
<file path=[Content_Types].xml><?xml version="1.0" encoding="utf-8"?>
<Types xmlns="http://schemas.openxmlformats.org/package/2006/content-types">
  <Override PartName="/ppt/theme/theme5.xml" ContentType="application/vnd.openxmlformats-officedocument.theme+xml"/>
  <Override PartName="/ppt/slideLayouts/slideLayout307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55.xml" ContentType="application/vnd.openxmlformats-officedocument.presentationml.slideLayout+xml"/>
  <Default Extension="xml" ContentType="application/xml"/>
  <Override PartName="/ppt/slideLayouts/slideLayout24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310.xml" ContentType="application/vnd.openxmlformats-officedocument.presentationml.slideLayout+xml"/>
  <Override PartName="/ppt/theme/theme29.xml" ContentType="application/vnd.openxmlformats-officedocument.theme+xml"/>
  <Override PartName="/ppt/slideLayouts/slideLayout578.xml" ContentType="application/vnd.openxmlformats-officedocument.presentationml.slideLayout+xml"/>
  <Override PartName="/ppt/slideMasters/slideMaster33.xml" ContentType="application/vnd.openxmlformats-officedocument.presentationml.slideMaster+xml"/>
  <Override PartName="/ppt/slideLayouts/slideLayout10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Masters/slideMaster8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Layouts/slideLayout225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348.xml" ContentType="application/vnd.openxmlformats-officedocument.presentationml.slideLayout+xml"/>
  <Override PartName="/ppt/theme/theme32.xml" ContentType="application/vnd.openxmlformats-officedocument.theme+xml"/>
  <Override PartName="/ppt/slideLayouts/slideLayout395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10.xml" ContentType="application/vnd.openxmlformats-officedocument.theme+xml"/>
  <Override PartName="/ppt/slideLayouts/slideLayout187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s/slide19.xml" ContentType="application/vnd.openxmlformats-officedocument.presentationml.slide+xml"/>
  <Default Extension="png" ContentType="image/png"/>
  <Override PartName="/ppt/slideLayouts/slideLayout118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Masters/slideMaster49.xml" ContentType="application/vnd.openxmlformats-officedocument.presentationml.slideMaster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65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Masters/slideMaster27.xml" ContentType="application/vnd.openxmlformats-officedocument.presentationml.slideMaster+xml"/>
  <Override PartName="/ppt/slideLayouts/slideLayout43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66.xml" ContentType="application/vnd.openxmlformats-officedocument.presentationml.slideLayout+xml"/>
  <Override PartName="/ppt/theme/theme48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26.xml" ContentType="application/vnd.openxmlformats-officedocument.theme+xml"/>
  <Override PartName="/ppt/slideLayouts/slideLayout389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Masters/slideMaster30.xml" ContentType="application/vnd.openxmlformats-officedocument.presentationml.slideMaster+xml"/>
  <Override PartName="/ppt/slideLayouts/slideLayout244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53.xml" ContentType="application/vnd.openxmlformats-officedocument.presentationml.slideLayout+xml"/>
  <Override PartName="/ppt/theme/theme51.xml" ContentType="application/vnd.openxmlformats-officedocument.theme+xml"/>
  <Override PartName="/ppt/slideMasters/slideMaster5.xml" ContentType="application/vnd.openxmlformats-officedocument.presentationml.slideMaster+xml"/>
  <Override PartName="/ppt/slideLayouts/slideLayout59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Masters/slideMaster46.xml" ContentType="application/vnd.openxmlformats-officedocument.presentationml.slideMaster+xml"/>
  <Override PartName="/ppt/slides/slide16.xml" ContentType="application/vnd.openxmlformats-officedocument.presentationml.slide+xml"/>
  <Override PartName="/ppt/slideLayouts/slideLayout15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Masters/slideMaster24.xml" ContentType="application/vnd.openxmlformats-officedocument.presentationml.slideMaster+xml"/>
  <Override PartName="/ppt/slideLayouts/slideLayout40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71.xml" ContentType="application/vnd.openxmlformats-officedocument.presentationml.slideLayout+xml"/>
  <Override PartName="/ppt/theme/theme45.xml" ContentType="application/vnd.openxmlformats-officedocument.theme+xml"/>
  <Override PartName="/ppt/slideLayouts/slideLayout216.xml" ContentType="application/vnd.openxmlformats-officedocument.presentationml.slideLayout+xml"/>
  <Override PartName="/ppt/slideLayouts/slideLayout263.xml" ContentType="application/vnd.openxmlformats-officedocument.presentationml.slideLayout+xml"/>
  <Override PartName="/ppt/theme/theme23.xml" ContentType="application/vnd.openxmlformats-officedocument.theme+xml"/>
  <Override PartName="/ppt/slideLayouts/slideLayout402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s/slide7.xml" ContentType="application/vnd.openxmlformats-officedocument.presentationml.slide+xml"/>
  <Override PartName="/ppt/slideLayouts/slideLayout9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Masters/slideMaster2.xml" ContentType="application/vnd.openxmlformats-officedocument.presentationml.slideMaster+xml"/>
  <Override PartName="/ppt/slideLayouts/slideLayout109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50.xml" ContentType="application/vnd.openxmlformats-officedocument.presentationml.slideLayout+xml"/>
  <Override PartName="/ppt/notesSlides/notesSlide1.xml" ContentType="application/vnd.openxmlformats-officedocument.presentationml.notesSlide+xml"/>
  <Override PartName="/ppt/slideLayouts/slideLayout56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Masters/slideMaster18.xml" ContentType="application/vnd.openxmlformats-officedocument.presentationml.slideMaster+xml"/>
  <Override PartName="/ppt/slideLayouts/slideLayout34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418.xml" ContentType="application/vnd.openxmlformats-officedocument.presentationml.slideLayout+xml"/>
  <Override PartName="/ppt/theme/theme39.xml" ContentType="application/vnd.openxmlformats-officedocument.theme+xml"/>
  <Override PartName="/ppt/slideLayouts/slideLayout465.xml" ContentType="application/vnd.openxmlformats-officedocument.presentationml.slideLayout+xml"/>
  <Override PartName="/ppt/slides/slide13.xml" ContentType="application/vnd.openxmlformats-officedocument.presentationml.slide+xml"/>
  <Override PartName="/ppt/slideLayouts/slideLayout112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Masters/slideMaster43.xml" ContentType="application/vnd.openxmlformats-officedocument.presentationml.slideMaster+xml"/>
  <Override PartName="/ppt/slideLayouts/slideLayout12.xml" ContentType="application/vnd.openxmlformats-officedocument.presentationml.slideLayout+xml"/>
  <Override PartName="/ppt/theme/theme17.xml" ContentType="application/vnd.openxmlformats-officedocument.theme+xml"/>
  <Override PartName="/ppt/slideLayouts/slideLayout235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Masters/slideMaster21.xml" ContentType="application/vnd.openxmlformats-officedocument.presentationml.slideMaster+xml"/>
  <Override PartName="/ppt/slideLayouts/slideLayout282.xml" ContentType="application/vnd.openxmlformats-officedocument.presentationml.slideLayout+xml"/>
  <Override PartName="/ppt/slideLayouts/slideLayout421.xml" ContentType="application/vnd.openxmlformats-officedocument.presentationml.slideLayout+xml"/>
  <Override PartName="/ppt/theme/theme42.xml" ContentType="application/vnd.openxmlformats-officedocument.theme+xml"/>
  <Override PartName="/ppt/slideLayouts/slideLayout519.xml" ContentType="application/vnd.openxmlformats-officedocument.presentationml.slideLayout+xml"/>
  <Override PartName="/ppt/slideLayouts/slideLayout566.xml" ContentType="application/vnd.openxmlformats-officedocument.presentationml.slideLayout+xml"/>
  <Override PartName="/ppt/theme/theme9.xml" ContentType="application/vnd.openxmlformats-officedocument.theme+xml"/>
  <Override PartName="/ppt/slideLayouts/slideLayout213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197.xml" ContentType="application/vnd.openxmlformats-officedocument.presentationml.slideLayout+xml"/>
  <Override PartName="/ppt/theme/theme20.xml" ContentType="application/vnd.openxmlformats-officedocument.theme+xml"/>
  <Override PartName="/ppt/slideLayouts/slideLayout336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s/slide4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Masters/slideMaster37.xml" ContentType="application/vnd.openxmlformats-officedocument.presentationml.slideMaster+xml"/>
  <Override PartName="/ppt/slideLayouts/slideLayout53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Masters/slideMaster15.xml" ContentType="application/vnd.openxmlformats-officedocument.presentationml.slideMaster+xml"/>
  <Override PartName="/ppt/slides/slide10.xml" ContentType="application/vnd.openxmlformats-officedocument.presentationml.slide+xml"/>
  <Override PartName="/ppt/slideLayouts/slideLayout31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399.xml" ContentType="application/vnd.openxmlformats-officedocument.presentationml.slideLayout+xml"/>
  <Override PartName="/ppt/theme/theme36.xml" ContentType="application/vnd.openxmlformats-officedocument.theme+xml"/>
  <Override PartName="/ppt/slideMasters/slideMaster40.xml" ContentType="application/vnd.openxmlformats-officedocument.presentationml.slideMaster+xml"/>
  <Override PartName="/ppt/theme/theme14.xml" ContentType="application/vnd.openxmlformats-officedocument.theme+xml"/>
  <Override PartName="/ppt/slideLayouts/slideLayout440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6.xml" ContentType="application/vnd.openxmlformats-officedocument.theme+xml"/>
  <Override PartName="/ppt/slideLayouts/slideLayout16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s/slide1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Masters/slideMaster34.xml" ContentType="application/vnd.openxmlformats-officedocument.presentationml.slideMaster+xml"/>
  <Override PartName="/ppt/slideLayouts/slideLayout103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Masters/slideMaster9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Layouts/slideLayout349.xml" ContentType="application/vnd.openxmlformats-officedocument.presentationml.slideLayout+xml"/>
  <Override PartName="/ppt/theme/theme33.xml" ContentType="application/vnd.openxmlformats-officedocument.theme+xml"/>
  <Override PartName="/ppt/slideLayouts/slideLayout396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11.xml" ContentType="application/vnd.openxmlformats-officedocument.theme+xml"/>
  <Override PartName="/ppt/slideLayouts/slideLayout327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60.xml" ContentType="application/vnd.openxmlformats-officedocument.presentationml.slideLayout+xml"/>
  <Override PartName="/ppt/theme/theme3.xml" ContentType="application/vnd.openxmlformats-officedocument.theme+xml"/>
  <Override PartName="/ppt/slideLayouts/slideLayout289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Masters/slideMaster28.xml" ContentType="application/vnd.openxmlformats-officedocument.presentationml.slideMaster+xml"/>
  <Override PartName="/ppt/slideLayouts/slideLayout44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75.xml" ContentType="application/vnd.openxmlformats-officedocument.presentationml.slideLayout+xml"/>
  <Override PartName="/ppt/theme/theme49.xml" ContentType="application/vnd.openxmlformats-officedocument.theme+xml"/>
  <Override PartName="/ppt/slideLayouts/slideLayout22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92.xml" ContentType="application/vnd.openxmlformats-officedocument.presentationml.slideLayout+xml"/>
  <Override PartName="/ppt/theme/theme27.xml" ContentType="application/vnd.openxmlformats-officedocument.theme+xml"/>
  <Override PartName="/ppt/slideLayouts/slideLayout529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Masters/slideMaster31.xml" ContentType="application/vnd.openxmlformats-officedocument.presentationml.slideMaster+xml"/>
  <Override PartName="/ppt/slideLayouts/slideLayout100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431.xml" ContentType="application/vnd.openxmlformats-officedocument.presentationml.slideLayout+xml"/>
  <Override PartName="/ppt/theme/theme52.xml" ContentType="application/vnd.openxmlformats-officedocument.theme+xml"/>
  <Override PartName="/ppt/slideMasters/slideMaster6.xml" ContentType="application/vnd.openxmlformats-officedocument.presentationml.slideMaster+xml"/>
  <Override PartName="/ppt/slideLayouts/slideLayout223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346.xml" ContentType="application/vnd.openxmlformats-officedocument.presentationml.slideLayout+xml"/>
  <Override PartName="/ppt/theme/theme30.xml" ContentType="application/vnd.openxmlformats-officedocument.theme+xml"/>
  <Override PartName="/ppt/slideLayouts/slideLayout393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Layouts/slideLayout5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Masters/slideMaster47.xml" ContentType="application/vnd.openxmlformats-officedocument.presentationml.slideMaster+xml"/>
  <Default Extension="jpeg" ContentType="image/jpeg"/>
  <Override PartName="/ppt/slideLayouts/slideLayout16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Masters/slideMaster2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Layouts/slideLayout4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72.xml" ContentType="application/vnd.openxmlformats-officedocument.presentationml.slideLayout+xml"/>
  <Override PartName="/ppt/theme/theme46.xml" ContentType="application/vnd.openxmlformats-officedocument.theme+xml"/>
  <Override PartName="/ppt/slideMasters/slideMaster14.xml" ContentType="application/vnd.openxmlformats-officedocument.presentationml.slideMaster+xml"/>
  <Override PartName="/ppt/slideLayouts/slideLayout30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64.xml" ContentType="application/vnd.openxmlformats-officedocument.presentationml.slideLayout+xml"/>
  <Override PartName="/ppt/theme/theme35.xml" ContentType="application/vnd.openxmlformats-officedocument.theme+xml"/>
  <Override PartName="/ppt/slideLayouts/slideLayout414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Masters/slideMaster50.xml" ContentType="application/vnd.openxmlformats-officedocument.presentationml.slideMaster+xml"/>
  <Override PartName="/ppt/slideLayouts/slideLayout206.xml" ContentType="application/vnd.openxmlformats-officedocument.presentationml.slideLayout+xml"/>
  <Override PartName="/ppt/slideLayouts/slideLayout253.xml" ContentType="application/vnd.openxmlformats-officedocument.presentationml.slideLayout+xml"/>
  <Override PartName="/ppt/theme/theme24.xml" ContentType="application/vnd.openxmlformats-officedocument.theme+xml"/>
  <Override PartName="/ppt/slideLayouts/slideLayout38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84.xml" ContentType="application/vnd.openxmlformats-officedocument.presentationml.slideLayout+xml"/>
  <Override PartName="/ppt/theme/theme13.xml" ContentType="application/vnd.openxmlformats-officedocument.theme+xml"/>
  <Override PartName="/ppt/slideLayouts/slideLayout179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s/slide8.xml" ContentType="application/vnd.openxmlformats-officedocument.presentationml.slide+xml"/>
  <Override PartName="/ppt/slideLayouts/slideLayout6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Masters/slideMaster3.xml" ContentType="application/vnd.openxmlformats-officedocument.presentationml.slideMaster+xml"/>
  <Override PartName="/ppt/slideLayouts/slideLayout57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Masters/slideMaster19.xml" ContentType="application/vnd.openxmlformats-officedocument.presentationml.slideMaster+xml"/>
  <Override PartName="/ppt/slideLayouts/slideLayout35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Masters/slideMaster44.xml" ContentType="application/vnd.openxmlformats-officedocument.presentationml.slideMaster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60.xml" ContentType="application/vnd.openxmlformats-officedocument.presentationml.slideLayout+xml"/>
  <Override PartName="/ppt/theme/theme18.xml" ContentType="application/vnd.openxmlformats-officedocument.theme+xml"/>
  <Override PartName="/ppt/slideLayouts/slideLayout444.xml" ContentType="application/vnd.openxmlformats-officedocument.presentationml.slideLayout+xml"/>
  <Override PartName="/ppt/slideLayouts/slideLayout491.xml" ContentType="application/vnd.openxmlformats-officedocument.presentationml.slideLayout+xml"/>
  <Override PartName="/ppt/tableStyles.xml" ContentType="application/vnd.openxmlformats-officedocument.presentationml.tableStyles+xml"/>
  <Override PartName="/ppt/slideLayouts/slideLayout236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Masters/slideMaster22.xml" ContentType="application/vnd.openxmlformats-officedocument.presentationml.slideMaster+xml"/>
  <Override PartName="/ppt/slideLayouts/slideLayout359.xml" ContentType="application/vnd.openxmlformats-officedocument.presentationml.slideLayout+xml"/>
  <Override PartName="/ppt/slideLayouts/slideLayout422.xml" ContentType="application/vnd.openxmlformats-officedocument.presentationml.slideLayout+xml"/>
  <Override PartName="/ppt/theme/theme43.xml" ContentType="application/vnd.openxmlformats-officedocument.theme+xml"/>
  <Override PartName="/ppt/slideLayouts/slideLayout198.xml" ContentType="application/vnd.openxmlformats-officedocument.presentationml.slideLayout+xml"/>
  <Override PartName="/ppt/slideLayouts/slideLayout214.xml" ContentType="application/vnd.openxmlformats-officedocument.presentationml.slideLayout+xml"/>
  <Override PartName="/ppt/theme/theme21.xml" ContentType="application/vnd.openxmlformats-officedocument.theme+xml"/>
  <Override PartName="/ppt/slideLayouts/slideLayout261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s/slide5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Masters/slideMaster38.xml" ContentType="application/vnd.openxmlformats-officedocument.presentationml.slideMaster+xml"/>
  <Override PartName="/ppt/slideLayouts/slideLayout54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340.xml" ContentType="application/vnd.openxmlformats-officedocument.presentationml.slideLayout+xml"/>
  <Override PartName="/ppt/presentation.xml" ContentType="application/vnd.openxmlformats-officedocument.presentationml.presentation.main+xml"/>
  <Override PartName="/ppt/slideMasters/slideMaster16.xml" ContentType="application/vnd.openxmlformats-officedocument.presentationml.slideMaster+xml"/>
  <Override PartName="/ppt/slideLayouts/slideLayout32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416.xml" ContentType="application/vnd.openxmlformats-officedocument.presentationml.slideLayout+xml"/>
  <Override PartName="/ppt/theme/theme37.xml" ContentType="application/vnd.openxmlformats-officedocument.theme+xml"/>
  <Override PartName="/ppt/slideLayouts/slideLayout463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Layouts/slideLayout110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Masters/slideMaster41.xml" ContentType="application/vnd.openxmlformats-officedocument.presentationml.slideMaster+xml"/>
  <Override PartName="/ppt/slideLayouts/slideLayout10.xml" ContentType="application/vnd.openxmlformats-officedocument.presentationml.slideLayout+xml"/>
  <Override PartName="/ppt/theme/theme15.xml" ContentType="application/vnd.openxmlformats-officedocument.theme+xml"/>
  <Override PartName="/ppt/slideLayouts/slideLayout233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378.xml" ContentType="application/vnd.openxmlformats-officedocument.presentationml.slideLayout+xml"/>
  <Override PartName="/ppt/theme/theme40.xml" ContentType="application/vnd.openxmlformats-officedocument.theme+xml"/>
  <Override PartName="/ppt/slideLayouts/slideLayout517.xml" ContentType="application/vnd.openxmlformats-officedocument.presentationml.slideLayout+xml"/>
  <Override PartName="/ppt/slideLayouts/slideLayout564.xml" ContentType="application/vnd.openxmlformats-officedocument.presentationml.slideLayout+xml"/>
  <Override PartName="/ppt/theme/theme7.xml" ContentType="application/vnd.openxmlformats-officedocument.theme+xml"/>
  <Override PartName="/ppt/slideLayouts/slideLayout211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s/slide2.xml" ContentType="application/vnd.openxmlformats-officedocument.presentationml.slide+xml"/>
  <Override PartName="/ppt/slideLayouts/slideLayout26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Masters/slideMaster35.xml" ContentType="application/vnd.openxmlformats-officedocument.presentationml.slideMaster+xml"/>
  <Override PartName="/ppt/slideLayouts/slideLayout51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Masters/slideMaster13.xml" ContentType="application/vnd.openxmlformats-officedocument.presentationml.slideMaster+xml"/>
  <Override PartName="/ppt/slideLayouts/slideLayout205.xml" ContentType="application/vnd.openxmlformats-officedocument.presentationml.slideLayout+xml"/>
  <Override PartName="/ppt/slideLayouts/slideLayout252.xml" ContentType="application/vnd.openxmlformats-officedocument.presentationml.slideLayout+xml"/>
  <Override PartName="/ppt/theme/theme34.xml" ContentType="application/vnd.openxmlformats-officedocument.theme+xml"/>
  <Override PartName="/ppt/slideLayouts/slideLayout397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12.xml" ContentType="application/vnd.openxmlformats-officedocument.theme+xml"/>
  <Override PartName="/ppt/slideLayouts/slideLayout189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61.xml" ContentType="application/vnd.openxmlformats-officedocument.presentationml.slideLayout+xml"/>
  <Override PartName="/ppt/theme/theme4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Masters/slideMaster29.xml" ContentType="application/vnd.openxmlformats-officedocument.presentationml.slideMaster+xml"/>
  <Override PartName="/ppt/slideLayouts/slideLayout45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1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70.xml" ContentType="application/vnd.openxmlformats-officedocument.presentationml.slideLayout+xml"/>
  <Override PartName="/ppt/theme/theme28.xml" ContentType="application/vnd.openxmlformats-officedocument.theme+xml"/>
  <Override PartName="/ppt/slideLayouts/slideLayout407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Masters/slideMaster32.xml" ContentType="application/vnd.openxmlformats-officedocument.presentationml.slideMaster+xml"/>
  <Override PartName="/ppt/slideLayouts/slideLayout101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Masters/slideMaster7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Layouts/slideLayout347.xml" ContentType="application/vnd.openxmlformats-officedocument.presentationml.slideLayout+xml"/>
  <Override PartName="/ppt/theme/theme31.xml" ContentType="application/vnd.openxmlformats-officedocument.theme+xml"/>
  <Override PartName="/ppt/slideLayouts/slideLayout394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Masters/slideMaster48.xml" ContentType="application/vnd.openxmlformats-officedocument.presentationml.slideMaster+xml"/>
  <Override PartName="/ppt/slides/slide18.xml" ContentType="application/vnd.openxmlformats-officedocument.presentationml.slide+xml"/>
  <Override PartName="/ppt/slideLayouts/slideLayout17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511.xml" ContentType="application/vnd.openxmlformats-officedocument.presentationml.slideLayout+xml"/>
  <Override PartName="/ppt/theme/theme1.xml" ContentType="application/vnd.openxmlformats-officedocument.theme+xml"/>
  <Override PartName="/ppt/slideLayouts/slideLayout142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Masters/slideMaster26.xml" ContentType="application/vnd.openxmlformats-officedocument.presentationml.slideMaster+xml"/>
  <Override PartName="/ppt/slideLayouts/slideLayout42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73.xml" ContentType="application/vnd.openxmlformats-officedocument.presentationml.slideLayout+xml"/>
  <Override PartName="/ppt/theme/theme47.xml" ContentType="application/vnd.openxmlformats-officedocument.theme+xml"/>
  <Override PartName="/ppt/slideMasters/slideMaster51.xml" ContentType="application/vnd.openxmlformats-officedocument.presentationml.slideMaster+xml"/>
  <Override PartName="/ppt/slideLayouts/slideLayout20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90.xml" ContentType="application/vnd.openxmlformats-officedocument.presentationml.slideLayout+xml"/>
  <Override PartName="/ppt/theme/theme25.xml" ContentType="application/vnd.openxmlformats-officedocument.theme+xml"/>
  <Override PartName="/ppt/slideLayouts/slideLayout388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66.xml" ContentType="application/vnd.openxmlformats-officedocument.presentationml.slideLayout+xml"/>
  <Override PartName="/ppt/theme/theme50.xml" ContentType="application/vnd.openxmlformats-officedocument.theme+xml"/>
  <Override PartName="/ppt/slideMasters/slideMaster4.xml" ContentType="application/vnd.openxmlformats-officedocument.presentationml.slideMaster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158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presProps.xml" ContentType="application/vnd.openxmlformats-officedocument.presentationml.presProps+xml"/>
  <Override PartName="/ppt/slideLayouts/slideLayout36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s/slide15.xml" ContentType="application/vnd.openxmlformats-officedocument.presentationml.slide+xml"/>
  <Override PartName="/ppt/slideLayouts/slideLayout114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Masters/slideMaster45.xml" ContentType="application/vnd.openxmlformats-officedocument.presentationml.slideMaster+xml"/>
  <Override PartName="/ppt/slideLayouts/slideLayout14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19.xml" ContentType="application/vnd.openxmlformats-officedocument.theme+xml"/>
  <Override PartName="/ppt/slideLayouts/slideLayout300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Masters/slideMaster23.xml" ContentType="application/vnd.openxmlformats-officedocument.presentationml.slideMaster+xml"/>
  <Override PartName="/ppt/slideLayouts/slideLayout237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70.xml" ContentType="application/vnd.openxmlformats-officedocument.presentationml.slideLayout+xml"/>
  <Override PartName="/ppt/theme/theme44.xml" ContentType="application/vnd.openxmlformats-officedocument.theme+xml"/>
  <Override PartName="/ppt/slideLayouts/slideLayout568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99.xml" ContentType="application/vnd.openxmlformats-officedocument.presentationml.slideLayout+xml"/>
  <Override PartName="/ppt/theme/theme22.xml" ContentType="application/vnd.openxmlformats-officedocument.theme+xml"/>
  <Override PartName="/ppt/slideLayouts/slideLayout338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71.xml" ContentType="application/vnd.openxmlformats-officedocument.presentationml.slideLayout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Layouts/slideLayout55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64.xml" ContentType="application/vnd.openxmlformats-officedocument.presentationml.slideLayout+xml"/>
  <Default Extension="rels" ContentType="application/vnd.openxmlformats-package.relationships+xml"/>
  <Override PartName="/ppt/slideMasters/slideMaster17.xml" ContentType="application/vnd.openxmlformats-officedocument.presentationml.slideMaster+xml"/>
  <Override PartName="/ppt/slideLayouts/slideLayout33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56.xml" ContentType="application/vnd.openxmlformats-officedocument.presentationml.slideLayout+xml"/>
  <Override PartName="/ppt/theme/theme38.xml" ContentType="application/vnd.openxmlformats-officedocument.theme+xml"/>
  <Override PartName="/ppt/slideMasters/slideMaster42.xml" ContentType="application/vnd.openxmlformats-officedocument.presentationml.slideMaster+xml"/>
  <Override PartName="/ppt/slides/slide12.xml" ContentType="application/vnd.openxmlformats-officedocument.presentationml.slide+xml"/>
  <Override PartName="/ppt/slideLayouts/slideLayout11.xml" ContentType="application/vnd.openxmlformats-officedocument.presentationml.slideLayout+xml"/>
  <Override PartName="/ppt/slideLayouts/slideLayout111.xml" ContentType="application/vnd.openxmlformats-officedocument.presentationml.slideLayout+xml"/>
  <Override PartName="/ppt/theme/theme16.xml" ContentType="application/vnd.openxmlformats-officedocument.theme+xml"/>
  <Override PartName="/ppt/slideLayouts/slideLayout442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Masters/slideMaster20.xml" ContentType="application/vnd.openxmlformats-officedocument.presentationml.slideMaster+xml"/>
  <Override PartName="/ppt/theme/theme8.xml" ContentType="application/vnd.openxmlformats-officedocument.theme+xml"/>
  <Override PartName="/ppt/slideLayouts/slideLayout357.xml" ContentType="application/vnd.openxmlformats-officedocument.presentationml.slideLayout+xml"/>
  <Override PartName="/ppt/slideLayouts/slideLayout420.xml" ContentType="application/vnd.openxmlformats-officedocument.presentationml.slideLayout+xml"/>
  <Override PartName="/ppt/theme/theme41.xml" ContentType="application/vnd.openxmlformats-officedocument.theme+xml"/>
  <Override PartName="/ppt/slideLayouts/slideLayout149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543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84" r:id="rId3"/>
    <p:sldMasterId id="2147483697" r:id="rId4"/>
    <p:sldMasterId id="2147483709" r:id="rId5"/>
    <p:sldMasterId id="2147483721" r:id="rId6"/>
    <p:sldMasterId id="2147483738" r:id="rId7"/>
    <p:sldMasterId id="2147483750" r:id="rId8"/>
    <p:sldMasterId id="2147483764" r:id="rId9"/>
    <p:sldMasterId id="2147483776" r:id="rId10"/>
    <p:sldMasterId id="2147483788" r:id="rId11"/>
    <p:sldMasterId id="2147483813" r:id="rId12"/>
    <p:sldMasterId id="2147483826" r:id="rId13"/>
    <p:sldMasterId id="2147483838" r:id="rId14"/>
    <p:sldMasterId id="2147483850" r:id="rId15"/>
    <p:sldMasterId id="2147483862" r:id="rId16"/>
    <p:sldMasterId id="2147483874" r:id="rId17"/>
    <p:sldMasterId id="2147483886" r:id="rId18"/>
    <p:sldMasterId id="2147483898" r:id="rId19"/>
    <p:sldMasterId id="2147483915" r:id="rId20"/>
    <p:sldMasterId id="2147483927" r:id="rId21"/>
    <p:sldMasterId id="2147483939" r:id="rId22"/>
    <p:sldMasterId id="2147483951" r:id="rId23"/>
    <p:sldMasterId id="2147483963" r:id="rId24"/>
    <p:sldMasterId id="2147483975" r:id="rId25"/>
    <p:sldMasterId id="2147483987" r:id="rId26"/>
    <p:sldMasterId id="2147483999" r:id="rId27"/>
    <p:sldMasterId id="2147484011" r:id="rId28"/>
    <p:sldMasterId id="2147484023" r:id="rId29"/>
    <p:sldMasterId id="2147484035" r:id="rId30"/>
    <p:sldMasterId id="2147484047" r:id="rId31"/>
    <p:sldMasterId id="2147484059" r:id="rId32"/>
    <p:sldMasterId id="2147484071" r:id="rId33"/>
    <p:sldMasterId id="2147484083" r:id="rId34"/>
    <p:sldMasterId id="2147484100" r:id="rId35"/>
    <p:sldMasterId id="2147484112" r:id="rId36"/>
    <p:sldMasterId id="2147484124" r:id="rId37"/>
    <p:sldMasterId id="2147484136" r:id="rId38"/>
    <p:sldMasterId id="2147484148" r:id="rId39"/>
    <p:sldMasterId id="2147484160" r:id="rId40"/>
    <p:sldMasterId id="2147484172" r:id="rId41"/>
    <p:sldMasterId id="2147484184" r:id="rId42"/>
    <p:sldMasterId id="2147484196" r:id="rId43"/>
    <p:sldMasterId id="2147484208" r:id="rId44"/>
    <p:sldMasterId id="2147484221" r:id="rId45"/>
    <p:sldMasterId id="2147484233" r:id="rId46"/>
    <p:sldMasterId id="2147484245" r:id="rId47"/>
    <p:sldMasterId id="2147484257" r:id="rId48"/>
    <p:sldMasterId id="2147484271" r:id="rId49"/>
    <p:sldMasterId id="2147484283" r:id="rId50"/>
    <p:sldMasterId id="2147484295" r:id="rId51"/>
  </p:sldMasterIdLst>
  <p:notesMasterIdLst>
    <p:notesMasterId r:id="rId71"/>
  </p:notesMasterIdLst>
  <p:sldIdLst>
    <p:sldId id="292" r:id="rId52"/>
    <p:sldId id="256" r:id="rId53"/>
    <p:sldId id="257" r:id="rId54"/>
    <p:sldId id="268" r:id="rId55"/>
    <p:sldId id="258" r:id="rId56"/>
    <p:sldId id="261" r:id="rId57"/>
    <p:sldId id="264" r:id="rId58"/>
    <p:sldId id="265" r:id="rId59"/>
    <p:sldId id="267" r:id="rId60"/>
    <p:sldId id="270" r:id="rId61"/>
    <p:sldId id="271" r:id="rId62"/>
    <p:sldId id="272" r:id="rId63"/>
    <p:sldId id="276" r:id="rId64"/>
    <p:sldId id="277" r:id="rId65"/>
    <p:sldId id="278" r:id="rId66"/>
    <p:sldId id="282" r:id="rId67"/>
    <p:sldId id="283" r:id="rId68"/>
    <p:sldId id="290" r:id="rId69"/>
    <p:sldId id="289" r:id="rId70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4060" autoAdjust="0"/>
    <p:restoredTop sz="94660"/>
  </p:normalViewPr>
  <p:slideViewPr>
    <p:cSldViewPr>
      <p:cViewPr>
        <p:scale>
          <a:sx n="80" d="100"/>
          <a:sy n="80" d="100"/>
        </p:scale>
        <p:origin x="-1146" y="-3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notesViewPr>
    <p:cSldViewPr>
      <p:cViewPr varScale="1">
        <p:scale>
          <a:sx n="63" d="100"/>
          <a:sy n="63" d="100"/>
        </p:scale>
        <p:origin x="-2100" y="-102"/>
      </p:cViewPr>
      <p:guideLst>
        <p:guide orient="horz" pos="2880"/>
        <p:guide pos="2160"/>
      </p:guideLst>
    </p:cSldViewPr>
  </p:notes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26" Type="http://schemas.openxmlformats.org/officeDocument/2006/relationships/slideMaster" Target="slideMasters/slideMaster26.xml"/><Relationship Id="rId39" Type="http://schemas.openxmlformats.org/officeDocument/2006/relationships/slideMaster" Target="slideMasters/slideMaster39.xml"/><Relationship Id="rId21" Type="http://schemas.openxmlformats.org/officeDocument/2006/relationships/slideMaster" Target="slideMasters/slideMaster21.xml"/><Relationship Id="rId34" Type="http://schemas.openxmlformats.org/officeDocument/2006/relationships/slideMaster" Target="slideMasters/slideMaster34.xml"/><Relationship Id="rId42" Type="http://schemas.openxmlformats.org/officeDocument/2006/relationships/slideMaster" Target="slideMasters/slideMaster42.xml"/><Relationship Id="rId47" Type="http://schemas.openxmlformats.org/officeDocument/2006/relationships/slideMaster" Target="slideMasters/slideMaster47.xml"/><Relationship Id="rId50" Type="http://schemas.openxmlformats.org/officeDocument/2006/relationships/slideMaster" Target="slideMasters/slideMaster50.xml"/><Relationship Id="rId55" Type="http://schemas.openxmlformats.org/officeDocument/2006/relationships/slide" Target="slides/slide4.xml"/><Relationship Id="rId63" Type="http://schemas.openxmlformats.org/officeDocument/2006/relationships/slide" Target="slides/slide12.xml"/><Relationship Id="rId68" Type="http://schemas.openxmlformats.org/officeDocument/2006/relationships/slide" Target="slides/slide17.xml"/><Relationship Id="rId7" Type="http://schemas.openxmlformats.org/officeDocument/2006/relationships/slideMaster" Target="slideMasters/slideMaster7.xml"/><Relationship Id="rId71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Master" Target="slideMasters/slideMaster29.xml"/><Relationship Id="rId11" Type="http://schemas.openxmlformats.org/officeDocument/2006/relationships/slideMaster" Target="slideMasters/slideMaster11.xml"/><Relationship Id="rId24" Type="http://schemas.openxmlformats.org/officeDocument/2006/relationships/slideMaster" Target="slideMasters/slideMaster24.xml"/><Relationship Id="rId32" Type="http://schemas.openxmlformats.org/officeDocument/2006/relationships/slideMaster" Target="slideMasters/slideMaster32.xml"/><Relationship Id="rId37" Type="http://schemas.openxmlformats.org/officeDocument/2006/relationships/slideMaster" Target="slideMasters/slideMaster37.xml"/><Relationship Id="rId40" Type="http://schemas.openxmlformats.org/officeDocument/2006/relationships/slideMaster" Target="slideMasters/slideMaster40.xml"/><Relationship Id="rId45" Type="http://schemas.openxmlformats.org/officeDocument/2006/relationships/slideMaster" Target="slideMasters/slideMaster45.xml"/><Relationship Id="rId53" Type="http://schemas.openxmlformats.org/officeDocument/2006/relationships/slide" Target="slides/slide2.xml"/><Relationship Id="rId58" Type="http://schemas.openxmlformats.org/officeDocument/2006/relationships/slide" Target="slides/slide7.xml"/><Relationship Id="rId66" Type="http://schemas.openxmlformats.org/officeDocument/2006/relationships/slide" Target="slides/slide15.xml"/><Relationship Id="rId74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Master" Target="slideMasters/slideMaster15.xml"/><Relationship Id="rId23" Type="http://schemas.openxmlformats.org/officeDocument/2006/relationships/slideMaster" Target="slideMasters/slideMaster23.xml"/><Relationship Id="rId28" Type="http://schemas.openxmlformats.org/officeDocument/2006/relationships/slideMaster" Target="slideMasters/slideMaster28.xml"/><Relationship Id="rId36" Type="http://schemas.openxmlformats.org/officeDocument/2006/relationships/slideMaster" Target="slideMasters/slideMaster36.xml"/><Relationship Id="rId49" Type="http://schemas.openxmlformats.org/officeDocument/2006/relationships/slideMaster" Target="slideMasters/slideMaster49.xml"/><Relationship Id="rId57" Type="http://schemas.openxmlformats.org/officeDocument/2006/relationships/slide" Target="slides/slide6.xml"/><Relationship Id="rId61" Type="http://schemas.openxmlformats.org/officeDocument/2006/relationships/slide" Target="slides/slide10.xml"/><Relationship Id="rId10" Type="http://schemas.openxmlformats.org/officeDocument/2006/relationships/slideMaster" Target="slideMasters/slideMaster10.xml"/><Relationship Id="rId19" Type="http://schemas.openxmlformats.org/officeDocument/2006/relationships/slideMaster" Target="slideMasters/slideMaster19.xml"/><Relationship Id="rId31" Type="http://schemas.openxmlformats.org/officeDocument/2006/relationships/slideMaster" Target="slideMasters/slideMaster31.xml"/><Relationship Id="rId44" Type="http://schemas.openxmlformats.org/officeDocument/2006/relationships/slideMaster" Target="slideMasters/slideMaster44.xml"/><Relationship Id="rId52" Type="http://schemas.openxmlformats.org/officeDocument/2006/relationships/slide" Target="slides/slide1.xml"/><Relationship Id="rId60" Type="http://schemas.openxmlformats.org/officeDocument/2006/relationships/slide" Target="slides/slide9.xml"/><Relationship Id="rId65" Type="http://schemas.openxmlformats.org/officeDocument/2006/relationships/slide" Target="slides/slide14.xml"/><Relationship Id="rId73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Master" Target="slideMasters/slideMaster22.xml"/><Relationship Id="rId27" Type="http://schemas.openxmlformats.org/officeDocument/2006/relationships/slideMaster" Target="slideMasters/slideMaster27.xml"/><Relationship Id="rId30" Type="http://schemas.openxmlformats.org/officeDocument/2006/relationships/slideMaster" Target="slideMasters/slideMaster30.xml"/><Relationship Id="rId35" Type="http://schemas.openxmlformats.org/officeDocument/2006/relationships/slideMaster" Target="slideMasters/slideMaster35.xml"/><Relationship Id="rId43" Type="http://schemas.openxmlformats.org/officeDocument/2006/relationships/slideMaster" Target="slideMasters/slideMaster43.xml"/><Relationship Id="rId48" Type="http://schemas.openxmlformats.org/officeDocument/2006/relationships/slideMaster" Target="slideMasters/slideMaster48.xml"/><Relationship Id="rId56" Type="http://schemas.openxmlformats.org/officeDocument/2006/relationships/slide" Target="slides/slide5.xml"/><Relationship Id="rId64" Type="http://schemas.openxmlformats.org/officeDocument/2006/relationships/slide" Target="slides/slide13.xml"/><Relationship Id="rId69" Type="http://schemas.openxmlformats.org/officeDocument/2006/relationships/slide" Target="slides/slide18.xml"/><Relationship Id="rId8" Type="http://schemas.openxmlformats.org/officeDocument/2006/relationships/slideMaster" Target="slideMasters/slideMaster8.xml"/><Relationship Id="rId51" Type="http://schemas.openxmlformats.org/officeDocument/2006/relationships/slideMaster" Target="slideMasters/slideMaster51.xml"/><Relationship Id="rId72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Master" Target="slideMasters/slideMaster25.xml"/><Relationship Id="rId33" Type="http://schemas.openxmlformats.org/officeDocument/2006/relationships/slideMaster" Target="slideMasters/slideMaster33.xml"/><Relationship Id="rId38" Type="http://schemas.openxmlformats.org/officeDocument/2006/relationships/slideMaster" Target="slideMasters/slideMaster38.xml"/><Relationship Id="rId46" Type="http://schemas.openxmlformats.org/officeDocument/2006/relationships/slideMaster" Target="slideMasters/slideMaster46.xml"/><Relationship Id="rId59" Type="http://schemas.openxmlformats.org/officeDocument/2006/relationships/slide" Target="slides/slide8.xml"/><Relationship Id="rId67" Type="http://schemas.openxmlformats.org/officeDocument/2006/relationships/slide" Target="slides/slide16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54" Type="http://schemas.openxmlformats.org/officeDocument/2006/relationships/slide" Target="slides/slide3.xml"/><Relationship Id="rId62" Type="http://schemas.openxmlformats.org/officeDocument/2006/relationships/slide" Target="slides/slide11.xml"/><Relationship Id="rId70" Type="http://schemas.openxmlformats.org/officeDocument/2006/relationships/slide" Target="slides/slide19.xml"/><Relationship Id="rId75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F418AD9-C056-49EB-9D44-8D7BD925BE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45D7811-41A4-447A-8723-2B144D351B25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5D7811-41A4-447A-8723-2B144D351B25}" type="slidenum">
              <a:rPr lang="en-US" smtClean="0"/>
              <a:pPr/>
              <a:t>12</a:t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Master" Target="../slideMasters/slideMaster14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Master" Target="../slideMasters/slideMaster15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Master" Target="../slideMasters/slideMaster16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Master" Target="../slideMasters/slideMaster22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4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4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4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4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Master" Target="../slideMasters/slideMaster26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Master" Target="../slideMasters/slideMaster29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Master" Target="../slideMasters/slideMaster30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Master" Target="../slideMasters/slideMaster31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Master" Target="../slideMasters/slideMaster37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9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9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9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9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Master" Target="../slideMasters/slideMaster41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3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3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7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7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7.xml"/></Relationships>
</file>

<file path=ppt/slideLayouts/_rels/slideLayout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7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7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9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9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9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9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ctrTitle"/>
          </p:nvPr>
        </p:nvSpPr>
        <p:spPr>
          <a:xfrm>
            <a:off x="928662" y="1928803"/>
            <a:ext cx="7172348" cy="1470025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8" name="図形 7"/>
          <p:cNvSpPr>
            <a:spLocks noGrp="1"/>
          </p:cNvSpPr>
          <p:nvPr>
            <p:ph type="subTitle" idx="1"/>
          </p:nvPr>
        </p:nvSpPr>
        <p:spPr>
          <a:xfrm>
            <a:off x="1371600" y="3643314"/>
            <a:ext cx="6400800" cy="1285884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en-US" altLang="ja-JP" smtClean="0"/>
              <a:t>Click to edit Master subtitle style</a:t>
            </a:r>
            <a:endParaRPr kumimoji="1" lang="ja-JP" altLang="en-US" dirty="0"/>
          </a:p>
        </p:txBody>
      </p:sp>
      <p:sp>
        <p:nvSpPr>
          <p:cNvPr id="12" name="図形 1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A50B00-0035-41B9-B43A-BA009BAB7046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1" name="図形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8" name="図形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A3CF12-B140-4BFC-992E-9FAF060FEF0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671514" y="274638"/>
            <a:ext cx="7829576" cy="1011222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図形 2"/>
          <p:cNvSpPr>
            <a:spLocks noGrp="1"/>
          </p:cNvSpPr>
          <p:nvPr>
            <p:ph type="body" orient="vert" idx="1"/>
          </p:nvPr>
        </p:nvSpPr>
        <p:spPr>
          <a:xfrm>
            <a:off x="671514" y="1285860"/>
            <a:ext cx="7829576" cy="4357718"/>
          </a:xfrm>
        </p:spPr>
        <p:txBody>
          <a:bodyPr vert="eaVert"/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A50B00-0035-41B9-B43A-BA009BAB7046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A3CF12-B140-4BFC-992E-9FAF060FEF0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6200"/>
            <a:ext cx="8229600" cy="1577788"/>
          </a:xfrm>
        </p:spPr>
        <p:txBody>
          <a:bodyPr>
            <a:normAutofit/>
          </a:bodyPr>
          <a:lstStyle>
            <a:lvl1pPr algn="l">
              <a:defRPr sz="44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 descr="summer1.png"/>
          <p:cNvPicPr>
            <a:picLocks noChangeAspect="1"/>
          </p:cNvPicPr>
          <p:nvPr/>
        </p:nvPicPr>
        <p:blipFill>
          <a:blip r:embed="rId2"/>
          <a:srcRect l="4545" r="4545"/>
          <a:stretch>
            <a:fillRect/>
          </a:stretch>
        </p:blipFill>
        <p:spPr>
          <a:xfrm>
            <a:off x="0" y="1618637"/>
            <a:ext cx="9144000" cy="3991109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85887" y="1295400"/>
            <a:ext cx="6399213" cy="1590675"/>
          </a:xfr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800" kern="1200">
                <a:solidFill>
                  <a:schemeClr val="tx1">
                    <a:lumMod val="60000"/>
                    <a:lumOff val="40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85887" y="3657600"/>
            <a:ext cx="6399213" cy="1500187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125000"/>
              </a:lnSpc>
              <a:spcBef>
                <a:spcPts val="1800"/>
              </a:spcBef>
              <a:buFontTx/>
              <a:buNone/>
              <a:defRPr sz="1800" kern="1200">
                <a:gradFill>
                  <a:gsLst>
                    <a:gs pos="0">
                      <a:schemeClr val="tx1">
                        <a:lumMod val="60000"/>
                        <a:lumOff val="40000"/>
                      </a:schemeClr>
                    </a:gs>
                    <a:gs pos="100000">
                      <a:schemeClr val="tx1">
                        <a:lumMod val="40000"/>
                        <a:lumOff val="60000"/>
                      </a:schemeClr>
                    </a:gs>
                  </a:gsLst>
                  <a:lin ang="8100000" scaled="1"/>
                </a:gra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371600" y="1976718"/>
            <a:ext cx="3017520" cy="4149445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54880" y="1976718"/>
            <a:ext cx="3017520" cy="4151376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5186" y="1828800"/>
            <a:ext cx="3017520" cy="715962"/>
          </a:xfrm>
        </p:spPr>
        <p:txBody>
          <a:bodyPr anchor="ctr" anchorCtr="0">
            <a:noAutofit/>
          </a:bodyPr>
          <a:lstStyle>
            <a:lvl1pPr marL="0" indent="0" algn="ctr">
              <a:buNone/>
              <a:defRPr sz="2200" b="0"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375186" y="2743200"/>
            <a:ext cx="3017520" cy="3382962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752601" y="1828800"/>
            <a:ext cx="3017520" cy="715962"/>
          </a:xfrm>
        </p:spPr>
        <p:txBody>
          <a:bodyPr anchor="ctr" anchorCtr="0">
            <a:noAutofit/>
          </a:bodyPr>
          <a:lstStyle>
            <a:lvl1pPr marL="0" indent="0" algn="ctr">
              <a:buNone/>
              <a:defRPr sz="2200" b="0"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52601" y="2743200"/>
            <a:ext cx="3017520" cy="3382962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title - 2.png"/>
          <p:cNvPicPr>
            <a:picLocks noChangeAspect="1"/>
          </p:cNvPicPr>
          <p:nvPr/>
        </p:nvPicPr>
        <p:blipFill>
          <a:blip r:embed="rId2"/>
          <a:srcRect l="13043" t="17903" r="10455" b="9871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flowers content.png"/>
          <p:cNvPicPr>
            <a:picLocks noChangeAspect="1"/>
          </p:cNvPicPr>
          <p:nvPr/>
        </p:nvPicPr>
        <p:blipFill>
          <a:blip r:embed="rId2"/>
          <a:srcRect l="4545" t="8217" r="4545" b="1311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860550"/>
          </a:xfrm>
        </p:spPr>
        <p:txBody>
          <a:bodyPr anchor="ctr" anchorCtr="0">
            <a:normAutofit/>
          </a:bodyPr>
          <a:lstStyle>
            <a:lvl1pPr algn="l">
              <a:defRPr sz="28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2400" y="914400"/>
            <a:ext cx="4114800" cy="5029200"/>
          </a:xfrm>
        </p:spPr>
        <p:txBody>
          <a:bodyPr>
            <a:normAutofit/>
          </a:bodyPr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 baseline="0"/>
            </a:lvl6pPr>
            <a:lvl7pPr>
              <a:defRPr sz="1800" baseline="0"/>
            </a:lvl7pPr>
            <a:lvl8pPr>
              <a:defRPr sz="1800" baseline="0"/>
            </a:lvl8pPr>
            <a:lvl9pPr>
              <a:defRPr sz="1800" baseline="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21544" y="2286000"/>
            <a:ext cx="2079625" cy="3860799"/>
          </a:xfrm>
        </p:spPr>
        <p:txBody>
          <a:bodyPr/>
          <a:lstStyle>
            <a:lvl1pPr marL="0" indent="0">
              <a:lnSpc>
                <a:spcPct val="150000"/>
              </a:lnSpc>
              <a:buNone/>
              <a:defRPr sz="1400">
                <a:gradFill>
                  <a:gsLst>
                    <a:gs pos="0">
                      <a:schemeClr val="tx1">
                        <a:lumMod val="60000"/>
                        <a:lumOff val="40000"/>
                      </a:schemeClr>
                    </a:gs>
                    <a:gs pos="100000">
                      <a:schemeClr val="tx1">
                        <a:lumMod val="40000"/>
                        <a:lumOff val="60000"/>
                      </a:schemeClr>
                    </a:gs>
                  </a:gsLst>
                  <a:lin ang="8100000" scaled="1"/>
                </a:gra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2" cy="1860550"/>
          </a:xfrm>
        </p:spPr>
        <p:txBody>
          <a:bodyPr vert="horz" lIns="91440" tIns="45720" rIns="91440" bIns="45720" rtlCol="0" anchor="ctr" anchorCtr="0">
            <a:norm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2800" b="0" kern="1200">
                <a:solidFill>
                  <a:schemeClr val="tx1">
                    <a:lumMod val="60000"/>
                    <a:lumOff val="40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962400" y="914400"/>
            <a:ext cx="4114800" cy="5029200"/>
          </a:xfrm>
          <a:prstGeom prst="ellipse">
            <a:avLst/>
          </a:prstGeom>
          <a:ln w="63500">
            <a:gradFill>
              <a:gsLst>
                <a:gs pos="0">
                  <a:schemeClr val="accent1"/>
                </a:gs>
                <a:gs pos="50000">
                  <a:schemeClr val="accent1">
                    <a:lumMod val="60000"/>
                    <a:lumOff val="4000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</a:gsLst>
              <a:lin ang="5400000" scaled="0"/>
            </a:gradFill>
          </a:ln>
          <a:effectLst>
            <a:innerShdw blurRad="381000">
              <a:schemeClr val="bg1"/>
            </a:innerShdw>
          </a:effectLst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21544" y="2286000"/>
            <a:ext cx="2079625" cy="3860798"/>
          </a:xfrm>
        </p:spPr>
        <p:txBody>
          <a:bodyPr/>
          <a:lstStyle>
            <a:lvl1pPr marL="0" indent="0">
              <a:lnSpc>
                <a:spcPct val="150000"/>
              </a:lnSpc>
              <a:buNone/>
              <a:defRPr sz="1400">
                <a:gradFill>
                  <a:gsLst>
                    <a:gs pos="0">
                      <a:schemeClr val="tx1">
                        <a:lumMod val="60000"/>
                        <a:lumOff val="40000"/>
                      </a:schemeClr>
                    </a:gs>
                    <a:gs pos="100000">
                      <a:schemeClr val="tx1">
                        <a:lumMod val="40000"/>
                        <a:lumOff val="60000"/>
                      </a:schemeClr>
                    </a:gs>
                  </a:gsLst>
                  <a:lin ang="8100000" scaled="1"/>
                </a:gra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10400" y="295835"/>
            <a:ext cx="1676400" cy="583032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69900" y="1653988"/>
            <a:ext cx="6007100" cy="447217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 orient="vert"/>
          </p:nvPr>
        </p:nvSpPr>
        <p:spPr>
          <a:xfrm>
            <a:off x="6643702" y="285730"/>
            <a:ext cx="1785950" cy="5565797"/>
          </a:xfrm>
        </p:spPr>
        <p:txBody>
          <a:bodyPr vert="eaVert"/>
          <a:lstStyle>
            <a:lvl1pPr>
              <a:defRPr>
                <a:gradFill flip="none" rotWithShape="1">
                  <a:gsLst>
                    <a:gs pos="0">
                      <a:schemeClr val="tx1">
                        <a:tint val="65000"/>
                      </a:schemeClr>
                    </a:gs>
                    <a:gs pos="49900">
                      <a:schemeClr val="tx1">
                        <a:tint val="95000"/>
                      </a:schemeClr>
                    </a:gs>
                    <a:gs pos="50000">
                      <a:schemeClr val="tx1"/>
                    </a:gs>
                    <a:gs pos="100000">
                      <a:schemeClr val="tx1">
                        <a:tint val="95000"/>
                      </a:schemeClr>
                    </a:gs>
                  </a:gsLst>
                  <a:lin ang="5400000" scaled="1"/>
                  <a:tileRect/>
                </a:gradFill>
              </a:defRPr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図形 2"/>
          <p:cNvSpPr>
            <a:spLocks noGrp="1"/>
          </p:cNvSpPr>
          <p:nvPr>
            <p:ph type="body" orient="vert" idx="1"/>
          </p:nvPr>
        </p:nvSpPr>
        <p:spPr>
          <a:xfrm>
            <a:off x="642910" y="274640"/>
            <a:ext cx="5834090" cy="5583253"/>
          </a:xfrm>
        </p:spPr>
        <p:txBody>
          <a:bodyPr vert="eaVert"/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>
          <a:xfrm>
            <a:off x="652450" y="6356350"/>
            <a:ext cx="2133600" cy="365125"/>
          </a:xfrm>
        </p:spPr>
        <p:txBody>
          <a:bodyPr/>
          <a:lstStyle/>
          <a:p>
            <a:fld id="{EDA50B00-0035-41B9-B43A-BA009BAB7046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>
          <a:xfrm>
            <a:off x="6286512" y="6356350"/>
            <a:ext cx="2133600" cy="365125"/>
          </a:xfrm>
        </p:spPr>
        <p:txBody>
          <a:bodyPr/>
          <a:lstStyle/>
          <a:p>
            <a:fld id="{C4A3CF12-B140-4BFC-992E-9FAF060FEF0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11"/>
          <p:cNvGrpSpPr>
            <a:grpSpLocks/>
          </p:cNvGrpSpPr>
          <p:nvPr/>
        </p:nvGrpSpPr>
        <p:grpSpPr bwMode="auto">
          <a:xfrm>
            <a:off x="0" y="0"/>
            <a:ext cx="9144000" cy="6400800"/>
            <a:chOff x="0" y="0"/>
            <a:chExt cx="9144000" cy="6400800"/>
          </a:xfrm>
        </p:grpSpPr>
        <p:sp>
          <p:nvSpPr>
            <p:cNvPr id="5" name="Rectangle 4"/>
            <p:cNvSpPr/>
            <p:nvPr/>
          </p:nvSpPr>
          <p:spPr>
            <a:xfrm>
              <a:off x="1828800" y="4572000"/>
              <a:ext cx="6858000" cy="1828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  <p:grpSp>
          <p:nvGrpSpPr>
            <p:cNvPr id="6" name="Group 10"/>
            <p:cNvGrpSpPr>
              <a:grpSpLocks/>
            </p:cNvGrpSpPr>
            <p:nvPr/>
          </p:nvGrpSpPr>
          <p:grpSpPr bwMode="auto">
            <a:xfrm>
              <a:off x="0" y="0"/>
              <a:ext cx="9144000" cy="6400800"/>
              <a:chOff x="0" y="0"/>
              <a:chExt cx="9144000" cy="6400800"/>
            </a:xfrm>
          </p:grpSpPr>
          <p:sp>
            <p:nvSpPr>
              <p:cNvPr id="8" name="Rectangle 7"/>
              <p:cNvSpPr/>
              <p:nvPr/>
            </p:nvSpPr>
            <p:spPr>
              <a:xfrm>
                <a:off x="0" y="0"/>
                <a:ext cx="1828800" cy="64008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/>
              </a:p>
            </p:txBody>
          </p:sp>
          <p:sp>
            <p:nvSpPr>
              <p:cNvPr id="9" name="Rectangle 8"/>
              <p:cNvSpPr/>
              <p:nvPr/>
            </p:nvSpPr>
            <p:spPr>
              <a:xfrm>
                <a:off x="0" y="4572000"/>
                <a:ext cx="9144000" cy="18288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ffectLst>
                <a:reflection blurRad="6350" stA="50000" endA="300" endPos="3850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/>
              </a:p>
            </p:txBody>
          </p:sp>
        </p:grpSp>
        <p:sp>
          <p:nvSpPr>
            <p:cNvPr id="7" name="Rectangle 6"/>
            <p:cNvSpPr/>
            <p:nvPr/>
          </p:nvSpPr>
          <p:spPr>
            <a:xfrm>
              <a:off x="0" y="4572000"/>
              <a:ext cx="1828800" cy="1828800"/>
            </a:xfrm>
            <a:prstGeom prst="rect">
              <a:avLst/>
            </a:prstGeom>
            <a:solidFill>
              <a:schemeClr val="accent2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905000" y="5867400"/>
            <a:ext cx="6570722" cy="457200"/>
          </a:xfrm>
        </p:spPr>
        <p:txBody>
          <a:bodyPr>
            <a:norm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>
            <a:lvl1pPr marL="0" indent="0" algn="l">
              <a:spcBef>
                <a:spcPts val="0"/>
              </a:spcBef>
              <a:buNone/>
              <a:defRPr sz="2000">
                <a:solidFill>
                  <a:schemeClr val="tx1">
                    <a:alpha val="5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905000" y="4648200"/>
            <a:ext cx="6553200" cy="1219200"/>
          </a:xfrm>
        </p:spPr>
        <p:txBody>
          <a:bodyPr anchor="b" anchorCtr="0">
            <a:noAutofit/>
          </a:bodyPr>
          <a:lstStyle>
            <a:lvl1pPr algn="l">
              <a:defRPr sz="36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>
          <a:xfrm>
            <a:off x="6934200" y="6553200"/>
            <a:ext cx="1676400" cy="228600"/>
          </a:xfrm>
        </p:spPr>
        <p:txBody>
          <a:bodyPr anchor="t" anchorCtr="0"/>
          <a:lstStyle>
            <a:lvl1pPr marL="0" algn="r" defTabSz="914400" rtl="0" eaLnBrk="1" latinLnBrk="0" hangingPunct="1">
              <a:defRPr sz="900" kern="1200" cap="small" baseline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92300" y="6553200"/>
            <a:ext cx="1676400" cy="228600"/>
          </a:xfrm>
        </p:spPr>
        <p:txBody>
          <a:bodyPr anchor="t" anchorCtr="0"/>
          <a:lstStyle>
            <a:lvl1pPr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870450" y="6553200"/>
            <a:ext cx="762000" cy="228600"/>
          </a:xfrm>
        </p:spPr>
        <p:txBody>
          <a:bodyPr/>
          <a:lstStyle>
            <a:lvl1pPr algn="ctr">
              <a:defRPr sz="900" kern="1200" cap="small" baseline="0" smtClean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10"/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5" name="Rectangle 4"/>
            <p:cNvSpPr/>
            <p:nvPr/>
          </p:nvSpPr>
          <p:spPr>
            <a:xfrm>
              <a:off x="0" y="0"/>
              <a:ext cx="1828800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  <p:sp>
          <p:nvSpPr>
            <p:cNvPr id="6" name="Rectangle 5"/>
            <p:cNvSpPr/>
            <p:nvPr/>
          </p:nvSpPr>
          <p:spPr>
            <a:xfrm>
              <a:off x="0" y="2514600"/>
              <a:ext cx="1828800" cy="1828800"/>
            </a:xfrm>
            <a:prstGeom prst="rect">
              <a:avLst/>
            </a:prstGeom>
            <a:solidFill>
              <a:schemeClr val="accent2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  <p:sp>
          <p:nvSpPr>
            <p:cNvPr id="7" name="Rectangle 6"/>
            <p:cNvSpPr/>
            <p:nvPr/>
          </p:nvSpPr>
          <p:spPr>
            <a:xfrm>
              <a:off x="1828800" y="2514600"/>
              <a:ext cx="7315200" cy="1828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05000" y="2667000"/>
            <a:ext cx="6629400" cy="1143000"/>
          </a:xfrm>
        </p:spPr>
        <p:txBody>
          <a:bodyPr anchor="b" anchorCtr="0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3600" kern="1200" cap="small" spc="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" y="4495800"/>
            <a:ext cx="1524000" cy="2057400"/>
          </a:xfrm>
        </p:spPr>
        <p:txBody>
          <a:bodyPr rtlCol="0">
            <a:normAutofit/>
          </a:bodyPr>
          <a:lstStyle>
            <a:lvl1pPr marL="0" indent="0">
              <a:lnSpc>
                <a:spcPct val="200000"/>
              </a:lnSpc>
              <a:buNone/>
              <a:defRPr sz="1600" b="1" kern="1200">
                <a:solidFill>
                  <a:srgbClr val="000000">
                    <a:alpha val="50196"/>
                  </a:srgb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Date Placeholder 3"/>
          <p:cNvSpPr>
            <a:spLocks noGrp="1"/>
          </p:cNvSpPr>
          <p:nvPr>
            <p:ph type="dt" sz="half" idx="10"/>
          </p:nvPr>
        </p:nvSpPr>
        <p:spPr>
          <a:xfrm>
            <a:off x="6931025" y="6556375"/>
            <a:ext cx="1673225" cy="228600"/>
          </a:xfrm>
        </p:spPr>
        <p:txBody>
          <a:bodyPr/>
          <a:lstStyle>
            <a:lvl1pPr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9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92300" y="6556375"/>
            <a:ext cx="1673225" cy="22860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867275" y="6556375"/>
            <a:ext cx="762000" cy="228600"/>
          </a:xfrm>
        </p:spPr>
        <p:txBody>
          <a:bodyPr/>
          <a:lstStyle>
            <a:lvl1pPr marL="0" algn="ctr" defTabSz="914400" rtl="0" eaLnBrk="1" latinLnBrk="0" hangingPunct="1">
              <a:defRPr sz="900" kern="1200" cap="small" baseline="0" smtClean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38400" y="228600"/>
            <a:ext cx="6248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438400" y="2298700"/>
            <a:ext cx="2971800" cy="3827463"/>
          </a:xfrm>
        </p:spPr>
        <p:txBody>
          <a:bodyPr>
            <a:normAutofit/>
          </a:bodyPr>
          <a:lstStyle>
            <a:lvl1pPr marL="228600" indent="-228600">
              <a:defRPr sz="1800"/>
            </a:lvl1pPr>
            <a:lvl2pPr marL="457200" indent="-228600">
              <a:defRPr sz="1800"/>
            </a:lvl2pPr>
            <a:lvl3pPr marL="685800" indent="-228600">
              <a:defRPr sz="1800"/>
            </a:lvl3pPr>
            <a:lvl4pPr marL="914400" indent="-228600">
              <a:defRPr sz="1800"/>
            </a:lvl4pPr>
            <a:lvl5pPr marL="1143000" indent="-228600"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715000" y="2298700"/>
            <a:ext cx="2971800" cy="3827463"/>
          </a:xfrm>
        </p:spPr>
        <p:txBody>
          <a:bodyPr>
            <a:normAutofit/>
          </a:bodyPr>
          <a:lstStyle>
            <a:lvl1pPr marL="228600" indent="-228600">
              <a:defRPr sz="1800"/>
            </a:lvl1pPr>
            <a:lvl2pPr marL="457200" indent="-228600">
              <a:defRPr sz="1800"/>
            </a:lvl2pPr>
            <a:lvl3pPr marL="685800" indent="-228600">
              <a:defRPr sz="1800"/>
            </a:lvl3pPr>
            <a:lvl4pPr marL="914400" indent="-228600">
              <a:defRPr sz="1800"/>
            </a:lvl4pPr>
            <a:lvl5pPr marL="1143000" indent="-228600"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38400" y="228600"/>
            <a:ext cx="6248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438400" y="2291697"/>
            <a:ext cx="2971800" cy="639762"/>
          </a:xfrm>
        </p:spPr>
        <p:txBody>
          <a:bodyPr rtlCol="0" anchor="ctr">
            <a:noAutofit/>
          </a:bodyPr>
          <a:lstStyle>
            <a:lvl1pPr marL="0" indent="0">
              <a:buNone/>
              <a:defRPr sz="2200" b="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447925" y="3137647"/>
            <a:ext cx="2971800" cy="2999232"/>
          </a:xfrm>
        </p:spPr>
        <p:txBody>
          <a:bodyPr rtlCol="0">
            <a:normAutofit/>
          </a:bodyPr>
          <a:lstStyle>
            <a:lvl1pPr marL="2286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228600" algn="l" defTabSz="914400" rtl="0" eaLnBrk="1" latinLnBrk="0" hangingPunct="1">
              <a:buSzPct val="80000"/>
              <a:buFont typeface="Wingdings" pitchFamily="2" charset="2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indent="-228600" algn="l" defTabSz="914400" rtl="0" eaLnBrk="1" latinLnBrk="0" hangingPunct="1">
              <a:buSzPct val="80000"/>
              <a:buFont typeface="Wingdings" pitchFamily="2" charset="2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400" indent="-228600" algn="l" defTabSz="914400" rtl="0" eaLnBrk="1" latinLnBrk="0" hangingPunct="1">
              <a:buSzPct val="80000"/>
              <a:buFont typeface="Wingdings" pitchFamily="2" charset="2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43000" indent="-228600" algn="l" defTabSz="914400" rtl="0" eaLnBrk="1" latinLnBrk="0" hangingPunct="1">
              <a:buSzPct val="80000"/>
              <a:buFont typeface="Wingdings" pitchFamily="2" charset="2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715000" y="2291697"/>
            <a:ext cx="2971800" cy="639762"/>
          </a:xfrm>
        </p:spPr>
        <p:txBody>
          <a:bodyPr anchor="ctr">
            <a:noAutofit/>
          </a:bodyPr>
          <a:lstStyle>
            <a:lvl1pPr marL="0" indent="0">
              <a:buNone/>
              <a:defRPr sz="2200" b="0"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715000" y="3137647"/>
            <a:ext cx="2971800" cy="3001962"/>
          </a:xfrm>
        </p:spPr>
        <p:txBody>
          <a:bodyPr rtlCol="0">
            <a:normAutofit/>
          </a:bodyPr>
          <a:lstStyle>
            <a:lvl1pPr marL="2286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4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430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0" y="0"/>
            <a:ext cx="9144000" cy="1676400"/>
            <a:chOff x="0" y="0"/>
            <a:chExt cx="9144000" cy="1676400"/>
          </a:xfrm>
        </p:grpSpPr>
        <p:sp>
          <p:nvSpPr>
            <p:cNvPr id="4" name="Rectangle 3"/>
            <p:cNvSpPr/>
            <p:nvPr/>
          </p:nvSpPr>
          <p:spPr>
            <a:xfrm>
              <a:off x="0" y="0"/>
              <a:ext cx="9144000" cy="1676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/>
            </a:p>
          </p:txBody>
        </p:sp>
        <p:sp>
          <p:nvSpPr>
            <p:cNvPr id="5" name="Rectangle 4"/>
            <p:cNvSpPr/>
            <p:nvPr/>
          </p:nvSpPr>
          <p:spPr>
            <a:xfrm>
              <a:off x="0" y="0"/>
              <a:ext cx="1828800" cy="1676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  <p:sp>
          <p:nvSpPr>
            <p:cNvPr id="6" name="Oval 5"/>
            <p:cNvSpPr/>
            <p:nvPr/>
          </p:nvSpPr>
          <p:spPr>
            <a:xfrm>
              <a:off x="495300" y="419100"/>
              <a:ext cx="838200" cy="838200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/>
          <p:cNvGrpSpPr>
            <a:grpSpLocks/>
          </p:cNvGrpSpPr>
          <p:nvPr/>
        </p:nvGrpSpPr>
        <p:grpSpPr bwMode="auto">
          <a:xfrm>
            <a:off x="0" y="0"/>
            <a:ext cx="1828800" cy="1676400"/>
            <a:chOff x="457200" y="457200"/>
            <a:chExt cx="1828800" cy="1676400"/>
          </a:xfrm>
        </p:grpSpPr>
        <p:sp>
          <p:nvSpPr>
            <p:cNvPr id="3" name="Rectangle 2"/>
            <p:cNvSpPr/>
            <p:nvPr/>
          </p:nvSpPr>
          <p:spPr>
            <a:xfrm>
              <a:off x="457200" y="457200"/>
              <a:ext cx="1828800" cy="1676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  <p:sp>
          <p:nvSpPr>
            <p:cNvPr id="4" name="Oval 3"/>
            <p:cNvSpPr/>
            <p:nvPr/>
          </p:nvSpPr>
          <p:spPr>
            <a:xfrm>
              <a:off x="952500" y="876300"/>
              <a:ext cx="838200" cy="838200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</p:grpSp>
      <p:sp>
        <p:nvSpPr>
          <p:cNvPr id="5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41448" y="228600"/>
            <a:ext cx="6245352" cy="1143000"/>
          </a:xfrm>
        </p:spPr>
        <p:txBody>
          <a:bodyPr/>
          <a:lstStyle>
            <a:lvl1pPr algn="r" defTabSz="914400" rtl="0" eaLnBrk="1" latinLnBrk="0" hangingPunct="1">
              <a:spcBef>
                <a:spcPct val="0"/>
              </a:spcBef>
              <a:buNone/>
              <a:defRPr sz="4400" kern="1200" cap="small" spc="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706624" y="2446991"/>
            <a:ext cx="5715000" cy="3531198"/>
          </a:xfrm>
        </p:spPr>
        <p:txBody>
          <a:bodyPr>
            <a:normAutofit/>
          </a:bodyPr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4592" y="3031490"/>
            <a:ext cx="1524000" cy="2362200"/>
          </a:xfrm>
        </p:spPr>
        <p:txBody>
          <a:bodyPr/>
          <a:lstStyle>
            <a:lvl1pPr marL="0" indent="0">
              <a:lnSpc>
                <a:spcPct val="150000"/>
              </a:lnSpc>
              <a:buNone/>
              <a:defRPr sz="1400" b="1">
                <a:solidFill>
                  <a:srgbClr val="000000">
                    <a:alpha val="50196"/>
                  </a:srgb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41448" y="228600"/>
            <a:ext cx="6245352" cy="1143000"/>
          </a:xfrm>
        </p:spPr>
        <p:txBody>
          <a:bodyPr/>
          <a:lstStyle>
            <a:lvl1pPr algn="r" defTabSz="914400" rtl="0" eaLnBrk="1" latinLnBrk="0" hangingPunct="1">
              <a:spcBef>
                <a:spcPct val="0"/>
              </a:spcBef>
              <a:buNone/>
              <a:defRPr sz="4400" kern="1200" cap="small" spc="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706624" y="2450592"/>
            <a:ext cx="5715000" cy="3529584"/>
          </a:xfrm>
          <a:noFill/>
          <a:ln w="101600" cmpd="sng">
            <a:miter lim="800000"/>
          </a:ln>
          <a:effectLst>
            <a:outerShdw blurRad="63500" sx="102000" sy="102000" algn="ctr" rotWithShape="0">
              <a:prstClr val="black">
                <a:alpha val="30000"/>
              </a:prstClr>
            </a:outerShdw>
          </a:effectLst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none"/>
        </p:style>
        <p:txBody>
          <a:bodyPr rtlCol="0"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4592" y="3031489"/>
            <a:ext cx="1527048" cy="2359152"/>
          </a:xfrm>
        </p:spPr>
        <p:txBody>
          <a:bodyPr rtlCol="0">
            <a:normAutofit/>
          </a:bodyPr>
          <a:lstStyle>
            <a:lvl1pPr marL="0" indent="0">
              <a:lnSpc>
                <a:spcPct val="150000"/>
              </a:lnSpc>
              <a:buNone/>
              <a:defRPr sz="1400" b="1" kern="1200">
                <a:solidFill>
                  <a:srgbClr val="000000">
                    <a:alpha val="50196"/>
                  </a:srgb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Fresh title.png"/>
          <p:cNvPicPr>
            <a:picLocks noChangeAspect="1"/>
          </p:cNvPicPr>
          <p:nvPr/>
        </p:nvPicPr>
        <p:blipFill>
          <a:blip r:embed="rId2"/>
          <a:srcRect b="39770"/>
          <a:stretch>
            <a:fillRect/>
          </a:stretch>
        </p:blipFill>
        <p:spPr>
          <a:xfrm>
            <a:off x="377" y="1566826"/>
            <a:ext cx="9143245" cy="224317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34035"/>
            <a:ext cx="7772400" cy="1470025"/>
          </a:xfrm>
        </p:spPr>
        <p:txBody>
          <a:bodyPr anchor="b" anchorCtr="0">
            <a:noAutofit/>
          </a:bodyPr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5800" y="4114800"/>
            <a:ext cx="5257800" cy="1371600"/>
          </a:xfrm>
        </p:spPr>
        <p:txBody>
          <a:bodyPr anchor="t" anchorCtr="0">
            <a:normAutofit/>
          </a:bodyPr>
          <a:lstStyle>
            <a:lvl1pPr marL="0" indent="0" algn="l">
              <a:buNone/>
              <a:defRPr sz="200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324600" y="6288741"/>
            <a:ext cx="1981200" cy="365125"/>
          </a:xfrm>
        </p:spPr>
        <p:txBody>
          <a:bodyPr/>
          <a:lstStyle>
            <a:lvl1pPr algn="r"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85800" y="6288741"/>
            <a:ext cx="2895600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382000" y="6288741"/>
            <a:ext cx="685800" cy="365125"/>
          </a:xfrm>
        </p:spPr>
        <p:txBody>
          <a:bodyPr/>
          <a:lstStyle>
            <a:lvl1pPr>
              <a:defRPr sz="1100" b="1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0" name="Picture 9" descr="Fresh title.png"/>
          <p:cNvPicPr>
            <a:picLocks noChangeAspect="1"/>
          </p:cNvPicPr>
          <p:nvPr/>
        </p:nvPicPr>
        <p:blipFill>
          <a:blip r:embed="rId2"/>
          <a:srcRect t="33632" b="59388"/>
          <a:stretch>
            <a:fillRect/>
          </a:stretch>
        </p:blipFill>
        <p:spPr>
          <a:xfrm>
            <a:off x="0" y="6598024"/>
            <a:ext cx="9143245" cy="259976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10"/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-442912" y="457200"/>
            <a:chExt cx="9144000" cy="6858000"/>
          </a:xfrm>
        </p:grpSpPr>
        <p:sp>
          <p:nvSpPr>
            <p:cNvPr id="5" name="Rectangle 4"/>
            <p:cNvSpPr/>
            <p:nvPr/>
          </p:nvSpPr>
          <p:spPr>
            <a:xfrm>
              <a:off x="-442912" y="457200"/>
              <a:ext cx="9129712" cy="16764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  <p:sp>
          <p:nvSpPr>
            <p:cNvPr id="6" name="Rectangle 5"/>
            <p:cNvSpPr/>
            <p:nvPr/>
          </p:nvSpPr>
          <p:spPr>
            <a:xfrm>
              <a:off x="6872288" y="457200"/>
              <a:ext cx="1828800" cy="6858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  <p:sp>
          <p:nvSpPr>
            <p:cNvPr id="7" name="Rectangle 6"/>
            <p:cNvSpPr/>
            <p:nvPr/>
          </p:nvSpPr>
          <p:spPr>
            <a:xfrm>
              <a:off x="6872288" y="457200"/>
              <a:ext cx="1828800" cy="1676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  <p:sp>
          <p:nvSpPr>
            <p:cNvPr id="8" name="Oval 7"/>
            <p:cNvSpPr/>
            <p:nvPr/>
          </p:nvSpPr>
          <p:spPr>
            <a:xfrm>
              <a:off x="7367588" y="876300"/>
              <a:ext cx="838200" cy="838200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467600" y="2298700"/>
            <a:ext cx="1447800" cy="38274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0"/>
            <a:ext cx="5943600" cy="3840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9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848600" y="533400"/>
            <a:ext cx="762000" cy="609600"/>
          </a:xfrm>
        </p:spPr>
        <p:txBody>
          <a:bodyPr/>
          <a:lstStyle>
            <a:lvl1pPr>
              <a:defRPr/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323C04-31B4-4E41-867B-8E5F822ABC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154479-BCC9-4548-80B5-71134BB7707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9E938E-2A47-4C35-9F26-B9AC2931C11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E10695-3A11-45EF-B962-8138453114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DF6453-7190-4A33-905A-E7964E9707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AE0EFE-AB49-46B3-9993-74E62E6EC54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A5073A-F4F3-4FCE-9829-5C43B5D8A40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5165FD-5EA9-40EC-B765-DB6C99A5DF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7FD17-0F97-44EA-98CD-1B840C701ED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E8D665-519B-43E3-AEC5-20D57C56949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7A3B24-AC33-4435-8E94-CCBBEFA4FD3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886200" y="2819400"/>
            <a:ext cx="5257800" cy="1143000"/>
          </a:xfrm>
        </p:spPr>
        <p:txBody>
          <a:bodyPr/>
          <a:lstStyle>
            <a:lvl1pPr>
              <a:defRPr sz="2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8192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886200" y="4800600"/>
            <a:ext cx="5257800" cy="1752600"/>
          </a:xfrm>
        </p:spPr>
        <p:txBody>
          <a:bodyPr/>
          <a:lstStyle>
            <a:lvl1pPr marL="0" indent="0" algn="ctr">
              <a:buFontTx/>
              <a:buNone/>
              <a:defRPr sz="2400"/>
            </a:lvl1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0" y="2438400"/>
            <a:ext cx="30099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48300" y="2438400"/>
            <a:ext cx="30099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Fresh section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5" y="3767583"/>
            <a:ext cx="9143245" cy="3090417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2353" y="2819400"/>
            <a:ext cx="7772400" cy="1828800"/>
          </a:xfr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6000" b="1" kern="1200">
                <a:solidFill>
                  <a:schemeClr val="tx1">
                    <a:alpha val="90000"/>
                  </a:schemeClr>
                </a:solidFill>
                <a:effectLst>
                  <a:innerShdw blurRad="38100">
                    <a:schemeClr val="tx1">
                      <a:lumMod val="85000"/>
                    </a:schemeClr>
                  </a:inn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2353" y="5257800"/>
            <a:ext cx="7772400" cy="685800"/>
          </a:xfrm>
        </p:spPr>
        <p:txBody>
          <a:bodyPr vert="horz" lIns="91440" tIns="45720" rIns="91440" bIns="45720" rtlCol="0" anchor="t" anchorCtr="0">
            <a:normAutofit/>
          </a:bodyPr>
          <a:lstStyle>
            <a:lvl1pPr marL="0" indent="0" algn="l" defTabSz="914400" rtl="0" eaLnBrk="1" latinLnBrk="0" hangingPunct="1">
              <a:spcBef>
                <a:spcPts val="0"/>
              </a:spcBef>
              <a:buFont typeface="Wingdings" pitchFamily="2" charset="2"/>
              <a:buNone/>
              <a:defRPr sz="1600" b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72353" y="6553200"/>
            <a:ext cx="1981200" cy="231013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621024" y="6553200"/>
            <a:ext cx="2895600" cy="231013"/>
          </a:xfrm>
        </p:spPr>
        <p:txBody>
          <a:bodyPr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758953" y="6553200"/>
            <a:ext cx="685800" cy="231013"/>
          </a:xfrm>
        </p:spPr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6600" y="457200"/>
            <a:ext cx="160020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0" y="457200"/>
            <a:ext cx="464820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66800" y="304800"/>
            <a:ext cx="7543800" cy="14319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1066800" y="1981200"/>
            <a:ext cx="7543800" cy="4114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17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8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</a:t>
            </a:r>
          </a:p>
        </p:txBody>
      </p:sp>
      <p:sp>
        <p:nvSpPr>
          <p:cNvPr id="6" name="Rectangle 19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43D501-5480-46EA-A6BB-4C8B41AA04A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63706" y="2070100"/>
            <a:ext cx="3429000" cy="3738563"/>
          </a:xfrm>
        </p:spPr>
        <p:txBody>
          <a:bodyPr>
            <a:normAutofit/>
          </a:bodyPr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60259" y="2070100"/>
            <a:ext cx="3429000" cy="3738563"/>
          </a:xfrm>
        </p:spPr>
        <p:txBody>
          <a:bodyPr>
            <a:normAutofit/>
          </a:bodyPr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914400"/>
            <a:ext cx="6705600" cy="762000"/>
          </a:xfrm>
        </p:spPr>
        <p:txBody>
          <a:bodyPr/>
          <a:lstStyle>
            <a:lvl1pPr algn="ctr">
              <a:defRPr>
                <a:solidFill>
                  <a:srgbClr val="EAEAEA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0752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133600" y="2133600"/>
            <a:ext cx="4572000" cy="12954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107524" name="Rectangle 4"/>
          <p:cNvSpPr>
            <a:spLocks noGrp="1" noChangeArrowheads="1"/>
          </p:cNvSpPr>
          <p:nvPr>
            <p:ph type="dt" sz="half" idx="2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07525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07526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752600" y="1600200"/>
            <a:ext cx="28194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24400" y="1600200"/>
            <a:ext cx="28194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4675094" y="1842247"/>
            <a:ext cx="3505200" cy="3962400"/>
          </a:xfrm>
          <a:prstGeom prst="rect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715435" y="1809750"/>
            <a:ext cx="3429000" cy="639762"/>
          </a:xfrm>
          <a:noFill/>
        </p:spPr>
        <p:txBody>
          <a:bodyPr vert="horz" lIns="91440" tIns="91440" rIns="91440" bIns="91440" rtlCol="0" anchor="ctr" anchorCtr="0">
            <a:noAutofit/>
          </a:bodyPr>
          <a:lstStyle>
            <a:lvl1pPr marL="0" indent="0" algn="l" defTabSz="914400" rtl="0" eaLnBrk="1" latinLnBrk="0" hangingPunct="1">
              <a:spcBef>
                <a:spcPct val="0"/>
              </a:spcBef>
              <a:buNone/>
              <a:defRPr sz="2200" b="1" kern="1200">
                <a:solidFill>
                  <a:schemeClr val="tx1">
                    <a:alpha val="90000"/>
                  </a:schemeClr>
                </a:solidFill>
                <a:effectLst>
                  <a:innerShdw blurRad="38100">
                    <a:schemeClr val="tx1">
                      <a:lumMod val="85000"/>
                    </a:schemeClr>
                  </a:innerShdw>
                </a:effectLst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Rectangle 9"/>
          <p:cNvSpPr/>
          <p:nvPr/>
        </p:nvSpPr>
        <p:spPr>
          <a:xfrm>
            <a:off x="990600" y="1842247"/>
            <a:ext cx="3505200" cy="3962400"/>
          </a:xfrm>
          <a:prstGeom prst="rect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17494" y="1809750"/>
            <a:ext cx="3429000" cy="639762"/>
          </a:xfrm>
          <a:noFill/>
        </p:spPr>
        <p:txBody>
          <a:bodyPr vert="horz" lIns="91440" tIns="91440" rIns="91440" bIns="91440" rtlCol="0" anchor="ctr" anchorCtr="0">
            <a:noAutofit/>
          </a:bodyPr>
          <a:lstStyle>
            <a:lvl1pPr marL="0" indent="0" algn="l" defTabSz="914400" rtl="0" eaLnBrk="1" latinLnBrk="0" hangingPunct="1">
              <a:spcBef>
                <a:spcPct val="0"/>
              </a:spcBef>
              <a:buNone/>
              <a:defRPr sz="2200" b="1" kern="1200">
                <a:solidFill>
                  <a:schemeClr val="tx1">
                    <a:alpha val="90000"/>
                  </a:schemeClr>
                </a:solidFill>
                <a:effectLst>
                  <a:innerShdw blurRad="38100">
                    <a:schemeClr val="tx1">
                      <a:lumMod val="85000"/>
                    </a:schemeClr>
                  </a:innerShdw>
                </a:effectLst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spcBef>
                <a:spcPct val="0"/>
              </a:spcBef>
              <a:buFont typeface="Wingdings" pitchFamily="2" charset="2"/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17494" y="2590800"/>
            <a:ext cx="3429000" cy="3217863"/>
          </a:xfrm>
        </p:spPr>
        <p:txBody>
          <a:bodyPr>
            <a:normAutofit/>
          </a:bodyPr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15435" y="2590800"/>
            <a:ext cx="3429000" cy="3217863"/>
          </a:xfrm>
        </p:spPr>
        <p:txBody>
          <a:bodyPr>
            <a:normAutofit/>
          </a:bodyPr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5924550" y="838200"/>
            <a:ext cx="1619250" cy="52879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6800" y="838200"/>
            <a:ext cx="4705350" cy="52879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4572000"/>
            <a:ext cx="7772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4541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5486400"/>
            <a:ext cx="6400800" cy="7620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145412" name="Rectangle 4"/>
          <p:cNvSpPr>
            <a:spLocks noGrp="1" noChangeArrowheads="1"/>
          </p:cNvSpPr>
          <p:nvPr>
            <p:ph type="dt" sz="half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45413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45414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89651002-693A-48BD-99A6-3E7D963B1402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3CF69B-4ED2-4CE8-BD42-29B4659DA6CD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CE186D-3A69-4A77-92F6-E1C21E4A7EFF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905000" y="1981200"/>
            <a:ext cx="32004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257800" y="1981200"/>
            <a:ext cx="32004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30F742A-66CB-4337-B2F7-EDE0DF6D9A7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D71552-AD13-498A-967E-D27405258D09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BA788B-D605-4852-9D63-AF25ACF47E49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419CD25-DBC7-4964-A80D-F026F6D66CD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D81EDF-B964-4A0D-BD79-F4F9246BF840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24905F4-BF21-4DBB-BDBA-100089DB5EE3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A305E3F-5AFF-461D-8FBA-F4179FC77646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19900" y="609600"/>
            <a:ext cx="16383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905000" y="609600"/>
            <a:ext cx="47625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0507D99-C93A-4D90-9CB1-54AEC1305EC7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438400"/>
            <a:ext cx="7772400" cy="1143000"/>
          </a:xfrm>
        </p:spPr>
        <p:txBody>
          <a:bodyPr anchor="b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4950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95400" y="35814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149508" name="Rectangle 4"/>
          <p:cNvSpPr>
            <a:spLocks noGrp="1" noChangeArrowheads="1"/>
          </p:cNvSpPr>
          <p:nvPr>
            <p:ph type="dt" sz="half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49509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49510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32EAAFB-ED20-47C7-A3FE-799F4DA0AD2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E1E576E-E53D-4855-994F-8C26FFD2A996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296AC2-EB10-43E8-83A1-9643AD0579D1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344FA22-CA18-4836-BC78-C56854378091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6F72E9C-1FC9-471E-B19A-C4CF7ED9ED00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A79D24-0F82-422C-B63F-584D49415398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43D6BFD-8F19-432F-B26B-4B685C22EBB3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D1811D6-D676-4BAA-B973-FB3E6F5582F1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AF2EDE6-24AC-41F7-A45C-D9E1B8060119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6ADED0-DC7E-460C-B757-6EDA84A22406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44F97D9-AD29-4E12-9063-F051E66A6D63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7758113" y="1463675"/>
            <a:ext cx="16902113" cy="10795000"/>
            <a:chOff x="-4887" y="922"/>
            <a:chExt cx="10647" cy="6800"/>
          </a:xfrm>
        </p:grpSpPr>
        <p:sp>
          <p:nvSpPr>
            <p:cNvPr id="160771" name="Freeform 3"/>
            <p:cNvSpPr>
              <a:spLocks/>
            </p:cNvSpPr>
            <p:nvPr/>
          </p:nvSpPr>
          <p:spPr bwMode="auto">
            <a:xfrm>
              <a:off x="2061" y="1707"/>
              <a:ext cx="3699" cy="2613"/>
            </a:xfrm>
            <a:custGeom>
              <a:avLst/>
              <a:gdLst/>
              <a:ahLst/>
              <a:cxnLst>
                <a:cxn ang="0">
                  <a:pos x="1523" y="2611"/>
                </a:cxn>
                <a:cxn ang="0">
                  <a:pos x="3698" y="2612"/>
                </a:cxn>
                <a:cxn ang="0">
                  <a:pos x="3698" y="2228"/>
                </a:cxn>
                <a:cxn ang="0">
                  <a:pos x="0" y="0"/>
                </a:cxn>
                <a:cxn ang="0">
                  <a:pos x="160" y="118"/>
                </a:cxn>
                <a:cxn ang="0">
                  <a:pos x="292" y="219"/>
                </a:cxn>
                <a:cxn ang="0">
                  <a:pos x="441" y="347"/>
                </a:cxn>
                <a:cxn ang="0">
                  <a:pos x="585" y="482"/>
                </a:cxn>
                <a:cxn ang="0">
                  <a:pos x="796" y="711"/>
                </a:cxn>
                <a:cxn ang="0">
                  <a:pos x="983" y="955"/>
                </a:cxn>
                <a:cxn ang="0">
                  <a:pos x="1119" y="1168"/>
                </a:cxn>
                <a:cxn ang="0">
                  <a:pos x="1238" y="1388"/>
                </a:cxn>
                <a:cxn ang="0">
                  <a:pos x="1331" y="1608"/>
                </a:cxn>
                <a:cxn ang="0">
                  <a:pos x="1400" y="1809"/>
                </a:cxn>
                <a:cxn ang="0">
                  <a:pos x="1447" y="1979"/>
                </a:cxn>
                <a:cxn ang="0">
                  <a:pos x="1490" y="2190"/>
                </a:cxn>
                <a:cxn ang="0">
                  <a:pos x="1511" y="2374"/>
                </a:cxn>
                <a:cxn ang="0">
                  <a:pos x="1523" y="2611"/>
                </a:cxn>
              </a:cxnLst>
              <a:rect l="0" t="0" r="r" b="b"/>
              <a:pathLst>
                <a:path w="3699" h="2613">
                  <a:moveTo>
                    <a:pt x="1523" y="2611"/>
                  </a:moveTo>
                  <a:lnTo>
                    <a:pt x="3698" y="2612"/>
                  </a:lnTo>
                  <a:lnTo>
                    <a:pt x="3698" y="2228"/>
                  </a:lnTo>
                  <a:lnTo>
                    <a:pt x="0" y="0"/>
                  </a:lnTo>
                  <a:lnTo>
                    <a:pt x="160" y="118"/>
                  </a:lnTo>
                  <a:lnTo>
                    <a:pt x="292" y="219"/>
                  </a:lnTo>
                  <a:lnTo>
                    <a:pt x="441" y="347"/>
                  </a:lnTo>
                  <a:lnTo>
                    <a:pt x="585" y="482"/>
                  </a:lnTo>
                  <a:lnTo>
                    <a:pt x="796" y="711"/>
                  </a:lnTo>
                  <a:lnTo>
                    <a:pt x="983" y="955"/>
                  </a:lnTo>
                  <a:lnTo>
                    <a:pt x="1119" y="1168"/>
                  </a:lnTo>
                  <a:lnTo>
                    <a:pt x="1238" y="1388"/>
                  </a:lnTo>
                  <a:lnTo>
                    <a:pt x="1331" y="1608"/>
                  </a:lnTo>
                  <a:lnTo>
                    <a:pt x="1400" y="1809"/>
                  </a:lnTo>
                  <a:lnTo>
                    <a:pt x="1447" y="1979"/>
                  </a:lnTo>
                  <a:lnTo>
                    <a:pt x="1490" y="2190"/>
                  </a:lnTo>
                  <a:lnTo>
                    <a:pt x="1511" y="2374"/>
                  </a:lnTo>
                  <a:lnTo>
                    <a:pt x="1523" y="2611"/>
                  </a:lnTo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noFill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60772" name="Arc 4"/>
            <p:cNvSpPr>
              <a:spLocks/>
            </p:cNvSpPr>
            <p:nvPr/>
          </p:nvSpPr>
          <p:spPr bwMode="auto">
            <a:xfrm>
              <a:off x="-4887" y="922"/>
              <a:ext cx="8474" cy="6800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43200 w 43200"/>
                <a:gd name="T1" fmla="*/ 21600 h 43200"/>
                <a:gd name="T2" fmla="*/ 24979 w 43200"/>
                <a:gd name="T3" fmla="*/ 266 h 43200"/>
                <a:gd name="T4" fmla="*/ 21600 w 43200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43200" fill="none" extrusionOk="0">
                  <a:moveTo>
                    <a:pt x="43200" y="21600"/>
                  </a:move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22731" y="-1"/>
                    <a:pt x="23861" y="88"/>
                    <a:pt x="24979" y="265"/>
                  </a:cubicBezTo>
                </a:path>
                <a:path w="43200" h="43200" stroke="0" extrusionOk="0">
                  <a:moveTo>
                    <a:pt x="43200" y="21600"/>
                  </a:move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22731" y="-1"/>
                    <a:pt x="23861" y="88"/>
                    <a:pt x="24979" y="265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12700" cap="sq">
              <a:solidFill>
                <a:schemeClr val="folHlink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0773" name="Rectangle 5"/>
          <p:cNvSpPr>
            <a:spLocks noGrp="1" noChangeArrowheads="1"/>
          </p:cNvSpPr>
          <p:nvPr>
            <p:ph type="ctrTitle" sz="quarter"/>
          </p:nvPr>
        </p:nvSpPr>
        <p:spPr>
          <a:xfrm>
            <a:off x="1293813" y="762000"/>
            <a:ext cx="7772400" cy="1143000"/>
          </a:xfrm>
        </p:spPr>
        <p:txBody>
          <a:bodyPr anchor="b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60774" name="Rectangle 6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3429000" y="2085975"/>
            <a:ext cx="5638800" cy="1038225"/>
          </a:xfrm>
        </p:spPr>
        <p:txBody>
          <a:bodyPr lIns="92075" rIns="92075"/>
          <a:lstStyle>
            <a:lvl1pPr marL="0" indent="0">
              <a:lnSpc>
                <a:spcPct val="70000"/>
              </a:lnSpc>
              <a:buFont typeface="Wingdings" pitchFamily="2" charset="2"/>
              <a:buNone/>
              <a:defRPr/>
            </a:lvl1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160775" name="Rectangle 7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60776" name="Rectangle 8"/>
          <p:cNvSpPr>
            <a:spLocks noGrp="1" noChangeArrowheads="1"/>
          </p:cNvSpPr>
          <p:nvPr>
            <p:ph type="ftr" sz="quarter" idx="3"/>
          </p:nvPr>
        </p:nvSpPr>
        <p:spPr>
          <a:xfrm>
            <a:off x="1295400" y="6365875"/>
            <a:ext cx="4267200" cy="45720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60777" name="Rectangle 9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2pPr lvl="1">
              <a:defRPr>
                <a:latin typeface="+mn-lt"/>
              </a:defRPr>
            </a:lvl2pPr>
          </a:lstStyle>
          <a:p>
            <a:pPr lvl="1"/>
            <a:fld id="{B6430800-42ED-4FDC-A253-2B53DC597A61}" type="slidenum">
              <a:rPr lang="en-US"/>
              <a:pPr lvl="1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2pPr lvl="1">
              <a:defRPr/>
            </a:lvl2pPr>
          </a:lstStyle>
          <a:p>
            <a:pPr lvl="1"/>
            <a:fld id="{1C5DBC4E-0064-4A74-893B-F62FE1A036FF}" type="slidenum">
              <a:rPr lang="en-US"/>
              <a:pPr lvl="1"/>
              <a:t>‹#›</a:t>
            </a:fld>
            <a:endParaRPr lang="en-US">
              <a:latin typeface="+mn-lt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52500" y="4498848"/>
            <a:ext cx="7223760" cy="868680"/>
          </a:xfr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400" b="1" kern="1200">
                <a:solidFill>
                  <a:schemeClr val="tx1">
                    <a:alpha val="90000"/>
                  </a:schemeClr>
                </a:solidFill>
                <a:effectLst>
                  <a:innerShdw blurRad="38100">
                    <a:schemeClr val="tx1">
                      <a:lumMod val="85000"/>
                    </a:schemeClr>
                  </a:inn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52500" y="1673352"/>
            <a:ext cx="7223760" cy="2587752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52500" y="5367528"/>
            <a:ext cx="7223760" cy="804672"/>
          </a:xfrm>
        </p:spPr>
        <p:txBody>
          <a:bodyPr vert="horz" lIns="91440" tIns="45720" rIns="91440" bIns="45720" rtlCol="0">
            <a:normAutofit/>
          </a:bodyPr>
          <a:lstStyle>
            <a:lvl1pPr marL="0" indent="0">
              <a:buNone/>
              <a:defRPr sz="1600" b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 algn="l" defTabSz="914400" rtl="0" eaLnBrk="1" latinLnBrk="0" hangingPunct="1">
              <a:spcBef>
                <a:spcPts val="1800"/>
              </a:spcBef>
              <a:buFont typeface="Wingdings" pitchFamily="2" charset="2"/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952500" y="6553200"/>
            <a:ext cx="1828800" cy="228600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2pPr lvl="1">
              <a:defRPr/>
            </a:lvl2pPr>
          </a:lstStyle>
          <a:p>
            <a:pPr lvl="1"/>
            <a:fld id="{A08235B1-DDF0-436B-9473-C09E7414A06E}" type="slidenum">
              <a:rPr lang="en-US"/>
              <a:pPr lvl="1"/>
              <a:t>‹#›</a:t>
            </a:fld>
            <a:endParaRPr lang="en-US">
              <a:latin typeface="+mn-lt"/>
            </a:endParaRPr>
          </a:p>
        </p:txBody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2625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2pPr lvl="1">
              <a:defRPr/>
            </a:lvl2pPr>
          </a:lstStyle>
          <a:p>
            <a:pPr lvl="1"/>
            <a:fld id="{D6810347-DECD-4952-B1B7-33228851FFCA}" type="slidenum">
              <a:rPr lang="en-US"/>
              <a:pPr lvl="1"/>
              <a:t>‹#›</a:t>
            </a:fld>
            <a:endParaRPr lang="en-US">
              <a:latin typeface="+mn-lt"/>
            </a:endParaRPr>
          </a:p>
        </p:txBody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2pPr lvl="1">
              <a:defRPr/>
            </a:lvl2pPr>
          </a:lstStyle>
          <a:p>
            <a:pPr lvl="1"/>
            <a:fld id="{F3D2C466-D20B-4E93-9D98-506E3396284C}" type="slidenum">
              <a:rPr lang="en-US"/>
              <a:pPr lvl="1"/>
              <a:t>‹#›</a:t>
            </a:fld>
            <a:endParaRPr lang="en-US">
              <a:latin typeface="+mn-lt"/>
            </a:endParaRPr>
          </a:p>
        </p:txBody>
      </p: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2pPr lvl="1">
              <a:defRPr/>
            </a:lvl2pPr>
          </a:lstStyle>
          <a:p>
            <a:pPr lvl="1"/>
            <a:fld id="{9B788437-960D-472F-8565-FFCB84BA59AB}" type="slidenum">
              <a:rPr lang="en-US"/>
              <a:pPr lvl="1"/>
              <a:t>‹#›</a:t>
            </a:fld>
            <a:endParaRPr lang="en-US">
              <a:latin typeface="+mn-lt"/>
            </a:endParaRPr>
          </a:p>
        </p:txBody>
      </p: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2pPr lvl="1">
              <a:defRPr/>
            </a:lvl2pPr>
          </a:lstStyle>
          <a:p>
            <a:pPr lvl="1"/>
            <a:fld id="{2642EDD7-0A79-48A4-9782-14568358DE64}" type="slidenum">
              <a:rPr lang="en-US"/>
              <a:pPr lvl="1"/>
              <a:t>‹#›</a:t>
            </a:fld>
            <a:endParaRPr lang="en-US">
              <a:latin typeface="+mn-lt"/>
            </a:endParaRPr>
          </a:p>
        </p:txBody>
      </p:sp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2pPr lvl="1">
              <a:defRPr/>
            </a:lvl2pPr>
          </a:lstStyle>
          <a:p>
            <a:pPr lvl="1"/>
            <a:fld id="{DD2DA60E-9418-4584-850E-F5C7339C48FD}" type="slidenum">
              <a:rPr lang="en-US"/>
              <a:pPr lvl="1"/>
              <a:t>‹#›</a:t>
            </a:fld>
            <a:endParaRPr lang="en-US">
              <a:latin typeface="+mn-lt"/>
            </a:endParaRPr>
          </a:p>
        </p:txBody>
      </p:sp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2pPr lvl="1">
              <a:defRPr/>
            </a:lvl2pPr>
          </a:lstStyle>
          <a:p>
            <a:pPr lvl="1"/>
            <a:fld id="{1F01D889-641F-4223-9ADA-AC47F1328578}" type="slidenum">
              <a:rPr lang="en-US"/>
              <a:pPr lvl="1"/>
              <a:t>‹#›</a:t>
            </a:fld>
            <a:endParaRPr lang="en-US">
              <a:latin typeface="+mn-lt"/>
            </a:endParaRPr>
          </a:p>
        </p:txBody>
      </p:sp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2pPr lvl="1">
              <a:defRPr/>
            </a:lvl2pPr>
          </a:lstStyle>
          <a:p>
            <a:pPr lvl="1"/>
            <a:fld id="{5413B771-73B6-4703-B450-388037342808}" type="slidenum">
              <a:rPr lang="en-US"/>
              <a:pPr lvl="1"/>
              <a:t>‹#›</a:t>
            </a:fld>
            <a:endParaRPr lang="en-US">
              <a:latin typeface="+mn-lt"/>
            </a:endParaRPr>
          </a:p>
        </p:txBody>
      </p:sp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43700" y="609600"/>
            <a:ext cx="20193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2625" y="609600"/>
            <a:ext cx="5908675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2pPr lvl="1">
              <a:defRPr/>
            </a:lvl2pPr>
          </a:lstStyle>
          <a:p>
            <a:pPr lvl="1"/>
            <a:fld id="{A36FB0A9-834C-40E1-89C6-1C6C546120EB}" type="slidenum">
              <a:rPr lang="en-US"/>
              <a:pPr lvl="1"/>
              <a:t>‹#›</a:t>
            </a:fld>
            <a:endParaRPr lang="en-US">
              <a:latin typeface="+mn-lt"/>
            </a:endParaRPr>
          </a:p>
        </p:txBody>
      </p:sp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1"/>
          <p:cNvGrpSpPr/>
          <p:nvPr/>
        </p:nvGrpSpPr>
        <p:grpSpPr>
          <a:xfrm>
            <a:off x="0" y="0"/>
            <a:ext cx="9144000" cy="6400800"/>
            <a:chOff x="0" y="0"/>
            <a:chExt cx="9144000" cy="6400800"/>
          </a:xfrm>
        </p:grpSpPr>
        <p:sp>
          <p:nvSpPr>
            <p:cNvPr id="16" name="Rectangle 15"/>
            <p:cNvSpPr/>
            <p:nvPr/>
          </p:nvSpPr>
          <p:spPr>
            <a:xfrm>
              <a:off x="1828800" y="4572000"/>
              <a:ext cx="6858000" cy="1828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grpSp>
          <p:nvGrpSpPr>
            <p:cNvPr id="8" name="Group 10"/>
            <p:cNvGrpSpPr/>
            <p:nvPr/>
          </p:nvGrpSpPr>
          <p:grpSpPr>
            <a:xfrm>
              <a:off x="0" y="0"/>
              <a:ext cx="9144000" cy="6400800"/>
              <a:chOff x="0" y="0"/>
              <a:chExt cx="9144000" cy="6400800"/>
            </a:xfrm>
          </p:grpSpPr>
          <p:sp>
            <p:nvSpPr>
              <p:cNvPr id="15" name="Rectangle 14"/>
              <p:cNvSpPr/>
              <p:nvPr/>
            </p:nvSpPr>
            <p:spPr>
              <a:xfrm>
                <a:off x="0" y="0"/>
                <a:ext cx="1828800" cy="64008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10" name="Rectangle 9"/>
              <p:cNvSpPr/>
              <p:nvPr/>
            </p:nvSpPr>
            <p:spPr>
              <a:xfrm>
                <a:off x="0" y="4572000"/>
                <a:ext cx="9144000" cy="18288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ffectLst>
                <a:reflection blurRad="6350" stA="50000" endA="300" endPos="3850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</p:grpSp>
        <p:sp>
          <p:nvSpPr>
            <p:cNvPr id="13" name="Rectangle 12"/>
            <p:cNvSpPr/>
            <p:nvPr/>
          </p:nvSpPr>
          <p:spPr>
            <a:xfrm>
              <a:off x="0" y="4572000"/>
              <a:ext cx="1828800" cy="1828800"/>
            </a:xfrm>
            <a:prstGeom prst="rect">
              <a:avLst/>
            </a:prstGeom>
            <a:solidFill>
              <a:schemeClr val="accent2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934200" y="6553200"/>
            <a:ext cx="1676400" cy="228600"/>
          </a:xfrm>
        </p:spPr>
        <p:txBody>
          <a:bodyPr vert="horz" lIns="91440" tIns="45720" rIns="91440" bIns="45720" rtlCol="0" anchor="t" anchorCtr="0"/>
          <a:lstStyle>
            <a:lvl1pPr marL="0" algn="r" defTabSz="914400" rtl="0" eaLnBrk="1" latinLnBrk="0" hangingPunct="1">
              <a:defRPr sz="900" kern="1200" cap="small" baseline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91553" y="6553200"/>
            <a:ext cx="1676400" cy="228600"/>
          </a:xfrm>
        </p:spPr>
        <p:txBody>
          <a:bodyPr anchor="t" anchorCtr="0"/>
          <a:lstStyle>
            <a:lvl1pPr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870076" y="6553200"/>
            <a:ext cx="762000" cy="228600"/>
          </a:xfrm>
          <a:noFill/>
          <a:ln>
            <a:noFill/>
          </a:ln>
          <a:effectLst/>
        </p:spPr>
        <p:txBody>
          <a:bodyPr/>
          <a:lstStyle>
            <a:lvl1pPr algn="ctr">
              <a:defRPr sz="900" kern="1200" cap="small" baseline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905000" y="5867400"/>
            <a:ext cx="6570722" cy="457200"/>
          </a:xfrm>
        </p:spPr>
        <p:txBody>
          <a:bodyPr>
            <a:norm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>
            <a:lvl1pPr marL="0" indent="0" algn="l">
              <a:spcBef>
                <a:spcPts val="0"/>
              </a:spcBef>
              <a:buNone/>
              <a:defRPr sz="2000">
                <a:solidFill>
                  <a:schemeClr val="tx1">
                    <a:alpha val="5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905000" y="4648200"/>
            <a:ext cx="6553200" cy="1219200"/>
          </a:xfrm>
        </p:spPr>
        <p:txBody>
          <a:bodyPr anchor="b" anchorCtr="0">
            <a:noAutofit/>
          </a:bodyPr>
          <a:lstStyle>
            <a:lvl1pPr algn="l">
              <a:defRPr sz="36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A50B00-0035-41B9-B43A-BA009BAB7046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A3CF12-B140-4BFC-992E-9FAF060FEF0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52500" y="4495800"/>
            <a:ext cx="7219950" cy="871538"/>
          </a:xfr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400" b="1" kern="1200">
                <a:solidFill>
                  <a:schemeClr val="tx1">
                    <a:alpha val="90000"/>
                  </a:schemeClr>
                </a:solidFill>
                <a:effectLst>
                  <a:innerShdw blurRad="38100">
                    <a:schemeClr val="tx1">
                      <a:lumMod val="85000"/>
                    </a:schemeClr>
                  </a:inn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952500" y="1676400"/>
            <a:ext cx="7219950" cy="2590800"/>
          </a:xfrm>
          <a:ln w="127000">
            <a:solidFill>
              <a:srgbClr val="FFFFFF">
                <a:alpha val="10000"/>
              </a:srgbClr>
            </a:solidFill>
            <a:miter lim="800000"/>
          </a:ln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52500" y="5367338"/>
            <a:ext cx="7223760" cy="804862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952500" y="6553200"/>
            <a:ext cx="1828800" cy="228600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10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7" name="Rectangle 6"/>
            <p:cNvSpPr/>
            <p:nvPr/>
          </p:nvSpPr>
          <p:spPr>
            <a:xfrm>
              <a:off x="0" y="0"/>
              <a:ext cx="1828800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8" name="Rectangle 7"/>
            <p:cNvSpPr/>
            <p:nvPr/>
          </p:nvSpPr>
          <p:spPr>
            <a:xfrm>
              <a:off x="0" y="2514600"/>
              <a:ext cx="1828800" cy="1828800"/>
            </a:xfrm>
            <a:prstGeom prst="rect">
              <a:avLst/>
            </a:prstGeom>
            <a:solidFill>
              <a:schemeClr val="accent2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9" name="Rectangle 8"/>
            <p:cNvSpPr/>
            <p:nvPr/>
          </p:nvSpPr>
          <p:spPr>
            <a:xfrm>
              <a:off x="1828800" y="2514600"/>
              <a:ext cx="7315200" cy="1828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05000" y="2667000"/>
            <a:ext cx="6629400" cy="1143000"/>
          </a:xfr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3600" kern="1200" cap="small" spc="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" y="4495800"/>
            <a:ext cx="1524000" cy="2057400"/>
          </a:xfrm>
        </p:spPr>
        <p:txBody>
          <a:bodyPr vert="horz" lIns="91440" tIns="45720" rIns="91440" bIns="45720" rtlCol="0">
            <a:normAutofit/>
          </a:bodyPr>
          <a:lstStyle>
            <a:lvl1pPr marL="0" indent="0">
              <a:lnSpc>
                <a:spcPct val="200000"/>
              </a:lnSpc>
              <a:buNone/>
              <a:defRPr sz="1600" b="1" kern="1200">
                <a:solidFill>
                  <a:srgbClr val="000000">
                    <a:alpha val="50196"/>
                  </a:srgb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400" rtl="0" eaLnBrk="1" latinLnBrk="0" hangingPunct="1">
              <a:lnSpc>
                <a:spcPct val="150000"/>
              </a:lnSpc>
              <a:spcBef>
                <a:spcPts val="1800"/>
              </a:spcBef>
              <a:buClr>
                <a:schemeClr val="accent1"/>
              </a:buClr>
              <a:buSzPct val="80000"/>
              <a:buFont typeface="Wingdings" pitchFamily="2" charset="2"/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931152" y="6556248"/>
            <a:ext cx="1673352" cy="228600"/>
          </a:xfrm>
        </p:spPr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92808" y="6556248"/>
            <a:ext cx="1673352" cy="228600"/>
          </a:xfr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867656" y="6556248"/>
            <a:ext cx="762000" cy="228600"/>
          </a:xfrm>
          <a:noFill/>
          <a:ln>
            <a:noFill/>
          </a:ln>
          <a:effectLst/>
        </p:spPr>
        <p:txBody>
          <a:bodyPr vert="horz" lIns="91440" tIns="45720" rIns="91440" bIns="45720" rtlCol="0" anchor="ctr"/>
          <a:lstStyle>
            <a:lvl1pPr marL="0" algn="ctr" defTabSz="914400" rtl="0" eaLnBrk="1" latinLnBrk="0" hangingPunct="1">
              <a:defRPr sz="900" kern="1200" cap="small" baseline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38400" y="228600"/>
            <a:ext cx="6248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438400" y="2298700"/>
            <a:ext cx="2971800" cy="3827463"/>
          </a:xfrm>
        </p:spPr>
        <p:txBody>
          <a:bodyPr>
            <a:normAutofit/>
          </a:bodyPr>
          <a:lstStyle>
            <a:lvl1pPr marL="228600" indent="-228600">
              <a:defRPr sz="1800"/>
            </a:lvl1pPr>
            <a:lvl2pPr marL="457200" indent="-228600">
              <a:defRPr sz="1800"/>
            </a:lvl2pPr>
            <a:lvl3pPr marL="685800" indent="-228600">
              <a:defRPr sz="1800"/>
            </a:lvl3pPr>
            <a:lvl4pPr marL="914400" indent="-228600">
              <a:defRPr sz="1800"/>
            </a:lvl4pPr>
            <a:lvl5pPr marL="1143000" indent="-228600"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715000" y="2298700"/>
            <a:ext cx="2971800" cy="3827463"/>
          </a:xfrm>
        </p:spPr>
        <p:txBody>
          <a:bodyPr>
            <a:normAutofit/>
          </a:bodyPr>
          <a:lstStyle>
            <a:lvl1pPr marL="228600" indent="-228600">
              <a:defRPr sz="1800"/>
            </a:lvl1pPr>
            <a:lvl2pPr marL="457200" indent="-228600">
              <a:defRPr sz="1800"/>
            </a:lvl2pPr>
            <a:lvl3pPr marL="685800" indent="-228600">
              <a:defRPr sz="1800"/>
            </a:lvl3pPr>
            <a:lvl4pPr marL="914400" indent="-228600">
              <a:defRPr sz="1800"/>
            </a:lvl4pPr>
            <a:lvl5pPr marL="1143000" indent="-228600"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38400" y="228600"/>
            <a:ext cx="6248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438400" y="2291697"/>
            <a:ext cx="2971800" cy="639762"/>
          </a:xfrm>
        </p:spPr>
        <p:txBody>
          <a:bodyPr vert="horz" lIns="91440" tIns="45720" rIns="91440" bIns="45720" rtlCol="0" anchor="ctr" anchorCtr="0">
            <a:noAutofit/>
          </a:bodyPr>
          <a:lstStyle>
            <a:lvl1pPr marL="0" indent="0">
              <a:buNone/>
              <a:defRPr sz="2200" b="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spcBef>
                <a:spcPts val="1800"/>
              </a:spcBef>
              <a:buClr>
                <a:schemeClr val="accent1"/>
              </a:buClr>
              <a:buSzPct val="80000"/>
              <a:buFont typeface="Wingdings" pitchFamily="2" charset="2"/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447925" y="3137647"/>
            <a:ext cx="2971800" cy="2999232"/>
          </a:xfr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228600" algn="l" defTabSz="914400" rtl="0" eaLnBrk="1" latinLnBrk="0" hangingPunct="1">
              <a:buSzPct val="80000"/>
              <a:buFont typeface="Wingdings" pitchFamily="2" charset="2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indent="-228600" algn="l" defTabSz="914400" rtl="0" eaLnBrk="1" latinLnBrk="0" hangingPunct="1">
              <a:buSzPct val="80000"/>
              <a:buFont typeface="Wingdings" pitchFamily="2" charset="2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400" indent="-228600" algn="l" defTabSz="914400" rtl="0" eaLnBrk="1" latinLnBrk="0" hangingPunct="1">
              <a:buSzPct val="80000"/>
              <a:buFont typeface="Wingdings" pitchFamily="2" charset="2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43000" indent="-228600" algn="l" defTabSz="914400" rtl="0" eaLnBrk="1" latinLnBrk="0" hangingPunct="1">
              <a:buSzPct val="80000"/>
              <a:buFont typeface="Wingdings" pitchFamily="2" charset="2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715000" y="2291697"/>
            <a:ext cx="2971800" cy="639762"/>
          </a:xfrm>
        </p:spPr>
        <p:txBody>
          <a:bodyPr anchor="ctr" anchorCtr="0">
            <a:noAutofit/>
          </a:bodyPr>
          <a:lstStyle>
            <a:lvl1pPr marL="0" indent="0">
              <a:buNone/>
              <a:defRPr sz="2200" b="0"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715000" y="3137647"/>
            <a:ext cx="2971800" cy="3001962"/>
          </a:xfr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4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430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10"/>
          <p:cNvGrpSpPr/>
          <p:nvPr/>
        </p:nvGrpSpPr>
        <p:grpSpPr>
          <a:xfrm>
            <a:off x="0" y="0"/>
            <a:ext cx="9144000" cy="1676400"/>
            <a:chOff x="0" y="0"/>
            <a:chExt cx="9144000" cy="1676400"/>
          </a:xfrm>
        </p:grpSpPr>
        <p:sp>
          <p:nvSpPr>
            <p:cNvPr id="7" name="Rectangle 6"/>
            <p:cNvSpPr/>
            <p:nvPr/>
          </p:nvSpPr>
          <p:spPr>
            <a:xfrm>
              <a:off x="0" y="0"/>
              <a:ext cx="9144000" cy="1676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0" y="0"/>
              <a:ext cx="1828800" cy="1676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0" name="Oval 9"/>
            <p:cNvSpPr/>
            <p:nvPr/>
          </p:nvSpPr>
          <p:spPr>
            <a:xfrm>
              <a:off x="495300" y="419100"/>
              <a:ext cx="838200" cy="838200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9"/>
          <p:cNvGrpSpPr/>
          <p:nvPr/>
        </p:nvGrpSpPr>
        <p:grpSpPr>
          <a:xfrm>
            <a:off x="0" y="0"/>
            <a:ext cx="1828800" cy="1676400"/>
            <a:chOff x="457200" y="457200"/>
            <a:chExt cx="1828800" cy="1676400"/>
          </a:xfrm>
        </p:grpSpPr>
        <p:sp>
          <p:nvSpPr>
            <p:cNvPr id="8" name="Rectangle 7"/>
            <p:cNvSpPr/>
            <p:nvPr/>
          </p:nvSpPr>
          <p:spPr>
            <a:xfrm>
              <a:off x="457200" y="457200"/>
              <a:ext cx="1828800" cy="1676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9" name="Oval 8"/>
            <p:cNvSpPr/>
            <p:nvPr/>
          </p:nvSpPr>
          <p:spPr>
            <a:xfrm>
              <a:off x="952500" y="876300"/>
              <a:ext cx="838200" cy="838200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41448" y="228600"/>
            <a:ext cx="6245352" cy="1143000"/>
          </a:xfr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spcBef>
                <a:spcPct val="0"/>
              </a:spcBef>
              <a:buNone/>
              <a:defRPr sz="4400" kern="1200" cap="small" spc="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706624" y="2446991"/>
            <a:ext cx="5715000" cy="3531198"/>
          </a:xfrm>
        </p:spPr>
        <p:txBody>
          <a:bodyPr>
            <a:normAutofit/>
          </a:bodyPr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4592" y="3031490"/>
            <a:ext cx="1524000" cy="2362200"/>
          </a:xfrm>
        </p:spPr>
        <p:txBody>
          <a:bodyPr/>
          <a:lstStyle>
            <a:lvl1pPr marL="0" indent="0">
              <a:lnSpc>
                <a:spcPct val="150000"/>
              </a:lnSpc>
              <a:buNone/>
              <a:defRPr sz="1400" b="1">
                <a:solidFill>
                  <a:srgbClr val="000000">
                    <a:alpha val="50196"/>
                  </a:srgb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41448" y="228600"/>
            <a:ext cx="6245352" cy="1143000"/>
          </a:xfr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spcBef>
                <a:spcPct val="0"/>
              </a:spcBef>
              <a:buNone/>
              <a:defRPr sz="4400" kern="1200" cap="small" spc="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706624" y="2450592"/>
            <a:ext cx="5715000" cy="3529584"/>
          </a:xfrm>
          <a:noFill/>
          <a:ln w="101600" cmpd="sng">
            <a:miter lim="800000"/>
          </a:ln>
          <a:effectLst>
            <a:outerShdw blurRad="63500" sx="102000" sy="102000" algn="ctr" rotWithShape="0">
              <a:prstClr val="black">
                <a:alpha val="30000"/>
              </a:prstClr>
            </a:outerShdw>
          </a:effectLst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none"/>
        </p:style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4592" y="3031489"/>
            <a:ext cx="1527048" cy="2359152"/>
          </a:xfrm>
        </p:spPr>
        <p:txBody>
          <a:bodyPr vert="horz" lIns="91440" tIns="45720" rIns="91440" bIns="45720" rtlCol="0">
            <a:normAutofit/>
          </a:bodyPr>
          <a:lstStyle>
            <a:lvl1pPr marL="0" indent="0">
              <a:lnSpc>
                <a:spcPct val="150000"/>
              </a:lnSpc>
              <a:buNone/>
              <a:defRPr sz="1400" b="1" kern="1200">
                <a:solidFill>
                  <a:srgbClr val="000000">
                    <a:alpha val="50196"/>
                  </a:srgb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 algn="l" defTabSz="914400" rtl="0" eaLnBrk="1" latinLnBrk="0" hangingPunct="1">
              <a:lnSpc>
                <a:spcPct val="150000"/>
              </a:lnSpc>
              <a:spcBef>
                <a:spcPts val="1800"/>
              </a:spcBef>
              <a:buClr>
                <a:schemeClr val="accent1"/>
              </a:buClr>
              <a:buSzPct val="80000"/>
              <a:buFont typeface="Wingdings" pitchFamily="2" charset="2"/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0"/>
          <p:cNvGrpSpPr/>
          <p:nvPr/>
        </p:nvGrpSpPr>
        <p:grpSpPr>
          <a:xfrm>
            <a:off x="0" y="0"/>
            <a:ext cx="9144000" cy="6858000"/>
            <a:chOff x="-442912" y="457200"/>
            <a:chExt cx="9144000" cy="6858000"/>
          </a:xfrm>
        </p:grpSpPr>
        <p:sp>
          <p:nvSpPr>
            <p:cNvPr id="18" name="Rectangle 17"/>
            <p:cNvSpPr/>
            <p:nvPr/>
          </p:nvSpPr>
          <p:spPr>
            <a:xfrm>
              <a:off x="-442912" y="457200"/>
              <a:ext cx="9129712" cy="16764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6872288" y="457200"/>
              <a:ext cx="1828800" cy="6858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6872288" y="457200"/>
              <a:ext cx="1828800" cy="1676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21" name="Oval 20"/>
            <p:cNvSpPr/>
            <p:nvPr/>
          </p:nvSpPr>
          <p:spPr>
            <a:xfrm>
              <a:off x="7367588" y="876300"/>
              <a:ext cx="838200" cy="838200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467600" y="2298700"/>
            <a:ext cx="1447800" cy="38274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0"/>
            <a:ext cx="5943600" cy="3840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848600" y="533400"/>
            <a:ext cx="762000" cy="609600"/>
          </a:xfrm>
        </p:spPr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38200" y="2114550"/>
            <a:ext cx="7924800" cy="1771650"/>
          </a:xfrm>
        </p:spPr>
        <p:txBody>
          <a:bodyPr>
            <a:noAutofit/>
          </a:bodyPr>
          <a:lstStyle>
            <a:lvl1pPr algn="r">
              <a:defRPr sz="6000" cap="all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38200" y="3886200"/>
            <a:ext cx="7924800" cy="1219200"/>
          </a:xfrm>
        </p:spPr>
        <p:txBody>
          <a:bodyPr>
            <a:normAutofit/>
          </a:bodyPr>
          <a:lstStyle>
            <a:lvl1pPr marL="0" indent="0" algn="r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/>
        </p:nvSpPr>
        <p:spPr>
          <a:xfrm rot="13549715">
            <a:off x="8120300" y="5774378"/>
            <a:ext cx="9906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8000"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0000">
                      <a:schemeClr val="accent2">
                        <a:lumMod val="40000"/>
                        <a:lumOff val="60000"/>
                      </a:schemeClr>
                    </a:gs>
                    <a:gs pos="100000">
                      <a:schemeClr val="bg2">
                        <a:lumMod val="20000"/>
                        <a:lumOff val="80000"/>
                      </a:schemeClr>
                    </a:gs>
                  </a:gsLst>
                  <a:lin ang="5400000" scaled="0"/>
                </a:gradFill>
                <a:sym typeface="Wingdings"/>
              </a:rPr>
              <a:t></a:t>
            </a:r>
            <a:endParaRPr sz="8000">
              <a:gradFill>
                <a:gsLst>
                  <a:gs pos="0">
                    <a:schemeClr val="accent2">
                      <a:lumMod val="75000"/>
                    </a:schemeClr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2">
                      <a:lumMod val="20000"/>
                      <a:lumOff val="80000"/>
                    </a:schemeClr>
                  </a:gs>
                </a:gsLst>
                <a:lin ang="5400000" scaled="0"/>
              </a:gradFill>
            </a:endParaRPr>
          </a:p>
        </p:txBody>
      </p: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2133600"/>
            <a:ext cx="7772400" cy="1362075"/>
          </a:xfrm>
        </p:spPr>
        <p:txBody>
          <a:bodyPr anchor="b" anchorCtr="0"/>
          <a:lstStyle>
            <a:lvl1pPr algn="r">
              <a:defRPr sz="3600" b="0" i="0" cap="all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3505200"/>
            <a:ext cx="7772400" cy="901700"/>
          </a:xfrm>
        </p:spPr>
        <p:txBody>
          <a:bodyPr anchor="t" anchorCtr="0"/>
          <a:lstStyle>
            <a:lvl1pPr marL="0" indent="0" algn="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/>
        </p:nvSpPr>
        <p:spPr>
          <a:xfrm rot="2783796">
            <a:off x="6232" y="-270992"/>
            <a:ext cx="9906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8000"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0000">
                      <a:schemeClr val="accent2">
                        <a:lumMod val="40000"/>
                        <a:lumOff val="60000"/>
                      </a:schemeClr>
                    </a:gs>
                    <a:gs pos="100000">
                      <a:schemeClr val="bg2">
                        <a:lumMod val="20000"/>
                        <a:lumOff val="80000"/>
                      </a:schemeClr>
                    </a:gs>
                  </a:gsLst>
                  <a:lin ang="5400000" scaled="0"/>
                </a:gradFill>
                <a:sym typeface="Wingdings"/>
              </a:rPr>
              <a:t></a:t>
            </a:r>
            <a:endParaRPr sz="8000">
              <a:gradFill>
                <a:gsLst>
                  <a:gs pos="0">
                    <a:schemeClr val="accent2">
                      <a:lumMod val="75000"/>
                    </a:schemeClr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2">
                      <a:lumMod val="20000"/>
                      <a:lumOff val="80000"/>
                    </a:schemeClr>
                  </a:gs>
                </a:gsLst>
                <a:lin ang="5400000" scaled="0"/>
              </a:gradFill>
            </a:endParaRPr>
          </a:p>
        </p:txBody>
      </p: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74638"/>
            <a:ext cx="8153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133600" y="1600200"/>
            <a:ext cx="3200400" cy="45259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0" y="1600200"/>
            <a:ext cx="3200400" cy="45259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74638"/>
            <a:ext cx="8153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133600" y="1515035"/>
            <a:ext cx="3200400" cy="639762"/>
          </a:xfrm>
        </p:spPr>
        <p:txBody>
          <a:bodyPr anchor="ctr" anchorCtr="0">
            <a:normAutofit/>
          </a:bodyPr>
          <a:lstStyle>
            <a:lvl1pPr marL="0" indent="0" algn="ctr">
              <a:buNone/>
              <a:defRPr sz="2000" b="0">
                <a:solidFill>
                  <a:schemeClr val="bg2">
                    <a:lumMod val="20000"/>
                    <a:lumOff val="8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133600" y="2285999"/>
            <a:ext cx="3200400" cy="38401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486400" y="1515035"/>
            <a:ext cx="3200400" cy="639762"/>
          </a:xfrm>
        </p:spPr>
        <p:txBody>
          <a:bodyPr anchor="ctr" anchorCtr="0">
            <a:normAutofit/>
          </a:bodyPr>
          <a:lstStyle>
            <a:lvl1pPr marL="0" indent="0" algn="ctr">
              <a:buNone/>
              <a:defRPr sz="2000" b="0">
                <a:solidFill>
                  <a:schemeClr val="bg2">
                    <a:lumMod val="20000"/>
                    <a:lumOff val="8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486400" y="2285999"/>
            <a:ext cx="3200400" cy="38401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TextBox 4"/>
          <p:cNvSpPr txBox="1"/>
          <p:nvPr/>
        </p:nvSpPr>
        <p:spPr>
          <a:xfrm rot="13549715">
            <a:off x="8120300" y="5774378"/>
            <a:ext cx="9906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8000"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0000">
                      <a:schemeClr val="accent2">
                        <a:lumMod val="40000"/>
                        <a:lumOff val="60000"/>
                      </a:schemeClr>
                    </a:gs>
                    <a:gs pos="100000">
                      <a:schemeClr val="bg2">
                        <a:lumMod val="20000"/>
                        <a:lumOff val="80000"/>
                      </a:schemeClr>
                    </a:gs>
                  </a:gsLst>
                  <a:lin ang="5400000" scaled="0"/>
                </a:gradFill>
                <a:sym typeface="Wingdings 2"/>
              </a:rPr>
              <a:t></a:t>
            </a:r>
            <a:endParaRPr sz="8000">
              <a:gradFill>
                <a:gsLst>
                  <a:gs pos="0">
                    <a:schemeClr val="accent2">
                      <a:lumMod val="75000"/>
                    </a:schemeClr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2">
                      <a:lumMod val="20000"/>
                      <a:lumOff val="80000"/>
                    </a:schemeClr>
                  </a:gs>
                </a:gsLst>
                <a:lin ang="5400000" scaled="0"/>
              </a:gradFill>
            </a:endParaRPr>
          </a:p>
        </p:txBody>
      </p:sp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153" y="273050"/>
            <a:ext cx="2680447" cy="116205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49" y="914400"/>
            <a:ext cx="5338763" cy="4799013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>
                <a:solidFill>
                  <a:schemeClr val="tx2"/>
                </a:solidFill>
              </a:defRPr>
            </a:lvl3pPr>
            <a:lvl4pPr>
              <a:defRPr sz="1600">
                <a:solidFill>
                  <a:schemeClr val="accent1">
                    <a:lumMod val="50000"/>
                  </a:schemeClr>
                </a:solidFill>
              </a:defRPr>
            </a:lvl4pPr>
            <a:lvl5pPr>
              <a:defRPr sz="1600">
                <a:solidFill>
                  <a:schemeClr val="accent4">
                    <a:lumMod val="50000"/>
                  </a:schemeClr>
                </a:solidFill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153" y="1905001"/>
            <a:ext cx="2223247" cy="4037012"/>
          </a:xfrm>
        </p:spPr>
        <p:txBody>
          <a:bodyPr/>
          <a:lstStyle>
            <a:lvl1pPr marL="0" indent="0">
              <a:buNone/>
              <a:defRPr sz="1400" i="1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21341" y="6539753"/>
            <a:ext cx="1828800" cy="228600"/>
          </a:xfrm>
        </p:spPr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456" y="274320"/>
            <a:ext cx="2679192" cy="1161288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9456" y="1901952"/>
            <a:ext cx="2221992" cy="4041648"/>
          </a:xfrm>
        </p:spPr>
        <p:txBody>
          <a:bodyPr/>
          <a:lstStyle>
            <a:lvl1pPr marL="0" indent="0">
              <a:buNone/>
              <a:defRPr sz="1400" i="1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3575304" y="914400"/>
            <a:ext cx="5340096" cy="48006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95344" y="1234440"/>
            <a:ext cx="4700016" cy="416052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, Alt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08810" y="4828310"/>
            <a:ext cx="6780213" cy="640080"/>
          </a:xfrm>
        </p:spPr>
        <p:txBody>
          <a:bodyPr anchor="b"/>
          <a:lstStyle>
            <a:lvl1pPr algn="r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08811" y="5486400"/>
            <a:ext cx="6780212" cy="640358"/>
          </a:xfrm>
        </p:spPr>
        <p:txBody>
          <a:bodyPr/>
          <a:lstStyle>
            <a:lvl1pPr marL="0" indent="0" algn="r">
              <a:buNone/>
              <a:defRPr sz="1400" i="1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550863" y="685800"/>
            <a:ext cx="8138160" cy="384048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916623" y="1005840"/>
            <a:ext cx="7406640" cy="3200400"/>
          </a:xfrm>
          <a:solidFill>
            <a:schemeClr val="tx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2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05600" y="1600200"/>
            <a:ext cx="1752600" cy="45259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90600" y="1600200"/>
            <a:ext cx="5257800" cy="45259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2 Pictures with Capti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456" y="274320"/>
            <a:ext cx="2679192" cy="1161288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9456" y="1901952"/>
            <a:ext cx="2221992" cy="4041648"/>
          </a:xfrm>
        </p:spPr>
        <p:txBody>
          <a:bodyPr/>
          <a:lstStyle>
            <a:lvl1pPr marL="0" indent="0">
              <a:buNone/>
              <a:defRPr sz="1400" i="1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Rectangle 7"/>
          <p:cNvSpPr>
            <a:spLocks/>
          </p:cNvSpPr>
          <p:nvPr/>
        </p:nvSpPr>
        <p:spPr>
          <a:xfrm>
            <a:off x="3575304" y="914400"/>
            <a:ext cx="2514600" cy="48006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918204" y="1257300"/>
            <a:ext cx="1828800" cy="41148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1" name="Rectangle 10"/>
          <p:cNvSpPr>
            <a:spLocks/>
          </p:cNvSpPr>
          <p:nvPr/>
        </p:nvSpPr>
        <p:spPr>
          <a:xfrm>
            <a:off x="6400800" y="914400"/>
            <a:ext cx="2514600" cy="48006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idx="13"/>
          </p:nvPr>
        </p:nvSpPr>
        <p:spPr>
          <a:xfrm>
            <a:off x="6743700" y="1257300"/>
            <a:ext cx="1828800" cy="41148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 Pictures with Caption, Alt.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456" y="274320"/>
            <a:ext cx="2679192" cy="1161288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9456" y="1901952"/>
            <a:ext cx="2221992" cy="4041648"/>
          </a:xfrm>
        </p:spPr>
        <p:txBody>
          <a:bodyPr/>
          <a:lstStyle>
            <a:lvl1pPr marL="0" indent="0">
              <a:buNone/>
              <a:defRPr sz="1400" i="1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3575304" y="914400"/>
            <a:ext cx="5340096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95344" y="1257300"/>
            <a:ext cx="4700016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3" name="Rectangle 12"/>
          <p:cNvSpPr/>
          <p:nvPr/>
        </p:nvSpPr>
        <p:spPr>
          <a:xfrm>
            <a:off x="3566160" y="3429000"/>
            <a:ext cx="5340096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4" name="Picture Placeholder 2"/>
          <p:cNvSpPr>
            <a:spLocks noGrp="1"/>
          </p:cNvSpPr>
          <p:nvPr>
            <p:ph type="pic" idx="13"/>
          </p:nvPr>
        </p:nvSpPr>
        <p:spPr>
          <a:xfrm>
            <a:off x="3886200" y="3771900"/>
            <a:ext cx="4700016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3 Pictures with Capti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456" y="274320"/>
            <a:ext cx="2679192" cy="1161288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9456" y="1901952"/>
            <a:ext cx="2221992" cy="4041648"/>
          </a:xfrm>
        </p:spPr>
        <p:txBody>
          <a:bodyPr/>
          <a:lstStyle>
            <a:lvl1pPr marL="0" indent="0">
              <a:buNone/>
              <a:defRPr sz="1400" i="1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3575304" y="914400"/>
            <a:ext cx="5340096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95344" y="1257300"/>
            <a:ext cx="4700016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Rectangle 8"/>
          <p:cNvSpPr/>
          <p:nvPr/>
        </p:nvSpPr>
        <p:spPr>
          <a:xfrm>
            <a:off x="3581400" y="3427413"/>
            <a:ext cx="2514600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idx="13"/>
          </p:nvPr>
        </p:nvSpPr>
        <p:spPr>
          <a:xfrm>
            <a:off x="3924300" y="3770313"/>
            <a:ext cx="1828800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1" name="Rectangle 10"/>
          <p:cNvSpPr/>
          <p:nvPr/>
        </p:nvSpPr>
        <p:spPr>
          <a:xfrm>
            <a:off x="6400800" y="3427413"/>
            <a:ext cx="2514600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idx="14"/>
          </p:nvPr>
        </p:nvSpPr>
        <p:spPr>
          <a:xfrm>
            <a:off x="6742113" y="3770313"/>
            <a:ext cx="1828800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 Pictures with Capti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456" y="274320"/>
            <a:ext cx="2679192" cy="1161288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9456" y="1901952"/>
            <a:ext cx="2221992" cy="4041648"/>
          </a:xfrm>
        </p:spPr>
        <p:txBody>
          <a:bodyPr/>
          <a:lstStyle>
            <a:lvl1pPr marL="0" indent="0">
              <a:buNone/>
              <a:defRPr sz="1400" i="1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3581400" y="3427413"/>
            <a:ext cx="2514600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idx="13"/>
          </p:nvPr>
        </p:nvSpPr>
        <p:spPr>
          <a:xfrm>
            <a:off x="3924300" y="3770313"/>
            <a:ext cx="1828800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1" name="Rectangle 10"/>
          <p:cNvSpPr/>
          <p:nvPr/>
        </p:nvSpPr>
        <p:spPr>
          <a:xfrm>
            <a:off x="6400800" y="3427413"/>
            <a:ext cx="2514600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idx="14"/>
          </p:nvPr>
        </p:nvSpPr>
        <p:spPr>
          <a:xfrm>
            <a:off x="6742113" y="3770313"/>
            <a:ext cx="1828800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3" name="Rectangle 12"/>
          <p:cNvSpPr/>
          <p:nvPr/>
        </p:nvSpPr>
        <p:spPr>
          <a:xfrm>
            <a:off x="3581400" y="914400"/>
            <a:ext cx="2514600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4" name="Picture Placeholder 2"/>
          <p:cNvSpPr>
            <a:spLocks noGrp="1"/>
          </p:cNvSpPr>
          <p:nvPr>
            <p:ph type="pic" idx="15"/>
          </p:nvPr>
        </p:nvSpPr>
        <p:spPr>
          <a:xfrm>
            <a:off x="3924300" y="1261872"/>
            <a:ext cx="1828800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5" name="Rectangle 14"/>
          <p:cNvSpPr/>
          <p:nvPr/>
        </p:nvSpPr>
        <p:spPr>
          <a:xfrm>
            <a:off x="6400800" y="914400"/>
            <a:ext cx="2514600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6" name="Picture Placeholder 2"/>
          <p:cNvSpPr>
            <a:spLocks noGrp="1"/>
          </p:cNvSpPr>
          <p:nvPr>
            <p:ph type="pic" idx="16"/>
          </p:nvPr>
        </p:nvSpPr>
        <p:spPr>
          <a:xfrm>
            <a:off x="6742113" y="1261872"/>
            <a:ext cx="1828800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19364" y="699247"/>
            <a:ext cx="1667435" cy="5014166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199" y="699247"/>
            <a:ext cx="6037729" cy="5014166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ctrTitle"/>
          </p:nvPr>
        </p:nvSpPr>
        <p:spPr>
          <a:xfrm>
            <a:off x="928662" y="1928803"/>
            <a:ext cx="7172348" cy="1470025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8" name="図形 7"/>
          <p:cNvSpPr>
            <a:spLocks noGrp="1"/>
          </p:cNvSpPr>
          <p:nvPr>
            <p:ph type="subTitle" idx="1"/>
          </p:nvPr>
        </p:nvSpPr>
        <p:spPr>
          <a:xfrm>
            <a:off x="1371600" y="3643314"/>
            <a:ext cx="6400800" cy="1285884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en-US" altLang="ja-JP" smtClean="0"/>
              <a:t>Click to edit Master subtitle style</a:t>
            </a:r>
            <a:endParaRPr kumimoji="1" lang="ja-JP" altLang="en-US" dirty="0"/>
          </a:p>
        </p:txBody>
      </p:sp>
      <p:sp>
        <p:nvSpPr>
          <p:cNvPr id="12" name="図形 1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1" name="図形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8" name="図形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1000100" y="4714884"/>
            <a:ext cx="7215239" cy="862009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図形 2"/>
          <p:cNvSpPr>
            <a:spLocks noGrp="1"/>
          </p:cNvSpPr>
          <p:nvPr>
            <p:ph type="body" idx="1"/>
          </p:nvPr>
        </p:nvSpPr>
        <p:spPr>
          <a:xfrm>
            <a:off x="1000101" y="2857496"/>
            <a:ext cx="7215238" cy="178595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2"/>
                </a:solidFill>
              </a:defRPr>
            </a:lvl1pPr>
            <a:lvl2pPr marL="457200" indent="0">
              <a:buNone/>
              <a:defRPr sz="1800">
                <a:solidFill>
                  <a:schemeClr val="tx2"/>
                </a:solidFill>
              </a:defRPr>
            </a:lvl2pPr>
            <a:lvl3pPr marL="914400" indent="0">
              <a:buNone/>
              <a:defRPr sz="1600">
                <a:solidFill>
                  <a:schemeClr val="tx2"/>
                </a:solidFill>
              </a:defRPr>
            </a:lvl3pPr>
            <a:lvl4pPr marL="1371600" indent="0">
              <a:buNone/>
              <a:defRPr sz="1400">
                <a:solidFill>
                  <a:schemeClr val="tx2"/>
                </a:solidFill>
              </a:defRPr>
            </a:lvl4pPr>
            <a:lvl5pPr marL="1828800" indent="0">
              <a:buNone/>
              <a:defRPr sz="1400">
                <a:solidFill>
                  <a:schemeClr val="tx2"/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 dirty="0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4" name="図形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5" name="図形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図形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正方形/長方形 189"/>
          <p:cNvSpPr/>
          <p:nvPr/>
        </p:nvSpPr>
        <p:spPr>
          <a:xfrm>
            <a:off x="-9554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chemeClr val="tx2">
                  <a:tint val="60000"/>
                  <a:alpha val="10000"/>
                </a:schemeClr>
              </a:gs>
              <a:gs pos="39999">
                <a:schemeClr val="tx2">
                  <a:lumMod val="20000"/>
                  <a:lumOff val="80000"/>
                </a:schemeClr>
              </a:gs>
              <a:gs pos="70000">
                <a:schemeClr val="tx2">
                  <a:lumMod val="20000"/>
                  <a:lumOff val="80000"/>
                </a:schemeClr>
              </a:gs>
              <a:gs pos="87000">
                <a:schemeClr val="tx2">
                  <a:lumMod val="40000"/>
                  <a:lumOff val="60000"/>
                </a:schemeClr>
              </a:gs>
            </a:gsLst>
            <a:lin ang="5400000" scaled="1"/>
            <a:tileRect/>
          </a:gradFill>
          <a:ln w="6350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3" name="グループ化 90"/>
          <p:cNvGrpSpPr>
            <a:grpSpLocks/>
          </p:cNvGrpSpPr>
          <p:nvPr/>
        </p:nvGrpSpPr>
        <p:grpSpPr bwMode="auto">
          <a:xfrm>
            <a:off x="4765" y="5589626"/>
            <a:ext cx="5067302" cy="1268398"/>
            <a:chOff x="16865" y="4817936"/>
            <a:chExt cx="5067302" cy="1268398"/>
          </a:xfrm>
        </p:grpSpPr>
        <p:sp>
          <p:nvSpPr>
            <p:cNvPr id="92" name="図形 91"/>
            <p:cNvSpPr>
              <a:spLocks/>
            </p:cNvSpPr>
            <p:nvPr/>
          </p:nvSpPr>
          <p:spPr bwMode="auto">
            <a:xfrm>
              <a:off x="16865" y="5459197"/>
              <a:ext cx="254515" cy="303681"/>
            </a:xfrm>
            <a:custGeom>
              <a:avLst/>
              <a:gdLst/>
              <a:ahLst/>
              <a:cxnLst>
                <a:cxn ang="0">
                  <a:pos x="159" y="122"/>
                </a:cxn>
                <a:cxn ang="0">
                  <a:pos x="166" y="115"/>
                </a:cxn>
                <a:cxn ang="0">
                  <a:pos x="166" y="100"/>
                </a:cxn>
                <a:cxn ang="0">
                  <a:pos x="166" y="78"/>
                </a:cxn>
                <a:cxn ang="0">
                  <a:pos x="155" y="63"/>
                </a:cxn>
                <a:cxn ang="0">
                  <a:pos x="144" y="48"/>
                </a:cxn>
                <a:cxn ang="0">
                  <a:pos x="111" y="23"/>
                </a:cxn>
                <a:cxn ang="0">
                  <a:pos x="78" y="15"/>
                </a:cxn>
                <a:cxn ang="0">
                  <a:pos x="44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4" y="8"/>
                </a:cxn>
                <a:cxn ang="0">
                  <a:pos x="78" y="19"/>
                </a:cxn>
                <a:cxn ang="0">
                  <a:pos x="111" y="30"/>
                </a:cxn>
                <a:cxn ang="0">
                  <a:pos x="141" y="52"/>
                </a:cxn>
                <a:cxn ang="0">
                  <a:pos x="155" y="71"/>
                </a:cxn>
                <a:cxn ang="0">
                  <a:pos x="159" y="85"/>
                </a:cxn>
                <a:cxn ang="0">
                  <a:pos x="166" y="100"/>
                </a:cxn>
                <a:cxn ang="0">
                  <a:pos x="159" y="119"/>
                </a:cxn>
                <a:cxn ang="0">
                  <a:pos x="159" y="119"/>
                </a:cxn>
                <a:cxn ang="0">
                  <a:pos x="148" y="141"/>
                </a:cxn>
                <a:cxn ang="0">
                  <a:pos x="133" y="156"/>
                </a:cxn>
                <a:cxn ang="0">
                  <a:pos x="96" y="174"/>
                </a:cxn>
                <a:cxn ang="0">
                  <a:pos x="48" y="193"/>
                </a:cxn>
                <a:cxn ang="0">
                  <a:pos x="0" y="211"/>
                </a:cxn>
                <a:cxn ang="0">
                  <a:pos x="0" y="215"/>
                </a:cxn>
                <a:cxn ang="0">
                  <a:pos x="48" y="200"/>
                </a:cxn>
                <a:cxn ang="0">
                  <a:pos x="100" y="178"/>
                </a:cxn>
                <a:cxn ang="0">
                  <a:pos x="133" y="156"/>
                </a:cxn>
                <a:cxn ang="0">
                  <a:pos x="148" y="141"/>
                </a:cxn>
                <a:cxn ang="0">
                  <a:pos x="155" y="122"/>
                </a:cxn>
              </a:cxnLst>
              <a:rect l="0" t="0" r="0" b="0"/>
              <a:pathLst>
                <a:path w="166" h="215">
                  <a:moveTo>
                    <a:pt x="159" y="122"/>
                  </a:moveTo>
                  <a:lnTo>
                    <a:pt x="166" y="115"/>
                  </a:lnTo>
                  <a:lnTo>
                    <a:pt x="166" y="100"/>
                  </a:lnTo>
                  <a:lnTo>
                    <a:pt x="166" y="78"/>
                  </a:lnTo>
                  <a:lnTo>
                    <a:pt x="155" y="63"/>
                  </a:lnTo>
                  <a:lnTo>
                    <a:pt x="144" y="48"/>
                  </a:lnTo>
                  <a:lnTo>
                    <a:pt x="111" y="23"/>
                  </a:lnTo>
                  <a:lnTo>
                    <a:pt x="78" y="15"/>
                  </a:lnTo>
                  <a:lnTo>
                    <a:pt x="4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4" y="8"/>
                  </a:lnTo>
                  <a:lnTo>
                    <a:pt x="78" y="19"/>
                  </a:lnTo>
                  <a:lnTo>
                    <a:pt x="111" y="30"/>
                  </a:lnTo>
                  <a:lnTo>
                    <a:pt x="141" y="52"/>
                  </a:lnTo>
                  <a:lnTo>
                    <a:pt x="155" y="71"/>
                  </a:lnTo>
                  <a:lnTo>
                    <a:pt x="159" y="85"/>
                  </a:lnTo>
                  <a:lnTo>
                    <a:pt x="166" y="100"/>
                  </a:lnTo>
                  <a:lnTo>
                    <a:pt x="159" y="119"/>
                  </a:lnTo>
                  <a:lnTo>
                    <a:pt x="159" y="119"/>
                  </a:lnTo>
                  <a:lnTo>
                    <a:pt x="148" y="141"/>
                  </a:lnTo>
                  <a:lnTo>
                    <a:pt x="133" y="156"/>
                  </a:lnTo>
                  <a:lnTo>
                    <a:pt x="96" y="174"/>
                  </a:lnTo>
                  <a:lnTo>
                    <a:pt x="48" y="193"/>
                  </a:lnTo>
                  <a:lnTo>
                    <a:pt x="0" y="211"/>
                  </a:lnTo>
                  <a:lnTo>
                    <a:pt x="0" y="215"/>
                  </a:lnTo>
                  <a:lnTo>
                    <a:pt x="48" y="200"/>
                  </a:lnTo>
                  <a:lnTo>
                    <a:pt x="100" y="178"/>
                  </a:lnTo>
                  <a:lnTo>
                    <a:pt x="133" y="156"/>
                  </a:lnTo>
                  <a:lnTo>
                    <a:pt x="148" y="141"/>
                  </a:lnTo>
                  <a:lnTo>
                    <a:pt x="155" y="122"/>
                  </a:lnTo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3" name="図形 92"/>
            <p:cNvSpPr>
              <a:spLocks/>
            </p:cNvSpPr>
            <p:nvPr/>
          </p:nvSpPr>
          <p:spPr bwMode="auto">
            <a:xfrm>
              <a:off x="16865" y="4906922"/>
              <a:ext cx="159455" cy="187859"/>
            </a:xfrm>
            <a:custGeom>
              <a:avLst/>
              <a:gdLst/>
              <a:ahLst/>
              <a:cxnLst>
                <a:cxn ang="0">
                  <a:pos x="104" y="85"/>
                </a:cxn>
                <a:cxn ang="0">
                  <a:pos x="104" y="77"/>
                </a:cxn>
                <a:cxn ang="0">
                  <a:pos x="100" y="62"/>
                </a:cxn>
                <a:cxn ang="0">
                  <a:pos x="96" y="55"/>
                </a:cxn>
                <a:cxn ang="0">
                  <a:pos x="85" y="40"/>
                </a:cxn>
                <a:cxn ang="0">
                  <a:pos x="63" y="22"/>
                </a:cxn>
                <a:cxn ang="0">
                  <a:pos x="41" y="7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41" y="14"/>
                </a:cxn>
                <a:cxn ang="0">
                  <a:pos x="63" y="29"/>
                </a:cxn>
                <a:cxn ang="0">
                  <a:pos x="78" y="40"/>
                </a:cxn>
                <a:cxn ang="0">
                  <a:pos x="89" y="55"/>
                </a:cxn>
                <a:cxn ang="0">
                  <a:pos x="100" y="70"/>
                </a:cxn>
                <a:cxn ang="0">
                  <a:pos x="100" y="77"/>
                </a:cxn>
                <a:cxn ang="0">
                  <a:pos x="100" y="85"/>
                </a:cxn>
                <a:cxn ang="0">
                  <a:pos x="85" y="99"/>
                </a:cxn>
                <a:cxn ang="0">
                  <a:pos x="59" y="114"/>
                </a:cxn>
                <a:cxn ang="0">
                  <a:pos x="0" y="133"/>
                </a:cxn>
                <a:cxn ang="0">
                  <a:pos x="33" y="129"/>
                </a:cxn>
                <a:cxn ang="0">
                  <a:pos x="63" y="114"/>
                </a:cxn>
                <a:cxn ang="0">
                  <a:pos x="85" y="99"/>
                </a:cxn>
                <a:cxn ang="0">
                  <a:pos x="104" y="85"/>
                </a:cxn>
              </a:cxnLst>
              <a:rect l="0" t="0" r="0" b="0"/>
              <a:pathLst>
                <a:path w="104" h="133">
                  <a:moveTo>
                    <a:pt x="104" y="85"/>
                  </a:moveTo>
                  <a:lnTo>
                    <a:pt x="104" y="77"/>
                  </a:lnTo>
                  <a:lnTo>
                    <a:pt x="100" y="62"/>
                  </a:lnTo>
                  <a:lnTo>
                    <a:pt x="96" y="55"/>
                  </a:lnTo>
                  <a:lnTo>
                    <a:pt x="85" y="40"/>
                  </a:lnTo>
                  <a:lnTo>
                    <a:pt x="63" y="22"/>
                  </a:lnTo>
                  <a:lnTo>
                    <a:pt x="41" y="7"/>
                  </a:lnTo>
                  <a:lnTo>
                    <a:pt x="0" y="0"/>
                  </a:lnTo>
                  <a:lnTo>
                    <a:pt x="0" y="3"/>
                  </a:lnTo>
                  <a:lnTo>
                    <a:pt x="41" y="14"/>
                  </a:lnTo>
                  <a:lnTo>
                    <a:pt x="63" y="29"/>
                  </a:lnTo>
                  <a:lnTo>
                    <a:pt x="78" y="40"/>
                  </a:lnTo>
                  <a:lnTo>
                    <a:pt x="89" y="55"/>
                  </a:lnTo>
                  <a:lnTo>
                    <a:pt x="100" y="70"/>
                  </a:lnTo>
                  <a:lnTo>
                    <a:pt x="100" y="77"/>
                  </a:lnTo>
                  <a:lnTo>
                    <a:pt x="100" y="85"/>
                  </a:lnTo>
                  <a:lnTo>
                    <a:pt x="85" y="99"/>
                  </a:lnTo>
                  <a:lnTo>
                    <a:pt x="59" y="114"/>
                  </a:lnTo>
                  <a:lnTo>
                    <a:pt x="0" y="133"/>
                  </a:lnTo>
                  <a:lnTo>
                    <a:pt x="33" y="129"/>
                  </a:lnTo>
                  <a:lnTo>
                    <a:pt x="63" y="114"/>
                  </a:lnTo>
                  <a:lnTo>
                    <a:pt x="85" y="99"/>
                  </a:lnTo>
                  <a:lnTo>
                    <a:pt x="104" y="8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4" name="図形 93"/>
            <p:cNvSpPr>
              <a:spLocks/>
            </p:cNvSpPr>
            <p:nvPr/>
          </p:nvSpPr>
          <p:spPr bwMode="auto">
            <a:xfrm>
              <a:off x="3842256" y="5919663"/>
              <a:ext cx="317377" cy="166671"/>
            </a:xfrm>
            <a:custGeom>
              <a:avLst/>
              <a:gdLst/>
              <a:ahLst/>
              <a:cxnLst>
                <a:cxn ang="0">
                  <a:pos x="4" y="74"/>
                </a:cxn>
                <a:cxn ang="0">
                  <a:pos x="19" y="59"/>
                </a:cxn>
                <a:cxn ang="0">
                  <a:pos x="45" y="44"/>
                </a:cxn>
                <a:cxn ang="0">
                  <a:pos x="74" y="29"/>
                </a:cxn>
                <a:cxn ang="0">
                  <a:pos x="111" y="18"/>
                </a:cxn>
                <a:cxn ang="0">
                  <a:pos x="174" y="3"/>
                </a:cxn>
                <a:cxn ang="0">
                  <a:pos x="207" y="3"/>
                </a:cxn>
                <a:cxn ang="0">
                  <a:pos x="207" y="0"/>
                </a:cxn>
                <a:cxn ang="0">
                  <a:pos x="170" y="3"/>
                </a:cxn>
                <a:cxn ang="0">
                  <a:pos x="111" y="18"/>
                </a:cxn>
                <a:cxn ang="0">
                  <a:pos x="74" y="29"/>
                </a:cxn>
                <a:cxn ang="0">
                  <a:pos x="41" y="40"/>
                </a:cxn>
                <a:cxn ang="0">
                  <a:pos x="15" y="55"/>
                </a:cxn>
                <a:cxn ang="0">
                  <a:pos x="4" y="74"/>
                </a:cxn>
                <a:cxn ang="0">
                  <a:pos x="0" y="85"/>
                </a:cxn>
                <a:cxn ang="0">
                  <a:pos x="4" y="103"/>
                </a:cxn>
                <a:cxn ang="0">
                  <a:pos x="15" y="118"/>
                </a:cxn>
                <a:cxn ang="0">
                  <a:pos x="19" y="118"/>
                </a:cxn>
                <a:cxn ang="0">
                  <a:pos x="11" y="103"/>
                </a:cxn>
                <a:cxn ang="0">
                  <a:pos x="4" y="85"/>
                </a:cxn>
                <a:cxn ang="0">
                  <a:pos x="4" y="74"/>
                </a:cxn>
              </a:cxnLst>
              <a:rect l="0" t="0" r="0" b="0"/>
              <a:pathLst>
                <a:path w="207" h="118">
                  <a:moveTo>
                    <a:pt x="4" y="74"/>
                  </a:moveTo>
                  <a:lnTo>
                    <a:pt x="19" y="59"/>
                  </a:lnTo>
                  <a:lnTo>
                    <a:pt x="45" y="44"/>
                  </a:lnTo>
                  <a:lnTo>
                    <a:pt x="74" y="29"/>
                  </a:lnTo>
                  <a:lnTo>
                    <a:pt x="111" y="18"/>
                  </a:lnTo>
                  <a:lnTo>
                    <a:pt x="174" y="3"/>
                  </a:lnTo>
                  <a:lnTo>
                    <a:pt x="207" y="3"/>
                  </a:lnTo>
                  <a:lnTo>
                    <a:pt x="207" y="0"/>
                  </a:lnTo>
                  <a:lnTo>
                    <a:pt x="170" y="3"/>
                  </a:lnTo>
                  <a:lnTo>
                    <a:pt x="111" y="18"/>
                  </a:lnTo>
                  <a:lnTo>
                    <a:pt x="74" y="29"/>
                  </a:lnTo>
                  <a:lnTo>
                    <a:pt x="41" y="40"/>
                  </a:lnTo>
                  <a:lnTo>
                    <a:pt x="15" y="55"/>
                  </a:lnTo>
                  <a:lnTo>
                    <a:pt x="4" y="74"/>
                  </a:lnTo>
                  <a:lnTo>
                    <a:pt x="0" y="85"/>
                  </a:lnTo>
                  <a:lnTo>
                    <a:pt x="4" y="103"/>
                  </a:lnTo>
                  <a:lnTo>
                    <a:pt x="15" y="118"/>
                  </a:lnTo>
                  <a:lnTo>
                    <a:pt x="19" y="118"/>
                  </a:lnTo>
                  <a:lnTo>
                    <a:pt x="11" y="103"/>
                  </a:lnTo>
                  <a:lnTo>
                    <a:pt x="4" y="85"/>
                  </a:lnTo>
                  <a:lnTo>
                    <a:pt x="4" y="7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5" name="図形 94"/>
            <p:cNvSpPr>
              <a:spLocks/>
            </p:cNvSpPr>
            <p:nvPr/>
          </p:nvSpPr>
          <p:spPr bwMode="auto">
            <a:xfrm>
              <a:off x="16865" y="4984607"/>
              <a:ext cx="22998" cy="67799"/>
            </a:xfrm>
            <a:custGeom>
              <a:avLst/>
              <a:gdLst/>
              <a:ahLst/>
              <a:cxnLst>
                <a:cxn ang="0">
                  <a:pos x="15" y="22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7" y="22"/>
                </a:cxn>
                <a:cxn ang="0">
                  <a:pos x="7" y="33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4" y="48"/>
                </a:cxn>
                <a:cxn ang="0">
                  <a:pos x="7" y="33"/>
                </a:cxn>
                <a:cxn ang="0">
                  <a:pos x="15" y="22"/>
                </a:cxn>
              </a:cxnLst>
              <a:rect l="0" t="0" r="0" b="0"/>
              <a:pathLst>
                <a:path w="15" h="48">
                  <a:moveTo>
                    <a:pt x="15" y="22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7" y="22"/>
                  </a:lnTo>
                  <a:lnTo>
                    <a:pt x="7" y="33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7" y="33"/>
                  </a:lnTo>
                  <a:lnTo>
                    <a:pt x="15" y="22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6" name="図形 95"/>
            <p:cNvSpPr>
              <a:spLocks/>
            </p:cNvSpPr>
            <p:nvPr/>
          </p:nvSpPr>
          <p:spPr bwMode="auto">
            <a:xfrm>
              <a:off x="16865" y="5470497"/>
              <a:ext cx="159455" cy="261307"/>
            </a:xfrm>
            <a:custGeom>
              <a:avLst/>
              <a:gdLst/>
              <a:ahLst/>
              <a:cxnLst>
                <a:cxn ang="0">
                  <a:pos x="78" y="137"/>
                </a:cxn>
                <a:cxn ang="0">
                  <a:pos x="100" y="107"/>
                </a:cxn>
                <a:cxn ang="0">
                  <a:pos x="104" y="70"/>
                </a:cxn>
                <a:cxn ang="0">
                  <a:pos x="100" y="63"/>
                </a:cxn>
                <a:cxn ang="0">
                  <a:pos x="89" y="44"/>
                </a:cxn>
                <a:cxn ang="0">
                  <a:pos x="56" y="22"/>
                </a:cxn>
                <a:cxn ang="0">
                  <a:pos x="0" y="0"/>
                </a:cxn>
                <a:cxn ang="0">
                  <a:pos x="56" y="26"/>
                </a:cxn>
                <a:cxn ang="0">
                  <a:pos x="85" y="44"/>
                </a:cxn>
                <a:cxn ang="0">
                  <a:pos x="100" y="66"/>
                </a:cxn>
                <a:cxn ang="0">
                  <a:pos x="100" y="70"/>
                </a:cxn>
                <a:cxn ang="0">
                  <a:pos x="96" y="107"/>
                </a:cxn>
                <a:cxn ang="0">
                  <a:pos x="78" y="137"/>
                </a:cxn>
                <a:cxn ang="0">
                  <a:pos x="59" y="151"/>
                </a:cxn>
                <a:cxn ang="0">
                  <a:pos x="44" y="162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44" y="166"/>
                </a:cxn>
                <a:cxn ang="0">
                  <a:pos x="63" y="151"/>
                </a:cxn>
                <a:cxn ang="0">
                  <a:pos x="78" y="137"/>
                </a:cxn>
              </a:cxnLst>
              <a:rect l="0" t="0" r="0" b="0"/>
              <a:pathLst>
                <a:path w="104" h="185">
                  <a:moveTo>
                    <a:pt x="78" y="137"/>
                  </a:moveTo>
                  <a:lnTo>
                    <a:pt x="100" y="107"/>
                  </a:lnTo>
                  <a:lnTo>
                    <a:pt x="104" y="70"/>
                  </a:lnTo>
                  <a:lnTo>
                    <a:pt x="100" y="63"/>
                  </a:lnTo>
                  <a:lnTo>
                    <a:pt x="89" y="44"/>
                  </a:lnTo>
                  <a:lnTo>
                    <a:pt x="56" y="22"/>
                  </a:lnTo>
                  <a:lnTo>
                    <a:pt x="0" y="0"/>
                  </a:lnTo>
                  <a:lnTo>
                    <a:pt x="56" y="26"/>
                  </a:lnTo>
                  <a:lnTo>
                    <a:pt x="85" y="44"/>
                  </a:lnTo>
                  <a:lnTo>
                    <a:pt x="100" y="66"/>
                  </a:lnTo>
                  <a:lnTo>
                    <a:pt x="100" y="70"/>
                  </a:lnTo>
                  <a:lnTo>
                    <a:pt x="96" y="107"/>
                  </a:lnTo>
                  <a:lnTo>
                    <a:pt x="78" y="137"/>
                  </a:lnTo>
                  <a:lnTo>
                    <a:pt x="59" y="151"/>
                  </a:lnTo>
                  <a:lnTo>
                    <a:pt x="44" y="162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44" y="166"/>
                  </a:lnTo>
                  <a:lnTo>
                    <a:pt x="63" y="151"/>
                  </a:lnTo>
                  <a:lnTo>
                    <a:pt x="78" y="13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7" name="図形 96"/>
            <p:cNvSpPr>
              <a:spLocks/>
            </p:cNvSpPr>
            <p:nvPr/>
          </p:nvSpPr>
          <p:spPr bwMode="auto">
            <a:xfrm>
              <a:off x="16865" y="4817936"/>
              <a:ext cx="5067302" cy="1268398"/>
            </a:xfrm>
            <a:custGeom>
              <a:avLst/>
              <a:gdLst/>
              <a:ahLst/>
              <a:cxnLst>
                <a:cxn ang="0">
                  <a:pos x="2033" y="665"/>
                </a:cxn>
                <a:cxn ang="0">
                  <a:pos x="2103" y="332"/>
                </a:cxn>
                <a:cxn ang="0">
                  <a:pos x="1042" y="192"/>
                </a:cxn>
                <a:cxn ang="0">
                  <a:pos x="987" y="0"/>
                </a:cxn>
                <a:cxn ang="0">
                  <a:pos x="159" y="118"/>
                </a:cxn>
                <a:cxn ang="0">
                  <a:pos x="174" y="22"/>
                </a:cxn>
                <a:cxn ang="0">
                  <a:pos x="314" y="236"/>
                </a:cxn>
                <a:cxn ang="0">
                  <a:pos x="381" y="122"/>
                </a:cxn>
                <a:cxn ang="0">
                  <a:pos x="104" y="266"/>
                </a:cxn>
                <a:cxn ang="0">
                  <a:pos x="621" y="51"/>
                </a:cxn>
                <a:cxn ang="0">
                  <a:pos x="89" y="362"/>
                </a:cxn>
                <a:cxn ang="0">
                  <a:pos x="717" y="628"/>
                </a:cxn>
                <a:cxn ang="0">
                  <a:pos x="185" y="754"/>
                </a:cxn>
                <a:cxn ang="0">
                  <a:pos x="647" y="473"/>
                </a:cxn>
                <a:cxn ang="0">
                  <a:pos x="155" y="454"/>
                </a:cxn>
                <a:cxn ang="0">
                  <a:pos x="148" y="680"/>
                </a:cxn>
                <a:cxn ang="0">
                  <a:pos x="588" y="898"/>
                </a:cxn>
                <a:cxn ang="0">
                  <a:pos x="932" y="772"/>
                </a:cxn>
                <a:cxn ang="0">
                  <a:pos x="813" y="813"/>
                </a:cxn>
                <a:cxn ang="0">
                  <a:pos x="817" y="883"/>
                </a:cxn>
                <a:cxn ang="0">
                  <a:pos x="924" y="806"/>
                </a:cxn>
                <a:cxn ang="0">
                  <a:pos x="1028" y="809"/>
                </a:cxn>
                <a:cxn ang="0">
                  <a:pos x="1150" y="854"/>
                </a:cxn>
                <a:cxn ang="0">
                  <a:pos x="1209" y="865"/>
                </a:cxn>
                <a:cxn ang="0">
                  <a:pos x="1261" y="854"/>
                </a:cxn>
                <a:cxn ang="0">
                  <a:pos x="1309" y="839"/>
                </a:cxn>
                <a:cxn ang="0">
                  <a:pos x="1408" y="783"/>
                </a:cxn>
                <a:cxn ang="0">
                  <a:pos x="1567" y="757"/>
                </a:cxn>
                <a:cxn ang="0">
                  <a:pos x="1586" y="757"/>
                </a:cxn>
                <a:cxn ang="0">
                  <a:pos x="2170" y="595"/>
                </a:cxn>
                <a:cxn ang="0">
                  <a:pos x="2048" y="403"/>
                </a:cxn>
                <a:cxn ang="0">
                  <a:pos x="1490" y="717"/>
                </a:cxn>
                <a:cxn ang="0">
                  <a:pos x="1819" y="547"/>
                </a:cxn>
                <a:cxn ang="0">
                  <a:pos x="1379" y="358"/>
                </a:cxn>
                <a:cxn ang="0">
                  <a:pos x="1597" y="639"/>
                </a:cxn>
                <a:cxn ang="0">
                  <a:pos x="1967" y="547"/>
                </a:cxn>
                <a:cxn ang="0">
                  <a:pos x="1848" y="436"/>
                </a:cxn>
                <a:cxn ang="0">
                  <a:pos x="1386" y="377"/>
                </a:cxn>
                <a:cxn ang="0">
                  <a:pos x="2717" y="547"/>
                </a:cxn>
                <a:cxn ang="0">
                  <a:pos x="2410" y="373"/>
                </a:cxn>
                <a:cxn ang="0">
                  <a:pos x="2499" y="417"/>
                </a:cxn>
                <a:cxn ang="0">
                  <a:pos x="2303" y="617"/>
                </a:cxn>
                <a:cxn ang="0">
                  <a:pos x="2388" y="517"/>
                </a:cxn>
                <a:cxn ang="0">
                  <a:pos x="1911" y="373"/>
                </a:cxn>
                <a:cxn ang="0">
                  <a:pos x="1889" y="743"/>
                </a:cxn>
                <a:cxn ang="0">
                  <a:pos x="1645" y="787"/>
                </a:cxn>
                <a:cxn ang="0">
                  <a:pos x="1671" y="813"/>
                </a:cxn>
                <a:cxn ang="0">
                  <a:pos x="1715" y="857"/>
                </a:cxn>
                <a:cxn ang="0">
                  <a:pos x="1800" y="879"/>
                </a:cxn>
                <a:cxn ang="0">
                  <a:pos x="2022" y="876"/>
                </a:cxn>
                <a:cxn ang="0">
                  <a:pos x="2122" y="798"/>
                </a:cxn>
                <a:cxn ang="0">
                  <a:pos x="2296" y="842"/>
                </a:cxn>
                <a:cxn ang="0">
                  <a:pos x="2366" y="879"/>
                </a:cxn>
                <a:cxn ang="0">
                  <a:pos x="2429" y="854"/>
                </a:cxn>
                <a:cxn ang="0">
                  <a:pos x="2554" y="898"/>
                </a:cxn>
                <a:cxn ang="0">
                  <a:pos x="2606" y="842"/>
                </a:cxn>
                <a:cxn ang="0">
                  <a:pos x="2639" y="879"/>
                </a:cxn>
                <a:cxn ang="0">
                  <a:pos x="2676" y="879"/>
                </a:cxn>
                <a:cxn ang="0">
                  <a:pos x="2976" y="809"/>
                </a:cxn>
                <a:cxn ang="0">
                  <a:pos x="3027" y="824"/>
                </a:cxn>
                <a:cxn ang="0">
                  <a:pos x="3042" y="839"/>
                </a:cxn>
                <a:cxn ang="0">
                  <a:pos x="3264" y="850"/>
                </a:cxn>
                <a:cxn ang="0">
                  <a:pos x="3279" y="879"/>
                </a:cxn>
              </a:cxnLst>
              <a:rect l="0" t="0" r="0" b="0"/>
              <a:pathLst>
                <a:path w="3305" h="898">
                  <a:moveTo>
                    <a:pt x="3209" y="794"/>
                  </a:moveTo>
                  <a:lnTo>
                    <a:pt x="3131" y="780"/>
                  </a:lnTo>
                  <a:lnTo>
                    <a:pt x="3046" y="772"/>
                  </a:lnTo>
                  <a:lnTo>
                    <a:pt x="2928" y="769"/>
                  </a:lnTo>
                  <a:lnTo>
                    <a:pt x="2832" y="769"/>
                  </a:lnTo>
                  <a:lnTo>
                    <a:pt x="2514" y="780"/>
                  </a:lnTo>
                  <a:lnTo>
                    <a:pt x="2325" y="783"/>
                  </a:lnTo>
                  <a:lnTo>
                    <a:pt x="2188" y="787"/>
                  </a:lnTo>
                  <a:lnTo>
                    <a:pt x="2107" y="783"/>
                  </a:lnTo>
                  <a:lnTo>
                    <a:pt x="2092" y="783"/>
                  </a:lnTo>
                  <a:lnTo>
                    <a:pt x="2022" y="780"/>
                  </a:lnTo>
                  <a:lnTo>
                    <a:pt x="1978" y="772"/>
                  </a:lnTo>
                  <a:lnTo>
                    <a:pt x="1937" y="765"/>
                  </a:lnTo>
                  <a:lnTo>
                    <a:pt x="1907" y="754"/>
                  </a:lnTo>
                  <a:lnTo>
                    <a:pt x="1907" y="750"/>
                  </a:lnTo>
                  <a:lnTo>
                    <a:pt x="1904" y="750"/>
                  </a:lnTo>
                  <a:lnTo>
                    <a:pt x="1893" y="739"/>
                  </a:lnTo>
                  <a:lnTo>
                    <a:pt x="1889" y="728"/>
                  </a:lnTo>
                  <a:lnTo>
                    <a:pt x="1889" y="717"/>
                  </a:lnTo>
                  <a:lnTo>
                    <a:pt x="1896" y="713"/>
                  </a:lnTo>
                  <a:lnTo>
                    <a:pt x="1926" y="695"/>
                  </a:lnTo>
                  <a:lnTo>
                    <a:pt x="1989" y="672"/>
                  </a:lnTo>
                  <a:lnTo>
                    <a:pt x="2033" y="665"/>
                  </a:lnTo>
                  <a:lnTo>
                    <a:pt x="2089" y="654"/>
                  </a:lnTo>
                  <a:lnTo>
                    <a:pt x="2199" y="639"/>
                  </a:lnTo>
                  <a:lnTo>
                    <a:pt x="2403" y="613"/>
                  </a:lnTo>
                  <a:lnTo>
                    <a:pt x="2484" y="602"/>
                  </a:lnTo>
                  <a:lnTo>
                    <a:pt x="2565" y="595"/>
                  </a:lnTo>
                  <a:lnTo>
                    <a:pt x="2647" y="576"/>
                  </a:lnTo>
                  <a:lnTo>
                    <a:pt x="2650" y="576"/>
                  </a:lnTo>
                  <a:lnTo>
                    <a:pt x="2710" y="558"/>
                  </a:lnTo>
                  <a:lnTo>
                    <a:pt x="2732" y="547"/>
                  </a:lnTo>
                  <a:lnTo>
                    <a:pt x="2747" y="532"/>
                  </a:lnTo>
                  <a:lnTo>
                    <a:pt x="2765" y="513"/>
                  </a:lnTo>
                  <a:lnTo>
                    <a:pt x="2776" y="488"/>
                  </a:lnTo>
                  <a:lnTo>
                    <a:pt x="2776" y="473"/>
                  </a:lnTo>
                  <a:lnTo>
                    <a:pt x="2776" y="458"/>
                  </a:lnTo>
                  <a:lnTo>
                    <a:pt x="2765" y="447"/>
                  </a:lnTo>
                  <a:lnTo>
                    <a:pt x="2750" y="432"/>
                  </a:lnTo>
                  <a:lnTo>
                    <a:pt x="2732" y="417"/>
                  </a:lnTo>
                  <a:lnTo>
                    <a:pt x="2706" y="406"/>
                  </a:lnTo>
                  <a:lnTo>
                    <a:pt x="2636" y="384"/>
                  </a:lnTo>
                  <a:lnTo>
                    <a:pt x="2547" y="366"/>
                  </a:lnTo>
                  <a:lnTo>
                    <a:pt x="2480" y="362"/>
                  </a:lnTo>
                  <a:lnTo>
                    <a:pt x="2325" y="343"/>
                  </a:lnTo>
                  <a:lnTo>
                    <a:pt x="2103" y="332"/>
                  </a:lnTo>
                  <a:lnTo>
                    <a:pt x="1978" y="332"/>
                  </a:lnTo>
                  <a:lnTo>
                    <a:pt x="1852" y="332"/>
                  </a:lnTo>
                  <a:lnTo>
                    <a:pt x="1700" y="336"/>
                  </a:lnTo>
                  <a:lnTo>
                    <a:pt x="1405" y="347"/>
                  </a:lnTo>
                  <a:lnTo>
                    <a:pt x="1401" y="347"/>
                  </a:lnTo>
                  <a:lnTo>
                    <a:pt x="1305" y="347"/>
                  </a:lnTo>
                  <a:lnTo>
                    <a:pt x="1238" y="347"/>
                  </a:lnTo>
                  <a:lnTo>
                    <a:pt x="1198" y="343"/>
                  </a:lnTo>
                  <a:lnTo>
                    <a:pt x="1113" y="332"/>
                  </a:lnTo>
                  <a:lnTo>
                    <a:pt x="1109" y="332"/>
                  </a:lnTo>
                  <a:lnTo>
                    <a:pt x="1065" y="329"/>
                  </a:lnTo>
                  <a:lnTo>
                    <a:pt x="1013" y="318"/>
                  </a:lnTo>
                  <a:lnTo>
                    <a:pt x="972" y="303"/>
                  </a:lnTo>
                  <a:lnTo>
                    <a:pt x="943" y="288"/>
                  </a:lnTo>
                  <a:lnTo>
                    <a:pt x="939" y="288"/>
                  </a:lnTo>
                  <a:lnTo>
                    <a:pt x="932" y="277"/>
                  </a:lnTo>
                  <a:lnTo>
                    <a:pt x="928" y="266"/>
                  </a:lnTo>
                  <a:lnTo>
                    <a:pt x="928" y="251"/>
                  </a:lnTo>
                  <a:lnTo>
                    <a:pt x="928" y="244"/>
                  </a:lnTo>
                  <a:lnTo>
                    <a:pt x="943" y="225"/>
                  </a:lnTo>
                  <a:lnTo>
                    <a:pt x="972" y="207"/>
                  </a:lnTo>
                  <a:lnTo>
                    <a:pt x="1039" y="192"/>
                  </a:lnTo>
                  <a:lnTo>
                    <a:pt x="1042" y="192"/>
                  </a:lnTo>
                  <a:lnTo>
                    <a:pt x="1113" y="181"/>
                  </a:lnTo>
                  <a:lnTo>
                    <a:pt x="1168" y="181"/>
                  </a:lnTo>
                  <a:lnTo>
                    <a:pt x="1279" y="173"/>
                  </a:lnTo>
                  <a:lnTo>
                    <a:pt x="1294" y="173"/>
                  </a:lnTo>
                  <a:lnTo>
                    <a:pt x="1371" y="155"/>
                  </a:lnTo>
                  <a:lnTo>
                    <a:pt x="1442" y="148"/>
                  </a:lnTo>
                  <a:lnTo>
                    <a:pt x="1497" y="125"/>
                  </a:lnTo>
                  <a:lnTo>
                    <a:pt x="1516" y="118"/>
                  </a:lnTo>
                  <a:lnTo>
                    <a:pt x="1530" y="103"/>
                  </a:lnTo>
                  <a:lnTo>
                    <a:pt x="1542" y="81"/>
                  </a:lnTo>
                  <a:lnTo>
                    <a:pt x="1545" y="66"/>
                  </a:lnTo>
                  <a:lnTo>
                    <a:pt x="1542" y="48"/>
                  </a:lnTo>
                  <a:lnTo>
                    <a:pt x="1530" y="37"/>
                  </a:lnTo>
                  <a:lnTo>
                    <a:pt x="1516" y="26"/>
                  </a:lnTo>
                  <a:lnTo>
                    <a:pt x="1479" y="11"/>
                  </a:lnTo>
                  <a:lnTo>
                    <a:pt x="1427" y="0"/>
                  </a:lnTo>
                  <a:lnTo>
                    <a:pt x="1349" y="0"/>
                  </a:lnTo>
                  <a:lnTo>
                    <a:pt x="1338" y="0"/>
                  </a:lnTo>
                  <a:lnTo>
                    <a:pt x="1323" y="0"/>
                  </a:lnTo>
                  <a:lnTo>
                    <a:pt x="1275" y="0"/>
                  </a:lnTo>
                  <a:lnTo>
                    <a:pt x="1268" y="0"/>
                  </a:lnTo>
                  <a:lnTo>
                    <a:pt x="1002" y="0"/>
                  </a:lnTo>
                  <a:lnTo>
                    <a:pt x="987" y="0"/>
                  </a:lnTo>
                  <a:lnTo>
                    <a:pt x="854" y="0"/>
                  </a:lnTo>
                  <a:lnTo>
                    <a:pt x="843" y="0"/>
                  </a:lnTo>
                  <a:lnTo>
                    <a:pt x="813" y="0"/>
                  </a:lnTo>
                  <a:lnTo>
                    <a:pt x="706" y="0"/>
                  </a:lnTo>
                  <a:lnTo>
                    <a:pt x="691" y="0"/>
                  </a:lnTo>
                  <a:lnTo>
                    <a:pt x="351" y="7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0" y="14"/>
                  </a:lnTo>
                  <a:lnTo>
                    <a:pt x="44" y="26"/>
                  </a:lnTo>
                  <a:lnTo>
                    <a:pt x="48" y="37"/>
                  </a:lnTo>
                  <a:lnTo>
                    <a:pt x="41" y="48"/>
                  </a:lnTo>
                  <a:lnTo>
                    <a:pt x="30" y="51"/>
                  </a:lnTo>
                  <a:lnTo>
                    <a:pt x="19" y="51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44" y="63"/>
                  </a:lnTo>
                  <a:lnTo>
                    <a:pt x="85" y="66"/>
                  </a:lnTo>
                  <a:lnTo>
                    <a:pt x="85" y="70"/>
                  </a:lnTo>
                  <a:lnTo>
                    <a:pt x="89" y="70"/>
                  </a:lnTo>
                  <a:lnTo>
                    <a:pt x="118" y="81"/>
                  </a:lnTo>
                  <a:lnTo>
                    <a:pt x="144" y="96"/>
                  </a:lnTo>
                  <a:lnTo>
                    <a:pt x="159" y="118"/>
                  </a:lnTo>
                  <a:lnTo>
                    <a:pt x="166" y="133"/>
                  </a:lnTo>
                  <a:lnTo>
                    <a:pt x="166" y="151"/>
                  </a:lnTo>
                  <a:lnTo>
                    <a:pt x="155" y="166"/>
                  </a:lnTo>
                  <a:lnTo>
                    <a:pt x="133" y="181"/>
                  </a:lnTo>
                  <a:lnTo>
                    <a:pt x="104" y="196"/>
                  </a:lnTo>
                  <a:lnTo>
                    <a:pt x="70" y="207"/>
                  </a:lnTo>
                  <a:lnTo>
                    <a:pt x="0" y="218"/>
                  </a:lnTo>
                  <a:lnTo>
                    <a:pt x="70" y="210"/>
                  </a:lnTo>
                  <a:lnTo>
                    <a:pt x="104" y="203"/>
                  </a:lnTo>
                  <a:lnTo>
                    <a:pt x="133" y="188"/>
                  </a:lnTo>
                  <a:lnTo>
                    <a:pt x="155" y="173"/>
                  </a:lnTo>
                  <a:lnTo>
                    <a:pt x="166" y="151"/>
                  </a:lnTo>
                  <a:lnTo>
                    <a:pt x="170" y="133"/>
                  </a:lnTo>
                  <a:lnTo>
                    <a:pt x="159" y="111"/>
                  </a:lnTo>
                  <a:lnTo>
                    <a:pt x="148" y="92"/>
                  </a:lnTo>
                  <a:lnTo>
                    <a:pt x="126" y="81"/>
                  </a:lnTo>
                  <a:lnTo>
                    <a:pt x="104" y="70"/>
                  </a:lnTo>
                  <a:lnTo>
                    <a:pt x="159" y="63"/>
                  </a:lnTo>
                  <a:lnTo>
                    <a:pt x="185" y="55"/>
                  </a:lnTo>
                  <a:lnTo>
                    <a:pt x="189" y="51"/>
                  </a:lnTo>
                  <a:lnTo>
                    <a:pt x="196" y="40"/>
                  </a:lnTo>
                  <a:lnTo>
                    <a:pt x="196" y="33"/>
                  </a:lnTo>
                  <a:lnTo>
                    <a:pt x="174" y="22"/>
                  </a:lnTo>
                  <a:lnTo>
                    <a:pt x="141" y="7"/>
                  </a:lnTo>
                  <a:lnTo>
                    <a:pt x="351" y="11"/>
                  </a:lnTo>
                  <a:lnTo>
                    <a:pt x="385" y="7"/>
                  </a:lnTo>
                  <a:lnTo>
                    <a:pt x="385" y="11"/>
                  </a:lnTo>
                  <a:lnTo>
                    <a:pt x="414" y="14"/>
                  </a:lnTo>
                  <a:lnTo>
                    <a:pt x="425" y="26"/>
                  </a:lnTo>
                  <a:lnTo>
                    <a:pt x="414" y="37"/>
                  </a:lnTo>
                  <a:lnTo>
                    <a:pt x="396" y="40"/>
                  </a:lnTo>
                  <a:lnTo>
                    <a:pt x="377" y="48"/>
                  </a:lnTo>
                  <a:lnTo>
                    <a:pt x="336" y="48"/>
                  </a:lnTo>
                  <a:lnTo>
                    <a:pt x="285" y="51"/>
                  </a:lnTo>
                  <a:lnTo>
                    <a:pt x="281" y="51"/>
                  </a:lnTo>
                  <a:lnTo>
                    <a:pt x="311" y="63"/>
                  </a:lnTo>
                  <a:lnTo>
                    <a:pt x="336" y="70"/>
                  </a:lnTo>
                  <a:lnTo>
                    <a:pt x="377" y="96"/>
                  </a:lnTo>
                  <a:lnTo>
                    <a:pt x="396" y="118"/>
                  </a:lnTo>
                  <a:lnTo>
                    <a:pt x="407" y="125"/>
                  </a:lnTo>
                  <a:lnTo>
                    <a:pt x="410" y="148"/>
                  </a:lnTo>
                  <a:lnTo>
                    <a:pt x="399" y="173"/>
                  </a:lnTo>
                  <a:lnTo>
                    <a:pt x="392" y="188"/>
                  </a:lnTo>
                  <a:lnTo>
                    <a:pt x="381" y="203"/>
                  </a:lnTo>
                  <a:lnTo>
                    <a:pt x="351" y="221"/>
                  </a:lnTo>
                  <a:lnTo>
                    <a:pt x="314" y="236"/>
                  </a:lnTo>
                  <a:lnTo>
                    <a:pt x="274" y="244"/>
                  </a:lnTo>
                  <a:lnTo>
                    <a:pt x="311" y="233"/>
                  </a:lnTo>
                  <a:lnTo>
                    <a:pt x="340" y="218"/>
                  </a:lnTo>
                  <a:lnTo>
                    <a:pt x="362" y="203"/>
                  </a:lnTo>
                  <a:lnTo>
                    <a:pt x="377" y="181"/>
                  </a:lnTo>
                  <a:lnTo>
                    <a:pt x="392" y="151"/>
                  </a:lnTo>
                  <a:lnTo>
                    <a:pt x="396" y="148"/>
                  </a:lnTo>
                  <a:lnTo>
                    <a:pt x="385" y="122"/>
                  </a:lnTo>
                  <a:lnTo>
                    <a:pt x="366" y="96"/>
                  </a:lnTo>
                  <a:lnTo>
                    <a:pt x="344" y="81"/>
                  </a:lnTo>
                  <a:lnTo>
                    <a:pt x="322" y="66"/>
                  </a:lnTo>
                  <a:lnTo>
                    <a:pt x="274" y="51"/>
                  </a:lnTo>
                  <a:lnTo>
                    <a:pt x="251" y="48"/>
                  </a:lnTo>
                  <a:lnTo>
                    <a:pt x="229" y="40"/>
                  </a:lnTo>
                  <a:lnTo>
                    <a:pt x="196" y="48"/>
                  </a:lnTo>
                  <a:lnTo>
                    <a:pt x="200" y="48"/>
                  </a:lnTo>
                  <a:lnTo>
                    <a:pt x="229" y="48"/>
                  </a:lnTo>
                  <a:lnTo>
                    <a:pt x="251" y="51"/>
                  </a:lnTo>
                  <a:lnTo>
                    <a:pt x="270" y="55"/>
                  </a:lnTo>
                  <a:lnTo>
                    <a:pt x="314" y="70"/>
                  </a:lnTo>
                  <a:lnTo>
                    <a:pt x="340" y="81"/>
                  </a:lnTo>
                  <a:lnTo>
                    <a:pt x="366" y="103"/>
                  </a:lnTo>
                  <a:lnTo>
                    <a:pt x="381" y="122"/>
                  </a:lnTo>
                  <a:lnTo>
                    <a:pt x="392" y="148"/>
                  </a:lnTo>
                  <a:lnTo>
                    <a:pt x="385" y="151"/>
                  </a:lnTo>
                  <a:lnTo>
                    <a:pt x="370" y="181"/>
                  </a:lnTo>
                  <a:lnTo>
                    <a:pt x="355" y="203"/>
                  </a:lnTo>
                  <a:lnTo>
                    <a:pt x="329" y="218"/>
                  </a:lnTo>
                  <a:lnTo>
                    <a:pt x="296" y="233"/>
                  </a:lnTo>
                  <a:lnTo>
                    <a:pt x="255" y="244"/>
                  </a:lnTo>
                  <a:lnTo>
                    <a:pt x="255" y="247"/>
                  </a:lnTo>
                  <a:lnTo>
                    <a:pt x="104" y="266"/>
                  </a:lnTo>
                  <a:lnTo>
                    <a:pt x="74" y="273"/>
                  </a:lnTo>
                  <a:lnTo>
                    <a:pt x="74" y="266"/>
                  </a:lnTo>
                  <a:lnTo>
                    <a:pt x="44" y="273"/>
                  </a:lnTo>
                  <a:lnTo>
                    <a:pt x="0" y="277"/>
                  </a:lnTo>
                  <a:lnTo>
                    <a:pt x="0" y="281"/>
                  </a:lnTo>
                  <a:lnTo>
                    <a:pt x="44" y="277"/>
                  </a:lnTo>
                  <a:lnTo>
                    <a:pt x="56" y="273"/>
                  </a:lnTo>
                  <a:lnTo>
                    <a:pt x="26" y="281"/>
                  </a:lnTo>
                  <a:lnTo>
                    <a:pt x="0" y="295"/>
                  </a:lnTo>
                  <a:lnTo>
                    <a:pt x="0" y="303"/>
                  </a:lnTo>
                  <a:lnTo>
                    <a:pt x="4" y="303"/>
                  </a:lnTo>
                  <a:lnTo>
                    <a:pt x="4" y="295"/>
                  </a:lnTo>
                  <a:lnTo>
                    <a:pt x="48" y="281"/>
                  </a:lnTo>
                  <a:lnTo>
                    <a:pt x="104" y="266"/>
                  </a:lnTo>
                  <a:lnTo>
                    <a:pt x="470" y="221"/>
                  </a:lnTo>
                  <a:lnTo>
                    <a:pt x="507" y="218"/>
                  </a:lnTo>
                  <a:lnTo>
                    <a:pt x="510" y="218"/>
                  </a:lnTo>
                  <a:lnTo>
                    <a:pt x="547" y="207"/>
                  </a:lnTo>
                  <a:lnTo>
                    <a:pt x="588" y="192"/>
                  </a:lnTo>
                  <a:lnTo>
                    <a:pt x="606" y="181"/>
                  </a:lnTo>
                  <a:lnTo>
                    <a:pt x="617" y="166"/>
                  </a:lnTo>
                  <a:lnTo>
                    <a:pt x="628" y="151"/>
                  </a:lnTo>
                  <a:lnTo>
                    <a:pt x="628" y="140"/>
                  </a:lnTo>
                  <a:lnTo>
                    <a:pt x="632" y="133"/>
                  </a:lnTo>
                  <a:lnTo>
                    <a:pt x="628" y="118"/>
                  </a:lnTo>
                  <a:lnTo>
                    <a:pt x="617" y="103"/>
                  </a:lnTo>
                  <a:lnTo>
                    <a:pt x="603" y="85"/>
                  </a:lnTo>
                  <a:lnTo>
                    <a:pt x="566" y="66"/>
                  </a:lnTo>
                  <a:lnTo>
                    <a:pt x="518" y="55"/>
                  </a:lnTo>
                  <a:lnTo>
                    <a:pt x="447" y="48"/>
                  </a:lnTo>
                  <a:lnTo>
                    <a:pt x="451" y="48"/>
                  </a:lnTo>
                  <a:lnTo>
                    <a:pt x="477" y="40"/>
                  </a:lnTo>
                  <a:lnTo>
                    <a:pt x="477" y="48"/>
                  </a:lnTo>
                  <a:lnTo>
                    <a:pt x="484" y="40"/>
                  </a:lnTo>
                  <a:lnTo>
                    <a:pt x="525" y="40"/>
                  </a:lnTo>
                  <a:lnTo>
                    <a:pt x="580" y="40"/>
                  </a:lnTo>
                  <a:lnTo>
                    <a:pt x="621" y="51"/>
                  </a:lnTo>
                  <a:lnTo>
                    <a:pt x="658" y="66"/>
                  </a:lnTo>
                  <a:lnTo>
                    <a:pt x="677" y="77"/>
                  </a:lnTo>
                  <a:lnTo>
                    <a:pt x="688" y="92"/>
                  </a:lnTo>
                  <a:lnTo>
                    <a:pt x="699" y="103"/>
                  </a:lnTo>
                  <a:lnTo>
                    <a:pt x="706" y="118"/>
                  </a:lnTo>
                  <a:lnTo>
                    <a:pt x="702" y="148"/>
                  </a:lnTo>
                  <a:lnTo>
                    <a:pt x="688" y="166"/>
                  </a:lnTo>
                  <a:lnTo>
                    <a:pt x="673" y="188"/>
                  </a:lnTo>
                  <a:lnTo>
                    <a:pt x="636" y="207"/>
                  </a:lnTo>
                  <a:lnTo>
                    <a:pt x="595" y="218"/>
                  </a:lnTo>
                  <a:lnTo>
                    <a:pt x="558" y="225"/>
                  </a:lnTo>
                  <a:lnTo>
                    <a:pt x="484" y="236"/>
                  </a:lnTo>
                  <a:lnTo>
                    <a:pt x="455" y="236"/>
                  </a:lnTo>
                  <a:lnTo>
                    <a:pt x="381" y="244"/>
                  </a:lnTo>
                  <a:lnTo>
                    <a:pt x="311" y="258"/>
                  </a:lnTo>
                  <a:lnTo>
                    <a:pt x="255" y="258"/>
                  </a:lnTo>
                  <a:lnTo>
                    <a:pt x="185" y="273"/>
                  </a:lnTo>
                  <a:lnTo>
                    <a:pt x="141" y="288"/>
                  </a:lnTo>
                  <a:lnTo>
                    <a:pt x="111" y="306"/>
                  </a:lnTo>
                  <a:lnTo>
                    <a:pt x="96" y="321"/>
                  </a:lnTo>
                  <a:lnTo>
                    <a:pt x="89" y="336"/>
                  </a:lnTo>
                  <a:lnTo>
                    <a:pt x="89" y="351"/>
                  </a:lnTo>
                  <a:lnTo>
                    <a:pt x="89" y="362"/>
                  </a:lnTo>
                  <a:lnTo>
                    <a:pt x="100" y="377"/>
                  </a:lnTo>
                  <a:lnTo>
                    <a:pt x="111" y="392"/>
                  </a:lnTo>
                  <a:lnTo>
                    <a:pt x="133" y="406"/>
                  </a:lnTo>
                  <a:lnTo>
                    <a:pt x="159" y="417"/>
                  </a:lnTo>
                  <a:lnTo>
                    <a:pt x="218" y="436"/>
                  </a:lnTo>
                  <a:lnTo>
                    <a:pt x="296" y="447"/>
                  </a:lnTo>
                  <a:lnTo>
                    <a:pt x="433" y="458"/>
                  </a:lnTo>
                  <a:lnTo>
                    <a:pt x="495" y="462"/>
                  </a:lnTo>
                  <a:lnTo>
                    <a:pt x="521" y="462"/>
                  </a:lnTo>
                  <a:lnTo>
                    <a:pt x="702" y="477"/>
                  </a:lnTo>
                  <a:lnTo>
                    <a:pt x="743" y="484"/>
                  </a:lnTo>
                  <a:lnTo>
                    <a:pt x="776" y="491"/>
                  </a:lnTo>
                  <a:lnTo>
                    <a:pt x="854" y="513"/>
                  </a:lnTo>
                  <a:lnTo>
                    <a:pt x="887" y="528"/>
                  </a:lnTo>
                  <a:lnTo>
                    <a:pt x="909" y="539"/>
                  </a:lnTo>
                  <a:lnTo>
                    <a:pt x="917" y="547"/>
                  </a:lnTo>
                  <a:lnTo>
                    <a:pt x="924" y="558"/>
                  </a:lnTo>
                  <a:lnTo>
                    <a:pt x="917" y="573"/>
                  </a:lnTo>
                  <a:lnTo>
                    <a:pt x="902" y="584"/>
                  </a:lnTo>
                  <a:lnTo>
                    <a:pt x="876" y="595"/>
                  </a:lnTo>
                  <a:lnTo>
                    <a:pt x="799" y="617"/>
                  </a:lnTo>
                  <a:lnTo>
                    <a:pt x="728" y="628"/>
                  </a:lnTo>
                  <a:lnTo>
                    <a:pt x="717" y="628"/>
                  </a:lnTo>
                  <a:lnTo>
                    <a:pt x="658" y="632"/>
                  </a:lnTo>
                  <a:lnTo>
                    <a:pt x="628" y="639"/>
                  </a:lnTo>
                  <a:lnTo>
                    <a:pt x="462" y="658"/>
                  </a:lnTo>
                  <a:lnTo>
                    <a:pt x="385" y="672"/>
                  </a:lnTo>
                  <a:lnTo>
                    <a:pt x="325" y="687"/>
                  </a:lnTo>
                  <a:lnTo>
                    <a:pt x="285" y="702"/>
                  </a:lnTo>
                  <a:lnTo>
                    <a:pt x="259" y="717"/>
                  </a:lnTo>
                  <a:lnTo>
                    <a:pt x="244" y="735"/>
                  </a:lnTo>
                  <a:lnTo>
                    <a:pt x="240" y="754"/>
                  </a:lnTo>
                  <a:lnTo>
                    <a:pt x="240" y="757"/>
                  </a:lnTo>
                  <a:lnTo>
                    <a:pt x="251" y="772"/>
                  </a:lnTo>
                  <a:lnTo>
                    <a:pt x="266" y="794"/>
                  </a:lnTo>
                  <a:lnTo>
                    <a:pt x="292" y="809"/>
                  </a:lnTo>
                  <a:lnTo>
                    <a:pt x="322" y="824"/>
                  </a:lnTo>
                  <a:lnTo>
                    <a:pt x="385" y="839"/>
                  </a:lnTo>
                  <a:lnTo>
                    <a:pt x="447" y="850"/>
                  </a:lnTo>
                  <a:lnTo>
                    <a:pt x="381" y="842"/>
                  </a:lnTo>
                  <a:lnTo>
                    <a:pt x="292" y="824"/>
                  </a:lnTo>
                  <a:lnTo>
                    <a:pt x="251" y="813"/>
                  </a:lnTo>
                  <a:lnTo>
                    <a:pt x="214" y="794"/>
                  </a:lnTo>
                  <a:lnTo>
                    <a:pt x="196" y="772"/>
                  </a:lnTo>
                  <a:lnTo>
                    <a:pt x="185" y="757"/>
                  </a:lnTo>
                  <a:lnTo>
                    <a:pt x="185" y="754"/>
                  </a:lnTo>
                  <a:lnTo>
                    <a:pt x="185" y="743"/>
                  </a:lnTo>
                  <a:lnTo>
                    <a:pt x="189" y="728"/>
                  </a:lnTo>
                  <a:lnTo>
                    <a:pt x="200" y="717"/>
                  </a:lnTo>
                  <a:lnTo>
                    <a:pt x="218" y="702"/>
                  </a:lnTo>
                  <a:lnTo>
                    <a:pt x="244" y="687"/>
                  </a:lnTo>
                  <a:lnTo>
                    <a:pt x="281" y="680"/>
                  </a:lnTo>
                  <a:lnTo>
                    <a:pt x="329" y="669"/>
                  </a:lnTo>
                  <a:lnTo>
                    <a:pt x="425" y="658"/>
                  </a:lnTo>
                  <a:lnTo>
                    <a:pt x="592" y="632"/>
                  </a:lnTo>
                  <a:lnTo>
                    <a:pt x="628" y="628"/>
                  </a:lnTo>
                  <a:lnTo>
                    <a:pt x="699" y="617"/>
                  </a:lnTo>
                  <a:lnTo>
                    <a:pt x="776" y="602"/>
                  </a:lnTo>
                  <a:lnTo>
                    <a:pt x="806" y="587"/>
                  </a:lnTo>
                  <a:lnTo>
                    <a:pt x="824" y="573"/>
                  </a:lnTo>
                  <a:lnTo>
                    <a:pt x="828" y="562"/>
                  </a:lnTo>
                  <a:lnTo>
                    <a:pt x="828" y="554"/>
                  </a:lnTo>
                  <a:lnTo>
                    <a:pt x="824" y="539"/>
                  </a:lnTo>
                  <a:lnTo>
                    <a:pt x="817" y="525"/>
                  </a:lnTo>
                  <a:lnTo>
                    <a:pt x="791" y="506"/>
                  </a:lnTo>
                  <a:lnTo>
                    <a:pt x="758" y="491"/>
                  </a:lnTo>
                  <a:lnTo>
                    <a:pt x="714" y="488"/>
                  </a:lnTo>
                  <a:lnTo>
                    <a:pt x="677" y="477"/>
                  </a:lnTo>
                  <a:lnTo>
                    <a:pt x="647" y="473"/>
                  </a:lnTo>
                  <a:lnTo>
                    <a:pt x="610" y="473"/>
                  </a:lnTo>
                  <a:lnTo>
                    <a:pt x="562" y="469"/>
                  </a:lnTo>
                  <a:lnTo>
                    <a:pt x="425" y="469"/>
                  </a:lnTo>
                  <a:lnTo>
                    <a:pt x="336" y="469"/>
                  </a:lnTo>
                  <a:lnTo>
                    <a:pt x="300" y="462"/>
                  </a:lnTo>
                  <a:lnTo>
                    <a:pt x="240" y="458"/>
                  </a:lnTo>
                  <a:lnTo>
                    <a:pt x="144" y="443"/>
                  </a:lnTo>
                  <a:lnTo>
                    <a:pt x="63" y="421"/>
                  </a:lnTo>
                  <a:lnTo>
                    <a:pt x="30" y="406"/>
                  </a:lnTo>
                  <a:lnTo>
                    <a:pt x="0" y="392"/>
                  </a:lnTo>
                  <a:lnTo>
                    <a:pt x="0" y="399"/>
                  </a:lnTo>
                  <a:lnTo>
                    <a:pt x="41" y="417"/>
                  </a:lnTo>
                  <a:lnTo>
                    <a:pt x="89" y="432"/>
                  </a:lnTo>
                  <a:lnTo>
                    <a:pt x="189" y="454"/>
                  </a:lnTo>
                  <a:lnTo>
                    <a:pt x="100" y="447"/>
                  </a:lnTo>
                  <a:lnTo>
                    <a:pt x="48" y="432"/>
                  </a:lnTo>
                  <a:lnTo>
                    <a:pt x="0" y="417"/>
                  </a:lnTo>
                  <a:lnTo>
                    <a:pt x="0" y="421"/>
                  </a:lnTo>
                  <a:lnTo>
                    <a:pt x="59" y="443"/>
                  </a:lnTo>
                  <a:lnTo>
                    <a:pt x="0" y="428"/>
                  </a:lnTo>
                  <a:lnTo>
                    <a:pt x="0" y="432"/>
                  </a:lnTo>
                  <a:lnTo>
                    <a:pt x="74" y="447"/>
                  </a:lnTo>
                  <a:lnTo>
                    <a:pt x="155" y="454"/>
                  </a:lnTo>
                  <a:lnTo>
                    <a:pt x="96" y="454"/>
                  </a:lnTo>
                  <a:lnTo>
                    <a:pt x="0" y="443"/>
                  </a:lnTo>
                  <a:lnTo>
                    <a:pt x="41" y="454"/>
                  </a:lnTo>
                  <a:lnTo>
                    <a:pt x="0" y="447"/>
                  </a:lnTo>
                  <a:lnTo>
                    <a:pt x="0" y="454"/>
                  </a:lnTo>
                  <a:lnTo>
                    <a:pt x="48" y="454"/>
                  </a:lnTo>
                  <a:lnTo>
                    <a:pt x="111" y="462"/>
                  </a:lnTo>
                  <a:lnTo>
                    <a:pt x="144" y="473"/>
                  </a:lnTo>
                  <a:lnTo>
                    <a:pt x="181" y="488"/>
                  </a:lnTo>
                  <a:lnTo>
                    <a:pt x="203" y="502"/>
                  </a:lnTo>
                  <a:lnTo>
                    <a:pt x="229" y="528"/>
                  </a:lnTo>
                  <a:lnTo>
                    <a:pt x="237" y="543"/>
                  </a:lnTo>
                  <a:lnTo>
                    <a:pt x="237" y="562"/>
                  </a:lnTo>
                  <a:lnTo>
                    <a:pt x="229" y="576"/>
                  </a:lnTo>
                  <a:lnTo>
                    <a:pt x="211" y="602"/>
                  </a:lnTo>
                  <a:lnTo>
                    <a:pt x="181" y="624"/>
                  </a:lnTo>
                  <a:lnTo>
                    <a:pt x="118" y="643"/>
                  </a:lnTo>
                  <a:lnTo>
                    <a:pt x="63" y="658"/>
                  </a:lnTo>
                  <a:lnTo>
                    <a:pt x="0" y="669"/>
                  </a:lnTo>
                  <a:lnTo>
                    <a:pt x="0" y="680"/>
                  </a:lnTo>
                  <a:lnTo>
                    <a:pt x="85" y="672"/>
                  </a:lnTo>
                  <a:lnTo>
                    <a:pt x="155" y="672"/>
                  </a:lnTo>
                  <a:lnTo>
                    <a:pt x="148" y="680"/>
                  </a:lnTo>
                  <a:lnTo>
                    <a:pt x="63" y="680"/>
                  </a:lnTo>
                  <a:lnTo>
                    <a:pt x="26" y="684"/>
                  </a:lnTo>
                  <a:lnTo>
                    <a:pt x="0" y="684"/>
                  </a:lnTo>
                  <a:lnTo>
                    <a:pt x="0" y="687"/>
                  </a:lnTo>
                  <a:lnTo>
                    <a:pt x="26" y="687"/>
                  </a:lnTo>
                  <a:lnTo>
                    <a:pt x="59" y="684"/>
                  </a:lnTo>
                  <a:lnTo>
                    <a:pt x="141" y="680"/>
                  </a:lnTo>
                  <a:lnTo>
                    <a:pt x="89" y="702"/>
                  </a:lnTo>
                  <a:lnTo>
                    <a:pt x="63" y="724"/>
                  </a:lnTo>
                  <a:lnTo>
                    <a:pt x="48" y="739"/>
                  </a:lnTo>
                  <a:lnTo>
                    <a:pt x="44" y="750"/>
                  </a:lnTo>
                  <a:lnTo>
                    <a:pt x="44" y="757"/>
                  </a:lnTo>
                  <a:lnTo>
                    <a:pt x="56" y="765"/>
                  </a:lnTo>
                  <a:lnTo>
                    <a:pt x="74" y="783"/>
                  </a:lnTo>
                  <a:lnTo>
                    <a:pt x="104" y="798"/>
                  </a:lnTo>
                  <a:lnTo>
                    <a:pt x="141" y="820"/>
                  </a:lnTo>
                  <a:lnTo>
                    <a:pt x="211" y="839"/>
                  </a:lnTo>
                  <a:lnTo>
                    <a:pt x="244" y="850"/>
                  </a:lnTo>
                  <a:lnTo>
                    <a:pt x="325" y="868"/>
                  </a:lnTo>
                  <a:lnTo>
                    <a:pt x="421" y="879"/>
                  </a:lnTo>
                  <a:lnTo>
                    <a:pt x="518" y="883"/>
                  </a:lnTo>
                  <a:lnTo>
                    <a:pt x="603" y="891"/>
                  </a:lnTo>
                  <a:lnTo>
                    <a:pt x="588" y="898"/>
                  </a:lnTo>
                  <a:lnTo>
                    <a:pt x="592" y="898"/>
                  </a:lnTo>
                  <a:lnTo>
                    <a:pt x="606" y="891"/>
                  </a:lnTo>
                  <a:lnTo>
                    <a:pt x="610" y="891"/>
                  </a:lnTo>
                  <a:lnTo>
                    <a:pt x="628" y="898"/>
                  </a:lnTo>
                  <a:lnTo>
                    <a:pt x="636" y="898"/>
                  </a:lnTo>
                  <a:lnTo>
                    <a:pt x="617" y="891"/>
                  </a:lnTo>
                  <a:lnTo>
                    <a:pt x="665" y="891"/>
                  </a:lnTo>
                  <a:lnTo>
                    <a:pt x="665" y="883"/>
                  </a:lnTo>
                  <a:lnTo>
                    <a:pt x="673" y="898"/>
                  </a:lnTo>
                  <a:lnTo>
                    <a:pt x="677" y="898"/>
                  </a:lnTo>
                  <a:lnTo>
                    <a:pt x="673" y="891"/>
                  </a:lnTo>
                  <a:lnTo>
                    <a:pt x="673" y="876"/>
                  </a:lnTo>
                  <a:lnTo>
                    <a:pt x="677" y="857"/>
                  </a:lnTo>
                  <a:lnTo>
                    <a:pt x="680" y="839"/>
                  </a:lnTo>
                  <a:lnTo>
                    <a:pt x="714" y="824"/>
                  </a:lnTo>
                  <a:lnTo>
                    <a:pt x="747" y="809"/>
                  </a:lnTo>
                  <a:lnTo>
                    <a:pt x="773" y="806"/>
                  </a:lnTo>
                  <a:lnTo>
                    <a:pt x="832" y="783"/>
                  </a:lnTo>
                  <a:lnTo>
                    <a:pt x="839" y="787"/>
                  </a:lnTo>
                  <a:lnTo>
                    <a:pt x="843" y="783"/>
                  </a:lnTo>
                  <a:lnTo>
                    <a:pt x="876" y="780"/>
                  </a:lnTo>
                  <a:lnTo>
                    <a:pt x="884" y="780"/>
                  </a:lnTo>
                  <a:lnTo>
                    <a:pt x="932" y="772"/>
                  </a:lnTo>
                  <a:lnTo>
                    <a:pt x="998" y="780"/>
                  </a:lnTo>
                  <a:lnTo>
                    <a:pt x="939" y="783"/>
                  </a:lnTo>
                  <a:lnTo>
                    <a:pt x="932" y="783"/>
                  </a:lnTo>
                  <a:lnTo>
                    <a:pt x="924" y="783"/>
                  </a:lnTo>
                  <a:lnTo>
                    <a:pt x="887" y="787"/>
                  </a:lnTo>
                  <a:lnTo>
                    <a:pt x="817" y="806"/>
                  </a:lnTo>
                  <a:lnTo>
                    <a:pt x="784" y="813"/>
                  </a:lnTo>
                  <a:lnTo>
                    <a:pt x="747" y="828"/>
                  </a:lnTo>
                  <a:lnTo>
                    <a:pt x="717" y="850"/>
                  </a:lnTo>
                  <a:lnTo>
                    <a:pt x="706" y="865"/>
                  </a:lnTo>
                  <a:lnTo>
                    <a:pt x="702" y="876"/>
                  </a:lnTo>
                  <a:lnTo>
                    <a:pt x="702" y="883"/>
                  </a:lnTo>
                  <a:lnTo>
                    <a:pt x="714" y="898"/>
                  </a:lnTo>
                  <a:lnTo>
                    <a:pt x="717" y="898"/>
                  </a:lnTo>
                  <a:lnTo>
                    <a:pt x="706" y="883"/>
                  </a:lnTo>
                  <a:lnTo>
                    <a:pt x="706" y="876"/>
                  </a:lnTo>
                  <a:lnTo>
                    <a:pt x="714" y="857"/>
                  </a:lnTo>
                  <a:lnTo>
                    <a:pt x="728" y="842"/>
                  </a:lnTo>
                  <a:lnTo>
                    <a:pt x="769" y="824"/>
                  </a:lnTo>
                  <a:lnTo>
                    <a:pt x="817" y="806"/>
                  </a:lnTo>
                  <a:lnTo>
                    <a:pt x="861" y="794"/>
                  </a:lnTo>
                  <a:lnTo>
                    <a:pt x="832" y="806"/>
                  </a:lnTo>
                  <a:lnTo>
                    <a:pt x="813" y="813"/>
                  </a:lnTo>
                  <a:lnTo>
                    <a:pt x="776" y="839"/>
                  </a:lnTo>
                  <a:lnTo>
                    <a:pt x="769" y="857"/>
                  </a:lnTo>
                  <a:lnTo>
                    <a:pt x="762" y="868"/>
                  </a:lnTo>
                  <a:lnTo>
                    <a:pt x="769" y="883"/>
                  </a:lnTo>
                  <a:lnTo>
                    <a:pt x="776" y="898"/>
                  </a:lnTo>
                  <a:lnTo>
                    <a:pt x="784" y="898"/>
                  </a:lnTo>
                  <a:lnTo>
                    <a:pt x="773" y="883"/>
                  </a:lnTo>
                  <a:lnTo>
                    <a:pt x="769" y="868"/>
                  </a:lnTo>
                  <a:lnTo>
                    <a:pt x="773" y="857"/>
                  </a:lnTo>
                  <a:lnTo>
                    <a:pt x="791" y="835"/>
                  </a:lnTo>
                  <a:lnTo>
                    <a:pt x="806" y="820"/>
                  </a:lnTo>
                  <a:lnTo>
                    <a:pt x="832" y="809"/>
                  </a:lnTo>
                  <a:lnTo>
                    <a:pt x="869" y="798"/>
                  </a:lnTo>
                  <a:lnTo>
                    <a:pt x="917" y="787"/>
                  </a:lnTo>
                  <a:lnTo>
                    <a:pt x="887" y="798"/>
                  </a:lnTo>
                  <a:lnTo>
                    <a:pt x="858" y="813"/>
                  </a:lnTo>
                  <a:lnTo>
                    <a:pt x="832" y="835"/>
                  </a:lnTo>
                  <a:lnTo>
                    <a:pt x="817" y="857"/>
                  </a:lnTo>
                  <a:lnTo>
                    <a:pt x="817" y="865"/>
                  </a:lnTo>
                  <a:lnTo>
                    <a:pt x="817" y="883"/>
                  </a:lnTo>
                  <a:lnTo>
                    <a:pt x="828" y="898"/>
                  </a:lnTo>
                  <a:lnTo>
                    <a:pt x="832" y="898"/>
                  </a:lnTo>
                  <a:lnTo>
                    <a:pt x="817" y="883"/>
                  </a:lnTo>
                  <a:lnTo>
                    <a:pt x="817" y="868"/>
                  </a:lnTo>
                  <a:lnTo>
                    <a:pt x="817" y="857"/>
                  </a:lnTo>
                  <a:lnTo>
                    <a:pt x="832" y="839"/>
                  </a:lnTo>
                  <a:lnTo>
                    <a:pt x="847" y="824"/>
                  </a:lnTo>
                  <a:lnTo>
                    <a:pt x="872" y="809"/>
                  </a:lnTo>
                  <a:lnTo>
                    <a:pt x="898" y="798"/>
                  </a:lnTo>
                  <a:lnTo>
                    <a:pt x="943" y="787"/>
                  </a:lnTo>
                  <a:lnTo>
                    <a:pt x="983" y="783"/>
                  </a:lnTo>
                  <a:lnTo>
                    <a:pt x="943" y="794"/>
                  </a:lnTo>
                  <a:lnTo>
                    <a:pt x="917" y="806"/>
                  </a:lnTo>
                  <a:lnTo>
                    <a:pt x="898" y="820"/>
                  </a:lnTo>
                  <a:lnTo>
                    <a:pt x="884" y="828"/>
                  </a:lnTo>
                  <a:lnTo>
                    <a:pt x="872" y="854"/>
                  </a:lnTo>
                  <a:lnTo>
                    <a:pt x="872" y="865"/>
                  </a:lnTo>
                  <a:lnTo>
                    <a:pt x="876" y="879"/>
                  </a:lnTo>
                  <a:lnTo>
                    <a:pt x="895" y="898"/>
                  </a:lnTo>
                  <a:lnTo>
                    <a:pt x="898" y="898"/>
                  </a:lnTo>
                  <a:lnTo>
                    <a:pt x="884" y="879"/>
                  </a:lnTo>
                  <a:lnTo>
                    <a:pt x="876" y="865"/>
                  </a:lnTo>
                  <a:lnTo>
                    <a:pt x="876" y="854"/>
                  </a:lnTo>
                  <a:lnTo>
                    <a:pt x="887" y="828"/>
                  </a:lnTo>
                  <a:lnTo>
                    <a:pt x="902" y="820"/>
                  </a:lnTo>
                  <a:lnTo>
                    <a:pt x="924" y="806"/>
                  </a:lnTo>
                  <a:lnTo>
                    <a:pt x="946" y="794"/>
                  </a:lnTo>
                  <a:lnTo>
                    <a:pt x="987" y="783"/>
                  </a:lnTo>
                  <a:lnTo>
                    <a:pt x="1028" y="780"/>
                  </a:lnTo>
                  <a:lnTo>
                    <a:pt x="1054" y="780"/>
                  </a:lnTo>
                  <a:lnTo>
                    <a:pt x="1002" y="794"/>
                  </a:lnTo>
                  <a:lnTo>
                    <a:pt x="965" y="813"/>
                  </a:lnTo>
                  <a:lnTo>
                    <a:pt x="932" y="839"/>
                  </a:lnTo>
                  <a:lnTo>
                    <a:pt x="924" y="850"/>
                  </a:lnTo>
                  <a:lnTo>
                    <a:pt x="917" y="865"/>
                  </a:lnTo>
                  <a:lnTo>
                    <a:pt x="924" y="876"/>
                  </a:lnTo>
                  <a:lnTo>
                    <a:pt x="939" y="898"/>
                  </a:lnTo>
                  <a:lnTo>
                    <a:pt x="943" y="898"/>
                  </a:lnTo>
                  <a:lnTo>
                    <a:pt x="928" y="876"/>
                  </a:lnTo>
                  <a:lnTo>
                    <a:pt x="924" y="865"/>
                  </a:lnTo>
                  <a:lnTo>
                    <a:pt x="928" y="850"/>
                  </a:lnTo>
                  <a:lnTo>
                    <a:pt x="943" y="828"/>
                  </a:lnTo>
                  <a:lnTo>
                    <a:pt x="969" y="813"/>
                  </a:lnTo>
                  <a:lnTo>
                    <a:pt x="994" y="806"/>
                  </a:lnTo>
                  <a:lnTo>
                    <a:pt x="1054" y="783"/>
                  </a:lnTo>
                  <a:lnTo>
                    <a:pt x="1109" y="772"/>
                  </a:lnTo>
                  <a:lnTo>
                    <a:pt x="1079" y="783"/>
                  </a:lnTo>
                  <a:lnTo>
                    <a:pt x="1050" y="794"/>
                  </a:lnTo>
                  <a:lnTo>
                    <a:pt x="1028" y="809"/>
                  </a:lnTo>
                  <a:lnTo>
                    <a:pt x="1009" y="828"/>
                  </a:lnTo>
                  <a:lnTo>
                    <a:pt x="998" y="842"/>
                  </a:lnTo>
                  <a:lnTo>
                    <a:pt x="994" y="857"/>
                  </a:lnTo>
                  <a:lnTo>
                    <a:pt x="994" y="879"/>
                  </a:lnTo>
                  <a:lnTo>
                    <a:pt x="1009" y="898"/>
                  </a:lnTo>
                  <a:lnTo>
                    <a:pt x="1013" y="898"/>
                  </a:lnTo>
                  <a:lnTo>
                    <a:pt x="998" y="876"/>
                  </a:lnTo>
                  <a:lnTo>
                    <a:pt x="998" y="857"/>
                  </a:lnTo>
                  <a:lnTo>
                    <a:pt x="1002" y="842"/>
                  </a:lnTo>
                  <a:lnTo>
                    <a:pt x="1013" y="835"/>
                  </a:lnTo>
                  <a:lnTo>
                    <a:pt x="1035" y="809"/>
                  </a:lnTo>
                  <a:lnTo>
                    <a:pt x="1065" y="794"/>
                  </a:lnTo>
                  <a:lnTo>
                    <a:pt x="1105" y="780"/>
                  </a:lnTo>
                  <a:lnTo>
                    <a:pt x="1139" y="769"/>
                  </a:lnTo>
                  <a:lnTo>
                    <a:pt x="1205" y="765"/>
                  </a:lnTo>
                  <a:lnTo>
                    <a:pt x="1235" y="765"/>
                  </a:lnTo>
                  <a:lnTo>
                    <a:pt x="1238" y="765"/>
                  </a:lnTo>
                  <a:lnTo>
                    <a:pt x="1209" y="772"/>
                  </a:lnTo>
                  <a:lnTo>
                    <a:pt x="1183" y="787"/>
                  </a:lnTo>
                  <a:lnTo>
                    <a:pt x="1161" y="806"/>
                  </a:lnTo>
                  <a:lnTo>
                    <a:pt x="1142" y="828"/>
                  </a:lnTo>
                  <a:lnTo>
                    <a:pt x="1142" y="842"/>
                  </a:lnTo>
                  <a:lnTo>
                    <a:pt x="1150" y="854"/>
                  </a:lnTo>
                  <a:lnTo>
                    <a:pt x="1161" y="876"/>
                  </a:lnTo>
                  <a:lnTo>
                    <a:pt x="1183" y="898"/>
                  </a:lnTo>
                  <a:lnTo>
                    <a:pt x="1190" y="898"/>
                  </a:lnTo>
                  <a:lnTo>
                    <a:pt x="1161" y="868"/>
                  </a:lnTo>
                  <a:lnTo>
                    <a:pt x="1153" y="854"/>
                  </a:lnTo>
                  <a:lnTo>
                    <a:pt x="1150" y="842"/>
                  </a:lnTo>
                  <a:lnTo>
                    <a:pt x="1150" y="828"/>
                  </a:lnTo>
                  <a:lnTo>
                    <a:pt x="1153" y="820"/>
                  </a:lnTo>
                  <a:lnTo>
                    <a:pt x="1164" y="806"/>
                  </a:lnTo>
                  <a:lnTo>
                    <a:pt x="1194" y="783"/>
                  </a:lnTo>
                  <a:lnTo>
                    <a:pt x="1224" y="772"/>
                  </a:lnTo>
                  <a:lnTo>
                    <a:pt x="1253" y="765"/>
                  </a:lnTo>
                  <a:lnTo>
                    <a:pt x="1261" y="765"/>
                  </a:lnTo>
                  <a:lnTo>
                    <a:pt x="1279" y="757"/>
                  </a:lnTo>
                  <a:lnTo>
                    <a:pt x="1286" y="757"/>
                  </a:lnTo>
                  <a:lnTo>
                    <a:pt x="1290" y="757"/>
                  </a:lnTo>
                  <a:lnTo>
                    <a:pt x="1305" y="757"/>
                  </a:lnTo>
                  <a:lnTo>
                    <a:pt x="1249" y="780"/>
                  </a:lnTo>
                  <a:lnTo>
                    <a:pt x="1224" y="794"/>
                  </a:lnTo>
                  <a:lnTo>
                    <a:pt x="1209" y="813"/>
                  </a:lnTo>
                  <a:lnTo>
                    <a:pt x="1205" y="828"/>
                  </a:lnTo>
                  <a:lnTo>
                    <a:pt x="1205" y="842"/>
                  </a:lnTo>
                  <a:lnTo>
                    <a:pt x="1209" y="865"/>
                  </a:lnTo>
                  <a:lnTo>
                    <a:pt x="1224" y="879"/>
                  </a:lnTo>
                  <a:lnTo>
                    <a:pt x="1249" y="898"/>
                  </a:lnTo>
                  <a:lnTo>
                    <a:pt x="1261" y="898"/>
                  </a:lnTo>
                  <a:lnTo>
                    <a:pt x="1231" y="879"/>
                  </a:lnTo>
                  <a:lnTo>
                    <a:pt x="1213" y="857"/>
                  </a:lnTo>
                  <a:lnTo>
                    <a:pt x="1209" y="842"/>
                  </a:lnTo>
                  <a:lnTo>
                    <a:pt x="1205" y="828"/>
                  </a:lnTo>
                  <a:lnTo>
                    <a:pt x="1209" y="813"/>
                  </a:lnTo>
                  <a:lnTo>
                    <a:pt x="1220" y="806"/>
                  </a:lnTo>
                  <a:lnTo>
                    <a:pt x="1235" y="787"/>
                  </a:lnTo>
                  <a:lnTo>
                    <a:pt x="1268" y="772"/>
                  </a:lnTo>
                  <a:lnTo>
                    <a:pt x="1323" y="757"/>
                  </a:lnTo>
                  <a:lnTo>
                    <a:pt x="1331" y="757"/>
                  </a:lnTo>
                  <a:lnTo>
                    <a:pt x="1335" y="757"/>
                  </a:lnTo>
                  <a:lnTo>
                    <a:pt x="1357" y="750"/>
                  </a:lnTo>
                  <a:lnTo>
                    <a:pt x="1427" y="743"/>
                  </a:lnTo>
                  <a:lnTo>
                    <a:pt x="1375" y="754"/>
                  </a:lnTo>
                  <a:lnTo>
                    <a:pt x="1338" y="765"/>
                  </a:lnTo>
                  <a:lnTo>
                    <a:pt x="1305" y="783"/>
                  </a:lnTo>
                  <a:lnTo>
                    <a:pt x="1290" y="794"/>
                  </a:lnTo>
                  <a:lnTo>
                    <a:pt x="1275" y="809"/>
                  </a:lnTo>
                  <a:lnTo>
                    <a:pt x="1261" y="835"/>
                  </a:lnTo>
                  <a:lnTo>
                    <a:pt x="1261" y="854"/>
                  </a:lnTo>
                  <a:lnTo>
                    <a:pt x="1264" y="857"/>
                  </a:lnTo>
                  <a:lnTo>
                    <a:pt x="1279" y="879"/>
                  </a:lnTo>
                  <a:lnTo>
                    <a:pt x="1309" y="898"/>
                  </a:lnTo>
                  <a:lnTo>
                    <a:pt x="1316" y="898"/>
                  </a:lnTo>
                  <a:lnTo>
                    <a:pt x="1286" y="879"/>
                  </a:lnTo>
                  <a:lnTo>
                    <a:pt x="1264" y="857"/>
                  </a:lnTo>
                  <a:lnTo>
                    <a:pt x="1264" y="850"/>
                  </a:lnTo>
                  <a:lnTo>
                    <a:pt x="1264" y="835"/>
                  </a:lnTo>
                  <a:lnTo>
                    <a:pt x="1279" y="809"/>
                  </a:lnTo>
                  <a:lnTo>
                    <a:pt x="1290" y="798"/>
                  </a:lnTo>
                  <a:lnTo>
                    <a:pt x="1309" y="787"/>
                  </a:lnTo>
                  <a:lnTo>
                    <a:pt x="1357" y="765"/>
                  </a:lnTo>
                  <a:lnTo>
                    <a:pt x="1401" y="750"/>
                  </a:lnTo>
                  <a:lnTo>
                    <a:pt x="1464" y="739"/>
                  </a:lnTo>
                  <a:lnTo>
                    <a:pt x="1505" y="735"/>
                  </a:lnTo>
                  <a:lnTo>
                    <a:pt x="1534" y="735"/>
                  </a:lnTo>
                  <a:lnTo>
                    <a:pt x="1486" y="743"/>
                  </a:lnTo>
                  <a:lnTo>
                    <a:pt x="1431" y="757"/>
                  </a:lnTo>
                  <a:lnTo>
                    <a:pt x="1371" y="772"/>
                  </a:lnTo>
                  <a:lnTo>
                    <a:pt x="1346" y="787"/>
                  </a:lnTo>
                  <a:lnTo>
                    <a:pt x="1323" y="809"/>
                  </a:lnTo>
                  <a:lnTo>
                    <a:pt x="1320" y="820"/>
                  </a:lnTo>
                  <a:lnTo>
                    <a:pt x="1309" y="839"/>
                  </a:lnTo>
                  <a:lnTo>
                    <a:pt x="1316" y="850"/>
                  </a:lnTo>
                  <a:lnTo>
                    <a:pt x="1320" y="857"/>
                  </a:lnTo>
                  <a:lnTo>
                    <a:pt x="1331" y="876"/>
                  </a:lnTo>
                  <a:lnTo>
                    <a:pt x="1364" y="898"/>
                  </a:lnTo>
                  <a:lnTo>
                    <a:pt x="1375" y="898"/>
                  </a:lnTo>
                  <a:lnTo>
                    <a:pt x="1364" y="894"/>
                  </a:lnTo>
                  <a:lnTo>
                    <a:pt x="1331" y="876"/>
                  </a:lnTo>
                  <a:lnTo>
                    <a:pt x="1320" y="857"/>
                  </a:lnTo>
                  <a:lnTo>
                    <a:pt x="1316" y="850"/>
                  </a:lnTo>
                  <a:lnTo>
                    <a:pt x="1316" y="835"/>
                  </a:lnTo>
                  <a:lnTo>
                    <a:pt x="1320" y="824"/>
                  </a:lnTo>
                  <a:lnTo>
                    <a:pt x="1323" y="813"/>
                  </a:lnTo>
                  <a:lnTo>
                    <a:pt x="1357" y="787"/>
                  </a:lnTo>
                  <a:lnTo>
                    <a:pt x="1390" y="769"/>
                  </a:lnTo>
                  <a:lnTo>
                    <a:pt x="1431" y="757"/>
                  </a:lnTo>
                  <a:lnTo>
                    <a:pt x="1471" y="750"/>
                  </a:lnTo>
                  <a:lnTo>
                    <a:pt x="1542" y="739"/>
                  </a:lnTo>
                  <a:lnTo>
                    <a:pt x="1571" y="735"/>
                  </a:lnTo>
                  <a:lnTo>
                    <a:pt x="1623" y="735"/>
                  </a:lnTo>
                  <a:lnTo>
                    <a:pt x="1527" y="750"/>
                  </a:lnTo>
                  <a:lnTo>
                    <a:pt x="1486" y="757"/>
                  </a:lnTo>
                  <a:lnTo>
                    <a:pt x="1445" y="769"/>
                  </a:lnTo>
                  <a:lnTo>
                    <a:pt x="1408" y="783"/>
                  </a:lnTo>
                  <a:lnTo>
                    <a:pt x="1390" y="798"/>
                  </a:lnTo>
                  <a:lnTo>
                    <a:pt x="1375" y="809"/>
                  </a:lnTo>
                  <a:lnTo>
                    <a:pt x="1364" y="835"/>
                  </a:lnTo>
                  <a:lnTo>
                    <a:pt x="1364" y="842"/>
                  </a:lnTo>
                  <a:lnTo>
                    <a:pt x="1371" y="857"/>
                  </a:lnTo>
                  <a:lnTo>
                    <a:pt x="1379" y="876"/>
                  </a:lnTo>
                  <a:lnTo>
                    <a:pt x="1416" y="898"/>
                  </a:lnTo>
                  <a:lnTo>
                    <a:pt x="1427" y="898"/>
                  </a:lnTo>
                  <a:lnTo>
                    <a:pt x="1386" y="876"/>
                  </a:lnTo>
                  <a:lnTo>
                    <a:pt x="1371" y="857"/>
                  </a:lnTo>
                  <a:lnTo>
                    <a:pt x="1371" y="842"/>
                  </a:lnTo>
                  <a:lnTo>
                    <a:pt x="1371" y="835"/>
                  </a:lnTo>
                  <a:lnTo>
                    <a:pt x="1379" y="813"/>
                  </a:lnTo>
                  <a:lnTo>
                    <a:pt x="1394" y="798"/>
                  </a:lnTo>
                  <a:lnTo>
                    <a:pt x="1416" y="783"/>
                  </a:lnTo>
                  <a:lnTo>
                    <a:pt x="1445" y="769"/>
                  </a:lnTo>
                  <a:lnTo>
                    <a:pt x="1486" y="757"/>
                  </a:lnTo>
                  <a:lnTo>
                    <a:pt x="1567" y="743"/>
                  </a:lnTo>
                  <a:lnTo>
                    <a:pt x="1645" y="735"/>
                  </a:lnTo>
                  <a:lnTo>
                    <a:pt x="1737" y="728"/>
                  </a:lnTo>
                  <a:lnTo>
                    <a:pt x="1756" y="735"/>
                  </a:lnTo>
                  <a:lnTo>
                    <a:pt x="1638" y="743"/>
                  </a:lnTo>
                  <a:lnTo>
                    <a:pt x="1567" y="757"/>
                  </a:lnTo>
                  <a:lnTo>
                    <a:pt x="1534" y="765"/>
                  </a:lnTo>
                  <a:lnTo>
                    <a:pt x="1512" y="772"/>
                  </a:lnTo>
                  <a:lnTo>
                    <a:pt x="1471" y="794"/>
                  </a:lnTo>
                  <a:lnTo>
                    <a:pt x="1445" y="820"/>
                  </a:lnTo>
                  <a:lnTo>
                    <a:pt x="1442" y="828"/>
                  </a:lnTo>
                  <a:lnTo>
                    <a:pt x="1434" y="842"/>
                  </a:lnTo>
                  <a:lnTo>
                    <a:pt x="1442" y="857"/>
                  </a:lnTo>
                  <a:lnTo>
                    <a:pt x="1449" y="868"/>
                  </a:lnTo>
                  <a:lnTo>
                    <a:pt x="1464" y="883"/>
                  </a:lnTo>
                  <a:lnTo>
                    <a:pt x="1490" y="894"/>
                  </a:lnTo>
                  <a:lnTo>
                    <a:pt x="1497" y="898"/>
                  </a:lnTo>
                  <a:lnTo>
                    <a:pt x="1505" y="898"/>
                  </a:lnTo>
                  <a:lnTo>
                    <a:pt x="1490" y="894"/>
                  </a:lnTo>
                  <a:lnTo>
                    <a:pt x="1471" y="879"/>
                  </a:lnTo>
                  <a:lnTo>
                    <a:pt x="1449" y="868"/>
                  </a:lnTo>
                  <a:lnTo>
                    <a:pt x="1442" y="857"/>
                  </a:lnTo>
                  <a:lnTo>
                    <a:pt x="1442" y="842"/>
                  </a:lnTo>
                  <a:lnTo>
                    <a:pt x="1442" y="828"/>
                  </a:lnTo>
                  <a:lnTo>
                    <a:pt x="1449" y="820"/>
                  </a:lnTo>
                  <a:lnTo>
                    <a:pt x="1475" y="798"/>
                  </a:lnTo>
                  <a:lnTo>
                    <a:pt x="1512" y="780"/>
                  </a:lnTo>
                  <a:lnTo>
                    <a:pt x="1545" y="765"/>
                  </a:lnTo>
                  <a:lnTo>
                    <a:pt x="1586" y="757"/>
                  </a:lnTo>
                  <a:lnTo>
                    <a:pt x="1671" y="743"/>
                  </a:lnTo>
                  <a:lnTo>
                    <a:pt x="1782" y="735"/>
                  </a:lnTo>
                  <a:lnTo>
                    <a:pt x="1882" y="739"/>
                  </a:lnTo>
                  <a:lnTo>
                    <a:pt x="1882" y="735"/>
                  </a:lnTo>
                  <a:lnTo>
                    <a:pt x="1797" y="728"/>
                  </a:lnTo>
                  <a:lnTo>
                    <a:pt x="1737" y="728"/>
                  </a:lnTo>
                  <a:lnTo>
                    <a:pt x="1652" y="728"/>
                  </a:lnTo>
                  <a:lnTo>
                    <a:pt x="1567" y="728"/>
                  </a:lnTo>
                  <a:lnTo>
                    <a:pt x="1560" y="728"/>
                  </a:lnTo>
                  <a:lnTo>
                    <a:pt x="1519" y="724"/>
                  </a:lnTo>
                  <a:lnTo>
                    <a:pt x="1501" y="717"/>
                  </a:lnTo>
                  <a:lnTo>
                    <a:pt x="1490" y="709"/>
                  </a:lnTo>
                  <a:lnTo>
                    <a:pt x="1497" y="702"/>
                  </a:lnTo>
                  <a:lnTo>
                    <a:pt x="1505" y="695"/>
                  </a:lnTo>
                  <a:lnTo>
                    <a:pt x="1582" y="680"/>
                  </a:lnTo>
                  <a:lnTo>
                    <a:pt x="1675" y="672"/>
                  </a:lnTo>
                  <a:lnTo>
                    <a:pt x="1822" y="669"/>
                  </a:lnTo>
                  <a:lnTo>
                    <a:pt x="1882" y="665"/>
                  </a:lnTo>
                  <a:lnTo>
                    <a:pt x="1941" y="658"/>
                  </a:lnTo>
                  <a:lnTo>
                    <a:pt x="2007" y="647"/>
                  </a:lnTo>
                  <a:lnTo>
                    <a:pt x="2077" y="632"/>
                  </a:lnTo>
                  <a:lnTo>
                    <a:pt x="2144" y="610"/>
                  </a:lnTo>
                  <a:lnTo>
                    <a:pt x="2170" y="595"/>
                  </a:lnTo>
                  <a:lnTo>
                    <a:pt x="2188" y="576"/>
                  </a:lnTo>
                  <a:lnTo>
                    <a:pt x="2207" y="558"/>
                  </a:lnTo>
                  <a:lnTo>
                    <a:pt x="2218" y="539"/>
                  </a:lnTo>
                  <a:lnTo>
                    <a:pt x="2225" y="525"/>
                  </a:lnTo>
                  <a:lnTo>
                    <a:pt x="2225" y="502"/>
                  </a:lnTo>
                  <a:lnTo>
                    <a:pt x="2214" y="477"/>
                  </a:lnTo>
                  <a:lnTo>
                    <a:pt x="2203" y="462"/>
                  </a:lnTo>
                  <a:lnTo>
                    <a:pt x="2188" y="454"/>
                  </a:lnTo>
                  <a:lnTo>
                    <a:pt x="2170" y="436"/>
                  </a:lnTo>
                  <a:lnTo>
                    <a:pt x="2137" y="421"/>
                  </a:lnTo>
                  <a:lnTo>
                    <a:pt x="2100" y="414"/>
                  </a:lnTo>
                  <a:lnTo>
                    <a:pt x="2048" y="399"/>
                  </a:lnTo>
                  <a:lnTo>
                    <a:pt x="1992" y="388"/>
                  </a:lnTo>
                  <a:lnTo>
                    <a:pt x="1922" y="377"/>
                  </a:lnTo>
                  <a:lnTo>
                    <a:pt x="1863" y="373"/>
                  </a:lnTo>
                  <a:lnTo>
                    <a:pt x="1782" y="373"/>
                  </a:lnTo>
                  <a:lnTo>
                    <a:pt x="1652" y="366"/>
                  </a:lnTo>
                  <a:lnTo>
                    <a:pt x="1652" y="373"/>
                  </a:lnTo>
                  <a:lnTo>
                    <a:pt x="1782" y="373"/>
                  </a:lnTo>
                  <a:lnTo>
                    <a:pt x="1863" y="377"/>
                  </a:lnTo>
                  <a:lnTo>
                    <a:pt x="1922" y="384"/>
                  </a:lnTo>
                  <a:lnTo>
                    <a:pt x="1992" y="392"/>
                  </a:lnTo>
                  <a:lnTo>
                    <a:pt x="2048" y="403"/>
                  </a:lnTo>
                  <a:lnTo>
                    <a:pt x="2100" y="414"/>
                  </a:lnTo>
                  <a:lnTo>
                    <a:pt x="2133" y="428"/>
                  </a:lnTo>
                  <a:lnTo>
                    <a:pt x="2163" y="443"/>
                  </a:lnTo>
                  <a:lnTo>
                    <a:pt x="2185" y="454"/>
                  </a:lnTo>
                  <a:lnTo>
                    <a:pt x="2203" y="469"/>
                  </a:lnTo>
                  <a:lnTo>
                    <a:pt x="2214" y="484"/>
                  </a:lnTo>
                  <a:lnTo>
                    <a:pt x="2218" y="502"/>
                  </a:lnTo>
                  <a:lnTo>
                    <a:pt x="2218" y="525"/>
                  </a:lnTo>
                  <a:lnTo>
                    <a:pt x="2214" y="539"/>
                  </a:lnTo>
                  <a:lnTo>
                    <a:pt x="2203" y="558"/>
                  </a:lnTo>
                  <a:lnTo>
                    <a:pt x="2188" y="576"/>
                  </a:lnTo>
                  <a:lnTo>
                    <a:pt x="2163" y="595"/>
                  </a:lnTo>
                  <a:lnTo>
                    <a:pt x="2137" y="610"/>
                  </a:lnTo>
                  <a:lnTo>
                    <a:pt x="2074" y="628"/>
                  </a:lnTo>
                  <a:lnTo>
                    <a:pt x="2004" y="643"/>
                  </a:lnTo>
                  <a:lnTo>
                    <a:pt x="1878" y="658"/>
                  </a:lnTo>
                  <a:lnTo>
                    <a:pt x="1822" y="665"/>
                  </a:lnTo>
                  <a:lnTo>
                    <a:pt x="1675" y="669"/>
                  </a:lnTo>
                  <a:lnTo>
                    <a:pt x="1575" y="680"/>
                  </a:lnTo>
                  <a:lnTo>
                    <a:pt x="1505" y="687"/>
                  </a:lnTo>
                  <a:lnTo>
                    <a:pt x="1490" y="698"/>
                  </a:lnTo>
                  <a:lnTo>
                    <a:pt x="1486" y="709"/>
                  </a:lnTo>
                  <a:lnTo>
                    <a:pt x="1490" y="717"/>
                  </a:lnTo>
                  <a:lnTo>
                    <a:pt x="1505" y="724"/>
                  </a:lnTo>
                  <a:lnTo>
                    <a:pt x="1534" y="728"/>
                  </a:lnTo>
                  <a:lnTo>
                    <a:pt x="1501" y="735"/>
                  </a:lnTo>
                  <a:lnTo>
                    <a:pt x="1464" y="735"/>
                  </a:lnTo>
                  <a:lnTo>
                    <a:pt x="1394" y="739"/>
                  </a:lnTo>
                  <a:lnTo>
                    <a:pt x="1320" y="724"/>
                  </a:lnTo>
                  <a:lnTo>
                    <a:pt x="1286" y="709"/>
                  </a:lnTo>
                  <a:lnTo>
                    <a:pt x="1275" y="702"/>
                  </a:lnTo>
                  <a:lnTo>
                    <a:pt x="1275" y="695"/>
                  </a:lnTo>
                  <a:lnTo>
                    <a:pt x="1275" y="687"/>
                  </a:lnTo>
                  <a:lnTo>
                    <a:pt x="1279" y="672"/>
                  </a:lnTo>
                  <a:lnTo>
                    <a:pt x="1286" y="665"/>
                  </a:lnTo>
                  <a:lnTo>
                    <a:pt x="1305" y="658"/>
                  </a:lnTo>
                  <a:lnTo>
                    <a:pt x="1331" y="647"/>
                  </a:lnTo>
                  <a:lnTo>
                    <a:pt x="1364" y="639"/>
                  </a:lnTo>
                  <a:lnTo>
                    <a:pt x="1527" y="624"/>
                  </a:lnTo>
                  <a:lnTo>
                    <a:pt x="1567" y="624"/>
                  </a:lnTo>
                  <a:lnTo>
                    <a:pt x="1656" y="617"/>
                  </a:lnTo>
                  <a:lnTo>
                    <a:pt x="1708" y="610"/>
                  </a:lnTo>
                  <a:lnTo>
                    <a:pt x="1752" y="599"/>
                  </a:lnTo>
                  <a:lnTo>
                    <a:pt x="1793" y="576"/>
                  </a:lnTo>
                  <a:lnTo>
                    <a:pt x="1808" y="562"/>
                  </a:lnTo>
                  <a:lnTo>
                    <a:pt x="1819" y="547"/>
                  </a:lnTo>
                  <a:lnTo>
                    <a:pt x="1822" y="532"/>
                  </a:lnTo>
                  <a:lnTo>
                    <a:pt x="1822" y="517"/>
                  </a:lnTo>
                  <a:lnTo>
                    <a:pt x="1811" y="499"/>
                  </a:lnTo>
                  <a:lnTo>
                    <a:pt x="1808" y="488"/>
                  </a:lnTo>
                  <a:lnTo>
                    <a:pt x="1793" y="473"/>
                  </a:lnTo>
                  <a:lnTo>
                    <a:pt x="1767" y="462"/>
                  </a:lnTo>
                  <a:lnTo>
                    <a:pt x="1741" y="454"/>
                  </a:lnTo>
                  <a:lnTo>
                    <a:pt x="1700" y="447"/>
                  </a:lnTo>
                  <a:lnTo>
                    <a:pt x="1652" y="436"/>
                  </a:lnTo>
                  <a:lnTo>
                    <a:pt x="1597" y="432"/>
                  </a:lnTo>
                  <a:lnTo>
                    <a:pt x="1527" y="428"/>
                  </a:lnTo>
                  <a:lnTo>
                    <a:pt x="1512" y="428"/>
                  </a:lnTo>
                  <a:lnTo>
                    <a:pt x="1471" y="421"/>
                  </a:lnTo>
                  <a:lnTo>
                    <a:pt x="1427" y="417"/>
                  </a:lnTo>
                  <a:lnTo>
                    <a:pt x="1375" y="403"/>
                  </a:lnTo>
                  <a:lnTo>
                    <a:pt x="1338" y="388"/>
                  </a:lnTo>
                  <a:lnTo>
                    <a:pt x="1335" y="384"/>
                  </a:lnTo>
                  <a:lnTo>
                    <a:pt x="1331" y="377"/>
                  </a:lnTo>
                  <a:lnTo>
                    <a:pt x="1335" y="366"/>
                  </a:lnTo>
                  <a:lnTo>
                    <a:pt x="1338" y="358"/>
                  </a:lnTo>
                  <a:lnTo>
                    <a:pt x="1349" y="351"/>
                  </a:lnTo>
                  <a:lnTo>
                    <a:pt x="1390" y="351"/>
                  </a:lnTo>
                  <a:lnTo>
                    <a:pt x="1379" y="358"/>
                  </a:lnTo>
                  <a:lnTo>
                    <a:pt x="1375" y="366"/>
                  </a:lnTo>
                  <a:lnTo>
                    <a:pt x="1379" y="373"/>
                  </a:lnTo>
                  <a:lnTo>
                    <a:pt x="1386" y="384"/>
                  </a:lnTo>
                  <a:lnTo>
                    <a:pt x="1420" y="392"/>
                  </a:lnTo>
                  <a:lnTo>
                    <a:pt x="1431" y="399"/>
                  </a:lnTo>
                  <a:lnTo>
                    <a:pt x="1460" y="406"/>
                  </a:lnTo>
                  <a:lnTo>
                    <a:pt x="1516" y="417"/>
                  </a:lnTo>
                  <a:lnTo>
                    <a:pt x="1604" y="421"/>
                  </a:lnTo>
                  <a:lnTo>
                    <a:pt x="1615" y="421"/>
                  </a:lnTo>
                  <a:lnTo>
                    <a:pt x="1741" y="432"/>
                  </a:lnTo>
                  <a:lnTo>
                    <a:pt x="1808" y="454"/>
                  </a:lnTo>
                  <a:lnTo>
                    <a:pt x="1852" y="462"/>
                  </a:lnTo>
                  <a:lnTo>
                    <a:pt x="1878" y="484"/>
                  </a:lnTo>
                  <a:lnTo>
                    <a:pt x="1893" y="502"/>
                  </a:lnTo>
                  <a:lnTo>
                    <a:pt x="1896" y="517"/>
                  </a:lnTo>
                  <a:lnTo>
                    <a:pt x="1896" y="528"/>
                  </a:lnTo>
                  <a:lnTo>
                    <a:pt x="1893" y="539"/>
                  </a:lnTo>
                  <a:lnTo>
                    <a:pt x="1878" y="554"/>
                  </a:lnTo>
                  <a:lnTo>
                    <a:pt x="1856" y="569"/>
                  </a:lnTo>
                  <a:lnTo>
                    <a:pt x="1811" y="587"/>
                  </a:lnTo>
                  <a:lnTo>
                    <a:pt x="1756" y="610"/>
                  </a:lnTo>
                  <a:lnTo>
                    <a:pt x="1697" y="624"/>
                  </a:lnTo>
                  <a:lnTo>
                    <a:pt x="1597" y="639"/>
                  </a:lnTo>
                  <a:lnTo>
                    <a:pt x="1553" y="643"/>
                  </a:lnTo>
                  <a:lnTo>
                    <a:pt x="1553" y="647"/>
                  </a:lnTo>
                  <a:lnTo>
                    <a:pt x="1601" y="643"/>
                  </a:lnTo>
                  <a:lnTo>
                    <a:pt x="1700" y="624"/>
                  </a:lnTo>
                  <a:lnTo>
                    <a:pt x="1763" y="613"/>
                  </a:lnTo>
                  <a:lnTo>
                    <a:pt x="1819" y="595"/>
                  </a:lnTo>
                  <a:lnTo>
                    <a:pt x="1863" y="569"/>
                  </a:lnTo>
                  <a:lnTo>
                    <a:pt x="1878" y="558"/>
                  </a:lnTo>
                  <a:lnTo>
                    <a:pt x="1893" y="543"/>
                  </a:lnTo>
                  <a:lnTo>
                    <a:pt x="1896" y="528"/>
                  </a:lnTo>
                  <a:lnTo>
                    <a:pt x="1896" y="517"/>
                  </a:lnTo>
                  <a:lnTo>
                    <a:pt x="1896" y="499"/>
                  </a:lnTo>
                  <a:lnTo>
                    <a:pt x="1882" y="484"/>
                  </a:lnTo>
                  <a:lnTo>
                    <a:pt x="1863" y="462"/>
                  </a:lnTo>
                  <a:lnTo>
                    <a:pt x="1822" y="454"/>
                  </a:lnTo>
                  <a:lnTo>
                    <a:pt x="1767" y="436"/>
                  </a:lnTo>
                  <a:lnTo>
                    <a:pt x="1848" y="443"/>
                  </a:lnTo>
                  <a:lnTo>
                    <a:pt x="1904" y="454"/>
                  </a:lnTo>
                  <a:lnTo>
                    <a:pt x="1941" y="469"/>
                  </a:lnTo>
                  <a:lnTo>
                    <a:pt x="1967" y="488"/>
                  </a:lnTo>
                  <a:lnTo>
                    <a:pt x="1981" y="506"/>
                  </a:lnTo>
                  <a:lnTo>
                    <a:pt x="1978" y="528"/>
                  </a:lnTo>
                  <a:lnTo>
                    <a:pt x="1967" y="547"/>
                  </a:lnTo>
                  <a:lnTo>
                    <a:pt x="1952" y="569"/>
                  </a:lnTo>
                  <a:lnTo>
                    <a:pt x="1919" y="587"/>
                  </a:lnTo>
                  <a:lnTo>
                    <a:pt x="1878" y="610"/>
                  </a:lnTo>
                  <a:lnTo>
                    <a:pt x="1837" y="624"/>
                  </a:lnTo>
                  <a:lnTo>
                    <a:pt x="1800" y="632"/>
                  </a:lnTo>
                  <a:lnTo>
                    <a:pt x="1745" y="639"/>
                  </a:lnTo>
                  <a:lnTo>
                    <a:pt x="1726" y="643"/>
                  </a:lnTo>
                  <a:lnTo>
                    <a:pt x="1771" y="643"/>
                  </a:lnTo>
                  <a:lnTo>
                    <a:pt x="1819" y="639"/>
                  </a:lnTo>
                  <a:lnTo>
                    <a:pt x="1907" y="628"/>
                  </a:lnTo>
                  <a:lnTo>
                    <a:pt x="1959" y="613"/>
                  </a:lnTo>
                  <a:lnTo>
                    <a:pt x="2007" y="595"/>
                  </a:lnTo>
                  <a:lnTo>
                    <a:pt x="2037" y="569"/>
                  </a:lnTo>
                  <a:lnTo>
                    <a:pt x="2052" y="554"/>
                  </a:lnTo>
                  <a:lnTo>
                    <a:pt x="2059" y="539"/>
                  </a:lnTo>
                  <a:lnTo>
                    <a:pt x="2059" y="525"/>
                  </a:lnTo>
                  <a:lnTo>
                    <a:pt x="2052" y="513"/>
                  </a:lnTo>
                  <a:lnTo>
                    <a:pt x="2044" y="491"/>
                  </a:lnTo>
                  <a:lnTo>
                    <a:pt x="2022" y="477"/>
                  </a:lnTo>
                  <a:lnTo>
                    <a:pt x="1981" y="458"/>
                  </a:lnTo>
                  <a:lnTo>
                    <a:pt x="1933" y="447"/>
                  </a:lnTo>
                  <a:lnTo>
                    <a:pt x="1852" y="436"/>
                  </a:lnTo>
                  <a:lnTo>
                    <a:pt x="1848" y="436"/>
                  </a:lnTo>
                  <a:lnTo>
                    <a:pt x="1841" y="436"/>
                  </a:lnTo>
                  <a:lnTo>
                    <a:pt x="1656" y="421"/>
                  </a:lnTo>
                  <a:lnTo>
                    <a:pt x="1545" y="406"/>
                  </a:lnTo>
                  <a:lnTo>
                    <a:pt x="1505" y="403"/>
                  </a:lnTo>
                  <a:lnTo>
                    <a:pt x="1479" y="392"/>
                  </a:lnTo>
                  <a:lnTo>
                    <a:pt x="1456" y="384"/>
                  </a:lnTo>
                  <a:lnTo>
                    <a:pt x="1442" y="373"/>
                  </a:lnTo>
                  <a:lnTo>
                    <a:pt x="1434" y="366"/>
                  </a:lnTo>
                  <a:lnTo>
                    <a:pt x="1442" y="351"/>
                  </a:lnTo>
                  <a:lnTo>
                    <a:pt x="1434" y="351"/>
                  </a:lnTo>
                  <a:lnTo>
                    <a:pt x="1431" y="358"/>
                  </a:lnTo>
                  <a:lnTo>
                    <a:pt x="1431" y="366"/>
                  </a:lnTo>
                  <a:lnTo>
                    <a:pt x="1442" y="377"/>
                  </a:lnTo>
                  <a:lnTo>
                    <a:pt x="1456" y="388"/>
                  </a:lnTo>
                  <a:lnTo>
                    <a:pt x="1479" y="399"/>
                  </a:lnTo>
                  <a:lnTo>
                    <a:pt x="1530" y="406"/>
                  </a:lnTo>
                  <a:lnTo>
                    <a:pt x="1612" y="421"/>
                  </a:lnTo>
                  <a:lnTo>
                    <a:pt x="1604" y="421"/>
                  </a:lnTo>
                  <a:lnTo>
                    <a:pt x="1516" y="417"/>
                  </a:lnTo>
                  <a:lnTo>
                    <a:pt x="1460" y="406"/>
                  </a:lnTo>
                  <a:lnTo>
                    <a:pt x="1431" y="399"/>
                  </a:lnTo>
                  <a:lnTo>
                    <a:pt x="1420" y="392"/>
                  </a:lnTo>
                  <a:lnTo>
                    <a:pt x="1386" y="377"/>
                  </a:lnTo>
                  <a:lnTo>
                    <a:pt x="1379" y="366"/>
                  </a:lnTo>
                  <a:lnTo>
                    <a:pt x="1390" y="358"/>
                  </a:lnTo>
                  <a:lnTo>
                    <a:pt x="1401" y="351"/>
                  </a:lnTo>
                  <a:lnTo>
                    <a:pt x="1693" y="343"/>
                  </a:lnTo>
                  <a:lnTo>
                    <a:pt x="1852" y="336"/>
                  </a:lnTo>
                  <a:lnTo>
                    <a:pt x="1978" y="332"/>
                  </a:lnTo>
                  <a:lnTo>
                    <a:pt x="2103" y="336"/>
                  </a:lnTo>
                  <a:lnTo>
                    <a:pt x="2325" y="347"/>
                  </a:lnTo>
                  <a:lnTo>
                    <a:pt x="2480" y="362"/>
                  </a:lnTo>
                  <a:lnTo>
                    <a:pt x="2547" y="373"/>
                  </a:lnTo>
                  <a:lnTo>
                    <a:pt x="2650" y="392"/>
                  </a:lnTo>
                  <a:lnTo>
                    <a:pt x="2687" y="403"/>
                  </a:lnTo>
                  <a:lnTo>
                    <a:pt x="2717" y="417"/>
                  </a:lnTo>
                  <a:lnTo>
                    <a:pt x="2739" y="428"/>
                  </a:lnTo>
                  <a:lnTo>
                    <a:pt x="2758" y="443"/>
                  </a:lnTo>
                  <a:lnTo>
                    <a:pt x="2765" y="454"/>
                  </a:lnTo>
                  <a:lnTo>
                    <a:pt x="2772" y="462"/>
                  </a:lnTo>
                  <a:lnTo>
                    <a:pt x="2772" y="473"/>
                  </a:lnTo>
                  <a:lnTo>
                    <a:pt x="2772" y="488"/>
                  </a:lnTo>
                  <a:lnTo>
                    <a:pt x="2761" y="506"/>
                  </a:lnTo>
                  <a:lnTo>
                    <a:pt x="2747" y="532"/>
                  </a:lnTo>
                  <a:lnTo>
                    <a:pt x="2735" y="543"/>
                  </a:lnTo>
                  <a:lnTo>
                    <a:pt x="2717" y="547"/>
                  </a:lnTo>
                  <a:lnTo>
                    <a:pt x="2669" y="569"/>
                  </a:lnTo>
                  <a:lnTo>
                    <a:pt x="2695" y="554"/>
                  </a:lnTo>
                  <a:lnTo>
                    <a:pt x="2717" y="532"/>
                  </a:lnTo>
                  <a:lnTo>
                    <a:pt x="2732" y="517"/>
                  </a:lnTo>
                  <a:lnTo>
                    <a:pt x="2735" y="502"/>
                  </a:lnTo>
                  <a:lnTo>
                    <a:pt x="2747" y="477"/>
                  </a:lnTo>
                  <a:lnTo>
                    <a:pt x="2747" y="469"/>
                  </a:lnTo>
                  <a:lnTo>
                    <a:pt x="2735" y="454"/>
                  </a:lnTo>
                  <a:lnTo>
                    <a:pt x="2724" y="447"/>
                  </a:lnTo>
                  <a:lnTo>
                    <a:pt x="2702" y="421"/>
                  </a:lnTo>
                  <a:lnTo>
                    <a:pt x="2662" y="406"/>
                  </a:lnTo>
                  <a:lnTo>
                    <a:pt x="2621" y="392"/>
                  </a:lnTo>
                  <a:lnTo>
                    <a:pt x="2547" y="377"/>
                  </a:lnTo>
                  <a:lnTo>
                    <a:pt x="2510" y="373"/>
                  </a:lnTo>
                  <a:lnTo>
                    <a:pt x="2510" y="377"/>
                  </a:lnTo>
                  <a:lnTo>
                    <a:pt x="2455" y="366"/>
                  </a:lnTo>
                  <a:lnTo>
                    <a:pt x="2384" y="358"/>
                  </a:lnTo>
                  <a:lnTo>
                    <a:pt x="2384" y="362"/>
                  </a:lnTo>
                  <a:lnTo>
                    <a:pt x="2270" y="351"/>
                  </a:lnTo>
                  <a:lnTo>
                    <a:pt x="2214" y="347"/>
                  </a:lnTo>
                  <a:lnTo>
                    <a:pt x="2214" y="351"/>
                  </a:lnTo>
                  <a:lnTo>
                    <a:pt x="2273" y="351"/>
                  </a:lnTo>
                  <a:lnTo>
                    <a:pt x="2410" y="373"/>
                  </a:lnTo>
                  <a:lnTo>
                    <a:pt x="2480" y="388"/>
                  </a:lnTo>
                  <a:lnTo>
                    <a:pt x="2551" y="406"/>
                  </a:lnTo>
                  <a:lnTo>
                    <a:pt x="2610" y="436"/>
                  </a:lnTo>
                  <a:lnTo>
                    <a:pt x="2636" y="454"/>
                  </a:lnTo>
                  <a:lnTo>
                    <a:pt x="2650" y="469"/>
                  </a:lnTo>
                  <a:lnTo>
                    <a:pt x="2654" y="484"/>
                  </a:lnTo>
                  <a:lnTo>
                    <a:pt x="2654" y="499"/>
                  </a:lnTo>
                  <a:lnTo>
                    <a:pt x="2647" y="517"/>
                  </a:lnTo>
                  <a:lnTo>
                    <a:pt x="2632" y="543"/>
                  </a:lnTo>
                  <a:lnTo>
                    <a:pt x="2606" y="562"/>
                  </a:lnTo>
                  <a:lnTo>
                    <a:pt x="2569" y="576"/>
                  </a:lnTo>
                  <a:lnTo>
                    <a:pt x="2525" y="595"/>
                  </a:lnTo>
                  <a:lnTo>
                    <a:pt x="2440" y="610"/>
                  </a:lnTo>
                  <a:lnTo>
                    <a:pt x="2473" y="587"/>
                  </a:lnTo>
                  <a:lnTo>
                    <a:pt x="2521" y="562"/>
                  </a:lnTo>
                  <a:lnTo>
                    <a:pt x="2540" y="543"/>
                  </a:lnTo>
                  <a:lnTo>
                    <a:pt x="2554" y="525"/>
                  </a:lnTo>
                  <a:lnTo>
                    <a:pt x="2565" y="499"/>
                  </a:lnTo>
                  <a:lnTo>
                    <a:pt x="2565" y="469"/>
                  </a:lnTo>
                  <a:lnTo>
                    <a:pt x="2554" y="458"/>
                  </a:lnTo>
                  <a:lnTo>
                    <a:pt x="2547" y="447"/>
                  </a:lnTo>
                  <a:lnTo>
                    <a:pt x="2525" y="432"/>
                  </a:lnTo>
                  <a:lnTo>
                    <a:pt x="2499" y="417"/>
                  </a:lnTo>
                  <a:lnTo>
                    <a:pt x="2466" y="403"/>
                  </a:lnTo>
                  <a:lnTo>
                    <a:pt x="2410" y="392"/>
                  </a:lnTo>
                  <a:lnTo>
                    <a:pt x="2344" y="384"/>
                  </a:lnTo>
                  <a:lnTo>
                    <a:pt x="2273" y="373"/>
                  </a:lnTo>
                  <a:lnTo>
                    <a:pt x="2214" y="366"/>
                  </a:lnTo>
                  <a:lnTo>
                    <a:pt x="2148" y="362"/>
                  </a:lnTo>
                  <a:lnTo>
                    <a:pt x="2148" y="366"/>
                  </a:lnTo>
                  <a:lnTo>
                    <a:pt x="2203" y="373"/>
                  </a:lnTo>
                  <a:lnTo>
                    <a:pt x="2325" y="384"/>
                  </a:lnTo>
                  <a:lnTo>
                    <a:pt x="2388" y="399"/>
                  </a:lnTo>
                  <a:lnTo>
                    <a:pt x="2451" y="417"/>
                  </a:lnTo>
                  <a:lnTo>
                    <a:pt x="2473" y="432"/>
                  </a:lnTo>
                  <a:lnTo>
                    <a:pt x="2495" y="447"/>
                  </a:lnTo>
                  <a:lnTo>
                    <a:pt x="2510" y="458"/>
                  </a:lnTo>
                  <a:lnTo>
                    <a:pt x="2525" y="477"/>
                  </a:lnTo>
                  <a:lnTo>
                    <a:pt x="2525" y="491"/>
                  </a:lnTo>
                  <a:lnTo>
                    <a:pt x="2514" y="525"/>
                  </a:lnTo>
                  <a:lnTo>
                    <a:pt x="2506" y="543"/>
                  </a:lnTo>
                  <a:lnTo>
                    <a:pt x="2484" y="562"/>
                  </a:lnTo>
                  <a:lnTo>
                    <a:pt x="2466" y="587"/>
                  </a:lnTo>
                  <a:lnTo>
                    <a:pt x="2425" y="610"/>
                  </a:lnTo>
                  <a:lnTo>
                    <a:pt x="2403" y="610"/>
                  </a:lnTo>
                  <a:lnTo>
                    <a:pt x="2303" y="617"/>
                  </a:lnTo>
                  <a:lnTo>
                    <a:pt x="2351" y="602"/>
                  </a:lnTo>
                  <a:lnTo>
                    <a:pt x="2384" y="584"/>
                  </a:lnTo>
                  <a:lnTo>
                    <a:pt x="2410" y="562"/>
                  </a:lnTo>
                  <a:lnTo>
                    <a:pt x="2429" y="539"/>
                  </a:lnTo>
                  <a:lnTo>
                    <a:pt x="2436" y="513"/>
                  </a:lnTo>
                  <a:lnTo>
                    <a:pt x="2440" y="491"/>
                  </a:lnTo>
                  <a:lnTo>
                    <a:pt x="2436" y="477"/>
                  </a:lnTo>
                  <a:lnTo>
                    <a:pt x="2421" y="458"/>
                  </a:lnTo>
                  <a:lnTo>
                    <a:pt x="2399" y="447"/>
                  </a:lnTo>
                  <a:lnTo>
                    <a:pt x="2344" y="421"/>
                  </a:lnTo>
                  <a:lnTo>
                    <a:pt x="2277" y="399"/>
                  </a:lnTo>
                  <a:lnTo>
                    <a:pt x="2203" y="384"/>
                  </a:lnTo>
                  <a:lnTo>
                    <a:pt x="2066" y="366"/>
                  </a:lnTo>
                  <a:lnTo>
                    <a:pt x="2004" y="362"/>
                  </a:lnTo>
                  <a:lnTo>
                    <a:pt x="2004" y="366"/>
                  </a:lnTo>
                  <a:lnTo>
                    <a:pt x="2118" y="384"/>
                  </a:lnTo>
                  <a:lnTo>
                    <a:pt x="2207" y="403"/>
                  </a:lnTo>
                  <a:lnTo>
                    <a:pt x="2277" y="421"/>
                  </a:lnTo>
                  <a:lnTo>
                    <a:pt x="2325" y="443"/>
                  </a:lnTo>
                  <a:lnTo>
                    <a:pt x="2355" y="454"/>
                  </a:lnTo>
                  <a:lnTo>
                    <a:pt x="2373" y="469"/>
                  </a:lnTo>
                  <a:lnTo>
                    <a:pt x="2384" y="484"/>
                  </a:lnTo>
                  <a:lnTo>
                    <a:pt x="2388" y="517"/>
                  </a:lnTo>
                  <a:lnTo>
                    <a:pt x="2384" y="543"/>
                  </a:lnTo>
                  <a:lnTo>
                    <a:pt x="2370" y="569"/>
                  </a:lnTo>
                  <a:lnTo>
                    <a:pt x="2351" y="587"/>
                  </a:lnTo>
                  <a:lnTo>
                    <a:pt x="2310" y="613"/>
                  </a:lnTo>
                  <a:lnTo>
                    <a:pt x="2296" y="617"/>
                  </a:lnTo>
                  <a:lnTo>
                    <a:pt x="2296" y="624"/>
                  </a:lnTo>
                  <a:lnTo>
                    <a:pt x="2159" y="639"/>
                  </a:lnTo>
                  <a:lnTo>
                    <a:pt x="2207" y="617"/>
                  </a:lnTo>
                  <a:lnTo>
                    <a:pt x="2244" y="595"/>
                  </a:lnTo>
                  <a:lnTo>
                    <a:pt x="2270" y="569"/>
                  </a:lnTo>
                  <a:lnTo>
                    <a:pt x="2284" y="543"/>
                  </a:lnTo>
                  <a:lnTo>
                    <a:pt x="2288" y="525"/>
                  </a:lnTo>
                  <a:lnTo>
                    <a:pt x="2296" y="506"/>
                  </a:lnTo>
                  <a:lnTo>
                    <a:pt x="2288" y="488"/>
                  </a:lnTo>
                  <a:lnTo>
                    <a:pt x="2284" y="473"/>
                  </a:lnTo>
                  <a:lnTo>
                    <a:pt x="2273" y="454"/>
                  </a:lnTo>
                  <a:lnTo>
                    <a:pt x="2255" y="443"/>
                  </a:lnTo>
                  <a:lnTo>
                    <a:pt x="2229" y="432"/>
                  </a:lnTo>
                  <a:lnTo>
                    <a:pt x="2174" y="406"/>
                  </a:lnTo>
                  <a:lnTo>
                    <a:pt x="2103" y="392"/>
                  </a:lnTo>
                  <a:lnTo>
                    <a:pt x="1978" y="373"/>
                  </a:lnTo>
                  <a:lnTo>
                    <a:pt x="1919" y="366"/>
                  </a:lnTo>
                  <a:lnTo>
                    <a:pt x="1911" y="373"/>
                  </a:lnTo>
                  <a:lnTo>
                    <a:pt x="1974" y="377"/>
                  </a:lnTo>
                  <a:lnTo>
                    <a:pt x="2100" y="399"/>
                  </a:lnTo>
                  <a:lnTo>
                    <a:pt x="2163" y="414"/>
                  </a:lnTo>
                  <a:lnTo>
                    <a:pt x="2225" y="432"/>
                  </a:lnTo>
                  <a:lnTo>
                    <a:pt x="2248" y="447"/>
                  </a:lnTo>
                  <a:lnTo>
                    <a:pt x="2270" y="458"/>
                  </a:lnTo>
                  <a:lnTo>
                    <a:pt x="2284" y="473"/>
                  </a:lnTo>
                  <a:lnTo>
                    <a:pt x="2288" y="488"/>
                  </a:lnTo>
                  <a:lnTo>
                    <a:pt x="2288" y="506"/>
                  </a:lnTo>
                  <a:lnTo>
                    <a:pt x="2284" y="525"/>
                  </a:lnTo>
                  <a:lnTo>
                    <a:pt x="2277" y="547"/>
                  </a:lnTo>
                  <a:lnTo>
                    <a:pt x="2262" y="573"/>
                  </a:lnTo>
                  <a:lnTo>
                    <a:pt x="2233" y="599"/>
                  </a:lnTo>
                  <a:lnTo>
                    <a:pt x="2199" y="617"/>
                  </a:lnTo>
                  <a:lnTo>
                    <a:pt x="2144" y="643"/>
                  </a:lnTo>
                  <a:lnTo>
                    <a:pt x="2089" y="647"/>
                  </a:lnTo>
                  <a:lnTo>
                    <a:pt x="2033" y="658"/>
                  </a:lnTo>
                  <a:lnTo>
                    <a:pt x="1989" y="669"/>
                  </a:lnTo>
                  <a:lnTo>
                    <a:pt x="1922" y="695"/>
                  </a:lnTo>
                  <a:lnTo>
                    <a:pt x="1893" y="709"/>
                  </a:lnTo>
                  <a:lnTo>
                    <a:pt x="1889" y="717"/>
                  </a:lnTo>
                  <a:lnTo>
                    <a:pt x="1882" y="728"/>
                  </a:lnTo>
                  <a:lnTo>
                    <a:pt x="1889" y="743"/>
                  </a:lnTo>
                  <a:lnTo>
                    <a:pt x="1893" y="750"/>
                  </a:lnTo>
                  <a:lnTo>
                    <a:pt x="1863" y="750"/>
                  </a:lnTo>
                  <a:lnTo>
                    <a:pt x="1778" y="757"/>
                  </a:lnTo>
                  <a:lnTo>
                    <a:pt x="1715" y="765"/>
                  </a:lnTo>
                  <a:lnTo>
                    <a:pt x="1671" y="772"/>
                  </a:lnTo>
                  <a:lnTo>
                    <a:pt x="1641" y="783"/>
                  </a:lnTo>
                  <a:lnTo>
                    <a:pt x="1623" y="794"/>
                  </a:lnTo>
                  <a:lnTo>
                    <a:pt x="1604" y="809"/>
                  </a:lnTo>
                  <a:lnTo>
                    <a:pt x="1597" y="824"/>
                  </a:lnTo>
                  <a:lnTo>
                    <a:pt x="1597" y="839"/>
                  </a:lnTo>
                  <a:lnTo>
                    <a:pt x="1597" y="854"/>
                  </a:lnTo>
                  <a:lnTo>
                    <a:pt x="1601" y="857"/>
                  </a:lnTo>
                  <a:lnTo>
                    <a:pt x="1623" y="879"/>
                  </a:lnTo>
                  <a:lnTo>
                    <a:pt x="1660" y="898"/>
                  </a:lnTo>
                  <a:lnTo>
                    <a:pt x="1671" y="898"/>
                  </a:lnTo>
                  <a:lnTo>
                    <a:pt x="1627" y="879"/>
                  </a:lnTo>
                  <a:lnTo>
                    <a:pt x="1604" y="857"/>
                  </a:lnTo>
                  <a:lnTo>
                    <a:pt x="1601" y="850"/>
                  </a:lnTo>
                  <a:lnTo>
                    <a:pt x="1597" y="839"/>
                  </a:lnTo>
                  <a:lnTo>
                    <a:pt x="1601" y="824"/>
                  </a:lnTo>
                  <a:lnTo>
                    <a:pt x="1612" y="809"/>
                  </a:lnTo>
                  <a:lnTo>
                    <a:pt x="1627" y="798"/>
                  </a:lnTo>
                  <a:lnTo>
                    <a:pt x="1645" y="787"/>
                  </a:lnTo>
                  <a:lnTo>
                    <a:pt x="1671" y="780"/>
                  </a:lnTo>
                  <a:lnTo>
                    <a:pt x="1715" y="769"/>
                  </a:lnTo>
                  <a:lnTo>
                    <a:pt x="1778" y="757"/>
                  </a:lnTo>
                  <a:lnTo>
                    <a:pt x="1863" y="754"/>
                  </a:lnTo>
                  <a:lnTo>
                    <a:pt x="1896" y="754"/>
                  </a:lnTo>
                  <a:lnTo>
                    <a:pt x="1919" y="757"/>
                  </a:lnTo>
                  <a:lnTo>
                    <a:pt x="1878" y="757"/>
                  </a:lnTo>
                  <a:lnTo>
                    <a:pt x="1811" y="765"/>
                  </a:lnTo>
                  <a:lnTo>
                    <a:pt x="1737" y="780"/>
                  </a:lnTo>
                  <a:lnTo>
                    <a:pt x="1708" y="787"/>
                  </a:lnTo>
                  <a:lnTo>
                    <a:pt x="1682" y="798"/>
                  </a:lnTo>
                  <a:lnTo>
                    <a:pt x="1671" y="813"/>
                  </a:lnTo>
                  <a:lnTo>
                    <a:pt x="1660" y="828"/>
                  </a:lnTo>
                  <a:lnTo>
                    <a:pt x="1656" y="842"/>
                  </a:lnTo>
                  <a:lnTo>
                    <a:pt x="1667" y="865"/>
                  </a:lnTo>
                  <a:lnTo>
                    <a:pt x="1686" y="883"/>
                  </a:lnTo>
                  <a:lnTo>
                    <a:pt x="1712" y="898"/>
                  </a:lnTo>
                  <a:lnTo>
                    <a:pt x="1723" y="898"/>
                  </a:lnTo>
                  <a:lnTo>
                    <a:pt x="1686" y="883"/>
                  </a:lnTo>
                  <a:lnTo>
                    <a:pt x="1667" y="865"/>
                  </a:lnTo>
                  <a:lnTo>
                    <a:pt x="1660" y="842"/>
                  </a:lnTo>
                  <a:lnTo>
                    <a:pt x="1667" y="828"/>
                  </a:lnTo>
                  <a:lnTo>
                    <a:pt x="1671" y="813"/>
                  </a:lnTo>
                  <a:lnTo>
                    <a:pt x="1686" y="806"/>
                  </a:lnTo>
                  <a:lnTo>
                    <a:pt x="1712" y="787"/>
                  </a:lnTo>
                  <a:lnTo>
                    <a:pt x="1745" y="780"/>
                  </a:lnTo>
                  <a:lnTo>
                    <a:pt x="1822" y="769"/>
                  </a:lnTo>
                  <a:lnTo>
                    <a:pt x="1893" y="765"/>
                  </a:lnTo>
                  <a:lnTo>
                    <a:pt x="1922" y="765"/>
                  </a:lnTo>
                  <a:lnTo>
                    <a:pt x="1922" y="757"/>
                  </a:lnTo>
                  <a:lnTo>
                    <a:pt x="1963" y="772"/>
                  </a:lnTo>
                  <a:lnTo>
                    <a:pt x="1870" y="772"/>
                  </a:lnTo>
                  <a:lnTo>
                    <a:pt x="1837" y="772"/>
                  </a:lnTo>
                  <a:lnTo>
                    <a:pt x="1797" y="780"/>
                  </a:lnTo>
                  <a:lnTo>
                    <a:pt x="1767" y="787"/>
                  </a:lnTo>
                  <a:lnTo>
                    <a:pt x="1730" y="809"/>
                  </a:lnTo>
                  <a:lnTo>
                    <a:pt x="1715" y="824"/>
                  </a:lnTo>
                  <a:lnTo>
                    <a:pt x="1712" y="835"/>
                  </a:lnTo>
                  <a:lnTo>
                    <a:pt x="1712" y="850"/>
                  </a:lnTo>
                  <a:lnTo>
                    <a:pt x="1715" y="865"/>
                  </a:lnTo>
                  <a:lnTo>
                    <a:pt x="1737" y="883"/>
                  </a:lnTo>
                  <a:lnTo>
                    <a:pt x="1771" y="898"/>
                  </a:lnTo>
                  <a:lnTo>
                    <a:pt x="1782" y="898"/>
                  </a:lnTo>
                  <a:lnTo>
                    <a:pt x="1741" y="879"/>
                  </a:lnTo>
                  <a:lnTo>
                    <a:pt x="1730" y="868"/>
                  </a:lnTo>
                  <a:lnTo>
                    <a:pt x="1715" y="857"/>
                  </a:lnTo>
                  <a:lnTo>
                    <a:pt x="1712" y="850"/>
                  </a:lnTo>
                  <a:lnTo>
                    <a:pt x="1715" y="835"/>
                  </a:lnTo>
                  <a:lnTo>
                    <a:pt x="1715" y="828"/>
                  </a:lnTo>
                  <a:lnTo>
                    <a:pt x="1737" y="809"/>
                  </a:lnTo>
                  <a:lnTo>
                    <a:pt x="1771" y="794"/>
                  </a:lnTo>
                  <a:lnTo>
                    <a:pt x="1797" y="783"/>
                  </a:lnTo>
                  <a:lnTo>
                    <a:pt x="1837" y="780"/>
                  </a:lnTo>
                  <a:lnTo>
                    <a:pt x="1878" y="772"/>
                  </a:lnTo>
                  <a:lnTo>
                    <a:pt x="1978" y="780"/>
                  </a:lnTo>
                  <a:lnTo>
                    <a:pt x="1922" y="780"/>
                  </a:lnTo>
                  <a:lnTo>
                    <a:pt x="1852" y="787"/>
                  </a:lnTo>
                  <a:lnTo>
                    <a:pt x="1822" y="798"/>
                  </a:lnTo>
                  <a:lnTo>
                    <a:pt x="1793" y="809"/>
                  </a:lnTo>
                  <a:lnTo>
                    <a:pt x="1771" y="824"/>
                  </a:lnTo>
                  <a:lnTo>
                    <a:pt x="1763" y="839"/>
                  </a:lnTo>
                  <a:lnTo>
                    <a:pt x="1763" y="842"/>
                  </a:lnTo>
                  <a:lnTo>
                    <a:pt x="1767" y="857"/>
                  </a:lnTo>
                  <a:lnTo>
                    <a:pt x="1778" y="865"/>
                  </a:lnTo>
                  <a:lnTo>
                    <a:pt x="1785" y="879"/>
                  </a:lnTo>
                  <a:lnTo>
                    <a:pt x="1811" y="891"/>
                  </a:lnTo>
                  <a:lnTo>
                    <a:pt x="1837" y="898"/>
                  </a:lnTo>
                  <a:lnTo>
                    <a:pt x="1852" y="898"/>
                  </a:lnTo>
                  <a:lnTo>
                    <a:pt x="1800" y="879"/>
                  </a:lnTo>
                  <a:lnTo>
                    <a:pt x="1778" y="857"/>
                  </a:lnTo>
                  <a:lnTo>
                    <a:pt x="1767" y="842"/>
                  </a:lnTo>
                  <a:lnTo>
                    <a:pt x="1767" y="839"/>
                  </a:lnTo>
                  <a:lnTo>
                    <a:pt x="1771" y="828"/>
                  </a:lnTo>
                  <a:lnTo>
                    <a:pt x="1782" y="820"/>
                  </a:lnTo>
                  <a:lnTo>
                    <a:pt x="1808" y="809"/>
                  </a:lnTo>
                  <a:lnTo>
                    <a:pt x="1848" y="798"/>
                  </a:lnTo>
                  <a:lnTo>
                    <a:pt x="1889" y="787"/>
                  </a:lnTo>
                  <a:lnTo>
                    <a:pt x="1963" y="783"/>
                  </a:lnTo>
                  <a:lnTo>
                    <a:pt x="1996" y="780"/>
                  </a:lnTo>
                  <a:lnTo>
                    <a:pt x="2018" y="783"/>
                  </a:lnTo>
                  <a:lnTo>
                    <a:pt x="2074" y="787"/>
                  </a:lnTo>
                  <a:lnTo>
                    <a:pt x="2037" y="798"/>
                  </a:lnTo>
                  <a:lnTo>
                    <a:pt x="2018" y="820"/>
                  </a:lnTo>
                  <a:lnTo>
                    <a:pt x="2007" y="835"/>
                  </a:lnTo>
                  <a:lnTo>
                    <a:pt x="2007" y="839"/>
                  </a:lnTo>
                  <a:lnTo>
                    <a:pt x="2007" y="857"/>
                  </a:lnTo>
                  <a:lnTo>
                    <a:pt x="2018" y="876"/>
                  </a:lnTo>
                  <a:lnTo>
                    <a:pt x="2029" y="891"/>
                  </a:lnTo>
                  <a:lnTo>
                    <a:pt x="2044" y="898"/>
                  </a:lnTo>
                  <a:lnTo>
                    <a:pt x="2052" y="898"/>
                  </a:lnTo>
                  <a:lnTo>
                    <a:pt x="2037" y="891"/>
                  </a:lnTo>
                  <a:lnTo>
                    <a:pt x="2022" y="876"/>
                  </a:lnTo>
                  <a:lnTo>
                    <a:pt x="2011" y="857"/>
                  </a:lnTo>
                  <a:lnTo>
                    <a:pt x="2007" y="839"/>
                  </a:lnTo>
                  <a:lnTo>
                    <a:pt x="2011" y="835"/>
                  </a:lnTo>
                  <a:lnTo>
                    <a:pt x="2029" y="820"/>
                  </a:lnTo>
                  <a:lnTo>
                    <a:pt x="2052" y="798"/>
                  </a:lnTo>
                  <a:lnTo>
                    <a:pt x="2074" y="794"/>
                  </a:lnTo>
                  <a:lnTo>
                    <a:pt x="2092" y="787"/>
                  </a:lnTo>
                  <a:lnTo>
                    <a:pt x="2137" y="787"/>
                  </a:lnTo>
                  <a:lnTo>
                    <a:pt x="2103" y="806"/>
                  </a:lnTo>
                  <a:lnTo>
                    <a:pt x="2085" y="813"/>
                  </a:lnTo>
                  <a:lnTo>
                    <a:pt x="2074" y="828"/>
                  </a:lnTo>
                  <a:lnTo>
                    <a:pt x="2063" y="842"/>
                  </a:lnTo>
                  <a:lnTo>
                    <a:pt x="2066" y="857"/>
                  </a:lnTo>
                  <a:lnTo>
                    <a:pt x="2074" y="876"/>
                  </a:lnTo>
                  <a:lnTo>
                    <a:pt x="2103" y="898"/>
                  </a:lnTo>
                  <a:lnTo>
                    <a:pt x="2107" y="898"/>
                  </a:lnTo>
                  <a:lnTo>
                    <a:pt x="2089" y="883"/>
                  </a:lnTo>
                  <a:lnTo>
                    <a:pt x="2077" y="868"/>
                  </a:lnTo>
                  <a:lnTo>
                    <a:pt x="2066" y="857"/>
                  </a:lnTo>
                  <a:lnTo>
                    <a:pt x="2066" y="842"/>
                  </a:lnTo>
                  <a:lnTo>
                    <a:pt x="2074" y="828"/>
                  </a:lnTo>
                  <a:lnTo>
                    <a:pt x="2100" y="809"/>
                  </a:lnTo>
                  <a:lnTo>
                    <a:pt x="2122" y="798"/>
                  </a:lnTo>
                  <a:lnTo>
                    <a:pt x="2159" y="787"/>
                  </a:lnTo>
                  <a:lnTo>
                    <a:pt x="2188" y="787"/>
                  </a:lnTo>
                  <a:lnTo>
                    <a:pt x="2296" y="787"/>
                  </a:lnTo>
                  <a:lnTo>
                    <a:pt x="2255" y="806"/>
                  </a:lnTo>
                  <a:lnTo>
                    <a:pt x="2240" y="813"/>
                  </a:lnTo>
                  <a:lnTo>
                    <a:pt x="2225" y="835"/>
                  </a:lnTo>
                  <a:lnTo>
                    <a:pt x="2225" y="850"/>
                  </a:lnTo>
                  <a:lnTo>
                    <a:pt x="2233" y="868"/>
                  </a:lnTo>
                  <a:lnTo>
                    <a:pt x="2270" y="898"/>
                  </a:lnTo>
                  <a:lnTo>
                    <a:pt x="2277" y="898"/>
                  </a:lnTo>
                  <a:lnTo>
                    <a:pt x="2248" y="879"/>
                  </a:lnTo>
                  <a:lnTo>
                    <a:pt x="2240" y="868"/>
                  </a:lnTo>
                  <a:lnTo>
                    <a:pt x="2229" y="850"/>
                  </a:lnTo>
                  <a:lnTo>
                    <a:pt x="2229" y="835"/>
                  </a:lnTo>
                  <a:lnTo>
                    <a:pt x="2233" y="824"/>
                  </a:lnTo>
                  <a:lnTo>
                    <a:pt x="2244" y="813"/>
                  </a:lnTo>
                  <a:lnTo>
                    <a:pt x="2270" y="798"/>
                  </a:lnTo>
                  <a:lnTo>
                    <a:pt x="2303" y="787"/>
                  </a:lnTo>
                  <a:lnTo>
                    <a:pt x="2325" y="787"/>
                  </a:lnTo>
                  <a:lnTo>
                    <a:pt x="2381" y="787"/>
                  </a:lnTo>
                  <a:lnTo>
                    <a:pt x="2329" y="809"/>
                  </a:lnTo>
                  <a:lnTo>
                    <a:pt x="2303" y="824"/>
                  </a:lnTo>
                  <a:lnTo>
                    <a:pt x="2296" y="842"/>
                  </a:lnTo>
                  <a:lnTo>
                    <a:pt x="2296" y="857"/>
                  </a:lnTo>
                  <a:lnTo>
                    <a:pt x="2296" y="868"/>
                  </a:lnTo>
                  <a:lnTo>
                    <a:pt x="2303" y="879"/>
                  </a:lnTo>
                  <a:lnTo>
                    <a:pt x="2325" y="898"/>
                  </a:lnTo>
                  <a:lnTo>
                    <a:pt x="2329" y="898"/>
                  </a:lnTo>
                  <a:lnTo>
                    <a:pt x="2303" y="876"/>
                  </a:lnTo>
                  <a:lnTo>
                    <a:pt x="2299" y="868"/>
                  </a:lnTo>
                  <a:lnTo>
                    <a:pt x="2296" y="857"/>
                  </a:lnTo>
                  <a:lnTo>
                    <a:pt x="2296" y="842"/>
                  </a:lnTo>
                  <a:lnTo>
                    <a:pt x="2310" y="828"/>
                  </a:lnTo>
                  <a:lnTo>
                    <a:pt x="2329" y="813"/>
                  </a:lnTo>
                  <a:lnTo>
                    <a:pt x="2355" y="798"/>
                  </a:lnTo>
                  <a:lnTo>
                    <a:pt x="2395" y="787"/>
                  </a:lnTo>
                  <a:lnTo>
                    <a:pt x="2451" y="783"/>
                  </a:lnTo>
                  <a:lnTo>
                    <a:pt x="2395" y="809"/>
                  </a:lnTo>
                  <a:lnTo>
                    <a:pt x="2370" y="824"/>
                  </a:lnTo>
                  <a:lnTo>
                    <a:pt x="2358" y="835"/>
                  </a:lnTo>
                  <a:lnTo>
                    <a:pt x="2351" y="850"/>
                  </a:lnTo>
                  <a:lnTo>
                    <a:pt x="2351" y="865"/>
                  </a:lnTo>
                  <a:lnTo>
                    <a:pt x="2358" y="883"/>
                  </a:lnTo>
                  <a:lnTo>
                    <a:pt x="2381" y="898"/>
                  </a:lnTo>
                  <a:lnTo>
                    <a:pt x="2388" y="898"/>
                  </a:lnTo>
                  <a:lnTo>
                    <a:pt x="2366" y="879"/>
                  </a:lnTo>
                  <a:lnTo>
                    <a:pt x="2355" y="865"/>
                  </a:lnTo>
                  <a:lnTo>
                    <a:pt x="2355" y="850"/>
                  </a:lnTo>
                  <a:lnTo>
                    <a:pt x="2366" y="835"/>
                  </a:lnTo>
                  <a:lnTo>
                    <a:pt x="2381" y="824"/>
                  </a:lnTo>
                  <a:lnTo>
                    <a:pt x="2414" y="806"/>
                  </a:lnTo>
                  <a:lnTo>
                    <a:pt x="2466" y="783"/>
                  </a:lnTo>
                  <a:lnTo>
                    <a:pt x="2514" y="783"/>
                  </a:lnTo>
                  <a:lnTo>
                    <a:pt x="2580" y="783"/>
                  </a:lnTo>
                  <a:lnTo>
                    <a:pt x="2536" y="794"/>
                  </a:lnTo>
                  <a:lnTo>
                    <a:pt x="2506" y="806"/>
                  </a:lnTo>
                  <a:lnTo>
                    <a:pt x="2480" y="813"/>
                  </a:lnTo>
                  <a:lnTo>
                    <a:pt x="2443" y="835"/>
                  </a:lnTo>
                  <a:lnTo>
                    <a:pt x="2436" y="842"/>
                  </a:lnTo>
                  <a:lnTo>
                    <a:pt x="2429" y="854"/>
                  </a:lnTo>
                  <a:lnTo>
                    <a:pt x="2425" y="868"/>
                  </a:lnTo>
                  <a:lnTo>
                    <a:pt x="2429" y="879"/>
                  </a:lnTo>
                  <a:lnTo>
                    <a:pt x="2436" y="891"/>
                  </a:lnTo>
                  <a:lnTo>
                    <a:pt x="2443" y="898"/>
                  </a:lnTo>
                  <a:lnTo>
                    <a:pt x="2451" y="898"/>
                  </a:lnTo>
                  <a:lnTo>
                    <a:pt x="2440" y="883"/>
                  </a:lnTo>
                  <a:lnTo>
                    <a:pt x="2436" y="879"/>
                  </a:lnTo>
                  <a:lnTo>
                    <a:pt x="2429" y="868"/>
                  </a:lnTo>
                  <a:lnTo>
                    <a:pt x="2429" y="854"/>
                  </a:lnTo>
                  <a:lnTo>
                    <a:pt x="2436" y="842"/>
                  </a:lnTo>
                  <a:lnTo>
                    <a:pt x="2443" y="835"/>
                  </a:lnTo>
                  <a:lnTo>
                    <a:pt x="2480" y="820"/>
                  </a:lnTo>
                  <a:lnTo>
                    <a:pt x="2510" y="806"/>
                  </a:lnTo>
                  <a:lnTo>
                    <a:pt x="2551" y="794"/>
                  </a:lnTo>
                  <a:lnTo>
                    <a:pt x="2606" y="783"/>
                  </a:lnTo>
                  <a:lnTo>
                    <a:pt x="2606" y="780"/>
                  </a:lnTo>
                  <a:lnTo>
                    <a:pt x="2928" y="772"/>
                  </a:lnTo>
                  <a:lnTo>
                    <a:pt x="2991" y="772"/>
                  </a:lnTo>
                  <a:lnTo>
                    <a:pt x="2987" y="772"/>
                  </a:lnTo>
                  <a:lnTo>
                    <a:pt x="2917" y="772"/>
                  </a:lnTo>
                  <a:lnTo>
                    <a:pt x="2872" y="780"/>
                  </a:lnTo>
                  <a:lnTo>
                    <a:pt x="2872" y="772"/>
                  </a:lnTo>
                  <a:lnTo>
                    <a:pt x="2765" y="783"/>
                  </a:lnTo>
                  <a:lnTo>
                    <a:pt x="2687" y="798"/>
                  </a:lnTo>
                  <a:lnTo>
                    <a:pt x="2636" y="809"/>
                  </a:lnTo>
                  <a:lnTo>
                    <a:pt x="2617" y="813"/>
                  </a:lnTo>
                  <a:lnTo>
                    <a:pt x="2577" y="835"/>
                  </a:lnTo>
                  <a:lnTo>
                    <a:pt x="2562" y="842"/>
                  </a:lnTo>
                  <a:lnTo>
                    <a:pt x="2551" y="857"/>
                  </a:lnTo>
                  <a:lnTo>
                    <a:pt x="2547" y="879"/>
                  </a:lnTo>
                  <a:lnTo>
                    <a:pt x="2547" y="883"/>
                  </a:lnTo>
                  <a:lnTo>
                    <a:pt x="2554" y="898"/>
                  </a:lnTo>
                  <a:lnTo>
                    <a:pt x="2562" y="898"/>
                  </a:lnTo>
                  <a:lnTo>
                    <a:pt x="2551" y="883"/>
                  </a:lnTo>
                  <a:lnTo>
                    <a:pt x="2551" y="879"/>
                  </a:lnTo>
                  <a:lnTo>
                    <a:pt x="2554" y="857"/>
                  </a:lnTo>
                  <a:lnTo>
                    <a:pt x="2562" y="842"/>
                  </a:lnTo>
                  <a:lnTo>
                    <a:pt x="2577" y="835"/>
                  </a:lnTo>
                  <a:lnTo>
                    <a:pt x="2617" y="820"/>
                  </a:lnTo>
                  <a:lnTo>
                    <a:pt x="2676" y="806"/>
                  </a:lnTo>
                  <a:lnTo>
                    <a:pt x="2747" y="787"/>
                  </a:lnTo>
                  <a:lnTo>
                    <a:pt x="2835" y="780"/>
                  </a:lnTo>
                  <a:lnTo>
                    <a:pt x="2739" y="794"/>
                  </a:lnTo>
                  <a:lnTo>
                    <a:pt x="2680" y="806"/>
                  </a:lnTo>
                  <a:lnTo>
                    <a:pt x="2639" y="820"/>
                  </a:lnTo>
                  <a:lnTo>
                    <a:pt x="2599" y="839"/>
                  </a:lnTo>
                  <a:lnTo>
                    <a:pt x="2591" y="854"/>
                  </a:lnTo>
                  <a:lnTo>
                    <a:pt x="2584" y="865"/>
                  </a:lnTo>
                  <a:lnTo>
                    <a:pt x="2591" y="883"/>
                  </a:lnTo>
                  <a:lnTo>
                    <a:pt x="2595" y="898"/>
                  </a:lnTo>
                  <a:lnTo>
                    <a:pt x="2599" y="898"/>
                  </a:lnTo>
                  <a:lnTo>
                    <a:pt x="2595" y="883"/>
                  </a:lnTo>
                  <a:lnTo>
                    <a:pt x="2591" y="865"/>
                  </a:lnTo>
                  <a:lnTo>
                    <a:pt x="2595" y="854"/>
                  </a:lnTo>
                  <a:lnTo>
                    <a:pt x="2606" y="842"/>
                  </a:lnTo>
                  <a:lnTo>
                    <a:pt x="2639" y="824"/>
                  </a:lnTo>
                  <a:lnTo>
                    <a:pt x="2654" y="820"/>
                  </a:lnTo>
                  <a:lnTo>
                    <a:pt x="2702" y="806"/>
                  </a:lnTo>
                  <a:lnTo>
                    <a:pt x="2787" y="787"/>
                  </a:lnTo>
                  <a:lnTo>
                    <a:pt x="2917" y="780"/>
                  </a:lnTo>
                  <a:lnTo>
                    <a:pt x="2987" y="780"/>
                  </a:lnTo>
                  <a:lnTo>
                    <a:pt x="3016" y="772"/>
                  </a:lnTo>
                  <a:lnTo>
                    <a:pt x="3098" y="780"/>
                  </a:lnTo>
                  <a:lnTo>
                    <a:pt x="3157" y="787"/>
                  </a:lnTo>
                  <a:lnTo>
                    <a:pt x="3201" y="798"/>
                  </a:lnTo>
                  <a:lnTo>
                    <a:pt x="3223" y="809"/>
                  </a:lnTo>
                  <a:lnTo>
                    <a:pt x="3153" y="798"/>
                  </a:lnTo>
                  <a:lnTo>
                    <a:pt x="3101" y="794"/>
                  </a:lnTo>
                  <a:lnTo>
                    <a:pt x="3053" y="798"/>
                  </a:lnTo>
                  <a:lnTo>
                    <a:pt x="3053" y="794"/>
                  </a:lnTo>
                  <a:lnTo>
                    <a:pt x="3002" y="794"/>
                  </a:lnTo>
                  <a:lnTo>
                    <a:pt x="2898" y="794"/>
                  </a:lnTo>
                  <a:lnTo>
                    <a:pt x="2780" y="806"/>
                  </a:lnTo>
                  <a:lnTo>
                    <a:pt x="2732" y="813"/>
                  </a:lnTo>
                  <a:lnTo>
                    <a:pt x="2695" y="828"/>
                  </a:lnTo>
                  <a:lnTo>
                    <a:pt x="2665" y="850"/>
                  </a:lnTo>
                  <a:lnTo>
                    <a:pt x="2647" y="865"/>
                  </a:lnTo>
                  <a:lnTo>
                    <a:pt x="2639" y="879"/>
                  </a:lnTo>
                  <a:lnTo>
                    <a:pt x="2639" y="891"/>
                  </a:lnTo>
                  <a:lnTo>
                    <a:pt x="2639" y="898"/>
                  </a:lnTo>
                  <a:lnTo>
                    <a:pt x="2647" y="898"/>
                  </a:lnTo>
                  <a:lnTo>
                    <a:pt x="2639" y="891"/>
                  </a:lnTo>
                  <a:lnTo>
                    <a:pt x="2647" y="879"/>
                  </a:lnTo>
                  <a:lnTo>
                    <a:pt x="2650" y="868"/>
                  </a:lnTo>
                  <a:lnTo>
                    <a:pt x="2669" y="850"/>
                  </a:lnTo>
                  <a:lnTo>
                    <a:pt x="2695" y="835"/>
                  </a:lnTo>
                  <a:lnTo>
                    <a:pt x="2732" y="820"/>
                  </a:lnTo>
                  <a:lnTo>
                    <a:pt x="2776" y="809"/>
                  </a:lnTo>
                  <a:lnTo>
                    <a:pt x="2876" y="798"/>
                  </a:lnTo>
                  <a:lnTo>
                    <a:pt x="2976" y="798"/>
                  </a:lnTo>
                  <a:lnTo>
                    <a:pt x="3042" y="798"/>
                  </a:lnTo>
                  <a:lnTo>
                    <a:pt x="2972" y="806"/>
                  </a:lnTo>
                  <a:lnTo>
                    <a:pt x="2920" y="820"/>
                  </a:lnTo>
                  <a:lnTo>
                    <a:pt x="2920" y="813"/>
                  </a:lnTo>
                  <a:lnTo>
                    <a:pt x="2850" y="820"/>
                  </a:lnTo>
                  <a:lnTo>
                    <a:pt x="2802" y="820"/>
                  </a:lnTo>
                  <a:lnTo>
                    <a:pt x="2761" y="824"/>
                  </a:lnTo>
                  <a:lnTo>
                    <a:pt x="2732" y="835"/>
                  </a:lnTo>
                  <a:lnTo>
                    <a:pt x="2706" y="850"/>
                  </a:lnTo>
                  <a:lnTo>
                    <a:pt x="2680" y="868"/>
                  </a:lnTo>
                  <a:lnTo>
                    <a:pt x="2676" y="879"/>
                  </a:lnTo>
                  <a:lnTo>
                    <a:pt x="2676" y="898"/>
                  </a:lnTo>
                  <a:lnTo>
                    <a:pt x="2680" y="898"/>
                  </a:lnTo>
                  <a:lnTo>
                    <a:pt x="2680" y="883"/>
                  </a:lnTo>
                  <a:lnTo>
                    <a:pt x="2687" y="876"/>
                  </a:lnTo>
                  <a:lnTo>
                    <a:pt x="2710" y="850"/>
                  </a:lnTo>
                  <a:lnTo>
                    <a:pt x="2732" y="839"/>
                  </a:lnTo>
                  <a:lnTo>
                    <a:pt x="2761" y="828"/>
                  </a:lnTo>
                  <a:lnTo>
                    <a:pt x="2802" y="824"/>
                  </a:lnTo>
                  <a:lnTo>
                    <a:pt x="2850" y="820"/>
                  </a:lnTo>
                  <a:lnTo>
                    <a:pt x="2913" y="820"/>
                  </a:lnTo>
                  <a:lnTo>
                    <a:pt x="2865" y="842"/>
                  </a:lnTo>
                  <a:lnTo>
                    <a:pt x="2835" y="865"/>
                  </a:lnTo>
                  <a:lnTo>
                    <a:pt x="2828" y="883"/>
                  </a:lnTo>
                  <a:lnTo>
                    <a:pt x="2820" y="894"/>
                  </a:lnTo>
                  <a:lnTo>
                    <a:pt x="2820" y="898"/>
                  </a:lnTo>
                  <a:lnTo>
                    <a:pt x="2828" y="898"/>
                  </a:lnTo>
                  <a:lnTo>
                    <a:pt x="2828" y="894"/>
                  </a:lnTo>
                  <a:lnTo>
                    <a:pt x="2832" y="879"/>
                  </a:lnTo>
                  <a:lnTo>
                    <a:pt x="2843" y="865"/>
                  </a:lnTo>
                  <a:lnTo>
                    <a:pt x="2861" y="850"/>
                  </a:lnTo>
                  <a:lnTo>
                    <a:pt x="2887" y="835"/>
                  </a:lnTo>
                  <a:lnTo>
                    <a:pt x="2928" y="820"/>
                  </a:lnTo>
                  <a:lnTo>
                    <a:pt x="2976" y="809"/>
                  </a:lnTo>
                  <a:lnTo>
                    <a:pt x="3046" y="798"/>
                  </a:lnTo>
                  <a:lnTo>
                    <a:pt x="3094" y="798"/>
                  </a:lnTo>
                  <a:lnTo>
                    <a:pt x="3149" y="798"/>
                  </a:lnTo>
                  <a:lnTo>
                    <a:pt x="3227" y="813"/>
                  </a:lnTo>
                  <a:lnTo>
                    <a:pt x="3227" y="809"/>
                  </a:lnTo>
                  <a:lnTo>
                    <a:pt x="3249" y="824"/>
                  </a:lnTo>
                  <a:lnTo>
                    <a:pt x="3209" y="820"/>
                  </a:lnTo>
                  <a:lnTo>
                    <a:pt x="3194" y="820"/>
                  </a:lnTo>
                  <a:lnTo>
                    <a:pt x="3098" y="813"/>
                  </a:lnTo>
                  <a:lnTo>
                    <a:pt x="3024" y="820"/>
                  </a:lnTo>
                  <a:lnTo>
                    <a:pt x="2972" y="835"/>
                  </a:lnTo>
                  <a:lnTo>
                    <a:pt x="2931" y="842"/>
                  </a:lnTo>
                  <a:lnTo>
                    <a:pt x="2905" y="857"/>
                  </a:lnTo>
                  <a:lnTo>
                    <a:pt x="2891" y="876"/>
                  </a:lnTo>
                  <a:lnTo>
                    <a:pt x="2883" y="891"/>
                  </a:lnTo>
                  <a:lnTo>
                    <a:pt x="2883" y="898"/>
                  </a:lnTo>
                  <a:lnTo>
                    <a:pt x="2887" y="898"/>
                  </a:lnTo>
                  <a:lnTo>
                    <a:pt x="2887" y="891"/>
                  </a:lnTo>
                  <a:lnTo>
                    <a:pt x="2898" y="879"/>
                  </a:lnTo>
                  <a:lnTo>
                    <a:pt x="2913" y="865"/>
                  </a:lnTo>
                  <a:lnTo>
                    <a:pt x="2935" y="850"/>
                  </a:lnTo>
                  <a:lnTo>
                    <a:pt x="2972" y="835"/>
                  </a:lnTo>
                  <a:lnTo>
                    <a:pt x="3027" y="824"/>
                  </a:lnTo>
                  <a:lnTo>
                    <a:pt x="3098" y="820"/>
                  </a:lnTo>
                  <a:lnTo>
                    <a:pt x="3194" y="824"/>
                  </a:lnTo>
                  <a:lnTo>
                    <a:pt x="3212" y="824"/>
                  </a:lnTo>
                  <a:lnTo>
                    <a:pt x="3238" y="824"/>
                  </a:lnTo>
                  <a:lnTo>
                    <a:pt x="3257" y="828"/>
                  </a:lnTo>
                  <a:lnTo>
                    <a:pt x="3264" y="835"/>
                  </a:lnTo>
                  <a:lnTo>
                    <a:pt x="3201" y="828"/>
                  </a:lnTo>
                  <a:lnTo>
                    <a:pt x="3172" y="828"/>
                  </a:lnTo>
                  <a:lnTo>
                    <a:pt x="3098" y="828"/>
                  </a:lnTo>
                  <a:lnTo>
                    <a:pt x="3042" y="835"/>
                  </a:lnTo>
                  <a:lnTo>
                    <a:pt x="2998" y="842"/>
                  </a:lnTo>
                  <a:lnTo>
                    <a:pt x="2972" y="854"/>
                  </a:lnTo>
                  <a:lnTo>
                    <a:pt x="2954" y="865"/>
                  </a:lnTo>
                  <a:lnTo>
                    <a:pt x="2942" y="876"/>
                  </a:lnTo>
                  <a:lnTo>
                    <a:pt x="2935" y="891"/>
                  </a:lnTo>
                  <a:lnTo>
                    <a:pt x="2935" y="898"/>
                  </a:lnTo>
                  <a:lnTo>
                    <a:pt x="2942" y="898"/>
                  </a:lnTo>
                  <a:lnTo>
                    <a:pt x="2942" y="891"/>
                  </a:lnTo>
                  <a:lnTo>
                    <a:pt x="2946" y="879"/>
                  </a:lnTo>
                  <a:lnTo>
                    <a:pt x="2957" y="868"/>
                  </a:lnTo>
                  <a:lnTo>
                    <a:pt x="2972" y="857"/>
                  </a:lnTo>
                  <a:lnTo>
                    <a:pt x="3002" y="842"/>
                  </a:lnTo>
                  <a:lnTo>
                    <a:pt x="3042" y="839"/>
                  </a:lnTo>
                  <a:lnTo>
                    <a:pt x="3101" y="835"/>
                  </a:lnTo>
                  <a:lnTo>
                    <a:pt x="3179" y="835"/>
                  </a:lnTo>
                  <a:lnTo>
                    <a:pt x="3201" y="835"/>
                  </a:lnTo>
                  <a:lnTo>
                    <a:pt x="3268" y="839"/>
                  </a:lnTo>
                  <a:lnTo>
                    <a:pt x="3271" y="842"/>
                  </a:lnTo>
                  <a:lnTo>
                    <a:pt x="3194" y="839"/>
                  </a:lnTo>
                  <a:lnTo>
                    <a:pt x="3127" y="842"/>
                  </a:lnTo>
                  <a:lnTo>
                    <a:pt x="3083" y="850"/>
                  </a:lnTo>
                  <a:lnTo>
                    <a:pt x="3046" y="865"/>
                  </a:lnTo>
                  <a:lnTo>
                    <a:pt x="3027" y="876"/>
                  </a:lnTo>
                  <a:lnTo>
                    <a:pt x="3016" y="883"/>
                  </a:lnTo>
                  <a:lnTo>
                    <a:pt x="3005" y="898"/>
                  </a:lnTo>
                  <a:lnTo>
                    <a:pt x="3013" y="898"/>
                  </a:lnTo>
                  <a:lnTo>
                    <a:pt x="3024" y="883"/>
                  </a:lnTo>
                  <a:lnTo>
                    <a:pt x="3039" y="876"/>
                  </a:lnTo>
                  <a:lnTo>
                    <a:pt x="3057" y="865"/>
                  </a:lnTo>
                  <a:lnTo>
                    <a:pt x="3094" y="854"/>
                  </a:lnTo>
                  <a:lnTo>
                    <a:pt x="3138" y="842"/>
                  </a:lnTo>
                  <a:lnTo>
                    <a:pt x="3198" y="842"/>
                  </a:lnTo>
                  <a:lnTo>
                    <a:pt x="3279" y="850"/>
                  </a:lnTo>
                  <a:lnTo>
                    <a:pt x="3279" y="842"/>
                  </a:lnTo>
                  <a:lnTo>
                    <a:pt x="3290" y="854"/>
                  </a:lnTo>
                  <a:lnTo>
                    <a:pt x="3264" y="850"/>
                  </a:lnTo>
                  <a:lnTo>
                    <a:pt x="3249" y="850"/>
                  </a:lnTo>
                  <a:lnTo>
                    <a:pt x="3194" y="850"/>
                  </a:lnTo>
                  <a:lnTo>
                    <a:pt x="3153" y="854"/>
                  </a:lnTo>
                  <a:lnTo>
                    <a:pt x="3124" y="857"/>
                  </a:lnTo>
                  <a:lnTo>
                    <a:pt x="3101" y="868"/>
                  </a:lnTo>
                  <a:lnTo>
                    <a:pt x="3087" y="879"/>
                  </a:lnTo>
                  <a:lnTo>
                    <a:pt x="3083" y="891"/>
                  </a:lnTo>
                  <a:lnTo>
                    <a:pt x="3079" y="898"/>
                  </a:lnTo>
                  <a:lnTo>
                    <a:pt x="3083" y="898"/>
                  </a:lnTo>
                  <a:lnTo>
                    <a:pt x="3083" y="891"/>
                  </a:lnTo>
                  <a:lnTo>
                    <a:pt x="3094" y="879"/>
                  </a:lnTo>
                  <a:lnTo>
                    <a:pt x="3101" y="868"/>
                  </a:lnTo>
                  <a:lnTo>
                    <a:pt x="3124" y="865"/>
                  </a:lnTo>
                  <a:lnTo>
                    <a:pt x="3153" y="854"/>
                  </a:lnTo>
                  <a:lnTo>
                    <a:pt x="3194" y="850"/>
                  </a:lnTo>
                  <a:lnTo>
                    <a:pt x="3249" y="854"/>
                  </a:lnTo>
                  <a:lnTo>
                    <a:pt x="3264" y="854"/>
                  </a:lnTo>
                  <a:lnTo>
                    <a:pt x="3290" y="865"/>
                  </a:lnTo>
                  <a:lnTo>
                    <a:pt x="3290" y="857"/>
                  </a:lnTo>
                  <a:lnTo>
                    <a:pt x="3297" y="876"/>
                  </a:lnTo>
                  <a:lnTo>
                    <a:pt x="3297" y="891"/>
                  </a:lnTo>
                  <a:lnTo>
                    <a:pt x="3290" y="883"/>
                  </a:lnTo>
                  <a:lnTo>
                    <a:pt x="3279" y="879"/>
                  </a:lnTo>
                  <a:lnTo>
                    <a:pt x="3268" y="876"/>
                  </a:lnTo>
                  <a:lnTo>
                    <a:pt x="3212" y="868"/>
                  </a:lnTo>
                  <a:lnTo>
                    <a:pt x="3172" y="879"/>
                  </a:lnTo>
                  <a:lnTo>
                    <a:pt x="3153" y="891"/>
                  </a:lnTo>
                  <a:lnTo>
                    <a:pt x="3138" y="898"/>
                  </a:lnTo>
                  <a:lnTo>
                    <a:pt x="3142" y="898"/>
                  </a:lnTo>
                  <a:lnTo>
                    <a:pt x="3157" y="891"/>
                  </a:lnTo>
                  <a:lnTo>
                    <a:pt x="3183" y="879"/>
                  </a:lnTo>
                  <a:lnTo>
                    <a:pt x="3220" y="876"/>
                  </a:lnTo>
                  <a:lnTo>
                    <a:pt x="3264" y="879"/>
                  </a:lnTo>
                  <a:lnTo>
                    <a:pt x="3283" y="883"/>
                  </a:lnTo>
                  <a:lnTo>
                    <a:pt x="3294" y="891"/>
                  </a:lnTo>
                  <a:lnTo>
                    <a:pt x="3297" y="894"/>
                  </a:lnTo>
                  <a:lnTo>
                    <a:pt x="3297" y="898"/>
                  </a:lnTo>
                  <a:lnTo>
                    <a:pt x="3305" y="898"/>
                  </a:lnTo>
                  <a:lnTo>
                    <a:pt x="3305" y="891"/>
                  </a:lnTo>
                  <a:lnTo>
                    <a:pt x="3297" y="865"/>
                  </a:lnTo>
                  <a:lnTo>
                    <a:pt x="3279" y="842"/>
                  </a:lnTo>
                  <a:lnTo>
                    <a:pt x="3249" y="820"/>
                  </a:lnTo>
                  <a:lnTo>
                    <a:pt x="3209" y="79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8" name="図形 97"/>
            <p:cNvSpPr>
              <a:spLocks/>
            </p:cNvSpPr>
            <p:nvPr/>
          </p:nvSpPr>
          <p:spPr bwMode="auto">
            <a:xfrm>
              <a:off x="27598" y="4827823"/>
              <a:ext cx="165588" cy="79098"/>
            </a:xfrm>
            <a:custGeom>
              <a:avLst/>
              <a:gdLst/>
              <a:ahLst/>
              <a:cxnLst>
                <a:cxn ang="0">
                  <a:pos x="52" y="56"/>
                </a:cxn>
                <a:cxn ang="0">
                  <a:pos x="23" y="48"/>
                </a:cxn>
                <a:cxn ang="0">
                  <a:pos x="34" y="44"/>
                </a:cxn>
                <a:cxn ang="0">
                  <a:pos x="41" y="30"/>
                </a:cxn>
                <a:cxn ang="0">
                  <a:pos x="41" y="19"/>
                </a:cxn>
                <a:cxn ang="0">
                  <a:pos x="26" y="7"/>
                </a:cxn>
                <a:cxn ang="0">
                  <a:pos x="0" y="0"/>
                </a:cxn>
                <a:cxn ang="0">
                  <a:pos x="49" y="0"/>
                </a:cxn>
                <a:cxn ang="0">
                  <a:pos x="71" y="7"/>
                </a:cxn>
                <a:cxn ang="0">
                  <a:pos x="93" y="15"/>
                </a:cxn>
                <a:cxn ang="0">
                  <a:pos x="108" y="26"/>
                </a:cxn>
                <a:cxn ang="0">
                  <a:pos x="104" y="41"/>
                </a:cxn>
                <a:cxn ang="0">
                  <a:pos x="97" y="44"/>
                </a:cxn>
                <a:cxn ang="0">
                  <a:pos x="82" y="48"/>
                </a:cxn>
                <a:cxn ang="0">
                  <a:pos x="52" y="56"/>
                </a:cxn>
              </a:cxnLst>
              <a:rect l="0" t="0" r="0" b="0"/>
              <a:pathLst>
                <a:path w="108" h="56">
                  <a:moveTo>
                    <a:pt x="52" y="56"/>
                  </a:moveTo>
                  <a:lnTo>
                    <a:pt x="23" y="48"/>
                  </a:lnTo>
                  <a:lnTo>
                    <a:pt x="34" y="44"/>
                  </a:lnTo>
                  <a:lnTo>
                    <a:pt x="41" y="30"/>
                  </a:lnTo>
                  <a:lnTo>
                    <a:pt x="41" y="19"/>
                  </a:lnTo>
                  <a:lnTo>
                    <a:pt x="26" y="7"/>
                  </a:lnTo>
                  <a:lnTo>
                    <a:pt x="0" y="0"/>
                  </a:lnTo>
                  <a:lnTo>
                    <a:pt x="49" y="0"/>
                  </a:lnTo>
                  <a:lnTo>
                    <a:pt x="71" y="7"/>
                  </a:lnTo>
                  <a:lnTo>
                    <a:pt x="93" y="15"/>
                  </a:lnTo>
                  <a:lnTo>
                    <a:pt x="108" y="26"/>
                  </a:lnTo>
                  <a:lnTo>
                    <a:pt x="104" y="41"/>
                  </a:lnTo>
                  <a:lnTo>
                    <a:pt x="97" y="44"/>
                  </a:lnTo>
                  <a:lnTo>
                    <a:pt x="82" y="48"/>
                  </a:lnTo>
                  <a:lnTo>
                    <a:pt x="52" y="5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9" name="図形 98"/>
            <p:cNvSpPr>
              <a:spLocks/>
            </p:cNvSpPr>
            <p:nvPr/>
          </p:nvSpPr>
          <p:spPr bwMode="auto">
            <a:xfrm>
              <a:off x="130324" y="4827823"/>
              <a:ext cx="187053" cy="83336"/>
            </a:xfrm>
            <a:custGeom>
              <a:avLst/>
              <a:gdLst/>
              <a:ahLst/>
              <a:cxnLst>
                <a:cxn ang="0">
                  <a:pos x="115" y="26"/>
                </a:cxn>
                <a:cxn ang="0">
                  <a:pos x="122" y="33"/>
                </a:cxn>
                <a:cxn ang="0">
                  <a:pos x="115" y="41"/>
                </a:cxn>
                <a:cxn ang="0">
                  <a:pos x="107" y="44"/>
                </a:cxn>
                <a:cxn ang="0">
                  <a:pos x="74" y="56"/>
                </a:cxn>
                <a:cxn ang="0">
                  <a:pos x="15" y="59"/>
                </a:cxn>
                <a:cxn ang="0">
                  <a:pos x="4" y="56"/>
                </a:cxn>
                <a:cxn ang="0">
                  <a:pos x="26" y="48"/>
                </a:cxn>
                <a:cxn ang="0">
                  <a:pos x="37" y="44"/>
                </a:cxn>
                <a:cxn ang="0">
                  <a:pos x="41" y="41"/>
                </a:cxn>
                <a:cxn ang="0">
                  <a:pos x="44" y="33"/>
                </a:cxn>
                <a:cxn ang="0">
                  <a:pos x="41" y="26"/>
                </a:cxn>
                <a:cxn ang="0">
                  <a:pos x="37" y="19"/>
                </a:cxn>
                <a:cxn ang="0">
                  <a:pos x="26" y="7"/>
                </a:cxn>
                <a:cxn ang="0">
                  <a:pos x="0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96" y="15"/>
                </a:cxn>
                <a:cxn ang="0">
                  <a:pos x="115" y="26"/>
                </a:cxn>
              </a:cxnLst>
              <a:rect l="0" t="0" r="0" b="0"/>
              <a:pathLst>
                <a:path w="122" h="59">
                  <a:moveTo>
                    <a:pt x="115" y="26"/>
                  </a:moveTo>
                  <a:lnTo>
                    <a:pt x="122" y="33"/>
                  </a:lnTo>
                  <a:lnTo>
                    <a:pt x="115" y="41"/>
                  </a:lnTo>
                  <a:lnTo>
                    <a:pt x="107" y="44"/>
                  </a:lnTo>
                  <a:lnTo>
                    <a:pt x="74" y="56"/>
                  </a:lnTo>
                  <a:lnTo>
                    <a:pt x="15" y="59"/>
                  </a:lnTo>
                  <a:lnTo>
                    <a:pt x="4" y="56"/>
                  </a:lnTo>
                  <a:lnTo>
                    <a:pt x="26" y="48"/>
                  </a:lnTo>
                  <a:lnTo>
                    <a:pt x="37" y="44"/>
                  </a:lnTo>
                  <a:lnTo>
                    <a:pt x="41" y="41"/>
                  </a:lnTo>
                  <a:lnTo>
                    <a:pt x="44" y="33"/>
                  </a:lnTo>
                  <a:lnTo>
                    <a:pt x="41" y="26"/>
                  </a:lnTo>
                  <a:lnTo>
                    <a:pt x="37" y="19"/>
                  </a:lnTo>
                  <a:lnTo>
                    <a:pt x="26" y="7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96" y="15"/>
                  </a:lnTo>
                  <a:lnTo>
                    <a:pt x="115" y="2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0" name="図形 99"/>
            <p:cNvSpPr>
              <a:spLocks/>
            </p:cNvSpPr>
            <p:nvPr/>
          </p:nvSpPr>
          <p:spPr bwMode="auto">
            <a:xfrm>
              <a:off x="1847533" y="5308063"/>
              <a:ext cx="390972" cy="120060"/>
            </a:xfrm>
            <a:custGeom>
              <a:avLst/>
              <a:gdLst/>
              <a:ahLst/>
              <a:cxnLst>
                <a:cxn ang="0">
                  <a:pos x="100" y="4"/>
                </a:cxn>
                <a:cxn ang="0">
                  <a:pos x="81" y="15"/>
                </a:cxn>
                <a:cxn ang="0">
                  <a:pos x="74" y="26"/>
                </a:cxn>
                <a:cxn ang="0">
                  <a:pos x="70" y="37"/>
                </a:cxn>
                <a:cxn ang="0">
                  <a:pos x="74" y="41"/>
                </a:cxn>
                <a:cxn ang="0">
                  <a:pos x="81" y="52"/>
                </a:cxn>
                <a:cxn ang="0">
                  <a:pos x="115" y="59"/>
                </a:cxn>
                <a:cxn ang="0">
                  <a:pos x="155" y="70"/>
                </a:cxn>
                <a:cxn ang="0">
                  <a:pos x="200" y="81"/>
                </a:cxn>
                <a:cxn ang="0">
                  <a:pos x="255" y="85"/>
                </a:cxn>
                <a:cxn ang="0">
                  <a:pos x="181" y="85"/>
                </a:cxn>
                <a:cxn ang="0">
                  <a:pos x="100" y="81"/>
                </a:cxn>
                <a:cxn ang="0">
                  <a:pos x="67" y="74"/>
                </a:cxn>
                <a:cxn ang="0">
                  <a:pos x="37" y="67"/>
                </a:cxn>
                <a:cxn ang="0">
                  <a:pos x="11" y="52"/>
                </a:cxn>
                <a:cxn ang="0">
                  <a:pos x="0" y="37"/>
                </a:cxn>
                <a:cxn ang="0">
                  <a:pos x="0" y="30"/>
                </a:cxn>
                <a:cxn ang="0">
                  <a:pos x="0" y="19"/>
                </a:cxn>
                <a:cxn ang="0">
                  <a:pos x="11" y="11"/>
                </a:cxn>
                <a:cxn ang="0">
                  <a:pos x="30" y="4"/>
                </a:cxn>
                <a:cxn ang="0">
                  <a:pos x="30" y="0"/>
                </a:cxn>
                <a:cxn ang="0">
                  <a:pos x="100" y="4"/>
                </a:cxn>
              </a:cxnLst>
              <a:rect l="0" t="0" r="0" b="0"/>
              <a:pathLst>
                <a:path w="255" h="85">
                  <a:moveTo>
                    <a:pt x="100" y="4"/>
                  </a:moveTo>
                  <a:lnTo>
                    <a:pt x="81" y="15"/>
                  </a:lnTo>
                  <a:lnTo>
                    <a:pt x="74" y="26"/>
                  </a:lnTo>
                  <a:lnTo>
                    <a:pt x="70" y="37"/>
                  </a:lnTo>
                  <a:lnTo>
                    <a:pt x="74" y="41"/>
                  </a:lnTo>
                  <a:lnTo>
                    <a:pt x="81" y="52"/>
                  </a:lnTo>
                  <a:lnTo>
                    <a:pt x="115" y="59"/>
                  </a:lnTo>
                  <a:lnTo>
                    <a:pt x="155" y="70"/>
                  </a:lnTo>
                  <a:lnTo>
                    <a:pt x="200" y="81"/>
                  </a:lnTo>
                  <a:lnTo>
                    <a:pt x="255" y="85"/>
                  </a:lnTo>
                  <a:lnTo>
                    <a:pt x="181" y="85"/>
                  </a:lnTo>
                  <a:lnTo>
                    <a:pt x="100" y="81"/>
                  </a:lnTo>
                  <a:lnTo>
                    <a:pt x="67" y="74"/>
                  </a:lnTo>
                  <a:lnTo>
                    <a:pt x="37" y="67"/>
                  </a:lnTo>
                  <a:lnTo>
                    <a:pt x="11" y="52"/>
                  </a:lnTo>
                  <a:lnTo>
                    <a:pt x="0" y="37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11" y="11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100" y="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1" name="図形 100"/>
            <p:cNvSpPr>
              <a:spLocks/>
            </p:cNvSpPr>
            <p:nvPr/>
          </p:nvSpPr>
          <p:spPr bwMode="auto">
            <a:xfrm>
              <a:off x="1649747" y="5292526"/>
              <a:ext cx="288246" cy="151134"/>
            </a:xfrm>
            <a:custGeom>
              <a:avLst/>
              <a:gdLst/>
              <a:ahLst/>
              <a:cxnLst>
                <a:cxn ang="0">
                  <a:pos x="88" y="7"/>
                </a:cxn>
                <a:cxn ang="0">
                  <a:pos x="63" y="15"/>
                </a:cxn>
                <a:cxn ang="0">
                  <a:pos x="55" y="26"/>
                </a:cxn>
                <a:cxn ang="0">
                  <a:pos x="44" y="37"/>
                </a:cxn>
                <a:cxn ang="0">
                  <a:pos x="48" y="56"/>
                </a:cxn>
                <a:cxn ang="0">
                  <a:pos x="63" y="70"/>
                </a:cxn>
                <a:cxn ang="0">
                  <a:pos x="88" y="85"/>
                </a:cxn>
                <a:cxn ang="0">
                  <a:pos x="129" y="96"/>
                </a:cxn>
                <a:cxn ang="0">
                  <a:pos x="188" y="107"/>
                </a:cxn>
                <a:cxn ang="0">
                  <a:pos x="96" y="107"/>
                </a:cxn>
                <a:cxn ang="0">
                  <a:pos x="59" y="96"/>
                </a:cxn>
                <a:cxn ang="0">
                  <a:pos x="40" y="92"/>
                </a:cxn>
                <a:cxn ang="0">
                  <a:pos x="29" y="81"/>
                </a:cxn>
                <a:cxn ang="0">
                  <a:pos x="26" y="78"/>
                </a:cxn>
                <a:cxn ang="0">
                  <a:pos x="3" y="56"/>
                </a:cxn>
                <a:cxn ang="0">
                  <a:pos x="0" y="41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44" y="0"/>
                </a:cxn>
                <a:cxn ang="0">
                  <a:pos x="88" y="7"/>
                </a:cxn>
              </a:cxnLst>
              <a:rect l="0" t="0" r="0" b="0"/>
              <a:pathLst>
                <a:path w="188" h="107">
                  <a:moveTo>
                    <a:pt x="88" y="7"/>
                  </a:moveTo>
                  <a:lnTo>
                    <a:pt x="63" y="15"/>
                  </a:lnTo>
                  <a:lnTo>
                    <a:pt x="55" y="26"/>
                  </a:lnTo>
                  <a:lnTo>
                    <a:pt x="44" y="37"/>
                  </a:lnTo>
                  <a:lnTo>
                    <a:pt x="48" y="56"/>
                  </a:lnTo>
                  <a:lnTo>
                    <a:pt x="63" y="70"/>
                  </a:lnTo>
                  <a:lnTo>
                    <a:pt x="88" y="85"/>
                  </a:lnTo>
                  <a:lnTo>
                    <a:pt x="129" y="96"/>
                  </a:lnTo>
                  <a:lnTo>
                    <a:pt x="188" y="107"/>
                  </a:lnTo>
                  <a:lnTo>
                    <a:pt x="96" y="107"/>
                  </a:lnTo>
                  <a:lnTo>
                    <a:pt x="59" y="96"/>
                  </a:lnTo>
                  <a:lnTo>
                    <a:pt x="40" y="92"/>
                  </a:lnTo>
                  <a:lnTo>
                    <a:pt x="29" y="81"/>
                  </a:lnTo>
                  <a:lnTo>
                    <a:pt x="26" y="78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6"/>
                  </a:lnTo>
                  <a:lnTo>
                    <a:pt x="18" y="15"/>
                  </a:lnTo>
                  <a:lnTo>
                    <a:pt x="44" y="0"/>
                  </a:lnTo>
                  <a:lnTo>
                    <a:pt x="88" y="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2" name="図形 101"/>
            <p:cNvSpPr>
              <a:spLocks/>
            </p:cNvSpPr>
            <p:nvPr/>
          </p:nvSpPr>
          <p:spPr bwMode="auto">
            <a:xfrm>
              <a:off x="1162183" y="5188003"/>
              <a:ext cx="617889" cy="255657"/>
            </a:xfrm>
            <a:custGeom>
              <a:avLst/>
              <a:gdLst/>
              <a:ahLst/>
              <a:cxnLst>
                <a:cxn ang="0">
                  <a:pos x="44" y="81"/>
                </a:cxn>
                <a:cxn ang="0">
                  <a:pos x="52" y="89"/>
                </a:cxn>
                <a:cxn ang="0">
                  <a:pos x="55" y="104"/>
                </a:cxn>
                <a:cxn ang="0">
                  <a:pos x="70" y="122"/>
                </a:cxn>
                <a:cxn ang="0">
                  <a:pos x="100" y="137"/>
                </a:cxn>
                <a:cxn ang="0">
                  <a:pos x="129" y="144"/>
                </a:cxn>
                <a:cxn ang="0">
                  <a:pos x="192" y="159"/>
                </a:cxn>
                <a:cxn ang="0">
                  <a:pos x="222" y="166"/>
                </a:cxn>
                <a:cxn ang="0">
                  <a:pos x="225" y="166"/>
                </a:cxn>
                <a:cxn ang="0">
                  <a:pos x="288" y="170"/>
                </a:cxn>
                <a:cxn ang="0">
                  <a:pos x="381" y="174"/>
                </a:cxn>
                <a:cxn ang="0">
                  <a:pos x="403" y="181"/>
                </a:cxn>
                <a:cxn ang="0">
                  <a:pos x="392" y="181"/>
                </a:cxn>
                <a:cxn ang="0">
                  <a:pos x="303" y="174"/>
                </a:cxn>
                <a:cxn ang="0">
                  <a:pos x="218" y="170"/>
                </a:cxn>
                <a:cxn ang="0">
                  <a:pos x="125" y="155"/>
                </a:cxn>
                <a:cxn ang="0">
                  <a:pos x="70" y="141"/>
                </a:cxn>
                <a:cxn ang="0">
                  <a:pos x="29" y="122"/>
                </a:cxn>
                <a:cxn ang="0">
                  <a:pos x="11" y="111"/>
                </a:cxn>
                <a:cxn ang="0">
                  <a:pos x="0" y="96"/>
                </a:cxn>
                <a:cxn ang="0">
                  <a:pos x="0" y="74"/>
                </a:cxn>
                <a:cxn ang="0">
                  <a:pos x="15" y="56"/>
                </a:cxn>
                <a:cxn ang="0">
                  <a:pos x="22" y="44"/>
                </a:cxn>
                <a:cxn ang="0">
                  <a:pos x="44" y="30"/>
                </a:cxn>
                <a:cxn ang="0">
                  <a:pos x="66" y="19"/>
                </a:cxn>
                <a:cxn ang="0">
                  <a:pos x="92" y="11"/>
                </a:cxn>
                <a:cxn ang="0">
                  <a:pos x="129" y="4"/>
                </a:cxn>
                <a:cxn ang="0">
                  <a:pos x="177" y="0"/>
                </a:cxn>
                <a:cxn ang="0">
                  <a:pos x="177" y="11"/>
                </a:cxn>
                <a:cxn ang="0">
                  <a:pos x="140" y="11"/>
                </a:cxn>
                <a:cxn ang="0">
                  <a:pos x="107" y="19"/>
                </a:cxn>
                <a:cxn ang="0">
                  <a:pos x="81" y="30"/>
                </a:cxn>
                <a:cxn ang="0">
                  <a:pos x="66" y="44"/>
                </a:cxn>
                <a:cxn ang="0">
                  <a:pos x="55" y="56"/>
                </a:cxn>
                <a:cxn ang="0">
                  <a:pos x="52" y="70"/>
                </a:cxn>
                <a:cxn ang="0">
                  <a:pos x="44" y="81"/>
                </a:cxn>
              </a:cxnLst>
              <a:rect l="0" t="0" r="0" b="0"/>
              <a:pathLst>
                <a:path w="403" h="181">
                  <a:moveTo>
                    <a:pt x="44" y="81"/>
                  </a:moveTo>
                  <a:lnTo>
                    <a:pt x="52" y="89"/>
                  </a:lnTo>
                  <a:lnTo>
                    <a:pt x="55" y="104"/>
                  </a:lnTo>
                  <a:lnTo>
                    <a:pt x="70" y="122"/>
                  </a:lnTo>
                  <a:lnTo>
                    <a:pt x="100" y="137"/>
                  </a:lnTo>
                  <a:lnTo>
                    <a:pt x="129" y="144"/>
                  </a:lnTo>
                  <a:lnTo>
                    <a:pt x="192" y="159"/>
                  </a:lnTo>
                  <a:lnTo>
                    <a:pt x="222" y="166"/>
                  </a:lnTo>
                  <a:lnTo>
                    <a:pt x="225" y="166"/>
                  </a:lnTo>
                  <a:lnTo>
                    <a:pt x="288" y="170"/>
                  </a:lnTo>
                  <a:lnTo>
                    <a:pt x="381" y="174"/>
                  </a:lnTo>
                  <a:lnTo>
                    <a:pt x="403" y="181"/>
                  </a:lnTo>
                  <a:lnTo>
                    <a:pt x="392" y="181"/>
                  </a:lnTo>
                  <a:lnTo>
                    <a:pt x="303" y="174"/>
                  </a:lnTo>
                  <a:lnTo>
                    <a:pt x="218" y="170"/>
                  </a:lnTo>
                  <a:lnTo>
                    <a:pt x="125" y="155"/>
                  </a:lnTo>
                  <a:lnTo>
                    <a:pt x="70" y="141"/>
                  </a:lnTo>
                  <a:lnTo>
                    <a:pt x="29" y="122"/>
                  </a:lnTo>
                  <a:lnTo>
                    <a:pt x="11" y="111"/>
                  </a:lnTo>
                  <a:lnTo>
                    <a:pt x="0" y="96"/>
                  </a:lnTo>
                  <a:lnTo>
                    <a:pt x="0" y="74"/>
                  </a:lnTo>
                  <a:lnTo>
                    <a:pt x="15" y="56"/>
                  </a:lnTo>
                  <a:lnTo>
                    <a:pt x="22" y="44"/>
                  </a:lnTo>
                  <a:lnTo>
                    <a:pt x="44" y="30"/>
                  </a:lnTo>
                  <a:lnTo>
                    <a:pt x="66" y="19"/>
                  </a:lnTo>
                  <a:lnTo>
                    <a:pt x="92" y="11"/>
                  </a:lnTo>
                  <a:lnTo>
                    <a:pt x="129" y="4"/>
                  </a:lnTo>
                  <a:lnTo>
                    <a:pt x="177" y="0"/>
                  </a:lnTo>
                  <a:lnTo>
                    <a:pt x="177" y="11"/>
                  </a:lnTo>
                  <a:lnTo>
                    <a:pt x="140" y="11"/>
                  </a:lnTo>
                  <a:lnTo>
                    <a:pt x="107" y="19"/>
                  </a:lnTo>
                  <a:lnTo>
                    <a:pt x="81" y="30"/>
                  </a:lnTo>
                  <a:lnTo>
                    <a:pt x="66" y="44"/>
                  </a:lnTo>
                  <a:lnTo>
                    <a:pt x="55" y="56"/>
                  </a:lnTo>
                  <a:lnTo>
                    <a:pt x="52" y="70"/>
                  </a:lnTo>
                  <a:lnTo>
                    <a:pt x="44" y="81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3" name="図形 102"/>
            <p:cNvSpPr>
              <a:spLocks/>
            </p:cNvSpPr>
            <p:nvPr/>
          </p:nvSpPr>
          <p:spPr bwMode="auto">
            <a:xfrm>
              <a:off x="1416698" y="5250152"/>
              <a:ext cx="294379" cy="152547"/>
            </a:xfrm>
            <a:custGeom>
              <a:avLst/>
              <a:gdLst/>
              <a:ahLst/>
              <a:cxnLst>
                <a:cxn ang="0">
                  <a:pos x="192" y="30"/>
                </a:cxn>
                <a:cxn ang="0">
                  <a:pos x="159" y="45"/>
                </a:cxn>
                <a:cxn ang="0">
                  <a:pos x="152" y="56"/>
                </a:cxn>
                <a:cxn ang="0">
                  <a:pos x="144" y="71"/>
                </a:cxn>
                <a:cxn ang="0">
                  <a:pos x="152" y="86"/>
                </a:cxn>
                <a:cxn ang="0">
                  <a:pos x="166" y="108"/>
                </a:cxn>
                <a:cxn ang="0">
                  <a:pos x="67" y="82"/>
                </a:cxn>
                <a:cxn ang="0">
                  <a:pos x="41" y="78"/>
                </a:cxn>
                <a:cxn ang="0">
                  <a:pos x="11" y="60"/>
                </a:cxn>
                <a:cxn ang="0">
                  <a:pos x="0" y="52"/>
                </a:cxn>
                <a:cxn ang="0">
                  <a:pos x="0" y="41"/>
                </a:cxn>
                <a:cxn ang="0">
                  <a:pos x="4" y="37"/>
                </a:cxn>
                <a:cxn ang="0">
                  <a:pos x="11" y="26"/>
                </a:cxn>
                <a:cxn ang="0">
                  <a:pos x="30" y="15"/>
                </a:cxn>
                <a:cxn ang="0">
                  <a:pos x="59" y="8"/>
                </a:cxn>
                <a:cxn ang="0">
                  <a:pos x="59" y="0"/>
                </a:cxn>
                <a:cxn ang="0">
                  <a:pos x="122" y="23"/>
                </a:cxn>
                <a:cxn ang="0">
                  <a:pos x="192" y="30"/>
                </a:cxn>
              </a:cxnLst>
              <a:rect l="0" t="0" r="0" b="0"/>
              <a:pathLst>
                <a:path w="192" h="108">
                  <a:moveTo>
                    <a:pt x="192" y="30"/>
                  </a:moveTo>
                  <a:lnTo>
                    <a:pt x="159" y="45"/>
                  </a:lnTo>
                  <a:lnTo>
                    <a:pt x="152" y="56"/>
                  </a:lnTo>
                  <a:lnTo>
                    <a:pt x="144" y="71"/>
                  </a:lnTo>
                  <a:lnTo>
                    <a:pt x="152" y="86"/>
                  </a:lnTo>
                  <a:lnTo>
                    <a:pt x="166" y="108"/>
                  </a:lnTo>
                  <a:lnTo>
                    <a:pt x="67" y="82"/>
                  </a:lnTo>
                  <a:lnTo>
                    <a:pt x="41" y="78"/>
                  </a:lnTo>
                  <a:lnTo>
                    <a:pt x="11" y="60"/>
                  </a:lnTo>
                  <a:lnTo>
                    <a:pt x="0" y="52"/>
                  </a:lnTo>
                  <a:lnTo>
                    <a:pt x="0" y="41"/>
                  </a:lnTo>
                  <a:lnTo>
                    <a:pt x="4" y="37"/>
                  </a:lnTo>
                  <a:lnTo>
                    <a:pt x="11" y="26"/>
                  </a:lnTo>
                  <a:lnTo>
                    <a:pt x="30" y="15"/>
                  </a:lnTo>
                  <a:lnTo>
                    <a:pt x="59" y="8"/>
                  </a:lnTo>
                  <a:lnTo>
                    <a:pt x="59" y="0"/>
                  </a:lnTo>
                  <a:lnTo>
                    <a:pt x="122" y="23"/>
                  </a:lnTo>
                  <a:lnTo>
                    <a:pt x="192" y="3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4" name="図形 103"/>
            <p:cNvSpPr>
              <a:spLocks/>
            </p:cNvSpPr>
            <p:nvPr/>
          </p:nvSpPr>
          <p:spPr bwMode="auto">
            <a:xfrm>
              <a:off x="1332370" y="5245914"/>
              <a:ext cx="384839" cy="176559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114" y="3"/>
                </a:cxn>
                <a:cxn ang="0">
                  <a:pos x="81" y="18"/>
                </a:cxn>
                <a:cxn ang="0">
                  <a:pos x="59" y="29"/>
                </a:cxn>
                <a:cxn ang="0">
                  <a:pos x="51" y="44"/>
                </a:cxn>
                <a:cxn ang="0">
                  <a:pos x="55" y="55"/>
                </a:cxn>
                <a:cxn ang="0">
                  <a:pos x="59" y="63"/>
                </a:cxn>
                <a:cxn ang="0">
                  <a:pos x="96" y="85"/>
                </a:cxn>
                <a:cxn ang="0">
                  <a:pos x="122" y="89"/>
                </a:cxn>
                <a:cxn ang="0">
                  <a:pos x="225" y="114"/>
                </a:cxn>
                <a:cxn ang="0">
                  <a:pos x="233" y="118"/>
                </a:cxn>
                <a:cxn ang="0">
                  <a:pos x="251" y="125"/>
                </a:cxn>
                <a:cxn ang="0">
                  <a:pos x="196" y="118"/>
                </a:cxn>
                <a:cxn ang="0">
                  <a:pos x="125" y="111"/>
                </a:cxn>
                <a:cxn ang="0">
                  <a:pos x="55" y="96"/>
                </a:cxn>
                <a:cxn ang="0">
                  <a:pos x="26" y="81"/>
                </a:cxn>
                <a:cxn ang="0">
                  <a:pos x="11" y="70"/>
                </a:cxn>
                <a:cxn ang="0">
                  <a:pos x="0" y="48"/>
                </a:cxn>
                <a:cxn ang="0">
                  <a:pos x="3" y="44"/>
                </a:cxn>
                <a:cxn ang="0">
                  <a:pos x="18" y="26"/>
                </a:cxn>
                <a:cxn ang="0">
                  <a:pos x="29" y="15"/>
                </a:cxn>
                <a:cxn ang="0">
                  <a:pos x="51" y="11"/>
                </a:cxn>
                <a:cxn ang="0">
                  <a:pos x="70" y="3"/>
                </a:cxn>
                <a:cxn ang="0">
                  <a:pos x="99" y="0"/>
                </a:cxn>
              </a:cxnLst>
              <a:rect l="0" t="0" r="0" b="0"/>
              <a:pathLst>
                <a:path w="251" h="125">
                  <a:moveTo>
                    <a:pt x="99" y="0"/>
                  </a:moveTo>
                  <a:lnTo>
                    <a:pt x="114" y="3"/>
                  </a:lnTo>
                  <a:lnTo>
                    <a:pt x="81" y="18"/>
                  </a:lnTo>
                  <a:lnTo>
                    <a:pt x="59" y="29"/>
                  </a:lnTo>
                  <a:lnTo>
                    <a:pt x="51" y="44"/>
                  </a:lnTo>
                  <a:lnTo>
                    <a:pt x="55" y="55"/>
                  </a:lnTo>
                  <a:lnTo>
                    <a:pt x="59" y="63"/>
                  </a:lnTo>
                  <a:lnTo>
                    <a:pt x="96" y="85"/>
                  </a:lnTo>
                  <a:lnTo>
                    <a:pt x="122" y="89"/>
                  </a:lnTo>
                  <a:lnTo>
                    <a:pt x="225" y="114"/>
                  </a:lnTo>
                  <a:lnTo>
                    <a:pt x="233" y="118"/>
                  </a:lnTo>
                  <a:lnTo>
                    <a:pt x="251" y="125"/>
                  </a:lnTo>
                  <a:lnTo>
                    <a:pt x="196" y="118"/>
                  </a:lnTo>
                  <a:lnTo>
                    <a:pt x="125" y="111"/>
                  </a:lnTo>
                  <a:lnTo>
                    <a:pt x="55" y="96"/>
                  </a:lnTo>
                  <a:lnTo>
                    <a:pt x="26" y="81"/>
                  </a:lnTo>
                  <a:lnTo>
                    <a:pt x="11" y="70"/>
                  </a:lnTo>
                  <a:lnTo>
                    <a:pt x="0" y="48"/>
                  </a:lnTo>
                  <a:lnTo>
                    <a:pt x="3" y="44"/>
                  </a:lnTo>
                  <a:lnTo>
                    <a:pt x="18" y="26"/>
                  </a:lnTo>
                  <a:lnTo>
                    <a:pt x="29" y="15"/>
                  </a:lnTo>
                  <a:lnTo>
                    <a:pt x="51" y="11"/>
                  </a:lnTo>
                  <a:lnTo>
                    <a:pt x="70" y="3"/>
                  </a:lnTo>
                  <a:lnTo>
                    <a:pt x="99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5" name="図形 104"/>
            <p:cNvSpPr>
              <a:spLocks/>
            </p:cNvSpPr>
            <p:nvPr/>
          </p:nvSpPr>
          <p:spPr bwMode="auto">
            <a:xfrm>
              <a:off x="1280241" y="5224727"/>
              <a:ext cx="459967" cy="20904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30" y="7"/>
                </a:cxn>
                <a:cxn ang="0">
                  <a:pos x="100" y="15"/>
                </a:cxn>
                <a:cxn ang="0">
                  <a:pos x="78" y="18"/>
                </a:cxn>
                <a:cxn ang="0">
                  <a:pos x="60" y="30"/>
                </a:cxn>
                <a:cxn ang="0">
                  <a:pos x="48" y="41"/>
                </a:cxn>
                <a:cxn ang="0">
                  <a:pos x="34" y="59"/>
                </a:cxn>
                <a:cxn ang="0">
                  <a:pos x="34" y="63"/>
                </a:cxn>
                <a:cxn ang="0">
                  <a:pos x="34" y="74"/>
                </a:cxn>
                <a:cxn ang="0">
                  <a:pos x="37" y="85"/>
                </a:cxn>
                <a:cxn ang="0">
                  <a:pos x="60" y="100"/>
                </a:cxn>
                <a:cxn ang="0">
                  <a:pos x="93" y="115"/>
                </a:cxn>
                <a:cxn ang="0">
                  <a:pos x="178" y="133"/>
                </a:cxn>
                <a:cxn ang="0">
                  <a:pos x="255" y="144"/>
                </a:cxn>
                <a:cxn ang="0">
                  <a:pos x="289" y="144"/>
                </a:cxn>
                <a:cxn ang="0">
                  <a:pos x="300" y="148"/>
                </a:cxn>
                <a:cxn ang="0">
                  <a:pos x="204" y="140"/>
                </a:cxn>
                <a:cxn ang="0">
                  <a:pos x="148" y="133"/>
                </a:cxn>
                <a:cxn ang="0">
                  <a:pos x="100" y="126"/>
                </a:cxn>
                <a:cxn ang="0">
                  <a:pos x="63" y="115"/>
                </a:cxn>
                <a:cxn ang="0">
                  <a:pos x="19" y="89"/>
                </a:cxn>
                <a:cxn ang="0">
                  <a:pos x="4" y="74"/>
                </a:cxn>
                <a:cxn ang="0">
                  <a:pos x="0" y="63"/>
                </a:cxn>
                <a:cxn ang="0">
                  <a:pos x="4" y="44"/>
                </a:cxn>
                <a:cxn ang="0">
                  <a:pos x="15" y="30"/>
                </a:cxn>
                <a:cxn ang="0">
                  <a:pos x="37" y="15"/>
                </a:cxn>
                <a:cxn ang="0">
                  <a:pos x="71" y="4"/>
                </a:cxn>
                <a:cxn ang="0">
                  <a:pos x="115" y="0"/>
                </a:cxn>
              </a:cxnLst>
              <a:rect l="0" t="0" r="0" b="0"/>
              <a:pathLst>
                <a:path w="300" h="148">
                  <a:moveTo>
                    <a:pt x="115" y="0"/>
                  </a:moveTo>
                  <a:lnTo>
                    <a:pt x="130" y="7"/>
                  </a:lnTo>
                  <a:lnTo>
                    <a:pt x="100" y="15"/>
                  </a:lnTo>
                  <a:lnTo>
                    <a:pt x="78" y="18"/>
                  </a:lnTo>
                  <a:lnTo>
                    <a:pt x="60" y="30"/>
                  </a:lnTo>
                  <a:lnTo>
                    <a:pt x="48" y="41"/>
                  </a:lnTo>
                  <a:lnTo>
                    <a:pt x="34" y="59"/>
                  </a:lnTo>
                  <a:lnTo>
                    <a:pt x="34" y="63"/>
                  </a:lnTo>
                  <a:lnTo>
                    <a:pt x="34" y="74"/>
                  </a:lnTo>
                  <a:lnTo>
                    <a:pt x="37" y="85"/>
                  </a:lnTo>
                  <a:lnTo>
                    <a:pt x="60" y="100"/>
                  </a:lnTo>
                  <a:lnTo>
                    <a:pt x="93" y="115"/>
                  </a:lnTo>
                  <a:lnTo>
                    <a:pt x="178" y="133"/>
                  </a:lnTo>
                  <a:lnTo>
                    <a:pt x="255" y="144"/>
                  </a:lnTo>
                  <a:lnTo>
                    <a:pt x="289" y="144"/>
                  </a:lnTo>
                  <a:lnTo>
                    <a:pt x="300" y="148"/>
                  </a:lnTo>
                  <a:lnTo>
                    <a:pt x="204" y="140"/>
                  </a:lnTo>
                  <a:lnTo>
                    <a:pt x="148" y="133"/>
                  </a:lnTo>
                  <a:lnTo>
                    <a:pt x="100" y="126"/>
                  </a:lnTo>
                  <a:lnTo>
                    <a:pt x="63" y="115"/>
                  </a:lnTo>
                  <a:lnTo>
                    <a:pt x="19" y="89"/>
                  </a:lnTo>
                  <a:lnTo>
                    <a:pt x="4" y="74"/>
                  </a:lnTo>
                  <a:lnTo>
                    <a:pt x="0" y="63"/>
                  </a:lnTo>
                  <a:lnTo>
                    <a:pt x="4" y="44"/>
                  </a:lnTo>
                  <a:lnTo>
                    <a:pt x="15" y="30"/>
                  </a:lnTo>
                  <a:lnTo>
                    <a:pt x="37" y="15"/>
                  </a:lnTo>
                  <a:lnTo>
                    <a:pt x="71" y="4"/>
                  </a:lnTo>
                  <a:lnTo>
                    <a:pt x="115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6" name="図形 105"/>
            <p:cNvSpPr>
              <a:spLocks/>
            </p:cNvSpPr>
            <p:nvPr/>
          </p:nvSpPr>
          <p:spPr bwMode="auto">
            <a:xfrm>
              <a:off x="1241910" y="5203540"/>
              <a:ext cx="225384" cy="209046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33" y="8"/>
                </a:cxn>
                <a:cxn ang="0">
                  <a:pos x="133" y="15"/>
                </a:cxn>
                <a:cxn ang="0">
                  <a:pos x="88" y="15"/>
                </a:cxn>
                <a:cxn ang="0">
                  <a:pos x="59" y="22"/>
                </a:cxn>
                <a:cxn ang="0">
                  <a:pos x="33" y="41"/>
                </a:cxn>
                <a:cxn ang="0">
                  <a:pos x="25" y="59"/>
                </a:cxn>
                <a:cxn ang="0">
                  <a:pos x="18" y="78"/>
                </a:cxn>
                <a:cxn ang="0">
                  <a:pos x="25" y="89"/>
                </a:cxn>
                <a:cxn ang="0">
                  <a:pos x="40" y="104"/>
                </a:cxn>
                <a:cxn ang="0">
                  <a:pos x="77" y="126"/>
                </a:cxn>
                <a:cxn ang="0">
                  <a:pos x="147" y="148"/>
                </a:cxn>
                <a:cxn ang="0">
                  <a:pos x="110" y="141"/>
                </a:cxn>
                <a:cxn ang="0">
                  <a:pos x="55" y="126"/>
                </a:cxn>
                <a:cxn ang="0">
                  <a:pos x="33" y="115"/>
                </a:cxn>
                <a:cxn ang="0">
                  <a:pos x="18" y="100"/>
                </a:cxn>
                <a:cxn ang="0">
                  <a:pos x="3" y="85"/>
                </a:cxn>
                <a:cxn ang="0">
                  <a:pos x="0" y="70"/>
                </a:cxn>
                <a:cxn ang="0">
                  <a:pos x="3" y="59"/>
                </a:cxn>
                <a:cxn ang="0">
                  <a:pos x="7" y="48"/>
                </a:cxn>
                <a:cxn ang="0">
                  <a:pos x="14" y="33"/>
                </a:cxn>
                <a:cxn ang="0">
                  <a:pos x="25" y="22"/>
                </a:cxn>
                <a:cxn ang="0">
                  <a:pos x="48" y="15"/>
                </a:cxn>
                <a:cxn ang="0">
                  <a:pos x="85" y="4"/>
                </a:cxn>
                <a:cxn ang="0">
                  <a:pos x="129" y="0"/>
                </a:cxn>
              </a:cxnLst>
              <a:rect l="0" t="0" r="0" b="0"/>
              <a:pathLst>
                <a:path w="147" h="148">
                  <a:moveTo>
                    <a:pt x="129" y="0"/>
                  </a:moveTo>
                  <a:lnTo>
                    <a:pt x="133" y="8"/>
                  </a:lnTo>
                  <a:lnTo>
                    <a:pt x="133" y="15"/>
                  </a:lnTo>
                  <a:lnTo>
                    <a:pt x="88" y="15"/>
                  </a:lnTo>
                  <a:lnTo>
                    <a:pt x="59" y="22"/>
                  </a:lnTo>
                  <a:lnTo>
                    <a:pt x="33" y="41"/>
                  </a:lnTo>
                  <a:lnTo>
                    <a:pt x="25" y="59"/>
                  </a:lnTo>
                  <a:lnTo>
                    <a:pt x="18" y="78"/>
                  </a:lnTo>
                  <a:lnTo>
                    <a:pt x="25" y="89"/>
                  </a:lnTo>
                  <a:lnTo>
                    <a:pt x="40" y="104"/>
                  </a:lnTo>
                  <a:lnTo>
                    <a:pt x="77" y="126"/>
                  </a:lnTo>
                  <a:lnTo>
                    <a:pt x="147" y="148"/>
                  </a:lnTo>
                  <a:lnTo>
                    <a:pt x="110" y="141"/>
                  </a:lnTo>
                  <a:lnTo>
                    <a:pt x="55" y="126"/>
                  </a:lnTo>
                  <a:lnTo>
                    <a:pt x="33" y="115"/>
                  </a:lnTo>
                  <a:lnTo>
                    <a:pt x="18" y="100"/>
                  </a:lnTo>
                  <a:lnTo>
                    <a:pt x="3" y="85"/>
                  </a:lnTo>
                  <a:lnTo>
                    <a:pt x="0" y="70"/>
                  </a:lnTo>
                  <a:lnTo>
                    <a:pt x="3" y="59"/>
                  </a:lnTo>
                  <a:lnTo>
                    <a:pt x="7" y="48"/>
                  </a:lnTo>
                  <a:lnTo>
                    <a:pt x="14" y="33"/>
                  </a:lnTo>
                  <a:lnTo>
                    <a:pt x="25" y="22"/>
                  </a:lnTo>
                  <a:lnTo>
                    <a:pt x="48" y="15"/>
                  </a:lnTo>
                  <a:lnTo>
                    <a:pt x="85" y="4"/>
                  </a:lnTo>
                  <a:lnTo>
                    <a:pt x="129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7" name="図形 106"/>
            <p:cNvSpPr>
              <a:spLocks/>
            </p:cNvSpPr>
            <p:nvPr/>
          </p:nvSpPr>
          <p:spPr bwMode="auto">
            <a:xfrm>
              <a:off x="2175643" y="4827823"/>
              <a:ext cx="205452" cy="199158"/>
            </a:xfrm>
            <a:custGeom>
              <a:avLst/>
              <a:gdLst/>
              <a:ahLst/>
              <a:cxnLst>
                <a:cxn ang="0">
                  <a:pos x="126" y="41"/>
                </a:cxn>
                <a:cxn ang="0">
                  <a:pos x="134" y="59"/>
                </a:cxn>
                <a:cxn ang="0">
                  <a:pos x="126" y="74"/>
                </a:cxn>
                <a:cxn ang="0">
                  <a:pos x="119" y="89"/>
                </a:cxn>
                <a:cxn ang="0">
                  <a:pos x="104" y="111"/>
                </a:cxn>
                <a:cxn ang="0">
                  <a:pos x="71" y="118"/>
                </a:cxn>
                <a:cxn ang="0">
                  <a:pos x="0" y="141"/>
                </a:cxn>
                <a:cxn ang="0">
                  <a:pos x="52" y="126"/>
                </a:cxn>
                <a:cxn ang="0">
                  <a:pos x="71" y="111"/>
                </a:cxn>
                <a:cxn ang="0">
                  <a:pos x="89" y="89"/>
                </a:cxn>
                <a:cxn ang="0">
                  <a:pos x="97" y="63"/>
                </a:cxn>
                <a:cxn ang="0">
                  <a:pos x="93" y="44"/>
                </a:cxn>
                <a:cxn ang="0">
                  <a:pos x="78" y="26"/>
                </a:cxn>
                <a:cxn ang="0">
                  <a:pos x="56" y="15"/>
                </a:cxn>
                <a:cxn ang="0">
                  <a:pos x="26" y="0"/>
                </a:cxn>
                <a:cxn ang="0">
                  <a:pos x="67" y="7"/>
                </a:cxn>
                <a:cxn ang="0">
                  <a:pos x="97" y="19"/>
                </a:cxn>
                <a:cxn ang="0">
                  <a:pos x="119" y="30"/>
                </a:cxn>
                <a:cxn ang="0">
                  <a:pos x="126" y="41"/>
                </a:cxn>
              </a:cxnLst>
              <a:rect l="0" t="0" r="0" b="0"/>
              <a:pathLst>
                <a:path w="134" h="141">
                  <a:moveTo>
                    <a:pt x="126" y="41"/>
                  </a:moveTo>
                  <a:lnTo>
                    <a:pt x="134" y="59"/>
                  </a:lnTo>
                  <a:lnTo>
                    <a:pt x="126" y="74"/>
                  </a:lnTo>
                  <a:lnTo>
                    <a:pt x="119" y="89"/>
                  </a:lnTo>
                  <a:lnTo>
                    <a:pt x="104" y="111"/>
                  </a:lnTo>
                  <a:lnTo>
                    <a:pt x="71" y="118"/>
                  </a:lnTo>
                  <a:lnTo>
                    <a:pt x="0" y="141"/>
                  </a:lnTo>
                  <a:lnTo>
                    <a:pt x="52" y="126"/>
                  </a:lnTo>
                  <a:lnTo>
                    <a:pt x="71" y="111"/>
                  </a:lnTo>
                  <a:lnTo>
                    <a:pt x="89" y="89"/>
                  </a:lnTo>
                  <a:lnTo>
                    <a:pt x="97" y="63"/>
                  </a:lnTo>
                  <a:lnTo>
                    <a:pt x="93" y="44"/>
                  </a:lnTo>
                  <a:lnTo>
                    <a:pt x="78" y="26"/>
                  </a:lnTo>
                  <a:lnTo>
                    <a:pt x="56" y="15"/>
                  </a:lnTo>
                  <a:lnTo>
                    <a:pt x="26" y="0"/>
                  </a:lnTo>
                  <a:lnTo>
                    <a:pt x="67" y="7"/>
                  </a:lnTo>
                  <a:lnTo>
                    <a:pt x="97" y="19"/>
                  </a:lnTo>
                  <a:lnTo>
                    <a:pt x="119" y="30"/>
                  </a:lnTo>
                  <a:lnTo>
                    <a:pt x="126" y="41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8" name="図形 107"/>
            <p:cNvSpPr>
              <a:spLocks/>
            </p:cNvSpPr>
            <p:nvPr/>
          </p:nvSpPr>
          <p:spPr bwMode="auto">
            <a:xfrm>
              <a:off x="2102048" y="4827823"/>
              <a:ext cx="216184" cy="209046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85" y="7"/>
                </a:cxn>
                <a:cxn ang="0">
                  <a:pos x="115" y="26"/>
                </a:cxn>
                <a:cxn ang="0">
                  <a:pos x="130" y="41"/>
                </a:cxn>
                <a:cxn ang="0">
                  <a:pos x="137" y="44"/>
                </a:cxn>
                <a:cxn ang="0">
                  <a:pos x="141" y="63"/>
                </a:cxn>
                <a:cxn ang="0">
                  <a:pos x="137" y="85"/>
                </a:cxn>
                <a:cxn ang="0">
                  <a:pos x="119" y="100"/>
                </a:cxn>
                <a:cxn ang="0">
                  <a:pos x="104" y="115"/>
                </a:cxn>
                <a:cxn ang="0">
                  <a:pos x="67" y="133"/>
                </a:cxn>
                <a:cxn ang="0">
                  <a:pos x="15" y="144"/>
                </a:cxn>
                <a:cxn ang="0">
                  <a:pos x="0" y="148"/>
                </a:cxn>
                <a:cxn ang="0">
                  <a:pos x="26" y="141"/>
                </a:cxn>
                <a:cxn ang="0">
                  <a:pos x="56" y="118"/>
                </a:cxn>
                <a:cxn ang="0">
                  <a:pos x="82" y="96"/>
                </a:cxn>
                <a:cxn ang="0">
                  <a:pos x="89" y="78"/>
                </a:cxn>
                <a:cxn ang="0">
                  <a:pos x="96" y="63"/>
                </a:cxn>
                <a:cxn ang="0">
                  <a:pos x="96" y="59"/>
                </a:cxn>
                <a:cxn ang="0">
                  <a:pos x="85" y="41"/>
                </a:cxn>
                <a:cxn ang="0">
                  <a:pos x="82" y="26"/>
                </a:cxn>
                <a:cxn ang="0">
                  <a:pos x="67" y="15"/>
                </a:cxn>
                <a:cxn ang="0">
                  <a:pos x="41" y="4"/>
                </a:cxn>
                <a:cxn ang="0">
                  <a:pos x="11" y="0"/>
                </a:cxn>
                <a:cxn ang="0">
                  <a:pos x="45" y="0"/>
                </a:cxn>
              </a:cxnLst>
              <a:rect l="0" t="0" r="0" b="0"/>
              <a:pathLst>
                <a:path w="141" h="148">
                  <a:moveTo>
                    <a:pt x="45" y="0"/>
                  </a:moveTo>
                  <a:lnTo>
                    <a:pt x="85" y="7"/>
                  </a:lnTo>
                  <a:lnTo>
                    <a:pt x="115" y="26"/>
                  </a:lnTo>
                  <a:lnTo>
                    <a:pt x="130" y="41"/>
                  </a:lnTo>
                  <a:lnTo>
                    <a:pt x="137" y="44"/>
                  </a:lnTo>
                  <a:lnTo>
                    <a:pt x="141" y="63"/>
                  </a:lnTo>
                  <a:lnTo>
                    <a:pt x="137" y="85"/>
                  </a:lnTo>
                  <a:lnTo>
                    <a:pt x="119" y="100"/>
                  </a:lnTo>
                  <a:lnTo>
                    <a:pt x="104" y="115"/>
                  </a:lnTo>
                  <a:lnTo>
                    <a:pt x="67" y="133"/>
                  </a:lnTo>
                  <a:lnTo>
                    <a:pt x="15" y="144"/>
                  </a:lnTo>
                  <a:lnTo>
                    <a:pt x="0" y="148"/>
                  </a:lnTo>
                  <a:lnTo>
                    <a:pt x="26" y="141"/>
                  </a:lnTo>
                  <a:lnTo>
                    <a:pt x="56" y="118"/>
                  </a:lnTo>
                  <a:lnTo>
                    <a:pt x="82" y="96"/>
                  </a:lnTo>
                  <a:lnTo>
                    <a:pt x="89" y="78"/>
                  </a:lnTo>
                  <a:lnTo>
                    <a:pt x="96" y="63"/>
                  </a:lnTo>
                  <a:lnTo>
                    <a:pt x="96" y="59"/>
                  </a:lnTo>
                  <a:lnTo>
                    <a:pt x="85" y="41"/>
                  </a:lnTo>
                  <a:lnTo>
                    <a:pt x="82" y="26"/>
                  </a:lnTo>
                  <a:lnTo>
                    <a:pt x="67" y="15"/>
                  </a:lnTo>
                  <a:lnTo>
                    <a:pt x="41" y="4"/>
                  </a:lnTo>
                  <a:lnTo>
                    <a:pt x="11" y="0"/>
                  </a:lnTo>
                  <a:lnTo>
                    <a:pt x="45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9" name="図形 108"/>
            <p:cNvSpPr>
              <a:spLocks/>
            </p:cNvSpPr>
            <p:nvPr/>
          </p:nvSpPr>
          <p:spPr bwMode="auto">
            <a:xfrm>
              <a:off x="1994723" y="4827823"/>
              <a:ext cx="243782" cy="21893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59" y="0"/>
                </a:cxn>
                <a:cxn ang="0">
                  <a:pos x="100" y="4"/>
                </a:cxn>
                <a:cxn ang="0">
                  <a:pos x="126" y="15"/>
                </a:cxn>
                <a:cxn ang="0">
                  <a:pos x="144" y="30"/>
                </a:cxn>
                <a:cxn ang="0">
                  <a:pos x="155" y="41"/>
                </a:cxn>
                <a:cxn ang="0">
                  <a:pos x="159" y="59"/>
                </a:cxn>
                <a:cxn ang="0">
                  <a:pos x="159" y="63"/>
                </a:cxn>
                <a:cxn ang="0">
                  <a:pos x="155" y="85"/>
                </a:cxn>
                <a:cxn ang="0">
                  <a:pos x="144" y="100"/>
                </a:cxn>
                <a:cxn ang="0">
                  <a:pos x="111" y="129"/>
                </a:cxn>
                <a:cxn ang="0">
                  <a:pos x="74" y="144"/>
                </a:cxn>
                <a:cxn ang="0">
                  <a:pos x="59" y="148"/>
                </a:cxn>
                <a:cxn ang="0">
                  <a:pos x="15" y="155"/>
                </a:cxn>
                <a:cxn ang="0">
                  <a:pos x="59" y="133"/>
                </a:cxn>
                <a:cxn ang="0">
                  <a:pos x="74" y="118"/>
                </a:cxn>
                <a:cxn ang="0">
                  <a:pos x="89" y="100"/>
                </a:cxn>
                <a:cxn ang="0">
                  <a:pos x="96" y="78"/>
                </a:cxn>
                <a:cxn ang="0">
                  <a:pos x="89" y="63"/>
                </a:cxn>
                <a:cxn ang="0">
                  <a:pos x="70" y="33"/>
                </a:cxn>
                <a:cxn ang="0">
                  <a:pos x="41" y="15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0" b="0"/>
              <a:pathLst>
                <a:path w="159" h="155">
                  <a:moveTo>
                    <a:pt x="33" y="0"/>
                  </a:moveTo>
                  <a:lnTo>
                    <a:pt x="59" y="0"/>
                  </a:lnTo>
                  <a:lnTo>
                    <a:pt x="100" y="4"/>
                  </a:lnTo>
                  <a:lnTo>
                    <a:pt x="126" y="15"/>
                  </a:lnTo>
                  <a:lnTo>
                    <a:pt x="144" y="30"/>
                  </a:lnTo>
                  <a:lnTo>
                    <a:pt x="155" y="41"/>
                  </a:lnTo>
                  <a:lnTo>
                    <a:pt x="159" y="59"/>
                  </a:lnTo>
                  <a:lnTo>
                    <a:pt x="159" y="63"/>
                  </a:lnTo>
                  <a:lnTo>
                    <a:pt x="155" y="85"/>
                  </a:lnTo>
                  <a:lnTo>
                    <a:pt x="144" y="100"/>
                  </a:lnTo>
                  <a:lnTo>
                    <a:pt x="111" y="129"/>
                  </a:lnTo>
                  <a:lnTo>
                    <a:pt x="74" y="144"/>
                  </a:lnTo>
                  <a:lnTo>
                    <a:pt x="59" y="148"/>
                  </a:lnTo>
                  <a:lnTo>
                    <a:pt x="15" y="155"/>
                  </a:lnTo>
                  <a:lnTo>
                    <a:pt x="59" y="133"/>
                  </a:lnTo>
                  <a:lnTo>
                    <a:pt x="74" y="118"/>
                  </a:lnTo>
                  <a:lnTo>
                    <a:pt x="89" y="100"/>
                  </a:lnTo>
                  <a:lnTo>
                    <a:pt x="96" y="78"/>
                  </a:lnTo>
                  <a:lnTo>
                    <a:pt x="89" y="63"/>
                  </a:lnTo>
                  <a:lnTo>
                    <a:pt x="70" y="33"/>
                  </a:lnTo>
                  <a:lnTo>
                    <a:pt x="41" y="15"/>
                  </a:ln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0" name="図形 109"/>
            <p:cNvSpPr>
              <a:spLocks/>
            </p:cNvSpPr>
            <p:nvPr/>
          </p:nvSpPr>
          <p:spPr bwMode="auto">
            <a:xfrm>
              <a:off x="1864399" y="4827823"/>
              <a:ext cx="266781" cy="24012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96" y="4"/>
                </a:cxn>
                <a:cxn ang="0">
                  <a:pos x="115" y="15"/>
                </a:cxn>
                <a:cxn ang="0">
                  <a:pos x="152" y="33"/>
                </a:cxn>
                <a:cxn ang="0">
                  <a:pos x="166" y="56"/>
                </a:cxn>
                <a:cxn ang="0">
                  <a:pos x="170" y="63"/>
                </a:cxn>
                <a:cxn ang="0">
                  <a:pos x="174" y="78"/>
                </a:cxn>
                <a:cxn ang="0">
                  <a:pos x="170" y="100"/>
                </a:cxn>
                <a:cxn ang="0">
                  <a:pos x="155" y="118"/>
                </a:cxn>
                <a:cxn ang="0">
                  <a:pos x="133" y="141"/>
                </a:cxn>
                <a:cxn ang="0">
                  <a:pos x="89" y="159"/>
                </a:cxn>
                <a:cxn ang="0">
                  <a:pos x="0" y="170"/>
                </a:cxn>
                <a:cxn ang="0">
                  <a:pos x="59" y="144"/>
                </a:cxn>
                <a:cxn ang="0">
                  <a:pos x="100" y="129"/>
                </a:cxn>
                <a:cxn ang="0">
                  <a:pos x="115" y="118"/>
                </a:cxn>
                <a:cxn ang="0">
                  <a:pos x="130" y="104"/>
                </a:cxn>
                <a:cxn ang="0">
                  <a:pos x="133" y="89"/>
                </a:cxn>
                <a:cxn ang="0">
                  <a:pos x="130" y="70"/>
                </a:cxn>
                <a:cxn ang="0">
                  <a:pos x="126" y="63"/>
                </a:cxn>
                <a:cxn ang="0">
                  <a:pos x="104" y="41"/>
                </a:cxn>
                <a:cxn ang="0">
                  <a:pos x="70" y="15"/>
                </a:cxn>
                <a:cxn ang="0">
                  <a:pos x="48" y="4"/>
                </a:cxn>
                <a:cxn ang="0">
                  <a:pos x="19" y="0"/>
                </a:cxn>
                <a:cxn ang="0">
                  <a:pos x="70" y="0"/>
                </a:cxn>
              </a:cxnLst>
              <a:rect l="0" t="0" r="0" b="0"/>
              <a:pathLst>
                <a:path w="174" h="170">
                  <a:moveTo>
                    <a:pt x="70" y="0"/>
                  </a:moveTo>
                  <a:lnTo>
                    <a:pt x="96" y="4"/>
                  </a:lnTo>
                  <a:lnTo>
                    <a:pt x="115" y="15"/>
                  </a:lnTo>
                  <a:lnTo>
                    <a:pt x="152" y="33"/>
                  </a:lnTo>
                  <a:lnTo>
                    <a:pt x="166" y="56"/>
                  </a:lnTo>
                  <a:lnTo>
                    <a:pt x="170" y="63"/>
                  </a:lnTo>
                  <a:lnTo>
                    <a:pt x="174" y="78"/>
                  </a:lnTo>
                  <a:lnTo>
                    <a:pt x="170" y="100"/>
                  </a:lnTo>
                  <a:lnTo>
                    <a:pt x="155" y="118"/>
                  </a:lnTo>
                  <a:lnTo>
                    <a:pt x="133" y="141"/>
                  </a:lnTo>
                  <a:lnTo>
                    <a:pt x="89" y="159"/>
                  </a:lnTo>
                  <a:lnTo>
                    <a:pt x="0" y="170"/>
                  </a:lnTo>
                  <a:lnTo>
                    <a:pt x="59" y="144"/>
                  </a:lnTo>
                  <a:lnTo>
                    <a:pt x="100" y="129"/>
                  </a:lnTo>
                  <a:lnTo>
                    <a:pt x="115" y="118"/>
                  </a:lnTo>
                  <a:lnTo>
                    <a:pt x="130" y="104"/>
                  </a:lnTo>
                  <a:lnTo>
                    <a:pt x="133" y="89"/>
                  </a:lnTo>
                  <a:lnTo>
                    <a:pt x="130" y="70"/>
                  </a:lnTo>
                  <a:lnTo>
                    <a:pt x="126" y="63"/>
                  </a:lnTo>
                  <a:lnTo>
                    <a:pt x="104" y="41"/>
                  </a:lnTo>
                  <a:lnTo>
                    <a:pt x="70" y="15"/>
                  </a:lnTo>
                  <a:lnTo>
                    <a:pt x="48" y="4"/>
                  </a:lnTo>
                  <a:lnTo>
                    <a:pt x="19" y="0"/>
                  </a:lnTo>
                  <a:lnTo>
                    <a:pt x="70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1" name="図形 110"/>
            <p:cNvSpPr>
              <a:spLocks/>
            </p:cNvSpPr>
            <p:nvPr/>
          </p:nvSpPr>
          <p:spPr bwMode="auto">
            <a:xfrm>
              <a:off x="1609884" y="4827823"/>
              <a:ext cx="453834" cy="240120"/>
            </a:xfrm>
            <a:custGeom>
              <a:avLst/>
              <a:gdLst/>
              <a:ahLst/>
              <a:cxnLst>
                <a:cxn ang="0">
                  <a:pos x="174" y="0"/>
                </a:cxn>
                <a:cxn ang="0">
                  <a:pos x="207" y="4"/>
                </a:cxn>
                <a:cxn ang="0">
                  <a:pos x="229" y="15"/>
                </a:cxn>
                <a:cxn ang="0">
                  <a:pos x="266" y="41"/>
                </a:cxn>
                <a:cxn ang="0">
                  <a:pos x="284" y="63"/>
                </a:cxn>
                <a:cxn ang="0">
                  <a:pos x="296" y="74"/>
                </a:cxn>
                <a:cxn ang="0">
                  <a:pos x="296" y="89"/>
                </a:cxn>
                <a:cxn ang="0">
                  <a:pos x="292" y="100"/>
                </a:cxn>
                <a:cxn ang="0">
                  <a:pos x="277" y="115"/>
                </a:cxn>
                <a:cxn ang="0">
                  <a:pos x="262" y="129"/>
                </a:cxn>
                <a:cxn ang="0">
                  <a:pos x="214" y="144"/>
                </a:cxn>
                <a:cxn ang="0">
                  <a:pos x="159" y="166"/>
                </a:cxn>
                <a:cxn ang="0">
                  <a:pos x="159" y="170"/>
                </a:cxn>
                <a:cxn ang="0">
                  <a:pos x="100" y="170"/>
                </a:cxn>
                <a:cxn ang="0">
                  <a:pos x="137" y="155"/>
                </a:cxn>
                <a:cxn ang="0">
                  <a:pos x="151" y="144"/>
                </a:cxn>
                <a:cxn ang="0">
                  <a:pos x="155" y="133"/>
                </a:cxn>
                <a:cxn ang="0">
                  <a:pos x="166" y="115"/>
                </a:cxn>
                <a:cxn ang="0">
                  <a:pos x="159" y="100"/>
                </a:cxn>
                <a:cxn ang="0">
                  <a:pos x="155" y="78"/>
                </a:cxn>
                <a:cxn ang="0">
                  <a:pos x="144" y="59"/>
                </a:cxn>
                <a:cxn ang="0">
                  <a:pos x="125" y="44"/>
                </a:cxn>
                <a:cxn ang="0">
                  <a:pos x="85" y="26"/>
                </a:cxn>
                <a:cxn ang="0">
                  <a:pos x="40" y="7"/>
                </a:cxn>
                <a:cxn ang="0">
                  <a:pos x="0" y="0"/>
                </a:cxn>
                <a:cxn ang="0">
                  <a:pos x="174" y="0"/>
                </a:cxn>
              </a:cxnLst>
              <a:rect l="0" t="0" r="0" b="0"/>
              <a:pathLst>
                <a:path w="296" h="170">
                  <a:moveTo>
                    <a:pt x="174" y="0"/>
                  </a:moveTo>
                  <a:lnTo>
                    <a:pt x="207" y="4"/>
                  </a:lnTo>
                  <a:lnTo>
                    <a:pt x="229" y="15"/>
                  </a:lnTo>
                  <a:lnTo>
                    <a:pt x="266" y="41"/>
                  </a:lnTo>
                  <a:lnTo>
                    <a:pt x="284" y="63"/>
                  </a:lnTo>
                  <a:lnTo>
                    <a:pt x="296" y="74"/>
                  </a:lnTo>
                  <a:lnTo>
                    <a:pt x="296" y="89"/>
                  </a:lnTo>
                  <a:lnTo>
                    <a:pt x="292" y="100"/>
                  </a:lnTo>
                  <a:lnTo>
                    <a:pt x="277" y="115"/>
                  </a:lnTo>
                  <a:lnTo>
                    <a:pt x="262" y="129"/>
                  </a:lnTo>
                  <a:lnTo>
                    <a:pt x="214" y="144"/>
                  </a:lnTo>
                  <a:lnTo>
                    <a:pt x="159" y="166"/>
                  </a:lnTo>
                  <a:lnTo>
                    <a:pt x="159" y="170"/>
                  </a:lnTo>
                  <a:lnTo>
                    <a:pt x="100" y="170"/>
                  </a:lnTo>
                  <a:lnTo>
                    <a:pt x="137" y="155"/>
                  </a:lnTo>
                  <a:lnTo>
                    <a:pt x="151" y="144"/>
                  </a:lnTo>
                  <a:lnTo>
                    <a:pt x="155" y="133"/>
                  </a:lnTo>
                  <a:lnTo>
                    <a:pt x="166" y="115"/>
                  </a:lnTo>
                  <a:lnTo>
                    <a:pt x="159" y="100"/>
                  </a:lnTo>
                  <a:lnTo>
                    <a:pt x="155" y="78"/>
                  </a:lnTo>
                  <a:lnTo>
                    <a:pt x="144" y="59"/>
                  </a:lnTo>
                  <a:lnTo>
                    <a:pt x="125" y="44"/>
                  </a:lnTo>
                  <a:lnTo>
                    <a:pt x="85" y="26"/>
                  </a:lnTo>
                  <a:lnTo>
                    <a:pt x="40" y="7"/>
                  </a:lnTo>
                  <a:lnTo>
                    <a:pt x="0" y="0"/>
                  </a:lnTo>
                  <a:lnTo>
                    <a:pt x="174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2" name="図形 111"/>
            <p:cNvSpPr>
              <a:spLocks/>
            </p:cNvSpPr>
            <p:nvPr/>
          </p:nvSpPr>
          <p:spPr bwMode="auto">
            <a:xfrm>
              <a:off x="1433563" y="4827823"/>
              <a:ext cx="420103" cy="255657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118" y="4"/>
                </a:cxn>
                <a:cxn ang="0">
                  <a:pos x="174" y="15"/>
                </a:cxn>
                <a:cxn ang="0">
                  <a:pos x="204" y="26"/>
                </a:cxn>
                <a:cxn ang="0">
                  <a:pos x="229" y="41"/>
                </a:cxn>
                <a:cxn ang="0">
                  <a:pos x="252" y="59"/>
                </a:cxn>
                <a:cxn ang="0">
                  <a:pos x="270" y="78"/>
                </a:cxn>
                <a:cxn ang="0">
                  <a:pos x="274" y="100"/>
                </a:cxn>
                <a:cxn ang="0">
                  <a:pos x="274" y="115"/>
                </a:cxn>
                <a:cxn ang="0">
                  <a:pos x="270" y="133"/>
                </a:cxn>
                <a:cxn ang="0">
                  <a:pos x="259" y="144"/>
                </a:cxn>
                <a:cxn ang="0">
                  <a:pos x="240" y="155"/>
                </a:cxn>
                <a:cxn ang="0">
                  <a:pos x="218" y="166"/>
                </a:cxn>
                <a:cxn ang="0">
                  <a:pos x="196" y="174"/>
                </a:cxn>
                <a:cxn ang="0">
                  <a:pos x="189" y="174"/>
                </a:cxn>
                <a:cxn ang="0">
                  <a:pos x="130" y="181"/>
                </a:cxn>
                <a:cxn ang="0">
                  <a:pos x="148" y="166"/>
                </a:cxn>
                <a:cxn ang="0">
                  <a:pos x="170" y="148"/>
                </a:cxn>
                <a:cxn ang="0">
                  <a:pos x="189" y="129"/>
                </a:cxn>
                <a:cxn ang="0">
                  <a:pos x="196" y="104"/>
                </a:cxn>
                <a:cxn ang="0">
                  <a:pos x="189" y="85"/>
                </a:cxn>
                <a:cxn ang="0">
                  <a:pos x="181" y="70"/>
                </a:cxn>
                <a:cxn ang="0">
                  <a:pos x="155" y="48"/>
                </a:cxn>
                <a:cxn ang="0">
                  <a:pos x="126" y="33"/>
                </a:cxn>
                <a:cxn ang="0">
                  <a:pos x="89" y="19"/>
                </a:cxn>
                <a:cxn ang="0">
                  <a:pos x="48" y="7"/>
                </a:cxn>
                <a:cxn ang="0">
                  <a:pos x="0" y="0"/>
                </a:cxn>
                <a:cxn ang="0">
                  <a:pos x="78" y="0"/>
                </a:cxn>
              </a:cxnLst>
              <a:rect l="0" t="0" r="0" b="0"/>
              <a:pathLst>
                <a:path w="274" h="181">
                  <a:moveTo>
                    <a:pt x="78" y="0"/>
                  </a:moveTo>
                  <a:lnTo>
                    <a:pt x="118" y="4"/>
                  </a:lnTo>
                  <a:lnTo>
                    <a:pt x="174" y="15"/>
                  </a:lnTo>
                  <a:lnTo>
                    <a:pt x="204" y="26"/>
                  </a:lnTo>
                  <a:lnTo>
                    <a:pt x="229" y="41"/>
                  </a:lnTo>
                  <a:lnTo>
                    <a:pt x="252" y="59"/>
                  </a:lnTo>
                  <a:lnTo>
                    <a:pt x="270" y="78"/>
                  </a:lnTo>
                  <a:lnTo>
                    <a:pt x="274" y="100"/>
                  </a:lnTo>
                  <a:lnTo>
                    <a:pt x="274" y="115"/>
                  </a:lnTo>
                  <a:lnTo>
                    <a:pt x="270" y="133"/>
                  </a:lnTo>
                  <a:lnTo>
                    <a:pt x="259" y="144"/>
                  </a:lnTo>
                  <a:lnTo>
                    <a:pt x="240" y="155"/>
                  </a:lnTo>
                  <a:lnTo>
                    <a:pt x="218" y="166"/>
                  </a:lnTo>
                  <a:lnTo>
                    <a:pt x="196" y="174"/>
                  </a:lnTo>
                  <a:lnTo>
                    <a:pt x="189" y="174"/>
                  </a:lnTo>
                  <a:lnTo>
                    <a:pt x="130" y="181"/>
                  </a:lnTo>
                  <a:lnTo>
                    <a:pt x="148" y="166"/>
                  </a:lnTo>
                  <a:lnTo>
                    <a:pt x="170" y="148"/>
                  </a:lnTo>
                  <a:lnTo>
                    <a:pt x="189" y="129"/>
                  </a:lnTo>
                  <a:lnTo>
                    <a:pt x="196" y="104"/>
                  </a:lnTo>
                  <a:lnTo>
                    <a:pt x="189" y="85"/>
                  </a:lnTo>
                  <a:lnTo>
                    <a:pt x="181" y="70"/>
                  </a:lnTo>
                  <a:lnTo>
                    <a:pt x="155" y="48"/>
                  </a:lnTo>
                  <a:lnTo>
                    <a:pt x="126" y="33"/>
                  </a:lnTo>
                  <a:lnTo>
                    <a:pt x="89" y="19"/>
                  </a:lnTo>
                  <a:lnTo>
                    <a:pt x="48" y="7"/>
                  </a:lnTo>
                  <a:lnTo>
                    <a:pt x="0" y="0"/>
                  </a:lnTo>
                  <a:lnTo>
                    <a:pt x="78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3" name="図形 112"/>
            <p:cNvSpPr>
              <a:spLocks/>
            </p:cNvSpPr>
            <p:nvPr/>
          </p:nvSpPr>
          <p:spPr bwMode="auto">
            <a:xfrm>
              <a:off x="1359968" y="4827823"/>
              <a:ext cx="363374" cy="26130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6" y="0"/>
                </a:cxn>
                <a:cxn ang="0">
                  <a:pos x="81" y="7"/>
                </a:cxn>
                <a:cxn ang="0">
                  <a:pos x="126" y="26"/>
                </a:cxn>
                <a:cxn ang="0">
                  <a:pos x="174" y="41"/>
                </a:cxn>
                <a:cxn ang="0">
                  <a:pos x="203" y="56"/>
                </a:cxn>
                <a:cxn ang="0">
                  <a:pos x="222" y="70"/>
                </a:cxn>
                <a:cxn ang="0">
                  <a:pos x="237" y="89"/>
                </a:cxn>
                <a:cxn ang="0">
                  <a:pos x="237" y="104"/>
                </a:cxn>
                <a:cxn ang="0">
                  <a:pos x="237" y="118"/>
                </a:cxn>
                <a:cxn ang="0">
                  <a:pos x="233" y="129"/>
                </a:cxn>
                <a:cxn ang="0">
                  <a:pos x="207" y="148"/>
                </a:cxn>
                <a:cxn ang="0">
                  <a:pos x="181" y="170"/>
                </a:cxn>
                <a:cxn ang="0">
                  <a:pos x="166" y="181"/>
                </a:cxn>
                <a:cxn ang="0">
                  <a:pos x="137" y="185"/>
                </a:cxn>
                <a:cxn ang="0">
                  <a:pos x="174" y="159"/>
                </a:cxn>
                <a:cxn ang="0">
                  <a:pos x="189" y="144"/>
                </a:cxn>
                <a:cxn ang="0">
                  <a:pos x="196" y="126"/>
                </a:cxn>
                <a:cxn ang="0">
                  <a:pos x="192" y="100"/>
                </a:cxn>
                <a:cxn ang="0">
                  <a:pos x="178" y="70"/>
                </a:cxn>
                <a:cxn ang="0">
                  <a:pos x="122" y="41"/>
                </a:cxn>
                <a:cxn ang="0">
                  <a:pos x="67" y="19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0" b="0"/>
              <a:pathLst>
                <a:path w="237" h="185">
                  <a:moveTo>
                    <a:pt x="33" y="0"/>
                  </a:moveTo>
                  <a:lnTo>
                    <a:pt x="26" y="0"/>
                  </a:lnTo>
                  <a:lnTo>
                    <a:pt x="81" y="7"/>
                  </a:lnTo>
                  <a:lnTo>
                    <a:pt x="126" y="26"/>
                  </a:lnTo>
                  <a:lnTo>
                    <a:pt x="174" y="41"/>
                  </a:lnTo>
                  <a:lnTo>
                    <a:pt x="203" y="56"/>
                  </a:lnTo>
                  <a:lnTo>
                    <a:pt x="222" y="70"/>
                  </a:lnTo>
                  <a:lnTo>
                    <a:pt x="237" y="89"/>
                  </a:lnTo>
                  <a:lnTo>
                    <a:pt x="237" y="104"/>
                  </a:lnTo>
                  <a:lnTo>
                    <a:pt x="237" y="118"/>
                  </a:lnTo>
                  <a:lnTo>
                    <a:pt x="233" y="129"/>
                  </a:lnTo>
                  <a:lnTo>
                    <a:pt x="207" y="148"/>
                  </a:lnTo>
                  <a:lnTo>
                    <a:pt x="181" y="170"/>
                  </a:lnTo>
                  <a:lnTo>
                    <a:pt x="166" y="181"/>
                  </a:lnTo>
                  <a:lnTo>
                    <a:pt x="137" y="185"/>
                  </a:lnTo>
                  <a:lnTo>
                    <a:pt x="174" y="159"/>
                  </a:lnTo>
                  <a:lnTo>
                    <a:pt x="189" y="144"/>
                  </a:lnTo>
                  <a:lnTo>
                    <a:pt x="196" y="126"/>
                  </a:lnTo>
                  <a:lnTo>
                    <a:pt x="192" y="100"/>
                  </a:lnTo>
                  <a:lnTo>
                    <a:pt x="178" y="70"/>
                  </a:lnTo>
                  <a:lnTo>
                    <a:pt x="122" y="41"/>
                  </a:lnTo>
                  <a:lnTo>
                    <a:pt x="67" y="19"/>
                  </a:ln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4" name="図形 113"/>
            <p:cNvSpPr>
              <a:spLocks/>
            </p:cNvSpPr>
            <p:nvPr/>
          </p:nvSpPr>
          <p:spPr bwMode="auto">
            <a:xfrm>
              <a:off x="985862" y="4827823"/>
              <a:ext cx="668485" cy="673748"/>
            </a:xfrm>
            <a:custGeom>
              <a:avLst/>
              <a:gdLst/>
              <a:ahLst/>
              <a:cxnLst>
                <a:cxn ang="0">
                  <a:pos x="222" y="0"/>
                </a:cxn>
                <a:cxn ang="0">
                  <a:pos x="255" y="4"/>
                </a:cxn>
                <a:cxn ang="0">
                  <a:pos x="292" y="15"/>
                </a:cxn>
                <a:cxn ang="0">
                  <a:pos x="355" y="41"/>
                </a:cxn>
                <a:cxn ang="0">
                  <a:pos x="422" y="74"/>
                </a:cxn>
                <a:cxn ang="0">
                  <a:pos x="433" y="100"/>
                </a:cxn>
                <a:cxn ang="0">
                  <a:pos x="436" y="126"/>
                </a:cxn>
                <a:cxn ang="0">
                  <a:pos x="433" y="141"/>
                </a:cxn>
                <a:cxn ang="0">
                  <a:pos x="422" y="144"/>
                </a:cxn>
                <a:cxn ang="0">
                  <a:pos x="403" y="170"/>
                </a:cxn>
                <a:cxn ang="0">
                  <a:pos x="370" y="189"/>
                </a:cxn>
                <a:cxn ang="0">
                  <a:pos x="337" y="200"/>
                </a:cxn>
                <a:cxn ang="0">
                  <a:pos x="314" y="211"/>
                </a:cxn>
                <a:cxn ang="0">
                  <a:pos x="266" y="229"/>
                </a:cxn>
                <a:cxn ang="0">
                  <a:pos x="207" y="240"/>
                </a:cxn>
                <a:cxn ang="0">
                  <a:pos x="144" y="251"/>
                </a:cxn>
                <a:cxn ang="0">
                  <a:pos x="96" y="266"/>
                </a:cxn>
                <a:cxn ang="0">
                  <a:pos x="59" y="281"/>
                </a:cxn>
                <a:cxn ang="0">
                  <a:pos x="45" y="296"/>
                </a:cxn>
                <a:cxn ang="0">
                  <a:pos x="33" y="307"/>
                </a:cxn>
                <a:cxn ang="0">
                  <a:pos x="30" y="329"/>
                </a:cxn>
                <a:cxn ang="0">
                  <a:pos x="30" y="336"/>
                </a:cxn>
                <a:cxn ang="0">
                  <a:pos x="41" y="366"/>
                </a:cxn>
                <a:cxn ang="0">
                  <a:pos x="48" y="392"/>
                </a:cxn>
                <a:cxn ang="0">
                  <a:pos x="74" y="410"/>
                </a:cxn>
                <a:cxn ang="0">
                  <a:pos x="104" y="421"/>
                </a:cxn>
                <a:cxn ang="0">
                  <a:pos x="159" y="436"/>
                </a:cxn>
                <a:cxn ang="0">
                  <a:pos x="185" y="440"/>
                </a:cxn>
                <a:cxn ang="0">
                  <a:pos x="311" y="462"/>
                </a:cxn>
                <a:cxn ang="0">
                  <a:pos x="425" y="477"/>
                </a:cxn>
                <a:cxn ang="0">
                  <a:pos x="381" y="477"/>
                </a:cxn>
                <a:cxn ang="0">
                  <a:pos x="322" y="466"/>
                </a:cxn>
                <a:cxn ang="0">
                  <a:pos x="255" y="462"/>
                </a:cxn>
                <a:cxn ang="0">
                  <a:pos x="185" y="447"/>
                </a:cxn>
                <a:cxn ang="0">
                  <a:pos x="115" y="436"/>
                </a:cxn>
                <a:cxn ang="0">
                  <a:pos x="48" y="410"/>
                </a:cxn>
                <a:cxn ang="0">
                  <a:pos x="33" y="396"/>
                </a:cxn>
                <a:cxn ang="0">
                  <a:pos x="15" y="377"/>
                </a:cxn>
                <a:cxn ang="0">
                  <a:pos x="4" y="355"/>
                </a:cxn>
                <a:cxn ang="0">
                  <a:pos x="0" y="336"/>
                </a:cxn>
                <a:cxn ang="0">
                  <a:pos x="0" y="322"/>
                </a:cxn>
                <a:cxn ang="0">
                  <a:pos x="4" y="311"/>
                </a:cxn>
                <a:cxn ang="0">
                  <a:pos x="19" y="296"/>
                </a:cxn>
                <a:cxn ang="0">
                  <a:pos x="33" y="274"/>
                </a:cxn>
                <a:cxn ang="0">
                  <a:pos x="56" y="259"/>
                </a:cxn>
                <a:cxn ang="0">
                  <a:pos x="89" y="251"/>
                </a:cxn>
                <a:cxn ang="0">
                  <a:pos x="141" y="240"/>
                </a:cxn>
                <a:cxn ang="0">
                  <a:pos x="170" y="237"/>
                </a:cxn>
                <a:cxn ang="0">
                  <a:pos x="229" y="226"/>
                </a:cxn>
                <a:cxn ang="0">
                  <a:pos x="266" y="214"/>
                </a:cxn>
                <a:cxn ang="0">
                  <a:pos x="307" y="200"/>
                </a:cxn>
                <a:cxn ang="0">
                  <a:pos x="337" y="185"/>
                </a:cxn>
                <a:cxn ang="0">
                  <a:pos x="366" y="159"/>
                </a:cxn>
                <a:cxn ang="0">
                  <a:pos x="370" y="141"/>
                </a:cxn>
                <a:cxn ang="0">
                  <a:pos x="377" y="115"/>
                </a:cxn>
                <a:cxn ang="0">
                  <a:pos x="370" y="85"/>
                </a:cxn>
                <a:cxn ang="0">
                  <a:pos x="351" y="59"/>
                </a:cxn>
                <a:cxn ang="0">
                  <a:pos x="333" y="41"/>
                </a:cxn>
                <a:cxn ang="0">
                  <a:pos x="296" y="26"/>
                </a:cxn>
                <a:cxn ang="0">
                  <a:pos x="255" y="15"/>
                </a:cxn>
                <a:cxn ang="0">
                  <a:pos x="244" y="7"/>
                </a:cxn>
                <a:cxn ang="0">
                  <a:pos x="207" y="0"/>
                </a:cxn>
                <a:cxn ang="0">
                  <a:pos x="222" y="0"/>
                </a:cxn>
              </a:cxnLst>
              <a:rect l="0" t="0" r="0" b="0"/>
              <a:pathLst>
                <a:path w="436" h="477">
                  <a:moveTo>
                    <a:pt x="222" y="0"/>
                  </a:moveTo>
                  <a:lnTo>
                    <a:pt x="255" y="4"/>
                  </a:lnTo>
                  <a:lnTo>
                    <a:pt x="292" y="15"/>
                  </a:lnTo>
                  <a:lnTo>
                    <a:pt x="355" y="41"/>
                  </a:lnTo>
                  <a:lnTo>
                    <a:pt x="422" y="74"/>
                  </a:lnTo>
                  <a:lnTo>
                    <a:pt x="433" y="100"/>
                  </a:lnTo>
                  <a:lnTo>
                    <a:pt x="436" y="126"/>
                  </a:lnTo>
                  <a:lnTo>
                    <a:pt x="433" y="141"/>
                  </a:lnTo>
                  <a:lnTo>
                    <a:pt x="422" y="144"/>
                  </a:lnTo>
                  <a:lnTo>
                    <a:pt x="403" y="170"/>
                  </a:lnTo>
                  <a:lnTo>
                    <a:pt x="370" y="189"/>
                  </a:lnTo>
                  <a:lnTo>
                    <a:pt x="337" y="200"/>
                  </a:lnTo>
                  <a:lnTo>
                    <a:pt x="314" y="211"/>
                  </a:lnTo>
                  <a:lnTo>
                    <a:pt x="266" y="229"/>
                  </a:lnTo>
                  <a:lnTo>
                    <a:pt x="207" y="240"/>
                  </a:lnTo>
                  <a:lnTo>
                    <a:pt x="144" y="251"/>
                  </a:lnTo>
                  <a:lnTo>
                    <a:pt x="96" y="266"/>
                  </a:lnTo>
                  <a:lnTo>
                    <a:pt x="59" y="281"/>
                  </a:lnTo>
                  <a:lnTo>
                    <a:pt x="45" y="296"/>
                  </a:lnTo>
                  <a:lnTo>
                    <a:pt x="33" y="307"/>
                  </a:lnTo>
                  <a:lnTo>
                    <a:pt x="30" y="329"/>
                  </a:lnTo>
                  <a:lnTo>
                    <a:pt x="30" y="336"/>
                  </a:lnTo>
                  <a:lnTo>
                    <a:pt x="41" y="366"/>
                  </a:lnTo>
                  <a:lnTo>
                    <a:pt x="48" y="392"/>
                  </a:lnTo>
                  <a:lnTo>
                    <a:pt x="74" y="410"/>
                  </a:lnTo>
                  <a:lnTo>
                    <a:pt x="104" y="421"/>
                  </a:lnTo>
                  <a:lnTo>
                    <a:pt x="159" y="436"/>
                  </a:lnTo>
                  <a:lnTo>
                    <a:pt x="185" y="440"/>
                  </a:lnTo>
                  <a:lnTo>
                    <a:pt x="311" y="462"/>
                  </a:lnTo>
                  <a:lnTo>
                    <a:pt x="425" y="477"/>
                  </a:lnTo>
                  <a:lnTo>
                    <a:pt x="381" y="477"/>
                  </a:lnTo>
                  <a:lnTo>
                    <a:pt x="322" y="466"/>
                  </a:lnTo>
                  <a:lnTo>
                    <a:pt x="255" y="462"/>
                  </a:lnTo>
                  <a:lnTo>
                    <a:pt x="185" y="447"/>
                  </a:lnTo>
                  <a:lnTo>
                    <a:pt x="115" y="436"/>
                  </a:lnTo>
                  <a:lnTo>
                    <a:pt x="48" y="410"/>
                  </a:lnTo>
                  <a:lnTo>
                    <a:pt x="33" y="396"/>
                  </a:lnTo>
                  <a:lnTo>
                    <a:pt x="15" y="377"/>
                  </a:lnTo>
                  <a:lnTo>
                    <a:pt x="4" y="355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4" y="311"/>
                  </a:lnTo>
                  <a:lnTo>
                    <a:pt x="19" y="296"/>
                  </a:lnTo>
                  <a:lnTo>
                    <a:pt x="33" y="274"/>
                  </a:lnTo>
                  <a:lnTo>
                    <a:pt x="56" y="259"/>
                  </a:lnTo>
                  <a:lnTo>
                    <a:pt x="89" y="251"/>
                  </a:lnTo>
                  <a:lnTo>
                    <a:pt x="141" y="240"/>
                  </a:lnTo>
                  <a:lnTo>
                    <a:pt x="170" y="237"/>
                  </a:lnTo>
                  <a:lnTo>
                    <a:pt x="229" y="226"/>
                  </a:lnTo>
                  <a:lnTo>
                    <a:pt x="266" y="214"/>
                  </a:lnTo>
                  <a:lnTo>
                    <a:pt x="307" y="200"/>
                  </a:lnTo>
                  <a:lnTo>
                    <a:pt x="337" y="185"/>
                  </a:lnTo>
                  <a:lnTo>
                    <a:pt x="366" y="159"/>
                  </a:lnTo>
                  <a:lnTo>
                    <a:pt x="370" y="141"/>
                  </a:lnTo>
                  <a:lnTo>
                    <a:pt x="377" y="115"/>
                  </a:lnTo>
                  <a:lnTo>
                    <a:pt x="370" y="85"/>
                  </a:lnTo>
                  <a:lnTo>
                    <a:pt x="351" y="59"/>
                  </a:lnTo>
                  <a:lnTo>
                    <a:pt x="333" y="41"/>
                  </a:lnTo>
                  <a:lnTo>
                    <a:pt x="296" y="26"/>
                  </a:lnTo>
                  <a:lnTo>
                    <a:pt x="255" y="15"/>
                  </a:lnTo>
                  <a:lnTo>
                    <a:pt x="244" y="7"/>
                  </a:lnTo>
                  <a:lnTo>
                    <a:pt x="207" y="0"/>
                  </a:lnTo>
                  <a:lnTo>
                    <a:pt x="222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5" name="図形 114"/>
            <p:cNvSpPr>
              <a:spLocks/>
            </p:cNvSpPr>
            <p:nvPr/>
          </p:nvSpPr>
          <p:spPr bwMode="auto">
            <a:xfrm>
              <a:off x="662352" y="5147041"/>
              <a:ext cx="884670" cy="360180"/>
            </a:xfrm>
            <a:custGeom>
              <a:avLst/>
              <a:gdLst/>
              <a:ahLst/>
              <a:cxnLst>
                <a:cxn ang="0">
                  <a:pos x="0" y="110"/>
                </a:cxn>
                <a:cxn ang="0">
                  <a:pos x="0" y="99"/>
                </a:cxn>
                <a:cxn ang="0">
                  <a:pos x="4" y="88"/>
                </a:cxn>
                <a:cxn ang="0">
                  <a:pos x="19" y="73"/>
                </a:cxn>
                <a:cxn ang="0">
                  <a:pos x="49" y="55"/>
                </a:cxn>
                <a:cxn ang="0">
                  <a:pos x="111" y="33"/>
                </a:cxn>
                <a:cxn ang="0">
                  <a:pos x="196" y="14"/>
                </a:cxn>
                <a:cxn ang="0">
                  <a:pos x="293" y="0"/>
                </a:cxn>
                <a:cxn ang="0">
                  <a:pos x="226" y="14"/>
                </a:cxn>
                <a:cxn ang="0">
                  <a:pos x="156" y="40"/>
                </a:cxn>
                <a:cxn ang="0">
                  <a:pos x="119" y="55"/>
                </a:cxn>
                <a:cxn ang="0">
                  <a:pos x="97" y="70"/>
                </a:cxn>
                <a:cxn ang="0">
                  <a:pos x="74" y="96"/>
                </a:cxn>
                <a:cxn ang="0">
                  <a:pos x="63" y="118"/>
                </a:cxn>
                <a:cxn ang="0">
                  <a:pos x="63" y="125"/>
                </a:cxn>
                <a:cxn ang="0">
                  <a:pos x="71" y="133"/>
                </a:cxn>
                <a:cxn ang="0">
                  <a:pos x="86" y="151"/>
                </a:cxn>
                <a:cxn ang="0">
                  <a:pos x="126" y="170"/>
                </a:cxn>
                <a:cxn ang="0">
                  <a:pos x="189" y="195"/>
                </a:cxn>
                <a:cxn ang="0">
                  <a:pos x="285" y="221"/>
                </a:cxn>
                <a:cxn ang="0">
                  <a:pos x="448" y="236"/>
                </a:cxn>
                <a:cxn ang="0">
                  <a:pos x="522" y="244"/>
                </a:cxn>
                <a:cxn ang="0">
                  <a:pos x="577" y="251"/>
                </a:cxn>
                <a:cxn ang="0">
                  <a:pos x="525" y="255"/>
                </a:cxn>
                <a:cxn ang="0">
                  <a:pos x="511" y="251"/>
                </a:cxn>
                <a:cxn ang="0">
                  <a:pos x="507" y="251"/>
                </a:cxn>
                <a:cxn ang="0">
                  <a:pos x="448" y="251"/>
                </a:cxn>
                <a:cxn ang="0">
                  <a:pos x="378" y="240"/>
                </a:cxn>
                <a:cxn ang="0">
                  <a:pos x="226" y="214"/>
                </a:cxn>
                <a:cxn ang="0">
                  <a:pos x="141" y="195"/>
                </a:cxn>
                <a:cxn ang="0">
                  <a:pos x="71" y="170"/>
                </a:cxn>
                <a:cxn ang="0">
                  <a:pos x="41" y="155"/>
                </a:cxn>
                <a:cxn ang="0">
                  <a:pos x="19" y="140"/>
                </a:cxn>
                <a:cxn ang="0">
                  <a:pos x="4" y="125"/>
                </a:cxn>
                <a:cxn ang="0">
                  <a:pos x="0" y="110"/>
                </a:cxn>
              </a:cxnLst>
              <a:rect l="0" t="0" r="0" b="0"/>
              <a:pathLst>
                <a:path w="577" h="255">
                  <a:moveTo>
                    <a:pt x="0" y="110"/>
                  </a:moveTo>
                  <a:lnTo>
                    <a:pt x="0" y="99"/>
                  </a:lnTo>
                  <a:lnTo>
                    <a:pt x="4" y="88"/>
                  </a:lnTo>
                  <a:lnTo>
                    <a:pt x="19" y="73"/>
                  </a:lnTo>
                  <a:lnTo>
                    <a:pt x="49" y="55"/>
                  </a:lnTo>
                  <a:lnTo>
                    <a:pt x="111" y="33"/>
                  </a:lnTo>
                  <a:lnTo>
                    <a:pt x="196" y="14"/>
                  </a:lnTo>
                  <a:lnTo>
                    <a:pt x="293" y="0"/>
                  </a:lnTo>
                  <a:lnTo>
                    <a:pt x="226" y="14"/>
                  </a:lnTo>
                  <a:lnTo>
                    <a:pt x="156" y="40"/>
                  </a:lnTo>
                  <a:lnTo>
                    <a:pt x="119" y="55"/>
                  </a:lnTo>
                  <a:lnTo>
                    <a:pt x="97" y="70"/>
                  </a:lnTo>
                  <a:lnTo>
                    <a:pt x="74" y="96"/>
                  </a:lnTo>
                  <a:lnTo>
                    <a:pt x="63" y="118"/>
                  </a:lnTo>
                  <a:lnTo>
                    <a:pt x="63" y="125"/>
                  </a:lnTo>
                  <a:lnTo>
                    <a:pt x="71" y="133"/>
                  </a:lnTo>
                  <a:lnTo>
                    <a:pt x="86" y="151"/>
                  </a:lnTo>
                  <a:lnTo>
                    <a:pt x="126" y="170"/>
                  </a:lnTo>
                  <a:lnTo>
                    <a:pt x="189" y="195"/>
                  </a:lnTo>
                  <a:lnTo>
                    <a:pt x="285" y="221"/>
                  </a:lnTo>
                  <a:lnTo>
                    <a:pt x="448" y="236"/>
                  </a:lnTo>
                  <a:lnTo>
                    <a:pt x="522" y="244"/>
                  </a:lnTo>
                  <a:lnTo>
                    <a:pt x="577" y="251"/>
                  </a:lnTo>
                  <a:lnTo>
                    <a:pt x="525" y="255"/>
                  </a:lnTo>
                  <a:lnTo>
                    <a:pt x="511" y="251"/>
                  </a:lnTo>
                  <a:lnTo>
                    <a:pt x="507" y="251"/>
                  </a:lnTo>
                  <a:lnTo>
                    <a:pt x="448" y="251"/>
                  </a:lnTo>
                  <a:lnTo>
                    <a:pt x="378" y="240"/>
                  </a:lnTo>
                  <a:lnTo>
                    <a:pt x="226" y="214"/>
                  </a:lnTo>
                  <a:lnTo>
                    <a:pt x="141" y="195"/>
                  </a:lnTo>
                  <a:lnTo>
                    <a:pt x="71" y="170"/>
                  </a:lnTo>
                  <a:lnTo>
                    <a:pt x="41" y="155"/>
                  </a:lnTo>
                  <a:lnTo>
                    <a:pt x="19" y="140"/>
                  </a:lnTo>
                  <a:lnTo>
                    <a:pt x="4" y="125"/>
                  </a:lnTo>
                  <a:lnTo>
                    <a:pt x="0" y="11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6" name="図形 115"/>
            <p:cNvSpPr>
              <a:spLocks/>
            </p:cNvSpPr>
            <p:nvPr/>
          </p:nvSpPr>
          <p:spPr bwMode="auto">
            <a:xfrm>
              <a:off x="578025" y="5135742"/>
              <a:ext cx="748213" cy="365830"/>
            </a:xfrm>
            <a:custGeom>
              <a:avLst/>
              <a:gdLst/>
              <a:ahLst/>
              <a:cxnLst>
                <a:cxn ang="0">
                  <a:pos x="174" y="207"/>
                </a:cxn>
                <a:cxn ang="0">
                  <a:pos x="96" y="189"/>
                </a:cxn>
                <a:cxn ang="0">
                  <a:pos x="41" y="167"/>
                </a:cxn>
                <a:cxn ang="0">
                  <a:pos x="11" y="141"/>
                </a:cxn>
                <a:cxn ang="0">
                  <a:pos x="0" y="122"/>
                </a:cxn>
                <a:cxn ang="0">
                  <a:pos x="0" y="111"/>
                </a:cxn>
                <a:cxn ang="0">
                  <a:pos x="0" y="96"/>
                </a:cxn>
                <a:cxn ang="0">
                  <a:pos x="4" y="93"/>
                </a:cxn>
                <a:cxn ang="0">
                  <a:pos x="19" y="78"/>
                </a:cxn>
                <a:cxn ang="0">
                  <a:pos x="33" y="63"/>
                </a:cxn>
                <a:cxn ang="0">
                  <a:pos x="85" y="41"/>
                </a:cxn>
                <a:cxn ang="0">
                  <a:pos x="141" y="26"/>
                </a:cxn>
                <a:cxn ang="0">
                  <a:pos x="200" y="19"/>
                </a:cxn>
                <a:cxn ang="0">
                  <a:pos x="307" y="8"/>
                </a:cxn>
                <a:cxn ang="0">
                  <a:pos x="348" y="8"/>
                </a:cxn>
                <a:cxn ang="0">
                  <a:pos x="377" y="0"/>
                </a:cxn>
                <a:cxn ang="0">
                  <a:pos x="362" y="0"/>
                </a:cxn>
                <a:cxn ang="0">
                  <a:pos x="251" y="19"/>
                </a:cxn>
                <a:cxn ang="0">
                  <a:pos x="166" y="37"/>
                </a:cxn>
                <a:cxn ang="0">
                  <a:pos x="111" y="56"/>
                </a:cxn>
                <a:cxn ang="0">
                  <a:pos x="74" y="78"/>
                </a:cxn>
                <a:cxn ang="0">
                  <a:pos x="55" y="96"/>
                </a:cxn>
                <a:cxn ang="0">
                  <a:pos x="48" y="107"/>
                </a:cxn>
                <a:cxn ang="0">
                  <a:pos x="48" y="118"/>
                </a:cxn>
                <a:cxn ang="0">
                  <a:pos x="55" y="133"/>
                </a:cxn>
                <a:cxn ang="0">
                  <a:pos x="67" y="148"/>
                </a:cxn>
                <a:cxn ang="0">
                  <a:pos x="85" y="163"/>
                </a:cxn>
                <a:cxn ang="0">
                  <a:pos x="104" y="174"/>
                </a:cxn>
                <a:cxn ang="0">
                  <a:pos x="170" y="196"/>
                </a:cxn>
                <a:cxn ang="0">
                  <a:pos x="240" y="218"/>
                </a:cxn>
                <a:cxn ang="0">
                  <a:pos x="381" y="244"/>
                </a:cxn>
                <a:cxn ang="0">
                  <a:pos x="488" y="259"/>
                </a:cxn>
                <a:cxn ang="0">
                  <a:pos x="447" y="259"/>
                </a:cxn>
                <a:cxn ang="0">
                  <a:pos x="447" y="252"/>
                </a:cxn>
                <a:cxn ang="0">
                  <a:pos x="348" y="244"/>
                </a:cxn>
                <a:cxn ang="0">
                  <a:pos x="266" y="229"/>
                </a:cxn>
                <a:cxn ang="0">
                  <a:pos x="174" y="207"/>
                </a:cxn>
              </a:cxnLst>
              <a:rect l="0" t="0" r="0" b="0"/>
              <a:pathLst>
                <a:path w="488" h="259">
                  <a:moveTo>
                    <a:pt x="174" y="207"/>
                  </a:moveTo>
                  <a:lnTo>
                    <a:pt x="96" y="189"/>
                  </a:lnTo>
                  <a:lnTo>
                    <a:pt x="41" y="167"/>
                  </a:lnTo>
                  <a:lnTo>
                    <a:pt x="11" y="141"/>
                  </a:lnTo>
                  <a:lnTo>
                    <a:pt x="0" y="122"/>
                  </a:lnTo>
                  <a:lnTo>
                    <a:pt x="0" y="111"/>
                  </a:lnTo>
                  <a:lnTo>
                    <a:pt x="0" y="96"/>
                  </a:lnTo>
                  <a:lnTo>
                    <a:pt x="4" y="93"/>
                  </a:lnTo>
                  <a:lnTo>
                    <a:pt x="19" y="78"/>
                  </a:lnTo>
                  <a:lnTo>
                    <a:pt x="33" y="63"/>
                  </a:lnTo>
                  <a:lnTo>
                    <a:pt x="85" y="41"/>
                  </a:lnTo>
                  <a:lnTo>
                    <a:pt x="141" y="26"/>
                  </a:lnTo>
                  <a:lnTo>
                    <a:pt x="200" y="19"/>
                  </a:lnTo>
                  <a:lnTo>
                    <a:pt x="307" y="8"/>
                  </a:lnTo>
                  <a:lnTo>
                    <a:pt x="348" y="8"/>
                  </a:lnTo>
                  <a:lnTo>
                    <a:pt x="377" y="0"/>
                  </a:lnTo>
                  <a:lnTo>
                    <a:pt x="362" y="0"/>
                  </a:lnTo>
                  <a:lnTo>
                    <a:pt x="251" y="19"/>
                  </a:lnTo>
                  <a:lnTo>
                    <a:pt x="166" y="37"/>
                  </a:lnTo>
                  <a:lnTo>
                    <a:pt x="111" y="56"/>
                  </a:lnTo>
                  <a:lnTo>
                    <a:pt x="74" y="78"/>
                  </a:lnTo>
                  <a:lnTo>
                    <a:pt x="55" y="96"/>
                  </a:lnTo>
                  <a:lnTo>
                    <a:pt x="48" y="107"/>
                  </a:lnTo>
                  <a:lnTo>
                    <a:pt x="48" y="118"/>
                  </a:lnTo>
                  <a:lnTo>
                    <a:pt x="55" y="133"/>
                  </a:lnTo>
                  <a:lnTo>
                    <a:pt x="67" y="148"/>
                  </a:lnTo>
                  <a:lnTo>
                    <a:pt x="85" y="163"/>
                  </a:lnTo>
                  <a:lnTo>
                    <a:pt x="104" y="174"/>
                  </a:lnTo>
                  <a:lnTo>
                    <a:pt x="170" y="196"/>
                  </a:lnTo>
                  <a:lnTo>
                    <a:pt x="240" y="218"/>
                  </a:lnTo>
                  <a:lnTo>
                    <a:pt x="381" y="244"/>
                  </a:lnTo>
                  <a:lnTo>
                    <a:pt x="488" y="259"/>
                  </a:lnTo>
                  <a:lnTo>
                    <a:pt x="447" y="259"/>
                  </a:lnTo>
                  <a:lnTo>
                    <a:pt x="447" y="252"/>
                  </a:lnTo>
                  <a:lnTo>
                    <a:pt x="348" y="244"/>
                  </a:lnTo>
                  <a:lnTo>
                    <a:pt x="266" y="229"/>
                  </a:lnTo>
                  <a:lnTo>
                    <a:pt x="174" y="20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7" name="図形 116"/>
            <p:cNvSpPr>
              <a:spLocks/>
            </p:cNvSpPr>
            <p:nvPr/>
          </p:nvSpPr>
          <p:spPr bwMode="auto">
            <a:xfrm>
              <a:off x="771211" y="4827823"/>
              <a:ext cx="781944" cy="637024"/>
            </a:xfrm>
            <a:custGeom>
              <a:avLst/>
              <a:gdLst/>
              <a:ahLst/>
              <a:cxnLst>
                <a:cxn ang="0">
                  <a:pos x="321" y="0"/>
                </a:cxn>
                <a:cxn ang="0">
                  <a:pos x="377" y="7"/>
                </a:cxn>
                <a:cxn ang="0">
                  <a:pos x="395" y="15"/>
                </a:cxn>
                <a:cxn ang="0">
                  <a:pos x="436" y="30"/>
                </a:cxn>
                <a:cxn ang="0">
                  <a:pos x="465" y="44"/>
                </a:cxn>
                <a:cxn ang="0">
                  <a:pos x="491" y="59"/>
                </a:cxn>
                <a:cxn ang="0">
                  <a:pos x="506" y="85"/>
                </a:cxn>
                <a:cxn ang="0">
                  <a:pos x="510" y="115"/>
                </a:cxn>
                <a:cxn ang="0">
                  <a:pos x="510" y="141"/>
                </a:cxn>
                <a:cxn ang="0">
                  <a:pos x="502" y="159"/>
                </a:cxn>
                <a:cxn ang="0">
                  <a:pos x="477" y="181"/>
                </a:cxn>
                <a:cxn ang="0">
                  <a:pos x="440" y="200"/>
                </a:cxn>
                <a:cxn ang="0">
                  <a:pos x="406" y="211"/>
                </a:cxn>
                <a:cxn ang="0">
                  <a:pos x="366" y="218"/>
                </a:cxn>
                <a:cxn ang="0">
                  <a:pos x="307" y="237"/>
                </a:cxn>
                <a:cxn ang="0">
                  <a:pos x="281" y="237"/>
                </a:cxn>
                <a:cxn ang="0">
                  <a:pos x="229" y="244"/>
                </a:cxn>
                <a:cxn ang="0">
                  <a:pos x="188" y="259"/>
                </a:cxn>
                <a:cxn ang="0">
                  <a:pos x="173" y="274"/>
                </a:cxn>
                <a:cxn ang="0">
                  <a:pos x="155" y="288"/>
                </a:cxn>
                <a:cxn ang="0">
                  <a:pos x="144" y="307"/>
                </a:cxn>
                <a:cxn ang="0">
                  <a:pos x="136" y="322"/>
                </a:cxn>
                <a:cxn ang="0">
                  <a:pos x="136" y="336"/>
                </a:cxn>
                <a:cxn ang="0">
                  <a:pos x="140" y="355"/>
                </a:cxn>
                <a:cxn ang="0">
                  <a:pos x="151" y="377"/>
                </a:cxn>
                <a:cxn ang="0">
                  <a:pos x="170" y="396"/>
                </a:cxn>
                <a:cxn ang="0">
                  <a:pos x="185" y="410"/>
                </a:cxn>
                <a:cxn ang="0">
                  <a:pos x="244" y="436"/>
                </a:cxn>
                <a:cxn ang="0">
                  <a:pos x="310" y="451"/>
                </a:cxn>
                <a:cxn ang="0">
                  <a:pos x="214" y="440"/>
                </a:cxn>
                <a:cxn ang="0">
                  <a:pos x="151" y="425"/>
                </a:cxn>
                <a:cxn ang="0">
                  <a:pos x="88" y="407"/>
                </a:cxn>
                <a:cxn ang="0">
                  <a:pos x="48" y="392"/>
                </a:cxn>
                <a:cxn ang="0">
                  <a:pos x="26" y="377"/>
                </a:cxn>
                <a:cxn ang="0">
                  <a:pos x="11" y="366"/>
                </a:cxn>
                <a:cxn ang="0">
                  <a:pos x="0" y="355"/>
                </a:cxn>
                <a:cxn ang="0">
                  <a:pos x="0" y="344"/>
                </a:cxn>
                <a:cxn ang="0">
                  <a:pos x="3" y="325"/>
                </a:cxn>
                <a:cxn ang="0">
                  <a:pos x="15" y="311"/>
                </a:cxn>
                <a:cxn ang="0">
                  <a:pos x="29" y="296"/>
                </a:cxn>
                <a:cxn ang="0">
                  <a:pos x="48" y="285"/>
                </a:cxn>
                <a:cxn ang="0">
                  <a:pos x="96" y="266"/>
                </a:cxn>
                <a:cxn ang="0">
                  <a:pos x="144" y="251"/>
                </a:cxn>
                <a:cxn ang="0">
                  <a:pos x="236" y="229"/>
                </a:cxn>
                <a:cxn ang="0">
                  <a:pos x="281" y="226"/>
                </a:cxn>
                <a:cxn ang="0">
                  <a:pos x="336" y="214"/>
                </a:cxn>
                <a:cxn ang="0">
                  <a:pos x="380" y="200"/>
                </a:cxn>
                <a:cxn ang="0">
                  <a:pos x="417" y="181"/>
                </a:cxn>
                <a:cxn ang="0">
                  <a:pos x="436" y="155"/>
                </a:cxn>
                <a:cxn ang="0">
                  <a:pos x="451" y="141"/>
                </a:cxn>
                <a:cxn ang="0">
                  <a:pos x="454" y="118"/>
                </a:cxn>
                <a:cxn ang="0">
                  <a:pos x="462" y="104"/>
                </a:cxn>
                <a:cxn ang="0">
                  <a:pos x="454" y="78"/>
                </a:cxn>
                <a:cxn ang="0">
                  <a:pos x="440" y="63"/>
                </a:cxn>
                <a:cxn ang="0">
                  <a:pos x="421" y="44"/>
                </a:cxn>
                <a:cxn ang="0">
                  <a:pos x="403" y="33"/>
                </a:cxn>
                <a:cxn ang="0">
                  <a:pos x="351" y="7"/>
                </a:cxn>
                <a:cxn ang="0">
                  <a:pos x="321" y="0"/>
                </a:cxn>
              </a:cxnLst>
              <a:rect l="0" t="0" r="0" b="0"/>
              <a:pathLst>
                <a:path w="510" h="451">
                  <a:moveTo>
                    <a:pt x="321" y="0"/>
                  </a:moveTo>
                  <a:lnTo>
                    <a:pt x="377" y="7"/>
                  </a:lnTo>
                  <a:lnTo>
                    <a:pt x="395" y="15"/>
                  </a:lnTo>
                  <a:lnTo>
                    <a:pt x="436" y="30"/>
                  </a:lnTo>
                  <a:lnTo>
                    <a:pt x="465" y="44"/>
                  </a:lnTo>
                  <a:lnTo>
                    <a:pt x="491" y="59"/>
                  </a:lnTo>
                  <a:lnTo>
                    <a:pt x="506" y="85"/>
                  </a:lnTo>
                  <a:lnTo>
                    <a:pt x="510" y="115"/>
                  </a:lnTo>
                  <a:lnTo>
                    <a:pt x="510" y="141"/>
                  </a:lnTo>
                  <a:lnTo>
                    <a:pt x="502" y="159"/>
                  </a:lnTo>
                  <a:lnTo>
                    <a:pt x="477" y="181"/>
                  </a:lnTo>
                  <a:lnTo>
                    <a:pt x="440" y="200"/>
                  </a:lnTo>
                  <a:lnTo>
                    <a:pt x="406" y="211"/>
                  </a:lnTo>
                  <a:lnTo>
                    <a:pt x="366" y="218"/>
                  </a:lnTo>
                  <a:lnTo>
                    <a:pt x="307" y="237"/>
                  </a:lnTo>
                  <a:lnTo>
                    <a:pt x="281" y="237"/>
                  </a:lnTo>
                  <a:lnTo>
                    <a:pt x="229" y="244"/>
                  </a:lnTo>
                  <a:lnTo>
                    <a:pt x="188" y="259"/>
                  </a:lnTo>
                  <a:lnTo>
                    <a:pt x="173" y="274"/>
                  </a:lnTo>
                  <a:lnTo>
                    <a:pt x="155" y="288"/>
                  </a:lnTo>
                  <a:lnTo>
                    <a:pt x="144" y="307"/>
                  </a:lnTo>
                  <a:lnTo>
                    <a:pt x="136" y="322"/>
                  </a:lnTo>
                  <a:lnTo>
                    <a:pt x="136" y="336"/>
                  </a:lnTo>
                  <a:lnTo>
                    <a:pt x="140" y="355"/>
                  </a:lnTo>
                  <a:lnTo>
                    <a:pt x="151" y="377"/>
                  </a:lnTo>
                  <a:lnTo>
                    <a:pt x="170" y="396"/>
                  </a:lnTo>
                  <a:lnTo>
                    <a:pt x="185" y="410"/>
                  </a:lnTo>
                  <a:lnTo>
                    <a:pt x="244" y="436"/>
                  </a:lnTo>
                  <a:lnTo>
                    <a:pt x="310" y="451"/>
                  </a:lnTo>
                  <a:lnTo>
                    <a:pt x="214" y="440"/>
                  </a:lnTo>
                  <a:lnTo>
                    <a:pt x="151" y="425"/>
                  </a:lnTo>
                  <a:lnTo>
                    <a:pt x="88" y="407"/>
                  </a:lnTo>
                  <a:lnTo>
                    <a:pt x="48" y="392"/>
                  </a:lnTo>
                  <a:lnTo>
                    <a:pt x="26" y="377"/>
                  </a:lnTo>
                  <a:lnTo>
                    <a:pt x="11" y="366"/>
                  </a:lnTo>
                  <a:lnTo>
                    <a:pt x="0" y="355"/>
                  </a:lnTo>
                  <a:lnTo>
                    <a:pt x="0" y="344"/>
                  </a:lnTo>
                  <a:lnTo>
                    <a:pt x="3" y="325"/>
                  </a:lnTo>
                  <a:lnTo>
                    <a:pt x="15" y="311"/>
                  </a:lnTo>
                  <a:lnTo>
                    <a:pt x="29" y="296"/>
                  </a:lnTo>
                  <a:lnTo>
                    <a:pt x="48" y="285"/>
                  </a:lnTo>
                  <a:lnTo>
                    <a:pt x="96" y="266"/>
                  </a:lnTo>
                  <a:lnTo>
                    <a:pt x="144" y="251"/>
                  </a:lnTo>
                  <a:lnTo>
                    <a:pt x="236" y="229"/>
                  </a:lnTo>
                  <a:lnTo>
                    <a:pt x="281" y="226"/>
                  </a:lnTo>
                  <a:lnTo>
                    <a:pt x="336" y="214"/>
                  </a:lnTo>
                  <a:lnTo>
                    <a:pt x="380" y="200"/>
                  </a:lnTo>
                  <a:lnTo>
                    <a:pt x="417" y="181"/>
                  </a:lnTo>
                  <a:lnTo>
                    <a:pt x="436" y="155"/>
                  </a:lnTo>
                  <a:lnTo>
                    <a:pt x="451" y="141"/>
                  </a:lnTo>
                  <a:lnTo>
                    <a:pt x="454" y="118"/>
                  </a:lnTo>
                  <a:lnTo>
                    <a:pt x="462" y="104"/>
                  </a:lnTo>
                  <a:lnTo>
                    <a:pt x="454" y="78"/>
                  </a:lnTo>
                  <a:lnTo>
                    <a:pt x="440" y="63"/>
                  </a:lnTo>
                  <a:lnTo>
                    <a:pt x="421" y="44"/>
                  </a:lnTo>
                  <a:lnTo>
                    <a:pt x="403" y="33"/>
                  </a:lnTo>
                  <a:lnTo>
                    <a:pt x="351" y="7"/>
                  </a:lnTo>
                  <a:lnTo>
                    <a:pt x="321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8" name="図形 117"/>
            <p:cNvSpPr>
              <a:spLocks/>
            </p:cNvSpPr>
            <p:nvPr/>
          </p:nvSpPr>
          <p:spPr bwMode="auto">
            <a:xfrm>
              <a:off x="1139184" y="4827823"/>
              <a:ext cx="328110" cy="319218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85" y="4"/>
                </a:cxn>
                <a:cxn ang="0">
                  <a:pos x="137" y="26"/>
                </a:cxn>
                <a:cxn ang="0">
                  <a:pos x="166" y="41"/>
                </a:cxn>
                <a:cxn ang="0">
                  <a:pos x="192" y="59"/>
                </a:cxn>
                <a:cxn ang="0">
                  <a:pos x="207" y="78"/>
                </a:cxn>
                <a:cxn ang="0">
                  <a:pos x="214" y="104"/>
                </a:cxn>
                <a:cxn ang="0">
                  <a:pos x="214" y="118"/>
                </a:cxn>
                <a:cxn ang="0">
                  <a:pos x="207" y="141"/>
                </a:cxn>
                <a:cxn ang="0">
                  <a:pos x="196" y="155"/>
                </a:cxn>
                <a:cxn ang="0">
                  <a:pos x="170" y="174"/>
                </a:cxn>
                <a:cxn ang="0">
                  <a:pos x="140" y="196"/>
                </a:cxn>
                <a:cxn ang="0">
                  <a:pos x="96" y="211"/>
                </a:cxn>
                <a:cxn ang="0">
                  <a:pos x="41" y="218"/>
                </a:cxn>
                <a:cxn ang="0">
                  <a:pos x="0" y="226"/>
                </a:cxn>
                <a:cxn ang="0">
                  <a:pos x="55" y="211"/>
                </a:cxn>
                <a:cxn ang="0">
                  <a:pos x="85" y="200"/>
                </a:cxn>
                <a:cxn ang="0">
                  <a:pos x="111" y="181"/>
                </a:cxn>
                <a:cxn ang="0">
                  <a:pos x="129" y="166"/>
                </a:cxn>
                <a:cxn ang="0">
                  <a:pos x="140" y="144"/>
                </a:cxn>
                <a:cxn ang="0">
                  <a:pos x="144" y="133"/>
                </a:cxn>
                <a:cxn ang="0">
                  <a:pos x="144" y="115"/>
                </a:cxn>
                <a:cxn ang="0">
                  <a:pos x="140" y="96"/>
                </a:cxn>
                <a:cxn ang="0">
                  <a:pos x="129" y="74"/>
                </a:cxn>
                <a:cxn ang="0">
                  <a:pos x="92" y="44"/>
                </a:cxn>
                <a:cxn ang="0">
                  <a:pos x="52" y="19"/>
                </a:cxn>
                <a:cxn ang="0">
                  <a:pos x="0" y="0"/>
                </a:cxn>
                <a:cxn ang="0">
                  <a:pos x="59" y="0"/>
                </a:cxn>
              </a:cxnLst>
              <a:rect l="0" t="0" r="0" b="0"/>
              <a:pathLst>
                <a:path w="214" h="226">
                  <a:moveTo>
                    <a:pt x="59" y="0"/>
                  </a:moveTo>
                  <a:lnTo>
                    <a:pt x="85" y="4"/>
                  </a:lnTo>
                  <a:lnTo>
                    <a:pt x="137" y="26"/>
                  </a:lnTo>
                  <a:lnTo>
                    <a:pt x="166" y="41"/>
                  </a:lnTo>
                  <a:lnTo>
                    <a:pt x="192" y="59"/>
                  </a:lnTo>
                  <a:lnTo>
                    <a:pt x="207" y="78"/>
                  </a:lnTo>
                  <a:lnTo>
                    <a:pt x="214" y="104"/>
                  </a:lnTo>
                  <a:lnTo>
                    <a:pt x="214" y="118"/>
                  </a:lnTo>
                  <a:lnTo>
                    <a:pt x="207" y="141"/>
                  </a:lnTo>
                  <a:lnTo>
                    <a:pt x="196" y="155"/>
                  </a:lnTo>
                  <a:lnTo>
                    <a:pt x="170" y="174"/>
                  </a:lnTo>
                  <a:lnTo>
                    <a:pt x="140" y="196"/>
                  </a:lnTo>
                  <a:lnTo>
                    <a:pt x="96" y="211"/>
                  </a:lnTo>
                  <a:lnTo>
                    <a:pt x="41" y="218"/>
                  </a:lnTo>
                  <a:lnTo>
                    <a:pt x="0" y="226"/>
                  </a:lnTo>
                  <a:lnTo>
                    <a:pt x="55" y="211"/>
                  </a:lnTo>
                  <a:lnTo>
                    <a:pt x="85" y="200"/>
                  </a:lnTo>
                  <a:lnTo>
                    <a:pt x="111" y="181"/>
                  </a:lnTo>
                  <a:lnTo>
                    <a:pt x="129" y="166"/>
                  </a:lnTo>
                  <a:lnTo>
                    <a:pt x="140" y="144"/>
                  </a:lnTo>
                  <a:lnTo>
                    <a:pt x="144" y="133"/>
                  </a:lnTo>
                  <a:lnTo>
                    <a:pt x="144" y="115"/>
                  </a:lnTo>
                  <a:lnTo>
                    <a:pt x="140" y="96"/>
                  </a:lnTo>
                  <a:lnTo>
                    <a:pt x="129" y="74"/>
                  </a:lnTo>
                  <a:lnTo>
                    <a:pt x="92" y="44"/>
                  </a:lnTo>
                  <a:lnTo>
                    <a:pt x="52" y="19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9" name="図形 118"/>
            <p:cNvSpPr>
              <a:spLocks/>
            </p:cNvSpPr>
            <p:nvPr/>
          </p:nvSpPr>
          <p:spPr bwMode="auto">
            <a:xfrm>
              <a:off x="470699" y="4889972"/>
              <a:ext cx="243782" cy="261307"/>
            </a:xfrm>
            <a:custGeom>
              <a:avLst/>
              <a:gdLst/>
              <a:ahLst/>
              <a:cxnLst>
                <a:cxn ang="0">
                  <a:pos x="59" y="182"/>
                </a:cxn>
                <a:cxn ang="0">
                  <a:pos x="29" y="185"/>
                </a:cxn>
                <a:cxn ang="0">
                  <a:pos x="70" y="159"/>
                </a:cxn>
                <a:cxn ang="0">
                  <a:pos x="96" y="145"/>
                </a:cxn>
                <a:cxn ang="0">
                  <a:pos x="111" y="122"/>
                </a:cxn>
                <a:cxn ang="0">
                  <a:pos x="114" y="97"/>
                </a:cxn>
                <a:cxn ang="0">
                  <a:pos x="114" y="74"/>
                </a:cxn>
                <a:cxn ang="0">
                  <a:pos x="103" y="67"/>
                </a:cxn>
                <a:cxn ang="0">
                  <a:pos x="85" y="45"/>
                </a:cxn>
                <a:cxn ang="0">
                  <a:pos x="48" y="19"/>
                </a:cxn>
                <a:cxn ang="0">
                  <a:pos x="29" y="12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55" y="4"/>
                </a:cxn>
                <a:cxn ang="0">
                  <a:pos x="100" y="19"/>
                </a:cxn>
                <a:cxn ang="0">
                  <a:pos x="125" y="34"/>
                </a:cxn>
                <a:cxn ang="0">
                  <a:pos x="144" y="52"/>
                </a:cxn>
                <a:cxn ang="0">
                  <a:pos x="155" y="74"/>
                </a:cxn>
                <a:cxn ang="0">
                  <a:pos x="159" y="100"/>
                </a:cxn>
                <a:cxn ang="0">
                  <a:pos x="155" y="111"/>
                </a:cxn>
                <a:cxn ang="0">
                  <a:pos x="140" y="137"/>
                </a:cxn>
                <a:cxn ang="0">
                  <a:pos x="125" y="152"/>
                </a:cxn>
                <a:cxn ang="0">
                  <a:pos x="111" y="167"/>
                </a:cxn>
                <a:cxn ang="0">
                  <a:pos x="89" y="174"/>
                </a:cxn>
                <a:cxn ang="0">
                  <a:pos x="59" y="182"/>
                </a:cxn>
              </a:cxnLst>
              <a:rect l="0" t="0" r="0" b="0"/>
              <a:pathLst>
                <a:path w="159" h="185">
                  <a:moveTo>
                    <a:pt x="59" y="182"/>
                  </a:moveTo>
                  <a:lnTo>
                    <a:pt x="29" y="185"/>
                  </a:lnTo>
                  <a:lnTo>
                    <a:pt x="70" y="159"/>
                  </a:lnTo>
                  <a:lnTo>
                    <a:pt x="96" y="145"/>
                  </a:lnTo>
                  <a:lnTo>
                    <a:pt x="111" y="122"/>
                  </a:lnTo>
                  <a:lnTo>
                    <a:pt x="114" y="97"/>
                  </a:lnTo>
                  <a:lnTo>
                    <a:pt x="114" y="74"/>
                  </a:lnTo>
                  <a:lnTo>
                    <a:pt x="103" y="67"/>
                  </a:lnTo>
                  <a:lnTo>
                    <a:pt x="85" y="45"/>
                  </a:lnTo>
                  <a:lnTo>
                    <a:pt x="48" y="19"/>
                  </a:lnTo>
                  <a:lnTo>
                    <a:pt x="29" y="1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55" y="4"/>
                  </a:lnTo>
                  <a:lnTo>
                    <a:pt x="100" y="19"/>
                  </a:lnTo>
                  <a:lnTo>
                    <a:pt x="125" y="34"/>
                  </a:lnTo>
                  <a:lnTo>
                    <a:pt x="144" y="52"/>
                  </a:lnTo>
                  <a:lnTo>
                    <a:pt x="155" y="74"/>
                  </a:lnTo>
                  <a:lnTo>
                    <a:pt x="159" y="100"/>
                  </a:lnTo>
                  <a:lnTo>
                    <a:pt x="155" y="111"/>
                  </a:lnTo>
                  <a:lnTo>
                    <a:pt x="140" y="137"/>
                  </a:lnTo>
                  <a:lnTo>
                    <a:pt x="125" y="152"/>
                  </a:lnTo>
                  <a:lnTo>
                    <a:pt x="111" y="167"/>
                  </a:lnTo>
                  <a:lnTo>
                    <a:pt x="89" y="174"/>
                  </a:lnTo>
                  <a:lnTo>
                    <a:pt x="59" y="182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0" name="図形 119"/>
            <p:cNvSpPr>
              <a:spLocks/>
            </p:cNvSpPr>
            <p:nvPr/>
          </p:nvSpPr>
          <p:spPr bwMode="auto">
            <a:xfrm>
              <a:off x="617888" y="4911159"/>
              <a:ext cx="277513" cy="224583"/>
            </a:xfrm>
            <a:custGeom>
              <a:avLst/>
              <a:gdLst/>
              <a:ahLst/>
              <a:cxnLst>
                <a:cxn ang="0">
                  <a:pos x="118" y="144"/>
                </a:cxn>
                <a:cxn ang="0">
                  <a:pos x="78" y="152"/>
                </a:cxn>
                <a:cxn ang="0">
                  <a:pos x="0" y="159"/>
                </a:cxn>
                <a:cxn ang="0">
                  <a:pos x="33" y="141"/>
                </a:cxn>
                <a:cxn ang="0">
                  <a:pos x="55" y="115"/>
                </a:cxn>
                <a:cxn ang="0">
                  <a:pos x="70" y="85"/>
                </a:cxn>
                <a:cxn ang="0">
                  <a:pos x="63" y="59"/>
                </a:cxn>
                <a:cxn ang="0">
                  <a:pos x="55" y="37"/>
                </a:cxn>
                <a:cxn ang="0">
                  <a:pos x="33" y="15"/>
                </a:cxn>
                <a:cxn ang="0">
                  <a:pos x="7" y="0"/>
                </a:cxn>
                <a:cxn ang="0">
                  <a:pos x="74" y="15"/>
                </a:cxn>
                <a:cxn ang="0">
                  <a:pos x="115" y="26"/>
                </a:cxn>
                <a:cxn ang="0">
                  <a:pos x="140" y="41"/>
                </a:cxn>
                <a:cxn ang="0">
                  <a:pos x="144" y="45"/>
                </a:cxn>
                <a:cxn ang="0">
                  <a:pos x="170" y="67"/>
                </a:cxn>
                <a:cxn ang="0">
                  <a:pos x="174" y="82"/>
                </a:cxn>
                <a:cxn ang="0">
                  <a:pos x="181" y="85"/>
                </a:cxn>
                <a:cxn ang="0">
                  <a:pos x="170" y="107"/>
                </a:cxn>
                <a:cxn ang="0">
                  <a:pos x="148" y="126"/>
                </a:cxn>
                <a:cxn ang="0">
                  <a:pos x="118" y="144"/>
                </a:cxn>
              </a:cxnLst>
              <a:rect l="0" t="0" r="0" b="0"/>
              <a:pathLst>
                <a:path w="181" h="159">
                  <a:moveTo>
                    <a:pt x="118" y="144"/>
                  </a:moveTo>
                  <a:lnTo>
                    <a:pt x="78" y="152"/>
                  </a:lnTo>
                  <a:lnTo>
                    <a:pt x="0" y="159"/>
                  </a:lnTo>
                  <a:lnTo>
                    <a:pt x="33" y="141"/>
                  </a:lnTo>
                  <a:lnTo>
                    <a:pt x="55" y="115"/>
                  </a:lnTo>
                  <a:lnTo>
                    <a:pt x="70" y="85"/>
                  </a:lnTo>
                  <a:lnTo>
                    <a:pt x="63" y="59"/>
                  </a:lnTo>
                  <a:lnTo>
                    <a:pt x="55" y="37"/>
                  </a:lnTo>
                  <a:lnTo>
                    <a:pt x="33" y="15"/>
                  </a:lnTo>
                  <a:lnTo>
                    <a:pt x="7" y="0"/>
                  </a:lnTo>
                  <a:lnTo>
                    <a:pt x="74" y="15"/>
                  </a:lnTo>
                  <a:lnTo>
                    <a:pt x="115" y="26"/>
                  </a:lnTo>
                  <a:lnTo>
                    <a:pt x="140" y="41"/>
                  </a:lnTo>
                  <a:lnTo>
                    <a:pt x="144" y="45"/>
                  </a:lnTo>
                  <a:lnTo>
                    <a:pt x="170" y="67"/>
                  </a:lnTo>
                  <a:lnTo>
                    <a:pt x="174" y="82"/>
                  </a:lnTo>
                  <a:lnTo>
                    <a:pt x="181" y="85"/>
                  </a:lnTo>
                  <a:lnTo>
                    <a:pt x="170" y="107"/>
                  </a:lnTo>
                  <a:lnTo>
                    <a:pt x="148" y="126"/>
                  </a:lnTo>
                  <a:lnTo>
                    <a:pt x="118" y="14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1" name="図形 120"/>
            <p:cNvSpPr>
              <a:spLocks/>
            </p:cNvSpPr>
            <p:nvPr/>
          </p:nvSpPr>
          <p:spPr bwMode="auto">
            <a:xfrm>
              <a:off x="538161" y="4885735"/>
              <a:ext cx="441568" cy="224583"/>
            </a:xfrm>
            <a:custGeom>
              <a:avLst/>
              <a:gdLst/>
              <a:ahLst/>
              <a:cxnLst>
                <a:cxn ang="0">
                  <a:pos x="277" y="59"/>
                </a:cxn>
                <a:cxn ang="0">
                  <a:pos x="281" y="70"/>
                </a:cxn>
                <a:cxn ang="0">
                  <a:pos x="288" y="85"/>
                </a:cxn>
                <a:cxn ang="0">
                  <a:pos x="288" y="92"/>
                </a:cxn>
                <a:cxn ang="0">
                  <a:pos x="281" y="103"/>
                </a:cxn>
                <a:cxn ang="0">
                  <a:pos x="277" y="114"/>
                </a:cxn>
                <a:cxn ang="0">
                  <a:pos x="252" y="140"/>
                </a:cxn>
                <a:cxn ang="0">
                  <a:pos x="218" y="155"/>
                </a:cxn>
                <a:cxn ang="0">
                  <a:pos x="181" y="159"/>
                </a:cxn>
                <a:cxn ang="0">
                  <a:pos x="211" y="140"/>
                </a:cxn>
                <a:cxn ang="0">
                  <a:pos x="226" y="125"/>
                </a:cxn>
                <a:cxn ang="0">
                  <a:pos x="233" y="103"/>
                </a:cxn>
                <a:cxn ang="0">
                  <a:pos x="233" y="92"/>
                </a:cxn>
                <a:cxn ang="0">
                  <a:pos x="226" y="85"/>
                </a:cxn>
                <a:cxn ang="0">
                  <a:pos x="200" y="59"/>
                </a:cxn>
                <a:cxn ang="0">
                  <a:pos x="192" y="55"/>
                </a:cxn>
                <a:cxn ang="0">
                  <a:pos x="167" y="44"/>
                </a:cxn>
                <a:cxn ang="0">
                  <a:pos x="122" y="29"/>
                </a:cxn>
                <a:cxn ang="0">
                  <a:pos x="52" y="18"/>
                </a:cxn>
                <a:cxn ang="0">
                  <a:pos x="0" y="3"/>
                </a:cxn>
                <a:cxn ang="0">
                  <a:pos x="37" y="0"/>
                </a:cxn>
                <a:cxn ang="0">
                  <a:pos x="67" y="0"/>
                </a:cxn>
                <a:cxn ang="0">
                  <a:pos x="155" y="7"/>
                </a:cxn>
                <a:cxn ang="0">
                  <a:pos x="218" y="18"/>
                </a:cxn>
                <a:cxn ang="0">
                  <a:pos x="255" y="37"/>
                </a:cxn>
                <a:cxn ang="0">
                  <a:pos x="277" y="59"/>
                </a:cxn>
              </a:cxnLst>
              <a:rect l="0" t="0" r="0" b="0"/>
              <a:pathLst>
                <a:path w="288" h="159">
                  <a:moveTo>
                    <a:pt x="277" y="59"/>
                  </a:moveTo>
                  <a:lnTo>
                    <a:pt x="281" y="70"/>
                  </a:lnTo>
                  <a:lnTo>
                    <a:pt x="288" y="85"/>
                  </a:lnTo>
                  <a:lnTo>
                    <a:pt x="288" y="92"/>
                  </a:lnTo>
                  <a:lnTo>
                    <a:pt x="281" y="103"/>
                  </a:lnTo>
                  <a:lnTo>
                    <a:pt x="277" y="114"/>
                  </a:lnTo>
                  <a:lnTo>
                    <a:pt x="252" y="140"/>
                  </a:lnTo>
                  <a:lnTo>
                    <a:pt x="218" y="155"/>
                  </a:lnTo>
                  <a:lnTo>
                    <a:pt x="181" y="159"/>
                  </a:lnTo>
                  <a:lnTo>
                    <a:pt x="211" y="140"/>
                  </a:lnTo>
                  <a:lnTo>
                    <a:pt x="226" y="125"/>
                  </a:lnTo>
                  <a:lnTo>
                    <a:pt x="233" y="103"/>
                  </a:lnTo>
                  <a:lnTo>
                    <a:pt x="233" y="92"/>
                  </a:lnTo>
                  <a:lnTo>
                    <a:pt x="226" y="85"/>
                  </a:lnTo>
                  <a:lnTo>
                    <a:pt x="200" y="59"/>
                  </a:lnTo>
                  <a:lnTo>
                    <a:pt x="192" y="55"/>
                  </a:lnTo>
                  <a:lnTo>
                    <a:pt x="167" y="44"/>
                  </a:lnTo>
                  <a:lnTo>
                    <a:pt x="122" y="29"/>
                  </a:lnTo>
                  <a:lnTo>
                    <a:pt x="52" y="18"/>
                  </a:lnTo>
                  <a:lnTo>
                    <a:pt x="0" y="3"/>
                  </a:lnTo>
                  <a:lnTo>
                    <a:pt x="37" y="0"/>
                  </a:lnTo>
                  <a:lnTo>
                    <a:pt x="67" y="0"/>
                  </a:lnTo>
                  <a:lnTo>
                    <a:pt x="155" y="7"/>
                  </a:lnTo>
                  <a:lnTo>
                    <a:pt x="218" y="18"/>
                  </a:lnTo>
                  <a:lnTo>
                    <a:pt x="255" y="37"/>
                  </a:lnTo>
                  <a:lnTo>
                    <a:pt x="277" y="59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2" name="図形 121"/>
            <p:cNvSpPr>
              <a:spLocks/>
            </p:cNvSpPr>
            <p:nvPr/>
          </p:nvSpPr>
          <p:spPr bwMode="auto">
            <a:xfrm>
              <a:off x="680751" y="4885735"/>
              <a:ext cx="10733" cy="14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0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3" name="図形 122"/>
            <p:cNvSpPr>
              <a:spLocks/>
            </p:cNvSpPr>
            <p:nvPr/>
          </p:nvSpPr>
          <p:spPr bwMode="auto">
            <a:xfrm>
              <a:off x="628621" y="4827823"/>
              <a:ext cx="102726" cy="46612"/>
            </a:xfrm>
            <a:custGeom>
              <a:avLst/>
              <a:gdLst/>
              <a:ahLst/>
              <a:cxnLst>
                <a:cxn ang="0">
                  <a:pos x="52" y="33"/>
                </a:cxn>
                <a:cxn ang="0">
                  <a:pos x="8" y="33"/>
                </a:cxn>
                <a:cxn ang="0">
                  <a:pos x="22" y="30"/>
                </a:cxn>
                <a:cxn ang="0">
                  <a:pos x="26" y="19"/>
                </a:cxn>
                <a:cxn ang="0">
                  <a:pos x="22" y="7"/>
                </a:cxn>
                <a:cxn ang="0">
                  <a:pos x="0" y="0"/>
                </a:cxn>
                <a:cxn ang="0">
                  <a:pos x="41" y="0"/>
                </a:cxn>
                <a:cxn ang="0">
                  <a:pos x="41" y="4"/>
                </a:cxn>
                <a:cxn ang="0">
                  <a:pos x="63" y="7"/>
                </a:cxn>
                <a:cxn ang="0">
                  <a:pos x="67" y="15"/>
                </a:cxn>
                <a:cxn ang="0">
                  <a:pos x="63" y="26"/>
                </a:cxn>
                <a:cxn ang="0">
                  <a:pos x="52" y="33"/>
                </a:cxn>
              </a:cxnLst>
              <a:rect l="0" t="0" r="0" b="0"/>
              <a:pathLst>
                <a:path w="67" h="33">
                  <a:moveTo>
                    <a:pt x="52" y="33"/>
                  </a:moveTo>
                  <a:lnTo>
                    <a:pt x="8" y="33"/>
                  </a:lnTo>
                  <a:lnTo>
                    <a:pt x="22" y="30"/>
                  </a:lnTo>
                  <a:lnTo>
                    <a:pt x="26" y="19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4"/>
                  </a:lnTo>
                  <a:lnTo>
                    <a:pt x="63" y="7"/>
                  </a:lnTo>
                  <a:lnTo>
                    <a:pt x="67" y="15"/>
                  </a:lnTo>
                  <a:lnTo>
                    <a:pt x="63" y="26"/>
                  </a:lnTo>
                  <a:lnTo>
                    <a:pt x="52" y="33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4" name="図形 123"/>
            <p:cNvSpPr>
              <a:spLocks/>
            </p:cNvSpPr>
            <p:nvPr/>
          </p:nvSpPr>
          <p:spPr bwMode="auto">
            <a:xfrm>
              <a:off x="708349" y="4827823"/>
              <a:ext cx="90460" cy="46612"/>
            </a:xfrm>
            <a:custGeom>
              <a:avLst/>
              <a:gdLst/>
              <a:ahLst/>
              <a:cxnLst>
                <a:cxn ang="0">
                  <a:pos x="33" y="30"/>
                </a:cxn>
                <a:cxn ang="0">
                  <a:pos x="4" y="33"/>
                </a:cxn>
                <a:cxn ang="0">
                  <a:pos x="15" y="26"/>
                </a:cxn>
                <a:cxn ang="0">
                  <a:pos x="19" y="15"/>
                </a:cxn>
                <a:cxn ang="0">
                  <a:pos x="15" y="7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52" y="7"/>
                </a:cxn>
                <a:cxn ang="0">
                  <a:pos x="59" y="15"/>
                </a:cxn>
                <a:cxn ang="0">
                  <a:pos x="56" y="26"/>
                </a:cxn>
                <a:cxn ang="0">
                  <a:pos x="33" y="30"/>
                </a:cxn>
              </a:cxnLst>
              <a:rect l="0" t="0" r="0" b="0"/>
              <a:pathLst>
                <a:path w="59" h="33">
                  <a:moveTo>
                    <a:pt x="33" y="30"/>
                  </a:moveTo>
                  <a:lnTo>
                    <a:pt x="4" y="33"/>
                  </a:lnTo>
                  <a:lnTo>
                    <a:pt x="15" y="26"/>
                  </a:lnTo>
                  <a:lnTo>
                    <a:pt x="19" y="15"/>
                  </a:lnTo>
                  <a:lnTo>
                    <a:pt x="15" y="7"/>
                  </a:lnTo>
                  <a:lnTo>
                    <a:pt x="0" y="0"/>
                  </a:lnTo>
                  <a:lnTo>
                    <a:pt x="30" y="0"/>
                  </a:lnTo>
                  <a:lnTo>
                    <a:pt x="52" y="7"/>
                  </a:lnTo>
                  <a:lnTo>
                    <a:pt x="59" y="15"/>
                  </a:lnTo>
                  <a:lnTo>
                    <a:pt x="56" y="26"/>
                  </a:lnTo>
                  <a:lnTo>
                    <a:pt x="33" y="3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5" name="図形 124"/>
            <p:cNvSpPr>
              <a:spLocks/>
            </p:cNvSpPr>
            <p:nvPr/>
          </p:nvSpPr>
          <p:spPr bwMode="auto">
            <a:xfrm>
              <a:off x="153322" y="5188003"/>
              <a:ext cx="617889" cy="276844"/>
            </a:xfrm>
            <a:custGeom>
              <a:avLst/>
              <a:gdLst/>
              <a:ahLst/>
              <a:cxnLst>
                <a:cxn ang="0">
                  <a:pos x="7" y="100"/>
                </a:cxn>
                <a:cxn ang="0">
                  <a:pos x="0" y="89"/>
                </a:cxn>
                <a:cxn ang="0">
                  <a:pos x="7" y="74"/>
                </a:cxn>
                <a:cxn ang="0">
                  <a:pos x="11" y="67"/>
                </a:cxn>
                <a:cxn ang="0">
                  <a:pos x="26" y="44"/>
                </a:cxn>
                <a:cxn ang="0">
                  <a:pos x="55" y="30"/>
                </a:cxn>
                <a:cxn ang="0">
                  <a:pos x="100" y="11"/>
                </a:cxn>
                <a:cxn ang="0">
                  <a:pos x="166" y="0"/>
                </a:cxn>
                <a:cxn ang="0">
                  <a:pos x="196" y="0"/>
                </a:cxn>
                <a:cxn ang="0">
                  <a:pos x="122" y="19"/>
                </a:cxn>
                <a:cxn ang="0">
                  <a:pos x="96" y="30"/>
                </a:cxn>
                <a:cxn ang="0">
                  <a:pos x="59" y="44"/>
                </a:cxn>
                <a:cxn ang="0">
                  <a:pos x="52" y="59"/>
                </a:cxn>
                <a:cxn ang="0">
                  <a:pos x="44" y="70"/>
                </a:cxn>
                <a:cxn ang="0">
                  <a:pos x="52" y="89"/>
                </a:cxn>
                <a:cxn ang="0">
                  <a:pos x="59" y="104"/>
                </a:cxn>
                <a:cxn ang="0">
                  <a:pos x="77" y="122"/>
                </a:cxn>
                <a:cxn ang="0">
                  <a:pos x="96" y="137"/>
                </a:cxn>
                <a:cxn ang="0">
                  <a:pos x="129" y="152"/>
                </a:cxn>
                <a:cxn ang="0">
                  <a:pos x="222" y="174"/>
                </a:cxn>
                <a:cxn ang="0">
                  <a:pos x="321" y="192"/>
                </a:cxn>
                <a:cxn ang="0">
                  <a:pos x="403" y="196"/>
                </a:cxn>
                <a:cxn ang="0">
                  <a:pos x="318" y="192"/>
                </a:cxn>
                <a:cxn ang="0">
                  <a:pos x="185" y="181"/>
                </a:cxn>
                <a:cxn ang="0">
                  <a:pos x="122" y="166"/>
                </a:cxn>
                <a:cxn ang="0">
                  <a:pos x="66" y="152"/>
                </a:cxn>
                <a:cxn ang="0">
                  <a:pos x="26" y="126"/>
                </a:cxn>
                <a:cxn ang="0">
                  <a:pos x="11" y="115"/>
                </a:cxn>
                <a:cxn ang="0">
                  <a:pos x="7" y="100"/>
                </a:cxn>
              </a:cxnLst>
              <a:rect l="0" t="0" r="0" b="0"/>
              <a:pathLst>
                <a:path w="403" h="196">
                  <a:moveTo>
                    <a:pt x="7" y="100"/>
                  </a:moveTo>
                  <a:lnTo>
                    <a:pt x="0" y="89"/>
                  </a:lnTo>
                  <a:lnTo>
                    <a:pt x="7" y="74"/>
                  </a:lnTo>
                  <a:lnTo>
                    <a:pt x="11" y="67"/>
                  </a:lnTo>
                  <a:lnTo>
                    <a:pt x="26" y="44"/>
                  </a:lnTo>
                  <a:lnTo>
                    <a:pt x="55" y="30"/>
                  </a:lnTo>
                  <a:lnTo>
                    <a:pt x="100" y="11"/>
                  </a:lnTo>
                  <a:lnTo>
                    <a:pt x="166" y="0"/>
                  </a:lnTo>
                  <a:lnTo>
                    <a:pt x="196" y="0"/>
                  </a:lnTo>
                  <a:lnTo>
                    <a:pt x="122" y="19"/>
                  </a:lnTo>
                  <a:lnTo>
                    <a:pt x="96" y="30"/>
                  </a:lnTo>
                  <a:lnTo>
                    <a:pt x="59" y="44"/>
                  </a:lnTo>
                  <a:lnTo>
                    <a:pt x="52" y="59"/>
                  </a:lnTo>
                  <a:lnTo>
                    <a:pt x="44" y="70"/>
                  </a:lnTo>
                  <a:lnTo>
                    <a:pt x="52" y="89"/>
                  </a:lnTo>
                  <a:lnTo>
                    <a:pt x="59" y="104"/>
                  </a:lnTo>
                  <a:lnTo>
                    <a:pt x="77" y="122"/>
                  </a:lnTo>
                  <a:lnTo>
                    <a:pt x="96" y="137"/>
                  </a:lnTo>
                  <a:lnTo>
                    <a:pt x="129" y="152"/>
                  </a:lnTo>
                  <a:lnTo>
                    <a:pt x="222" y="174"/>
                  </a:lnTo>
                  <a:lnTo>
                    <a:pt x="321" y="192"/>
                  </a:lnTo>
                  <a:lnTo>
                    <a:pt x="403" y="196"/>
                  </a:lnTo>
                  <a:lnTo>
                    <a:pt x="318" y="192"/>
                  </a:lnTo>
                  <a:lnTo>
                    <a:pt x="185" y="181"/>
                  </a:lnTo>
                  <a:lnTo>
                    <a:pt x="122" y="166"/>
                  </a:lnTo>
                  <a:lnTo>
                    <a:pt x="66" y="152"/>
                  </a:lnTo>
                  <a:lnTo>
                    <a:pt x="26" y="126"/>
                  </a:lnTo>
                  <a:lnTo>
                    <a:pt x="11" y="115"/>
                  </a:lnTo>
                  <a:lnTo>
                    <a:pt x="7" y="10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6" name="図形 125"/>
            <p:cNvSpPr>
              <a:spLocks/>
            </p:cNvSpPr>
            <p:nvPr/>
          </p:nvSpPr>
          <p:spPr bwMode="auto">
            <a:xfrm>
              <a:off x="233049" y="4827823"/>
              <a:ext cx="1126919" cy="673748"/>
            </a:xfrm>
            <a:custGeom>
              <a:avLst/>
              <a:gdLst/>
              <a:ahLst/>
              <a:cxnLst>
                <a:cxn ang="0">
                  <a:pos x="561" y="466"/>
                </a:cxn>
                <a:cxn ang="0">
                  <a:pos x="329" y="447"/>
                </a:cxn>
                <a:cxn ang="0">
                  <a:pos x="159" y="421"/>
                </a:cxn>
                <a:cxn ang="0">
                  <a:pos x="55" y="392"/>
                </a:cxn>
                <a:cxn ang="0">
                  <a:pos x="14" y="355"/>
                </a:cxn>
                <a:cxn ang="0">
                  <a:pos x="0" y="325"/>
                </a:cxn>
                <a:cxn ang="0">
                  <a:pos x="7" y="307"/>
                </a:cxn>
                <a:cxn ang="0">
                  <a:pos x="77" y="274"/>
                </a:cxn>
                <a:cxn ang="0">
                  <a:pos x="173" y="251"/>
                </a:cxn>
                <a:cxn ang="0">
                  <a:pos x="314" y="237"/>
                </a:cxn>
                <a:cxn ang="0">
                  <a:pos x="421" y="226"/>
                </a:cxn>
                <a:cxn ang="0">
                  <a:pos x="502" y="200"/>
                </a:cxn>
                <a:cxn ang="0">
                  <a:pos x="550" y="159"/>
                </a:cxn>
                <a:cxn ang="0">
                  <a:pos x="565" y="104"/>
                </a:cxn>
                <a:cxn ang="0">
                  <a:pos x="550" y="78"/>
                </a:cxn>
                <a:cxn ang="0">
                  <a:pos x="521" y="56"/>
                </a:cxn>
                <a:cxn ang="0">
                  <a:pos x="439" y="33"/>
                </a:cxn>
                <a:cxn ang="0">
                  <a:pos x="362" y="30"/>
                </a:cxn>
                <a:cxn ang="0">
                  <a:pos x="369" y="15"/>
                </a:cxn>
                <a:cxn ang="0">
                  <a:pos x="354" y="0"/>
                </a:cxn>
                <a:cxn ang="0">
                  <a:pos x="595" y="4"/>
                </a:cxn>
                <a:cxn ang="0">
                  <a:pos x="676" y="41"/>
                </a:cxn>
                <a:cxn ang="0">
                  <a:pos x="717" y="74"/>
                </a:cxn>
                <a:cxn ang="0">
                  <a:pos x="735" y="115"/>
                </a:cxn>
                <a:cxn ang="0">
                  <a:pos x="731" y="144"/>
                </a:cxn>
                <a:cxn ang="0">
                  <a:pos x="691" y="181"/>
                </a:cxn>
                <a:cxn ang="0">
                  <a:pos x="643" y="203"/>
                </a:cxn>
                <a:cxn ang="0">
                  <a:pos x="573" y="218"/>
                </a:cxn>
                <a:cxn ang="0">
                  <a:pos x="421" y="229"/>
                </a:cxn>
                <a:cxn ang="0">
                  <a:pos x="306" y="255"/>
                </a:cxn>
                <a:cxn ang="0">
                  <a:pos x="240" y="288"/>
                </a:cxn>
                <a:cxn ang="0">
                  <a:pos x="221" y="314"/>
                </a:cxn>
                <a:cxn ang="0">
                  <a:pos x="221" y="340"/>
                </a:cxn>
                <a:cxn ang="0">
                  <a:pos x="266" y="385"/>
                </a:cxn>
                <a:cxn ang="0">
                  <a:pos x="399" y="429"/>
                </a:cxn>
                <a:cxn ang="0">
                  <a:pos x="565" y="462"/>
                </a:cxn>
                <a:cxn ang="0">
                  <a:pos x="621" y="477"/>
                </a:cxn>
              </a:cxnLst>
              <a:rect l="0" t="0" r="0" b="0"/>
              <a:pathLst>
                <a:path w="735" h="477">
                  <a:moveTo>
                    <a:pt x="602" y="470"/>
                  </a:moveTo>
                  <a:lnTo>
                    <a:pt x="561" y="466"/>
                  </a:lnTo>
                  <a:lnTo>
                    <a:pt x="380" y="451"/>
                  </a:lnTo>
                  <a:lnTo>
                    <a:pt x="329" y="447"/>
                  </a:lnTo>
                  <a:lnTo>
                    <a:pt x="221" y="436"/>
                  </a:lnTo>
                  <a:lnTo>
                    <a:pt x="159" y="421"/>
                  </a:lnTo>
                  <a:lnTo>
                    <a:pt x="99" y="410"/>
                  </a:lnTo>
                  <a:lnTo>
                    <a:pt x="55" y="392"/>
                  </a:lnTo>
                  <a:lnTo>
                    <a:pt x="29" y="370"/>
                  </a:lnTo>
                  <a:lnTo>
                    <a:pt x="14" y="355"/>
                  </a:lnTo>
                  <a:lnTo>
                    <a:pt x="3" y="340"/>
                  </a:lnTo>
                  <a:lnTo>
                    <a:pt x="0" y="325"/>
                  </a:lnTo>
                  <a:lnTo>
                    <a:pt x="3" y="314"/>
                  </a:lnTo>
                  <a:lnTo>
                    <a:pt x="7" y="307"/>
                  </a:lnTo>
                  <a:lnTo>
                    <a:pt x="44" y="288"/>
                  </a:lnTo>
                  <a:lnTo>
                    <a:pt x="77" y="274"/>
                  </a:lnTo>
                  <a:lnTo>
                    <a:pt x="170" y="251"/>
                  </a:lnTo>
                  <a:lnTo>
                    <a:pt x="173" y="251"/>
                  </a:lnTo>
                  <a:lnTo>
                    <a:pt x="244" y="240"/>
                  </a:lnTo>
                  <a:lnTo>
                    <a:pt x="314" y="237"/>
                  </a:lnTo>
                  <a:lnTo>
                    <a:pt x="351" y="229"/>
                  </a:lnTo>
                  <a:lnTo>
                    <a:pt x="421" y="226"/>
                  </a:lnTo>
                  <a:lnTo>
                    <a:pt x="462" y="214"/>
                  </a:lnTo>
                  <a:lnTo>
                    <a:pt x="502" y="200"/>
                  </a:lnTo>
                  <a:lnTo>
                    <a:pt x="532" y="185"/>
                  </a:lnTo>
                  <a:lnTo>
                    <a:pt x="550" y="159"/>
                  </a:lnTo>
                  <a:lnTo>
                    <a:pt x="565" y="141"/>
                  </a:lnTo>
                  <a:lnTo>
                    <a:pt x="565" y="104"/>
                  </a:lnTo>
                  <a:lnTo>
                    <a:pt x="561" y="96"/>
                  </a:lnTo>
                  <a:lnTo>
                    <a:pt x="550" y="78"/>
                  </a:lnTo>
                  <a:lnTo>
                    <a:pt x="536" y="70"/>
                  </a:lnTo>
                  <a:lnTo>
                    <a:pt x="521" y="56"/>
                  </a:lnTo>
                  <a:lnTo>
                    <a:pt x="487" y="41"/>
                  </a:lnTo>
                  <a:lnTo>
                    <a:pt x="439" y="33"/>
                  </a:lnTo>
                  <a:lnTo>
                    <a:pt x="384" y="30"/>
                  </a:lnTo>
                  <a:lnTo>
                    <a:pt x="362" y="30"/>
                  </a:lnTo>
                  <a:lnTo>
                    <a:pt x="369" y="26"/>
                  </a:lnTo>
                  <a:lnTo>
                    <a:pt x="369" y="15"/>
                  </a:lnTo>
                  <a:lnTo>
                    <a:pt x="366" y="4"/>
                  </a:lnTo>
                  <a:lnTo>
                    <a:pt x="354" y="0"/>
                  </a:lnTo>
                  <a:lnTo>
                    <a:pt x="565" y="0"/>
                  </a:lnTo>
                  <a:lnTo>
                    <a:pt x="595" y="4"/>
                  </a:lnTo>
                  <a:lnTo>
                    <a:pt x="628" y="15"/>
                  </a:lnTo>
                  <a:lnTo>
                    <a:pt x="676" y="41"/>
                  </a:lnTo>
                  <a:lnTo>
                    <a:pt x="706" y="63"/>
                  </a:lnTo>
                  <a:lnTo>
                    <a:pt x="717" y="74"/>
                  </a:lnTo>
                  <a:lnTo>
                    <a:pt x="731" y="96"/>
                  </a:lnTo>
                  <a:lnTo>
                    <a:pt x="735" y="115"/>
                  </a:lnTo>
                  <a:lnTo>
                    <a:pt x="735" y="133"/>
                  </a:lnTo>
                  <a:lnTo>
                    <a:pt x="731" y="144"/>
                  </a:lnTo>
                  <a:lnTo>
                    <a:pt x="717" y="166"/>
                  </a:lnTo>
                  <a:lnTo>
                    <a:pt x="691" y="181"/>
                  </a:lnTo>
                  <a:lnTo>
                    <a:pt x="672" y="196"/>
                  </a:lnTo>
                  <a:lnTo>
                    <a:pt x="643" y="203"/>
                  </a:lnTo>
                  <a:lnTo>
                    <a:pt x="591" y="214"/>
                  </a:lnTo>
                  <a:lnTo>
                    <a:pt x="573" y="218"/>
                  </a:lnTo>
                  <a:lnTo>
                    <a:pt x="532" y="218"/>
                  </a:lnTo>
                  <a:lnTo>
                    <a:pt x="421" y="229"/>
                  </a:lnTo>
                  <a:lnTo>
                    <a:pt x="362" y="240"/>
                  </a:lnTo>
                  <a:lnTo>
                    <a:pt x="306" y="255"/>
                  </a:lnTo>
                  <a:lnTo>
                    <a:pt x="258" y="281"/>
                  </a:lnTo>
                  <a:lnTo>
                    <a:pt x="240" y="288"/>
                  </a:lnTo>
                  <a:lnTo>
                    <a:pt x="229" y="307"/>
                  </a:lnTo>
                  <a:lnTo>
                    <a:pt x="221" y="314"/>
                  </a:lnTo>
                  <a:lnTo>
                    <a:pt x="221" y="325"/>
                  </a:lnTo>
                  <a:lnTo>
                    <a:pt x="221" y="340"/>
                  </a:lnTo>
                  <a:lnTo>
                    <a:pt x="236" y="366"/>
                  </a:lnTo>
                  <a:lnTo>
                    <a:pt x="266" y="385"/>
                  </a:lnTo>
                  <a:lnTo>
                    <a:pt x="314" y="410"/>
                  </a:lnTo>
                  <a:lnTo>
                    <a:pt x="399" y="429"/>
                  </a:lnTo>
                  <a:lnTo>
                    <a:pt x="487" y="447"/>
                  </a:lnTo>
                  <a:lnTo>
                    <a:pt x="565" y="462"/>
                  </a:lnTo>
                  <a:lnTo>
                    <a:pt x="661" y="477"/>
                  </a:lnTo>
                  <a:lnTo>
                    <a:pt x="621" y="477"/>
                  </a:lnTo>
                  <a:lnTo>
                    <a:pt x="602" y="47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7" name="図形 126"/>
            <p:cNvSpPr>
              <a:spLocks/>
            </p:cNvSpPr>
            <p:nvPr/>
          </p:nvSpPr>
          <p:spPr bwMode="auto">
            <a:xfrm>
              <a:off x="390971" y="5710617"/>
              <a:ext cx="720615" cy="313568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2"/>
                </a:cxn>
                <a:cxn ang="0">
                  <a:pos x="7" y="107"/>
                </a:cxn>
                <a:cxn ang="0">
                  <a:pos x="15" y="92"/>
                </a:cxn>
                <a:cxn ang="0">
                  <a:pos x="41" y="77"/>
                </a:cxn>
                <a:cxn ang="0">
                  <a:pos x="81" y="55"/>
                </a:cxn>
                <a:cxn ang="0">
                  <a:pos x="141" y="40"/>
                </a:cxn>
                <a:cxn ang="0">
                  <a:pos x="222" y="33"/>
                </a:cxn>
                <a:cxn ang="0">
                  <a:pos x="384" y="11"/>
                </a:cxn>
                <a:cxn ang="0">
                  <a:pos x="407" y="7"/>
                </a:cxn>
                <a:cxn ang="0">
                  <a:pos x="470" y="0"/>
                </a:cxn>
                <a:cxn ang="0">
                  <a:pos x="436" y="11"/>
                </a:cxn>
                <a:cxn ang="0">
                  <a:pos x="421" y="22"/>
                </a:cxn>
                <a:cxn ang="0">
                  <a:pos x="407" y="22"/>
                </a:cxn>
                <a:cxn ang="0">
                  <a:pos x="233" y="37"/>
                </a:cxn>
                <a:cxn ang="0">
                  <a:pos x="181" y="48"/>
                </a:cxn>
                <a:cxn ang="0">
                  <a:pos x="122" y="55"/>
                </a:cxn>
                <a:cxn ang="0">
                  <a:pos x="81" y="70"/>
                </a:cxn>
                <a:cxn ang="0">
                  <a:pos x="56" y="85"/>
                </a:cxn>
                <a:cxn ang="0">
                  <a:pos x="48" y="103"/>
                </a:cxn>
                <a:cxn ang="0">
                  <a:pos x="41" y="122"/>
                </a:cxn>
                <a:cxn ang="0">
                  <a:pos x="48" y="125"/>
                </a:cxn>
                <a:cxn ang="0">
                  <a:pos x="63" y="140"/>
                </a:cxn>
                <a:cxn ang="0">
                  <a:pos x="81" y="155"/>
                </a:cxn>
                <a:cxn ang="0">
                  <a:pos x="133" y="188"/>
                </a:cxn>
                <a:cxn ang="0">
                  <a:pos x="196" y="207"/>
                </a:cxn>
                <a:cxn ang="0">
                  <a:pos x="263" y="222"/>
                </a:cxn>
                <a:cxn ang="0">
                  <a:pos x="203" y="218"/>
                </a:cxn>
                <a:cxn ang="0">
                  <a:pos x="118" y="196"/>
                </a:cxn>
                <a:cxn ang="0">
                  <a:pos x="78" y="188"/>
                </a:cxn>
                <a:cxn ang="0">
                  <a:pos x="41" y="166"/>
                </a:cxn>
                <a:cxn ang="0">
                  <a:pos x="15" y="148"/>
                </a:cxn>
                <a:cxn ang="0">
                  <a:pos x="7" y="133"/>
                </a:cxn>
                <a:cxn ang="0">
                  <a:pos x="0" y="125"/>
                </a:cxn>
              </a:cxnLst>
              <a:rect l="0" t="0" r="0" b="0"/>
              <a:pathLst>
                <a:path w="470" h="222">
                  <a:moveTo>
                    <a:pt x="0" y="125"/>
                  </a:moveTo>
                  <a:lnTo>
                    <a:pt x="0" y="122"/>
                  </a:lnTo>
                  <a:lnTo>
                    <a:pt x="7" y="107"/>
                  </a:lnTo>
                  <a:lnTo>
                    <a:pt x="15" y="92"/>
                  </a:lnTo>
                  <a:lnTo>
                    <a:pt x="41" y="77"/>
                  </a:lnTo>
                  <a:lnTo>
                    <a:pt x="81" y="55"/>
                  </a:lnTo>
                  <a:lnTo>
                    <a:pt x="141" y="40"/>
                  </a:lnTo>
                  <a:lnTo>
                    <a:pt x="222" y="33"/>
                  </a:lnTo>
                  <a:lnTo>
                    <a:pt x="384" y="11"/>
                  </a:lnTo>
                  <a:lnTo>
                    <a:pt x="407" y="7"/>
                  </a:lnTo>
                  <a:lnTo>
                    <a:pt x="470" y="0"/>
                  </a:lnTo>
                  <a:lnTo>
                    <a:pt x="436" y="11"/>
                  </a:lnTo>
                  <a:lnTo>
                    <a:pt x="421" y="22"/>
                  </a:lnTo>
                  <a:lnTo>
                    <a:pt x="407" y="22"/>
                  </a:lnTo>
                  <a:lnTo>
                    <a:pt x="233" y="37"/>
                  </a:lnTo>
                  <a:lnTo>
                    <a:pt x="181" y="48"/>
                  </a:lnTo>
                  <a:lnTo>
                    <a:pt x="122" y="55"/>
                  </a:lnTo>
                  <a:lnTo>
                    <a:pt x="81" y="70"/>
                  </a:lnTo>
                  <a:lnTo>
                    <a:pt x="56" y="85"/>
                  </a:lnTo>
                  <a:lnTo>
                    <a:pt x="48" y="103"/>
                  </a:lnTo>
                  <a:lnTo>
                    <a:pt x="41" y="122"/>
                  </a:lnTo>
                  <a:lnTo>
                    <a:pt x="48" y="125"/>
                  </a:lnTo>
                  <a:lnTo>
                    <a:pt x="63" y="140"/>
                  </a:lnTo>
                  <a:lnTo>
                    <a:pt x="81" y="155"/>
                  </a:lnTo>
                  <a:lnTo>
                    <a:pt x="133" y="188"/>
                  </a:lnTo>
                  <a:lnTo>
                    <a:pt x="196" y="207"/>
                  </a:lnTo>
                  <a:lnTo>
                    <a:pt x="263" y="222"/>
                  </a:lnTo>
                  <a:lnTo>
                    <a:pt x="203" y="218"/>
                  </a:lnTo>
                  <a:lnTo>
                    <a:pt x="118" y="196"/>
                  </a:lnTo>
                  <a:lnTo>
                    <a:pt x="78" y="188"/>
                  </a:lnTo>
                  <a:lnTo>
                    <a:pt x="41" y="166"/>
                  </a:lnTo>
                  <a:lnTo>
                    <a:pt x="15" y="148"/>
                  </a:lnTo>
                  <a:lnTo>
                    <a:pt x="7" y="133"/>
                  </a:lnTo>
                  <a:lnTo>
                    <a:pt x="0" y="12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8" name="図形 127"/>
            <p:cNvSpPr>
              <a:spLocks/>
            </p:cNvSpPr>
            <p:nvPr/>
          </p:nvSpPr>
          <p:spPr bwMode="auto">
            <a:xfrm>
              <a:off x="968996" y="5486034"/>
              <a:ext cx="311244" cy="218933"/>
            </a:xfrm>
            <a:custGeom>
              <a:avLst/>
              <a:gdLst/>
              <a:ahLst/>
              <a:cxnLst>
                <a:cxn ang="0">
                  <a:pos x="93" y="15"/>
                </a:cxn>
                <a:cxn ang="0">
                  <a:pos x="141" y="26"/>
                </a:cxn>
                <a:cxn ang="0">
                  <a:pos x="178" y="40"/>
                </a:cxn>
                <a:cxn ang="0">
                  <a:pos x="196" y="55"/>
                </a:cxn>
                <a:cxn ang="0">
                  <a:pos x="203" y="66"/>
                </a:cxn>
                <a:cxn ang="0">
                  <a:pos x="203" y="81"/>
                </a:cxn>
                <a:cxn ang="0">
                  <a:pos x="203" y="89"/>
                </a:cxn>
                <a:cxn ang="0">
                  <a:pos x="196" y="96"/>
                </a:cxn>
                <a:cxn ang="0">
                  <a:pos x="192" y="111"/>
                </a:cxn>
                <a:cxn ang="0">
                  <a:pos x="166" y="122"/>
                </a:cxn>
                <a:cxn ang="0">
                  <a:pos x="111" y="137"/>
                </a:cxn>
                <a:cxn ang="0">
                  <a:pos x="56" y="144"/>
                </a:cxn>
                <a:cxn ang="0">
                  <a:pos x="0" y="155"/>
                </a:cxn>
                <a:cxn ang="0">
                  <a:pos x="37" y="144"/>
                </a:cxn>
                <a:cxn ang="0">
                  <a:pos x="59" y="126"/>
                </a:cxn>
                <a:cxn ang="0">
                  <a:pos x="85" y="103"/>
                </a:cxn>
                <a:cxn ang="0">
                  <a:pos x="96" y="96"/>
                </a:cxn>
                <a:cxn ang="0">
                  <a:pos x="96" y="81"/>
                </a:cxn>
                <a:cxn ang="0">
                  <a:pos x="96" y="66"/>
                </a:cxn>
                <a:cxn ang="0">
                  <a:pos x="85" y="52"/>
                </a:cxn>
                <a:cxn ang="0">
                  <a:pos x="67" y="33"/>
                </a:cxn>
                <a:cxn ang="0">
                  <a:pos x="52" y="18"/>
                </a:cxn>
                <a:cxn ang="0">
                  <a:pos x="41" y="15"/>
                </a:cxn>
                <a:cxn ang="0">
                  <a:pos x="0" y="0"/>
                </a:cxn>
                <a:cxn ang="0">
                  <a:pos x="59" y="11"/>
                </a:cxn>
                <a:cxn ang="0">
                  <a:pos x="93" y="15"/>
                </a:cxn>
              </a:cxnLst>
              <a:rect l="0" t="0" r="0" b="0"/>
              <a:pathLst>
                <a:path w="203" h="155">
                  <a:moveTo>
                    <a:pt x="93" y="15"/>
                  </a:moveTo>
                  <a:lnTo>
                    <a:pt x="141" y="26"/>
                  </a:lnTo>
                  <a:lnTo>
                    <a:pt x="178" y="40"/>
                  </a:lnTo>
                  <a:lnTo>
                    <a:pt x="196" y="55"/>
                  </a:lnTo>
                  <a:lnTo>
                    <a:pt x="203" y="66"/>
                  </a:lnTo>
                  <a:lnTo>
                    <a:pt x="203" y="81"/>
                  </a:lnTo>
                  <a:lnTo>
                    <a:pt x="203" y="89"/>
                  </a:lnTo>
                  <a:lnTo>
                    <a:pt x="196" y="96"/>
                  </a:lnTo>
                  <a:lnTo>
                    <a:pt x="192" y="111"/>
                  </a:lnTo>
                  <a:lnTo>
                    <a:pt x="166" y="122"/>
                  </a:lnTo>
                  <a:lnTo>
                    <a:pt x="111" y="137"/>
                  </a:lnTo>
                  <a:lnTo>
                    <a:pt x="56" y="144"/>
                  </a:lnTo>
                  <a:lnTo>
                    <a:pt x="0" y="155"/>
                  </a:lnTo>
                  <a:lnTo>
                    <a:pt x="37" y="144"/>
                  </a:lnTo>
                  <a:lnTo>
                    <a:pt x="59" y="126"/>
                  </a:lnTo>
                  <a:lnTo>
                    <a:pt x="85" y="103"/>
                  </a:lnTo>
                  <a:lnTo>
                    <a:pt x="96" y="96"/>
                  </a:lnTo>
                  <a:lnTo>
                    <a:pt x="96" y="81"/>
                  </a:lnTo>
                  <a:lnTo>
                    <a:pt x="96" y="66"/>
                  </a:lnTo>
                  <a:lnTo>
                    <a:pt x="85" y="52"/>
                  </a:lnTo>
                  <a:lnTo>
                    <a:pt x="67" y="33"/>
                  </a:lnTo>
                  <a:lnTo>
                    <a:pt x="52" y="18"/>
                  </a:lnTo>
                  <a:lnTo>
                    <a:pt x="41" y="15"/>
                  </a:lnTo>
                  <a:lnTo>
                    <a:pt x="0" y="0"/>
                  </a:lnTo>
                  <a:lnTo>
                    <a:pt x="59" y="11"/>
                  </a:lnTo>
                  <a:lnTo>
                    <a:pt x="93" y="1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9" name="図形 128"/>
            <p:cNvSpPr>
              <a:spLocks/>
            </p:cNvSpPr>
            <p:nvPr/>
          </p:nvSpPr>
          <p:spPr bwMode="auto">
            <a:xfrm>
              <a:off x="210051" y="5486034"/>
              <a:ext cx="906135" cy="521201"/>
            </a:xfrm>
            <a:custGeom>
              <a:avLst/>
              <a:gdLst/>
              <a:ahLst/>
              <a:cxnLst>
                <a:cxn ang="0">
                  <a:pos x="436" y="0"/>
                </a:cxn>
                <a:cxn ang="0">
                  <a:pos x="480" y="4"/>
                </a:cxn>
                <a:cxn ang="0">
                  <a:pos x="517" y="11"/>
                </a:cxn>
                <a:cxn ang="0">
                  <a:pos x="547" y="18"/>
                </a:cxn>
                <a:cxn ang="0">
                  <a:pos x="562" y="33"/>
                </a:cxn>
                <a:cxn ang="0">
                  <a:pos x="576" y="52"/>
                </a:cxn>
                <a:cxn ang="0">
                  <a:pos x="588" y="66"/>
                </a:cxn>
                <a:cxn ang="0">
                  <a:pos x="591" y="81"/>
                </a:cxn>
                <a:cxn ang="0">
                  <a:pos x="588" y="96"/>
                </a:cxn>
                <a:cxn ang="0">
                  <a:pos x="576" y="103"/>
                </a:cxn>
                <a:cxn ang="0">
                  <a:pos x="554" y="126"/>
                </a:cxn>
                <a:cxn ang="0">
                  <a:pos x="532" y="140"/>
                </a:cxn>
                <a:cxn ang="0">
                  <a:pos x="451" y="159"/>
                </a:cxn>
                <a:cxn ang="0">
                  <a:pos x="344" y="174"/>
                </a:cxn>
                <a:cxn ang="0">
                  <a:pos x="203" y="196"/>
                </a:cxn>
                <a:cxn ang="0">
                  <a:pos x="155" y="199"/>
                </a:cxn>
                <a:cxn ang="0">
                  <a:pos x="114" y="214"/>
                </a:cxn>
                <a:cxn ang="0">
                  <a:pos x="88" y="225"/>
                </a:cxn>
                <a:cxn ang="0">
                  <a:pos x="70" y="240"/>
                </a:cxn>
                <a:cxn ang="0">
                  <a:pos x="59" y="255"/>
                </a:cxn>
                <a:cxn ang="0">
                  <a:pos x="55" y="266"/>
                </a:cxn>
                <a:cxn ang="0">
                  <a:pos x="55" y="281"/>
                </a:cxn>
                <a:cxn ang="0">
                  <a:pos x="59" y="292"/>
                </a:cxn>
                <a:cxn ang="0">
                  <a:pos x="70" y="310"/>
                </a:cxn>
                <a:cxn ang="0">
                  <a:pos x="88" y="325"/>
                </a:cxn>
                <a:cxn ang="0">
                  <a:pos x="111" y="336"/>
                </a:cxn>
                <a:cxn ang="0">
                  <a:pos x="159" y="355"/>
                </a:cxn>
                <a:cxn ang="0">
                  <a:pos x="218" y="369"/>
                </a:cxn>
                <a:cxn ang="0">
                  <a:pos x="166" y="362"/>
                </a:cxn>
                <a:cxn ang="0">
                  <a:pos x="118" y="347"/>
                </a:cxn>
                <a:cxn ang="0">
                  <a:pos x="55" y="321"/>
                </a:cxn>
                <a:cxn ang="0">
                  <a:pos x="18" y="296"/>
                </a:cxn>
                <a:cxn ang="0">
                  <a:pos x="7" y="292"/>
                </a:cxn>
                <a:cxn ang="0">
                  <a:pos x="0" y="277"/>
                </a:cxn>
                <a:cxn ang="0">
                  <a:pos x="3" y="255"/>
                </a:cxn>
                <a:cxn ang="0">
                  <a:pos x="18" y="236"/>
                </a:cxn>
                <a:cxn ang="0">
                  <a:pos x="48" y="222"/>
                </a:cxn>
                <a:cxn ang="0">
                  <a:pos x="85" y="207"/>
                </a:cxn>
                <a:cxn ang="0">
                  <a:pos x="118" y="196"/>
                </a:cxn>
                <a:cxn ang="0">
                  <a:pos x="174" y="185"/>
                </a:cxn>
                <a:cxn ang="0">
                  <a:pos x="454" y="137"/>
                </a:cxn>
                <a:cxn ang="0">
                  <a:pos x="484" y="126"/>
                </a:cxn>
                <a:cxn ang="0">
                  <a:pos x="510" y="114"/>
                </a:cxn>
                <a:cxn ang="0">
                  <a:pos x="525" y="100"/>
                </a:cxn>
                <a:cxn ang="0">
                  <a:pos x="532" y="89"/>
                </a:cxn>
                <a:cxn ang="0">
                  <a:pos x="532" y="70"/>
                </a:cxn>
                <a:cxn ang="0">
                  <a:pos x="521" y="59"/>
                </a:cxn>
                <a:cxn ang="0">
                  <a:pos x="502" y="44"/>
                </a:cxn>
                <a:cxn ang="0">
                  <a:pos x="469" y="26"/>
                </a:cxn>
                <a:cxn ang="0">
                  <a:pos x="432" y="15"/>
                </a:cxn>
                <a:cxn ang="0">
                  <a:pos x="384" y="4"/>
                </a:cxn>
                <a:cxn ang="0">
                  <a:pos x="336" y="0"/>
                </a:cxn>
                <a:cxn ang="0">
                  <a:pos x="436" y="0"/>
                </a:cxn>
              </a:cxnLst>
              <a:rect l="0" t="0" r="0" b="0"/>
              <a:pathLst>
                <a:path w="591" h="369">
                  <a:moveTo>
                    <a:pt x="436" y="0"/>
                  </a:moveTo>
                  <a:lnTo>
                    <a:pt x="480" y="4"/>
                  </a:lnTo>
                  <a:lnTo>
                    <a:pt x="517" y="11"/>
                  </a:lnTo>
                  <a:lnTo>
                    <a:pt x="547" y="18"/>
                  </a:lnTo>
                  <a:lnTo>
                    <a:pt x="562" y="33"/>
                  </a:lnTo>
                  <a:lnTo>
                    <a:pt x="576" y="52"/>
                  </a:lnTo>
                  <a:lnTo>
                    <a:pt x="588" y="66"/>
                  </a:lnTo>
                  <a:lnTo>
                    <a:pt x="591" y="81"/>
                  </a:lnTo>
                  <a:lnTo>
                    <a:pt x="588" y="96"/>
                  </a:lnTo>
                  <a:lnTo>
                    <a:pt x="576" y="103"/>
                  </a:lnTo>
                  <a:lnTo>
                    <a:pt x="554" y="126"/>
                  </a:lnTo>
                  <a:lnTo>
                    <a:pt x="532" y="140"/>
                  </a:lnTo>
                  <a:lnTo>
                    <a:pt x="451" y="159"/>
                  </a:lnTo>
                  <a:lnTo>
                    <a:pt x="344" y="174"/>
                  </a:lnTo>
                  <a:lnTo>
                    <a:pt x="203" y="196"/>
                  </a:lnTo>
                  <a:lnTo>
                    <a:pt x="155" y="199"/>
                  </a:lnTo>
                  <a:lnTo>
                    <a:pt x="114" y="214"/>
                  </a:lnTo>
                  <a:lnTo>
                    <a:pt x="88" y="225"/>
                  </a:lnTo>
                  <a:lnTo>
                    <a:pt x="70" y="240"/>
                  </a:lnTo>
                  <a:lnTo>
                    <a:pt x="59" y="255"/>
                  </a:lnTo>
                  <a:lnTo>
                    <a:pt x="55" y="266"/>
                  </a:lnTo>
                  <a:lnTo>
                    <a:pt x="55" y="281"/>
                  </a:lnTo>
                  <a:lnTo>
                    <a:pt x="59" y="292"/>
                  </a:lnTo>
                  <a:lnTo>
                    <a:pt x="70" y="310"/>
                  </a:lnTo>
                  <a:lnTo>
                    <a:pt x="88" y="325"/>
                  </a:lnTo>
                  <a:lnTo>
                    <a:pt x="111" y="336"/>
                  </a:lnTo>
                  <a:lnTo>
                    <a:pt x="159" y="355"/>
                  </a:lnTo>
                  <a:lnTo>
                    <a:pt x="218" y="369"/>
                  </a:lnTo>
                  <a:lnTo>
                    <a:pt x="166" y="362"/>
                  </a:lnTo>
                  <a:lnTo>
                    <a:pt x="118" y="347"/>
                  </a:lnTo>
                  <a:lnTo>
                    <a:pt x="55" y="321"/>
                  </a:lnTo>
                  <a:lnTo>
                    <a:pt x="18" y="296"/>
                  </a:lnTo>
                  <a:lnTo>
                    <a:pt x="7" y="292"/>
                  </a:lnTo>
                  <a:lnTo>
                    <a:pt x="0" y="277"/>
                  </a:lnTo>
                  <a:lnTo>
                    <a:pt x="3" y="255"/>
                  </a:lnTo>
                  <a:lnTo>
                    <a:pt x="18" y="236"/>
                  </a:lnTo>
                  <a:lnTo>
                    <a:pt x="48" y="222"/>
                  </a:lnTo>
                  <a:lnTo>
                    <a:pt x="85" y="207"/>
                  </a:lnTo>
                  <a:lnTo>
                    <a:pt x="118" y="196"/>
                  </a:lnTo>
                  <a:lnTo>
                    <a:pt x="174" y="185"/>
                  </a:lnTo>
                  <a:lnTo>
                    <a:pt x="454" y="137"/>
                  </a:lnTo>
                  <a:lnTo>
                    <a:pt x="484" y="126"/>
                  </a:lnTo>
                  <a:lnTo>
                    <a:pt x="510" y="114"/>
                  </a:lnTo>
                  <a:lnTo>
                    <a:pt x="525" y="100"/>
                  </a:lnTo>
                  <a:lnTo>
                    <a:pt x="532" y="89"/>
                  </a:lnTo>
                  <a:lnTo>
                    <a:pt x="532" y="70"/>
                  </a:lnTo>
                  <a:lnTo>
                    <a:pt x="521" y="59"/>
                  </a:lnTo>
                  <a:lnTo>
                    <a:pt x="502" y="44"/>
                  </a:lnTo>
                  <a:lnTo>
                    <a:pt x="469" y="26"/>
                  </a:lnTo>
                  <a:lnTo>
                    <a:pt x="432" y="15"/>
                  </a:lnTo>
                  <a:lnTo>
                    <a:pt x="384" y="4"/>
                  </a:lnTo>
                  <a:lnTo>
                    <a:pt x="336" y="0"/>
                  </a:lnTo>
                  <a:lnTo>
                    <a:pt x="436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0" name="図形 129"/>
            <p:cNvSpPr>
              <a:spLocks/>
            </p:cNvSpPr>
            <p:nvPr/>
          </p:nvSpPr>
          <p:spPr bwMode="auto">
            <a:xfrm>
              <a:off x="16865" y="5767116"/>
              <a:ext cx="22998" cy="14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0"/>
                </a:cxn>
                <a:cxn ang="0">
                  <a:pos x="0" y="0"/>
                </a:cxn>
              </a:cxnLst>
              <a:rect l="0" t="0" r="0" b="0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1" name="図形 130"/>
            <p:cNvSpPr>
              <a:spLocks/>
            </p:cNvSpPr>
            <p:nvPr/>
          </p:nvSpPr>
          <p:spPr bwMode="auto">
            <a:xfrm>
              <a:off x="62862" y="5486034"/>
              <a:ext cx="447701" cy="276844"/>
            </a:xfrm>
            <a:custGeom>
              <a:avLst/>
              <a:gdLst/>
              <a:ahLst/>
              <a:cxnLst>
                <a:cxn ang="0">
                  <a:pos x="151" y="155"/>
                </a:cxn>
                <a:cxn ang="0">
                  <a:pos x="184" y="137"/>
                </a:cxn>
                <a:cxn ang="0">
                  <a:pos x="196" y="122"/>
                </a:cxn>
                <a:cxn ang="0">
                  <a:pos x="199" y="111"/>
                </a:cxn>
                <a:cxn ang="0">
                  <a:pos x="210" y="89"/>
                </a:cxn>
                <a:cxn ang="0">
                  <a:pos x="207" y="70"/>
                </a:cxn>
                <a:cxn ang="0">
                  <a:pos x="207" y="55"/>
                </a:cxn>
                <a:cxn ang="0">
                  <a:pos x="188" y="33"/>
                </a:cxn>
                <a:cxn ang="0">
                  <a:pos x="170" y="18"/>
                </a:cxn>
                <a:cxn ang="0">
                  <a:pos x="125" y="0"/>
                </a:cxn>
                <a:cxn ang="0">
                  <a:pos x="173" y="0"/>
                </a:cxn>
                <a:cxn ang="0">
                  <a:pos x="210" y="11"/>
                </a:cxn>
                <a:cxn ang="0">
                  <a:pos x="244" y="26"/>
                </a:cxn>
                <a:cxn ang="0">
                  <a:pos x="277" y="44"/>
                </a:cxn>
                <a:cxn ang="0">
                  <a:pos x="284" y="59"/>
                </a:cxn>
                <a:cxn ang="0">
                  <a:pos x="292" y="70"/>
                </a:cxn>
                <a:cxn ang="0">
                  <a:pos x="284" y="96"/>
                </a:cxn>
                <a:cxn ang="0">
                  <a:pos x="270" y="111"/>
                </a:cxn>
                <a:cxn ang="0">
                  <a:pos x="251" y="129"/>
                </a:cxn>
                <a:cxn ang="0">
                  <a:pos x="221" y="144"/>
                </a:cxn>
                <a:cxn ang="0">
                  <a:pos x="188" y="155"/>
                </a:cxn>
                <a:cxn ang="0">
                  <a:pos x="118" y="174"/>
                </a:cxn>
                <a:cxn ang="0">
                  <a:pos x="48" y="192"/>
                </a:cxn>
                <a:cxn ang="0">
                  <a:pos x="0" y="196"/>
                </a:cxn>
                <a:cxn ang="0">
                  <a:pos x="59" y="185"/>
                </a:cxn>
                <a:cxn ang="0">
                  <a:pos x="103" y="170"/>
                </a:cxn>
                <a:cxn ang="0">
                  <a:pos x="151" y="155"/>
                </a:cxn>
              </a:cxnLst>
              <a:rect l="0" t="0" r="0" b="0"/>
              <a:pathLst>
                <a:path w="292" h="196">
                  <a:moveTo>
                    <a:pt x="151" y="155"/>
                  </a:moveTo>
                  <a:lnTo>
                    <a:pt x="184" y="137"/>
                  </a:lnTo>
                  <a:lnTo>
                    <a:pt x="196" y="122"/>
                  </a:lnTo>
                  <a:lnTo>
                    <a:pt x="199" y="111"/>
                  </a:lnTo>
                  <a:lnTo>
                    <a:pt x="210" y="89"/>
                  </a:lnTo>
                  <a:lnTo>
                    <a:pt x="207" y="70"/>
                  </a:lnTo>
                  <a:lnTo>
                    <a:pt x="207" y="55"/>
                  </a:lnTo>
                  <a:lnTo>
                    <a:pt x="188" y="33"/>
                  </a:lnTo>
                  <a:lnTo>
                    <a:pt x="170" y="18"/>
                  </a:lnTo>
                  <a:lnTo>
                    <a:pt x="125" y="0"/>
                  </a:lnTo>
                  <a:lnTo>
                    <a:pt x="173" y="0"/>
                  </a:lnTo>
                  <a:lnTo>
                    <a:pt x="210" y="11"/>
                  </a:lnTo>
                  <a:lnTo>
                    <a:pt x="244" y="26"/>
                  </a:lnTo>
                  <a:lnTo>
                    <a:pt x="277" y="44"/>
                  </a:lnTo>
                  <a:lnTo>
                    <a:pt x="284" y="59"/>
                  </a:lnTo>
                  <a:lnTo>
                    <a:pt x="292" y="70"/>
                  </a:lnTo>
                  <a:lnTo>
                    <a:pt x="284" y="96"/>
                  </a:lnTo>
                  <a:lnTo>
                    <a:pt x="270" y="111"/>
                  </a:lnTo>
                  <a:lnTo>
                    <a:pt x="251" y="129"/>
                  </a:lnTo>
                  <a:lnTo>
                    <a:pt x="221" y="144"/>
                  </a:lnTo>
                  <a:lnTo>
                    <a:pt x="188" y="155"/>
                  </a:lnTo>
                  <a:lnTo>
                    <a:pt x="118" y="174"/>
                  </a:lnTo>
                  <a:lnTo>
                    <a:pt x="48" y="192"/>
                  </a:lnTo>
                  <a:lnTo>
                    <a:pt x="0" y="196"/>
                  </a:lnTo>
                  <a:lnTo>
                    <a:pt x="59" y="185"/>
                  </a:lnTo>
                  <a:lnTo>
                    <a:pt x="103" y="170"/>
                  </a:lnTo>
                  <a:lnTo>
                    <a:pt x="151" y="15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2" name="図形 131"/>
            <p:cNvSpPr>
              <a:spLocks/>
            </p:cNvSpPr>
            <p:nvPr/>
          </p:nvSpPr>
          <p:spPr bwMode="auto">
            <a:xfrm>
              <a:off x="367973" y="5522758"/>
              <a:ext cx="226917" cy="18785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107" y="7"/>
                </a:cxn>
                <a:cxn ang="0">
                  <a:pos x="126" y="14"/>
                </a:cxn>
                <a:cxn ang="0">
                  <a:pos x="137" y="29"/>
                </a:cxn>
                <a:cxn ang="0">
                  <a:pos x="141" y="40"/>
                </a:cxn>
                <a:cxn ang="0">
                  <a:pos x="148" y="48"/>
                </a:cxn>
                <a:cxn ang="0">
                  <a:pos x="148" y="59"/>
                </a:cxn>
                <a:cxn ang="0">
                  <a:pos x="137" y="77"/>
                </a:cxn>
                <a:cxn ang="0">
                  <a:pos x="122" y="96"/>
                </a:cxn>
                <a:cxn ang="0">
                  <a:pos x="96" y="111"/>
                </a:cxn>
                <a:cxn ang="0">
                  <a:pos x="78" y="118"/>
                </a:cxn>
                <a:cxn ang="0">
                  <a:pos x="26" y="129"/>
                </a:cxn>
                <a:cxn ang="0">
                  <a:pos x="0" y="133"/>
                </a:cxn>
                <a:cxn ang="0">
                  <a:pos x="56" y="103"/>
                </a:cxn>
                <a:cxn ang="0">
                  <a:pos x="78" y="88"/>
                </a:cxn>
                <a:cxn ang="0">
                  <a:pos x="85" y="70"/>
                </a:cxn>
                <a:cxn ang="0">
                  <a:pos x="93" y="44"/>
                </a:cxn>
                <a:cxn ang="0">
                  <a:pos x="93" y="33"/>
                </a:cxn>
                <a:cxn ang="0">
                  <a:pos x="82" y="26"/>
                </a:cxn>
                <a:cxn ang="0">
                  <a:pos x="56" y="0"/>
                </a:cxn>
              </a:cxnLst>
              <a:rect l="0" t="0" r="0" b="0"/>
              <a:pathLst>
                <a:path w="148" h="133">
                  <a:moveTo>
                    <a:pt x="56" y="0"/>
                  </a:moveTo>
                  <a:lnTo>
                    <a:pt x="107" y="7"/>
                  </a:lnTo>
                  <a:lnTo>
                    <a:pt x="126" y="14"/>
                  </a:lnTo>
                  <a:lnTo>
                    <a:pt x="137" y="29"/>
                  </a:lnTo>
                  <a:lnTo>
                    <a:pt x="141" y="40"/>
                  </a:lnTo>
                  <a:lnTo>
                    <a:pt x="148" y="48"/>
                  </a:lnTo>
                  <a:lnTo>
                    <a:pt x="148" y="59"/>
                  </a:lnTo>
                  <a:lnTo>
                    <a:pt x="137" y="77"/>
                  </a:lnTo>
                  <a:lnTo>
                    <a:pt x="122" y="96"/>
                  </a:lnTo>
                  <a:lnTo>
                    <a:pt x="96" y="111"/>
                  </a:lnTo>
                  <a:lnTo>
                    <a:pt x="78" y="118"/>
                  </a:lnTo>
                  <a:lnTo>
                    <a:pt x="26" y="129"/>
                  </a:lnTo>
                  <a:lnTo>
                    <a:pt x="0" y="133"/>
                  </a:lnTo>
                  <a:lnTo>
                    <a:pt x="56" y="103"/>
                  </a:lnTo>
                  <a:lnTo>
                    <a:pt x="78" y="88"/>
                  </a:lnTo>
                  <a:lnTo>
                    <a:pt x="85" y="70"/>
                  </a:lnTo>
                  <a:lnTo>
                    <a:pt x="93" y="44"/>
                  </a:lnTo>
                  <a:lnTo>
                    <a:pt x="93" y="33"/>
                  </a:lnTo>
                  <a:lnTo>
                    <a:pt x="82" y="26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3" name="図形 132"/>
            <p:cNvSpPr>
              <a:spLocks/>
            </p:cNvSpPr>
            <p:nvPr/>
          </p:nvSpPr>
          <p:spPr bwMode="auto">
            <a:xfrm>
              <a:off x="84327" y="5459197"/>
              <a:ext cx="941399" cy="307918"/>
            </a:xfrm>
            <a:custGeom>
              <a:avLst/>
              <a:gdLst/>
              <a:ahLst/>
              <a:cxnLst>
                <a:cxn ang="0">
                  <a:pos x="0" y="218"/>
                </a:cxn>
                <a:cxn ang="0">
                  <a:pos x="82" y="204"/>
                </a:cxn>
                <a:cxn ang="0">
                  <a:pos x="130" y="193"/>
                </a:cxn>
                <a:cxn ang="0">
                  <a:pos x="182" y="178"/>
                </a:cxn>
                <a:cxn ang="0">
                  <a:pos x="207" y="178"/>
                </a:cxn>
                <a:cxn ang="0">
                  <a:pos x="256" y="170"/>
                </a:cxn>
                <a:cxn ang="0">
                  <a:pos x="281" y="159"/>
                </a:cxn>
                <a:cxn ang="0">
                  <a:pos x="307" y="145"/>
                </a:cxn>
                <a:cxn ang="0">
                  <a:pos x="326" y="130"/>
                </a:cxn>
                <a:cxn ang="0">
                  <a:pos x="337" y="104"/>
                </a:cxn>
                <a:cxn ang="0">
                  <a:pos x="337" y="93"/>
                </a:cxn>
                <a:cxn ang="0">
                  <a:pos x="333" y="85"/>
                </a:cxn>
                <a:cxn ang="0">
                  <a:pos x="326" y="71"/>
                </a:cxn>
                <a:cxn ang="0">
                  <a:pos x="311" y="59"/>
                </a:cxn>
                <a:cxn ang="0">
                  <a:pos x="292" y="48"/>
                </a:cxn>
                <a:cxn ang="0">
                  <a:pos x="270" y="45"/>
                </a:cxn>
                <a:cxn ang="0">
                  <a:pos x="241" y="37"/>
                </a:cxn>
                <a:cxn ang="0">
                  <a:pos x="241" y="45"/>
                </a:cxn>
                <a:cxn ang="0">
                  <a:pos x="237" y="37"/>
                </a:cxn>
                <a:cxn ang="0">
                  <a:pos x="200" y="23"/>
                </a:cxn>
                <a:cxn ang="0">
                  <a:pos x="159" y="19"/>
                </a:cxn>
                <a:cxn ang="0">
                  <a:pos x="111" y="15"/>
                </a:cxn>
                <a:cxn ang="0">
                  <a:pos x="111" y="19"/>
                </a:cxn>
                <a:cxn ang="0">
                  <a:pos x="71" y="4"/>
                </a:cxn>
                <a:cxn ang="0">
                  <a:pos x="30" y="0"/>
                </a:cxn>
                <a:cxn ang="0">
                  <a:pos x="52" y="0"/>
                </a:cxn>
                <a:cxn ang="0">
                  <a:pos x="292" y="15"/>
                </a:cxn>
                <a:cxn ang="0">
                  <a:pos x="333" y="19"/>
                </a:cxn>
                <a:cxn ang="0">
                  <a:pos x="411" y="19"/>
                </a:cxn>
                <a:cxn ang="0">
                  <a:pos x="463" y="30"/>
                </a:cxn>
                <a:cxn ang="0">
                  <a:pos x="507" y="34"/>
                </a:cxn>
                <a:cxn ang="0">
                  <a:pos x="551" y="48"/>
                </a:cxn>
                <a:cxn ang="0">
                  <a:pos x="584" y="63"/>
                </a:cxn>
                <a:cxn ang="0">
                  <a:pos x="599" y="78"/>
                </a:cxn>
                <a:cxn ang="0">
                  <a:pos x="607" y="89"/>
                </a:cxn>
                <a:cxn ang="0">
                  <a:pos x="614" y="108"/>
                </a:cxn>
                <a:cxn ang="0">
                  <a:pos x="603" y="119"/>
                </a:cxn>
                <a:cxn ang="0">
                  <a:pos x="592" y="130"/>
                </a:cxn>
                <a:cxn ang="0">
                  <a:pos x="566" y="145"/>
                </a:cxn>
                <a:cxn ang="0">
                  <a:pos x="536" y="148"/>
                </a:cxn>
                <a:cxn ang="0">
                  <a:pos x="256" y="200"/>
                </a:cxn>
                <a:cxn ang="0">
                  <a:pos x="200" y="211"/>
                </a:cxn>
                <a:cxn ang="0">
                  <a:pos x="196" y="211"/>
                </a:cxn>
                <a:cxn ang="0">
                  <a:pos x="152" y="215"/>
                </a:cxn>
                <a:cxn ang="0">
                  <a:pos x="115" y="218"/>
                </a:cxn>
                <a:cxn ang="0">
                  <a:pos x="67" y="215"/>
                </a:cxn>
                <a:cxn ang="0">
                  <a:pos x="0" y="218"/>
                </a:cxn>
              </a:cxnLst>
              <a:rect l="0" t="0" r="0" b="0"/>
              <a:pathLst>
                <a:path w="614" h="218">
                  <a:moveTo>
                    <a:pt x="0" y="218"/>
                  </a:moveTo>
                  <a:lnTo>
                    <a:pt x="82" y="204"/>
                  </a:lnTo>
                  <a:lnTo>
                    <a:pt x="130" y="193"/>
                  </a:lnTo>
                  <a:lnTo>
                    <a:pt x="182" y="178"/>
                  </a:lnTo>
                  <a:lnTo>
                    <a:pt x="207" y="178"/>
                  </a:lnTo>
                  <a:lnTo>
                    <a:pt x="256" y="170"/>
                  </a:lnTo>
                  <a:lnTo>
                    <a:pt x="281" y="159"/>
                  </a:lnTo>
                  <a:lnTo>
                    <a:pt x="307" y="145"/>
                  </a:lnTo>
                  <a:lnTo>
                    <a:pt x="326" y="130"/>
                  </a:lnTo>
                  <a:lnTo>
                    <a:pt x="337" y="104"/>
                  </a:lnTo>
                  <a:lnTo>
                    <a:pt x="337" y="93"/>
                  </a:lnTo>
                  <a:lnTo>
                    <a:pt x="333" y="85"/>
                  </a:lnTo>
                  <a:lnTo>
                    <a:pt x="326" y="71"/>
                  </a:lnTo>
                  <a:lnTo>
                    <a:pt x="311" y="59"/>
                  </a:lnTo>
                  <a:lnTo>
                    <a:pt x="292" y="48"/>
                  </a:lnTo>
                  <a:lnTo>
                    <a:pt x="270" y="45"/>
                  </a:lnTo>
                  <a:lnTo>
                    <a:pt x="241" y="37"/>
                  </a:lnTo>
                  <a:lnTo>
                    <a:pt x="241" y="45"/>
                  </a:lnTo>
                  <a:lnTo>
                    <a:pt x="237" y="37"/>
                  </a:lnTo>
                  <a:lnTo>
                    <a:pt x="200" y="23"/>
                  </a:lnTo>
                  <a:lnTo>
                    <a:pt x="159" y="19"/>
                  </a:lnTo>
                  <a:lnTo>
                    <a:pt x="111" y="15"/>
                  </a:lnTo>
                  <a:lnTo>
                    <a:pt x="111" y="19"/>
                  </a:lnTo>
                  <a:lnTo>
                    <a:pt x="71" y="4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292" y="15"/>
                  </a:lnTo>
                  <a:lnTo>
                    <a:pt x="333" y="19"/>
                  </a:lnTo>
                  <a:lnTo>
                    <a:pt x="411" y="19"/>
                  </a:lnTo>
                  <a:lnTo>
                    <a:pt x="463" y="30"/>
                  </a:lnTo>
                  <a:lnTo>
                    <a:pt x="507" y="34"/>
                  </a:lnTo>
                  <a:lnTo>
                    <a:pt x="551" y="48"/>
                  </a:lnTo>
                  <a:lnTo>
                    <a:pt x="584" y="63"/>
                  </a:lnTo>
                  <a:lnTo>
                    <a:pt x="599" y="78"/>
                  </a:lnTo>
                  <a:lnTo>
                    <a:pt x="607" y="89"/>
                  </a:lnTo>
                  <a:lnTo>
                    <a:pt x="614" y="108"/>
                  </a:lnTo>
                  <a:lnTo>
                    <a:pt x="603" y="119"/>
                  </a:lnTo>
                  <a:lnTo>
                    <a:pt x="592" y="130"/>
                  </a:lnTo>
                  <a:lnTo>
                    <a:pt x="566" y="145"/>
                  </a:lnTo>
                  <a:lnTo>
                    <a:pt x="536" y="148"/>
                  </a:lnTo>
                  <a:lnTo>
                    <a:pt x="256" y="200"/>
                  </a:lnTo>
                  <a:lnTo>
                    <a:pt x="200" y="211"/>
                  </a:lnTo>
                  <a:lnTo>
                    <a:pt x="196" y="211"/>
                  </a:lnTo>
                  <a:lnTo>
                    <a:pt x="152" y="215"/>
                  </a:lnTo>
                  <a:lnTo>
                    <a:pt x="115" y="218"/>
                  </a:lnTo>
                  <a:lnTo>
                    <a:pt x="67" y="215"/>
                  </a:lnTo>
                  <a:lnTo>
                    <a:pt x="0" y="21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4" name="図形 133"/>
            <p:cNvSpPr>
              <a:spLocks/>
            </p:cNvSpPr>
            <p:nvPr/>
          </p:nvSpPr>
          <p:spPr bwMode="auto">
            <a:xfrm>
              <a:off x="90460" y="5747341"/>
              <a:ext cx="964397" cy="317806"/>
            </a:xfrm>
            <a:custGeom>
              <a:avLst/>
              <a:gdLst/>
              <a:ahLst/>
              <a:cxnLst>
                <a:cxn ang="0">
                  <a:pos x="617" y="221"/>
                </a:cxn>
                <a:cxn ang="0">
                  <a:pos x="569" y="225"/>
                </a:cxn>
                <a:cxn ang="0">
                  <a:pos x="558" y="221"/>
                </a:cxn>
                <a:cxn ang="0">
                  <a:pos x="477" y="225"/>
                </a:cxn>
                <a:cxn ang="0">
                  <a:pos x="281" y="210"/>
                </a:cxn>
                <a:cxn ang="0">
                  <a:pos x="196" y="192"/>
                </a:cxn>
                <a:cxn ang="0">
                  <a:pos x="96" y="155"/>
                </a:cxn>
                <a:cxn ang="0">
                  <a:pos x="30" y="125"/>
                </a:cxn>
                <a:cxn ang="0">
                  <a:pos x="0" y="99"/>
                </a:cxn>
                <a:cxn ang="0">
                  <a:pos x="0" y="92"/>
                </a:cxn>
                <a:cxn ang="0">
                  <a:pos x="22" y="66"/>
                </a:cxn>
                <a:cxn ang="0">
                  <a:pos x="100" y="22"/>
                </a:cxn>
                <a:cxn ang="0">
                  <a:pos x="141" y="14"/>
                </a:cxn>
                <a:cxn ang="0">
                  <a:pos x="152" y="22"/>
                </a:cxn>
                <a:cxn ang="0">
                  <a:pos x="93" y="51"/>
                </a:cxn>
                <a:cxn ang="0">
                  <a:pos x="78" y="92"/>
                </a:cxn>
                <a:cxn ang="0">
                  <a:pos x="96" y="114"/>
                </a:cxn>
                <a:cxn ang="0">
                  <a:pos x="196" y="166"/>
                </a:cxn>
                <a:cxn ang="0">
                  <a:pos x="303" y="192"/>
                </a:cxn>
                <a:cxn ang="0">
                  <a:pos x="422" y="196"/>
                </a:cxn>
                <a:cxn ang="0">
                  <a:pos x="470" y="196"/>
                </a:cxn>
                <a:cxn ang="0">
                  <a:pos x="569" y="207"/>
                </a:cxn>
                <a:cxn ang="0">
                  <a:pos x="422" y="184"/>
                </a:cxn>
                <a:cxn ang="0">
                  <a:pos x="318" y="151"/>
                </a:cxn>
                <a:cxn ang="0">
                  <a:pos x="259" y="111"/>
                </a:cxn>
                <a:cxn ang="0">
                  <a:pos x="244" y="96"/>
                </a:cxn>
                <a:cxn ang="0">
                  <a:pos x="259" y="66"/>
                </a:cxn>
                <a:cxn ang="0">
                  <a:pos x="318" y="37"/>
                </a:cxn>
                <a:cxn ang="0">
                  <a:pos x="429" y="14"/>
                </a:cxn>
                <a:cxn ang="0">
                  <a:pos x="584" y="0"/>
                </a:cxn>
                <a:cxn ang="0">
                  <a:pos x="540" y="7"/>
                </a:cxn>
                <a:cxn ang="0">
                  <a:pos x="470" y="14"/>
                </a:cxn>
                <a:cxn ang="0">
                  <a:pos x="385" y="37"/>
                </a:cxn>
                <a:cxn ang="0">
                  <a:pos x="322" y="66"/>
                </a:cxn>
                <a:cxn ang="0">
                  <a:pos x="307" y="96"/>
                </a:cxn>
                <a:cxn ang="0">
                  <a:pos x="318" y="111"/>
                </a:cxn>
                <a:cxn ang="0">
                  <a:pos x="333" y="129"/>
                </a:cxn>
                <a:cxn ang="0">
                  <a:pos x="418" y="162"/>
                </a:cxn>
                <a:cxn ang="0">
                  <a:pos x="573" y="184"/>
                </a:cxn>
                <a:cxn ang="0">
                  <a:pos x="617" y="199"/>
                </a:cxn>
              </a:cxnLst>
              <a:rect l="0" t="0" r="0" b="0"/>
              <a:pathLst>
                <a:path w="629" h="225">
                  <a:moveTo>
                    <a:pt x="617" y="218"/>
                  </a:moveTo>
                  <a:lnTo>
                    <a:pt x="617" y="221"/>
                  </a:lnTo>
                  <a:lnTo>
                    <a:pt x="617" y="225"/>
                  </a:lnTo>
                  <a:lnTo>
                    <a:pt x="569" y="225"/>
                  </a:lnTo>
                  <a:lnTo>
                    <a:pt x="562" y="221"/>
                  </a:lnTo>
                  <a:lnTo>
                    <a:pt x="558" y="221"/>
                  </a:lnTo>
                  <a:lnTo>
                    <a:pt x="562" y="225"/>
                  </a:lnTo>
                  <a:lnTo>
                    <a:pt x="477" y="225"/>
                  </a:lnTo>
                  <a:lnTo>
                    <a:pt x="385" y="221"/>
                  </a:lnTo>
                  <a:lnTo>
                    <a:pt x="281" y="210"/>
                  </a:lnTo>
                  <a:lnTo>
                    <a:pt x="237" y="199"/>
                  </a:lnTo>
                  <a:lnTo>
                    <a:pt x="196" y="192"/>
                  </a:lnTo>
                  <a:lnTo>
                    <a:pt x="166" y="181"/>
                  </a:lnTo>
                  <a:lnTo>
                    <a:pt x="96" y="155"/>
                  </a:lnTo>
                  <a:lnTo>
                    <a:pt x="63" y="140"/>
                  </a:lnTo>
                  <a:lnTo>
                    <a:pt x="30" y="125"/>
                  </a:lnTo>
                  <a:lnTo>
                    <a:pt x="8" y="107"/>
                  </a:lnTo>
                  <a:lnTo>
                    <a:pt x="0" y="99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8" y="85"/>
                  </a:lnTo>
                  <a:lnTo>
                    <a:pt x="22" y="66"/>
                  </a:lnTo>
                  <a:lnTo>
                    <a:pt x="52" y="44"/>
                  </a:lnTo>
                  <a:lnTo>
                    <a:pt x="100" y="22"/>
                  </a:lnTo>
                  <a:lnTo>
                    <a:pt x="107" y="22"/>
                  </a:lnTo>
                  <a:lnTo>
                    <a:pt x="141" y="14"/>
                  </a:lnTo>
                  <a:lnTo>
                    <a:pt x="189" y="11"/>
                  </a:lnTo>
                  <a:lnTo>
                    <a:pt x="152" y="22"/>
                  </a:lnTo>
                  <a:lnTo>
                    <a:pt x="118" y="37"/>
                  </a:lnTo>
                  <a:lnTo>
                    <a:pt x="93" y="51"/>
                  </a:lnTo>
                  <a:lnTo>
                    <a:pt x="78" y="70"/>
                  </a:lnTo>
                  <a:lnTo>
                    <a:pt x="78" y="92"/>
                  </a:lnTo>
                  <a:lnTo>
                    <a:pt x="85" y="107"/>
                  </a:lnTo>
                  <a:lnTo>
                    <a:pt x="96" y="114"/>
                  </a:lnTo>
                  <a:lnTo>
                    <a:pt x="133" y="140"/>
                  </a:lnTo>
                  <a:lnTo>
                    <a:pt x="196" y="166"/>
                  </a:lnTo>
                  <a:lnTo>
                    <a:pt x="248" y="181"/>
                  </a:lnTo>
                  <a:lnTo>
                    <a:pt x="303" y="192"/>
                  </a:lnTo>
                  <a:lnTo>
                    <a:pt x="366" y="196"/>
                  </a:lnTo>
                  <a:lnTo>
                    <a:pt x="422" y="196"/>
                  </a:lnTo>
                  <a:lnTo>
                    <a:pt x="470" y="199"/>
                  </a:lnTo>
                  <a:lnTo>
                    <a:pt x="470" y="196"/>
                  </a:lnTo>
                  <a:lnTo>
                    <a:pt x="569" y="210"/>
                  </a:lnTo>
                  <a:lnTo>
                    <a:pt x="569" y="207"/>
                  </a:lnTo>
                  <a:lnTo>
                    <a:pt x="525" y="199"/>
                  </a:lnTo>
                  <a:lnTo>
                    <a:pt x="422" y="184"/>
                  </a:lnTo>
                  <a:lnTo>
                    <a:pt x="366" y="170"/>
                  </a:lnTo>
                  <a:lnTo>
                    <a:pt x="318" y="151"/>
                  </a:lnTo>
                  <a:lnTo>
                    <a:pt x="274" y="125"/>
                  </a:lnTo>
                  <a:lnTo>
                    <a:pt x="259" y="111"/>
                  </a:lnTo>
                  <a:lnTo>
                    <a:pt x="244" y="99"/>
                  </a:lnTo>
                  <a:lnTo>
                    <a:pt x="244" y="96"/>
                  </a:lnTo>
                  <a:lnTo>
                    <a:pt x="244" y="81"/>
                  </a:lnTo>
                  <a:lnTo>
                    <a:pt x="259" y="66"/>
                  </a:lnTo>
                  <a:lnTo>
                    <a:pt x="277" y="51"/>
                  </a:lnTo>
                  <a:lnTo>
                    <a:pt x="318" y="37"/>
                  </a:lnTo>
                  <a:lnTo>
                    <a:pt x="377" y="26"/>
                  </a:lnTo>
                  <a:lnTo>
                    <a:pt x="429" y="14"/>
                  </a:lnTo>
                  <a:lnTo>
                    <a:pt x="588" y="0"/>
                  </a:lnTo>
                  <a:lnTo>
                    <a:pt x="584" y="0"/>
                  </a:lnTo>
                  <a:lnTo>
                    <a:pt x="562" y="0"/>
                  </a:lnTo>
                  <a:lnTo>
                    <a:pt x="540" y="7"/>
                  </a:lnTo>
                  <a:lnTo>
                    <a:pt x="532" y="7"/>
                  </a:lnTo>
                  <a:lnTo>
                    <a:pt x="470" y="14"/>
                  </a:lnTo>
                  <a:lnTo>
                    <a:pt x="433" y="26"/>
                  </a:lnTo>
                  <a:lnTo>
                    <a:pt x="385" y="37"/>
                  </a:lnTo>
                  <a:lnTo>
                    <a:pt x="348" y="51"/>
                  </a:lnTo>
                  <a:lnTo>
                    <a:pt x="322" y="66"/>
                  </a:lnTo>
                  <a:lnTo>
                    <a:pt x="307" y="85"/>
                  </a:lnTo>
                  <a:lnTo>
                    <a:pt x="307" y="96"/>
                  </a:lnTo>
                  <a:lnTo>
                    <a:pt x="307" y="99"/>
                  </a:lnTo>
                  <a:lnTo>
                    <a:pt x="318" y="111"/>
                  </a:lnTo>
                  <a:lnTo>
                    <a:pt x="322" y="122"/>
                  </a:lnTo>
                  <a:lnTo>
                    <a:pt x="333" y="129"/>
                  </a:lnTo>
                  <a:lnTo>
                    <a:pt x="373" y="148"/>
                  </a:lnTo>
                  <a:lnTo>
                    <a:pt x="418" y="162"/>
                  </a:lnTo>
                  <a:lnTo>
                    <a:pt x="473" y="170"/>
                  </a:lnTo>
                  <a:lnTo>
                    <a:pt x="573" y="184"/>
                  </a:lnTo>
                  <a:lnTo>
                    <a:pt x="629" y="192"/>
                  </a:lnTo>
                  <a:lnTo>
                    <a:pt x="617" y="199"/>
                  </a:lnTo>
                  <a:lnTo>
                    <a:pt x="617" y="21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5" name="図形 134"/>
            <p:cNvSpPr>
              <a:spLocks/>
            </p:cNvSpPr>
            <p:nvPr/>
          </p:nvSpPr>
          <p:spPr bwMode="auto">
            <a:xfrm>
              <a:off x="838673" y="5757229"/>
              <a:ext cx="237650" cy="199158"/>
            </a:xfrm>
            <a:custGeom>
              <a:avLst/>
              <a:gdLst/>
              <a:ahLst/>
              <a:cxnLst>
                <a:cxn ang="0">
                  <a:pos x="41" y="74"/>
                </a:cxn>
                <a:cxn ang="0">
                  <a:pos x="44" y="85"/>
                </a:cxn>
                <a:cxn ang="0">
                  <a:pos x="56" y="92"/>
                </a:cxn>
                <a:cxn ang="0">
                  <a:pos x="92" y="115"/>
                </a:cxn>
                <a:cxn ang="0">
                  <a:pos x="129" y="129"/>
                </a:cxn>
                <a:cxn ang="0">
                  <a:pos x="155" y="141"/>
                </a:cxn>
                <a:cxn ang="0">
                  <a:pos x="122" y="129"/>
                </a:cxn>
                <a:cxn ang="0">
                  <a:pos x="67" y="115"/>
                </a:cxn>
                <a:cxn ang="0">
                  <a:pos x="26" y="92"/>
                </a:cxn>
                <a:cxn ang="0">
                  <a:pos x="11" y="85"/>
                </a:cxn>
                <a:cxn ang="0">
                  <a:pos x="0" y="70"/>
                </a:cxn>
                <a:cxn ang="0">
                  <a:pos x="0" y="59"/>
                </a:cxn>
                <a:cxn ang="0">
                  <a:pos x="0" y="48"/>
                </a:cxn>
                <a:cxn ang="0">
                  <a:pos x="11" y="33"/>
                </a:cxn>
                <a:cxn ang="0">
                  <a:pos x="22" y="19"/>
                </a:cxn>
                <a:cxn ang="0">
                  <a:pos x="37" y="7"/>
                </a:cxn>
                <a:cxn ang="0">
                  <a:pos x="74" y="0"/>
                </a:cxn>
                <a:cxn ang="0">
                  <a:pos x="92" y="0"/>
                </a:cxn>
                <a:cxn ang="0">
                  <a:pos x="81" y="4"/>
                </a:cxn>
                <a:cxn ang="0">
                  <a:pos x="56" y="15"/>
                </a:cxn>
                <a:cxn ang="0">
                  <a:pos x="44" y="33"/>
                </a:cxn>
                <a:cxn ang="0">
                  <a:pos x="41" y="48"/>
                </a:cxn>
                <a:cxn ang="0">
                  <a:pos x="37" y="59"/>
                </a:cxn>
                <a:cxn ang="0">
                  <a:pos x="41" y="74"/>
                </a:cxn>
              </a:cxnLst>
              <a:rect l="0" t="0" r="0" b="0"/>
              <a:pathLst>
                <a:path w="155" h="141">
                  <a:moveTo>
                    <a:pt x="41" y="74"/>
                  </a:moveTo>
                  <a:lnTo>
                    <a:pt x="44" y="85"/>
                  </a:lnTo>
                  <a:lnTo>
                    <a:pt x="56" y="92"/>
                  </a:lnTo>
                  <a:lnTo>
                    <a:pt x="92" y="115"/>
                  </a:lnTo>
                  <a:lnTo>
                    <a:pt x="129" y="129"/>
                  </a:lnTo>
                  <a:lnTo>
                    <a:pt x="155" y="141"/>
                  </a:lnTo>
                  <a:lnTo>
                    <a:pt x="122" y="129"/>
                  </a:lnTo>
                  <a:lnTo>
                    <a:pt x="67" y="115"/>
                  </a:lnTo>
                  <a:lnTo>
                    <a:pt x="26" y="92"/>
                  </a:lnTo>
                  <a:lnTo>
                    <a:pt x="11" y="85"/>
                  </a:lnTo>
                  <a:lnTo>
                    <a:pt x="0" y="70"/>
                  </a:lnTo>
                  <a:lnTo>
                    <a:pt x="0" y="59"/>
                  </a:lnTo>
                  <a:lnTo>
                    <a:pt x="0" y="48"/>
                  </a:lnTo>
                  <a:lnTo>
                    <a:pt x="11" y="33"/>
                  </a:lnTo>
                  <a:lnTo>
                    <a:pt x="22" y="19"/>
                  </a:lnTo>
                  <a:lnTo>
                    <a:pt x="37" y="7"/>
                  </a:lnTo>
                  <a:lnTo>
                    <a:pt x="74" y="0"/>
                  </a:lnTo>
                  <a:lnTo>
                    <a:pt x="92" y="0"/>
                  </a:lnTo>
                  <a:lnTo>
                    <a:pt x="81" y="4"/>
                  </a:lnTo>
                  <a:lnTo>
                    <a:pt x="56" y="15"/>
                  </a:lnTo>
                  <a:lnTo>
                    <a:pt x="44" y="33"/>
                  </a:lnTo>
                  <a:lnTo>
                    <a:pt x="41" y="48"/>
                  </a:lnTo>
                  <a:lnTo>
                    <a:pt x="37" y="59"/>
                  </a:lnTo>
                  <a:lnTo>
                    <a:pt x="41" y="7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6" name="図形 135"/>
            <p:cNvSpPr>
              <a:spLocks/>
            </p:cNvSpPr>
            <p:nvPr/>
          </p:nvSpPr>
          <p:spPr bwMode="auto">
            <a:xfrm>
              <a:off x="702216" y="5778416"/>
              <a:ext cx="352641" cy="203396"/>
            </a:xfrm>
            <a:custGeom>
              <a:avLst/>
              <a:gdLst/>
              <a:ahLst/>
              <a:cxnLst>
                <a:cxn ang="0">
                  <a:pos x="56" y="74"/>
                </a:cxn>
                <a:cxn ang="0">
                  <a:pos x="63" y="85"/>
                </a:cxn>
                <a:cxn ang="0">
                  <a:pos x="85" y="100"/>
                </a:cxn>
                <a:cxn ang="0">
                  <a:pos x="130" y="118"/>
                </a:cxn>
                <a:cxn ang="0">
                  <a:pos x="185" y="140"/>
                </a:cxn>
                <a:cxn ang="0">
                  <a:pos x="230" y="144"/>
                </a:cxn>
                <a:cxn ang="0">
                  <a:pos x="170" y="140"/>
                </a:cxn>
                <a:cxn ang="0">
                  <a:pos x="100" y="126"/>
                </a:cxn>
                <a:cxn ang="0">
                  <a:pos x="63" y="114"/>
                </a:cxn>
                <a:cxn ang="0">
                  <a:pos x="34" y="100"/>
                </a:cxn>
                <a:cxn ang="0">
                  <a:pos x="8" y="85"/>
                </a:cxn>
                <a:cxn ang="0">
                  <a:pos x="0" y="63"/>
                </a:cxn>
                <a:cxn ang="0">
                  <a:pos x="0" y="55"/>
                </a:cxn>
                <a:cxn ang="0">
                  <a:pos x="8" y="37"/>
                </a:cxn>
                <a:cxn ang="0">
                  <a:pos x="19" y="22"/>
                </a:cxn>
                <a:cxn ang="0">
                  <a:pos x="37" y="15"/>
                </a:cxn>
                <a:cxn ang="0">
                  <a:pos x="71" y="4"/>
                </a:cxn>
                <a:cxn ang="0">
                  <a:pos x="115" y="0"/>
                </a:cxn>
                <a:cxn ang="0">
                  <a:pos x="93" y="15"/>
                </a:cxn>
                <a:cxn ang="0">
                  <a:pos x="89" y="18"/>
                </a:cxn>
                <a:cxn ang="0">
                  <a:pos x="74" y="22"/>
                </a:cxn>
                <a:cxn ang="0">
                  <a:pos x="63" y="29"/>
                </a:cxn>
                <a:cxn ang="0">
                  <a:pos x="60" y="44"/>
                </a:cxn>
                <a:cxn ang="0">
                  <a:pos x="56" y="59"/>
                </a:cxn>
                <a:cxn ang="0">
                  <a:pos x="56" y="74"/>
                </a:cxn>
              </a:cxnLst>
              <a:rect l="0" t="0" r="0" b="0"/>
              <a:pathLst>
                <a:path w="230" h="144">
                  <a:moveTo>
                    <a:pt x="56" y="74"/>
                  </a:moveTo>
                  <a:lnTo>
                    <a:pt x="63" y="85"/>
                  </a:lnTo>
                  <a:lnTo>
                    <a:pt x="85" y="100"/>
                  </a:lnTo>
                  <a:lnTo>
                    <a:pt x="130" y="118"/>
                  </a:lnTo>
                  <a:lnTo>
                    <a:pt x="185" y="140"/>
                  </a:lnTo>
                  <a:lnTo>
                    <a:pt x="230" y="144"/>
                  </a:lnTo>
                  <a:lnTo>
                    <a:pt x="170" y="140"/>
                  </a:lnTo>
                  <a:lnTo>
                    <a:pt x="100" y="126"/>
                  </a:lnTo>
                  <a:lnTo>
                    <a:pt x="63" y="114"/>
                  </a:lnTo>
                  <a:lnTo>
                    <a:pt x="34" y="100"/>
                  </a:lnTo>
                  <a:lnTo>
                    <a:pt x="8" y="85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8" y="37"/>
                  </a:lnTo>
                  <a:lnTo>
                    <a:pt x="19" y="22"/>
                  </a:lnTo>
                  <a:lnTo>
                    <a:pt x="37" y="15"/>
                  </a:lnTo>
                  <a:lnTo>
                    <a:pt x="71" y="4"/>
                  </a:lnTo>
                  <a:lnTo>
                    <a:pt x="115" y="0"/>
                  </a:lnTo>
                  <a:lnTo>
                    <a:pt x="93" y="15"/>
                  </a:lnTo>
                  <a:lnTo>
                    <a:pt x="89" y="18"/>
                  </a:lnTo>
                  <a:lnTo>
                    <a:pt x="74" y="22"/>
                  </a:lnTo>
                  <a:lnTo>
                    <a:pt x="63" y="29"/>
                  </a:lnTo>
                  <a:lnTo>
                    <a:pt x="60" y="44"/>
                  </a:lnTo>
                  <a:lnTo>
                    <a:pt x="56" y="59"/>
                  </a:lnTo>
                  <a:lnTo>
                    <a:pt x="56" y="7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7" name="図形 136"/>
            <p:cNvSpPr>
              <a:spLocks/>
            </p:cNvSpPr>
            <p:nvPr/>
          </p:nvSpPr>
          <p:spPr bwMode="auto">
            <a:xfrm>
              <a:off x="561159" y="5762878"/>
              <a:ext cx="515163" cy="255657"/>
            </a:xfrm>
            <a:custGeom>
              <a:avLst/>
              <a:gdLst/>
              <a:ahLst/>
              <a:cxnLst>
                <a:cxn ang="0">
                  <a:pos x="322" y="181"/>
                </a:cxn>
                <a:cxn ang="0">
                  <a:pos x="322" y="173"/>
                </a:cxn>
                <a:cxn ang="0">
                  <a:pos x="277" y="170"/>
                </a:cxn>
                <a:cxn ang="0">
                  <a:pos x="177" y="155"/>
                </a:cxn>
                <a:cxn ang="0">
                  <a:pos x="122" y="144"/>
                </a:cxn>
                <a:cxn ang="0">
                  <a:pos x="70" y="137"/>
                </a:cxn>
                <a:cxn ang="0">
                  <a:pos x="30" y="114"/>
                </a:cxn>
                <a:cxn ang="0">
                  <a:pos x="22" y="111"/>
                </a:cxn>
                <a:cxn ang="0">
                  <a:pos x="11" y="100"/>
                </a:cxn>
                <a:cxn ang="0">
                  <a:pos x="7" y="88"/>
                </a:cxn>
                <a:cxn ang="0">
                  <a:pos x="0" y="85"/>
                </a:cxn>
                <a:cxn ang="0">
                  <a:pos x="7" y="74"/>
                </a:cxn>
                <a:cxn ang="0">
                  <a:pos x="11" y="59"/>
                </a:cxn>
                <a:cxn ang="0">
                  <a:pos x="37" y="44"/>
                </a:cxn>
                <a:cxn ang="0">
                  <a:pos x="70" y="29"/>
                </a:cxn>
                <a:cxn ang="0">
                  <a:pos x="126" y="15"/>
                </a:cxn>
                <a:cxn ang="0">
                  <a:pos x="163" y="11"/>
                </a:cxn>
                <a:cxn ang="0">
                  <a:pos x="225" y="0"/>
                </a:cxn>
                <a:cxn ang="0">
                  <a:pos x="211" y="3"/>
                </a:cxn>
                <a:cxn ang="0">
                  <a:pos x="163" y="11"/>
                </a:cxn>
                <a:cxn ang="0">
                  <a:pos x="129" y="18"/>
                </a:cxn>
                <a:cxn ang="0">
                  <a:pos x="107" y="33"/>
                </a:cxn>
                <a:cxn ang="0">
                  <a:pos x="96" y="44"/>
                </a:cxn>
                <a:cxn ang="0">
                  <a:pos x="85" y="66"/>
                </a:cxn>
                <a:cxn ang="0">
                  <a:pos x="85" y="74"/>
                </a:cxn>
                <a:cxn ang="0">
                  <a:pos x="96" y="88"/>
                </a:cxn>
                <a:cxn ang="0">
                  <a:pos x="107" y="100"/>
                </a:cxn>
                <a:cxn ang="0">
                  <a:pos x="137" y="118"/>
                </a:cxn>
                <a:cxn ang="0">
                  <a:pos x="177" y="137"/>
                </a:cxn>
                <a:cxn ang="0">
                  <a:pos x="222" y="151"/>
                </a:cxn>
                <a:cxn ang="0">
                  <a:pos x="303" y="159"/>
                </a:cxn>
                <a:cxn ang="0">
                  <a:pos x="336" y="159"/>
                </a:cxn>
                <a:cxn ang="0">
                  <a:pos x="322" y="181"/>
                </a:cxn>
              </a:cxnLst>
              <a:rect l="0" t="0" r="0" b="0"/>
              <a:pathLst>
                <a:path w="336" h="181">
                  <a:moveTo>
                    <a:pt x="322" y="181"/>
                  </a:moveTo>
                  <a:lnTo>
                    <a:pt x="322" y="173"/>
                  </a:lnTo>
                  <a:lnTo>
                    <a:pt x="277" y="170"/>
                  </a:lnTo>
                  <a:lnTo>
                    <a:pt x="177" y="155"/>
                  </a:lnTo>
                  <a:lnTo>
                    <a:pt x="122" y="144"/>
                  </a:lnTo>
                  <a:lnTo>
                    <a:pt x="70" y="137"/>
                  </a:lnTo>
                  <a:lnTo>
                    <a:pt x="30" y="114"/>
                  </a:lnTo>
                  <a:lnTo>
                    <a:pt x="22" y="111"/>
                  </a:lnTo>
                  <a:lnTo>
                    <a:pt x="11" y="100"/>
                  </a:lnTo>
                  <a:lnTo>
                    <a:pt x="7" y="88"/>
                  </a:lnTo>
                  <a:lnTo>
                    <a:pt x="0" y="85"/>
                  </a:lnTo>
                  <a:lnTo>
                    <a:pt x="7" y="74"/>
                  </a:lnTo>
                  <a:lnTo>
                    <a:pt x="11" y="59"/>
                  </a:lnTo>
                  <a:lnTo>
                    <a:pt x="37" y="44"/>
                  </a:lnTo>
                  <a:lnTo>
                    <a:pt x="70" y="29"/>
                  </a:lnTo>
                  <a:lnTo>
                    <a:pt x="126" y="15"/>
                  </a:lnTo>
                  <a:lnTo>
                    <a:pt x="163" y="11"/>
                  </a:lnTo>
                  <a:lnTo>
                    <a:pt x="225" y="0"/>
                  </a:lnTo>
                  <a:lnTo>
                    <a:pt x="211" y="3"/>
                  </a:lnTo>
                  <a:lnTo>
                    <a:pt x="163" y="11"/>
                  </a:lnTo>
                  <a:lnTo>
                    <a:pt x="129" y="18"/>
                  </a:lnTo>
                  <a:lnTo>
                    <a:pt x="107" y="33"/>
                  </a:lnTo>
                  <a:lnTo>
                    <a:pt x="96" y="44"/>
                  </a:lnTo>
                  <a:lnTo>
                    <a:pt x="85" y="66"/>
                  </a:lnTo>
                  <a:lnTo>
                    <a:pt x="85" y="74"/>
                  </a:lnTo>
                  <a:lnTo>
                    <a:pt x="96" y="88"/>
                  </a:lnTo>
                  <a:lnTo>
                    <a:pt x="107" y="100"/>
                  </a:lnTo>
                  <a:lnTo>
                    <a:pt x="137" y="118"/>
                  </a:lnTo>
                  <a:lnTo>
                    <a:pt x="177" y="137"/>
                  </a:lnTo>
                  <a:lnTo>
                    <a:pt x="222" y="151"/>
                  </a:lnTo>
                  <a:lnTo>
                    <a:pt x="303" y="159"/>
                  </a:lnTo>
                  <a:lnTo>
                    <a:pt x="336" y="159"/>
                  </a:lnTo>
                  <a:lnTo>
                    <a:pt x="322" y="181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8" name="図形 137"/>
            <p:cNvSpPr>
              <a:spLocks/>
            </p:cNvSpPr>
            <p:nvPr/>
          </p:nvSpPr>
          <p:spPr bwMode="auto">
            <a:xfrm>
              <a:off x="794209" y="5809490"/>
              <a:ext cx="338842" cy="177971"/>
            </a:xfrm>
            <a:custGeom>
              <a:avLst/>
              <a:gdLst/>
              <a:ahLst/>
              <a:cxnLst>
                <a:cxn ang="0">
                  <a:pos x="192" y="126"/>
                </a:cxn>
                <a:cxn ang="0">
                  <a:pos x="192" y="122"/>
                </a:cxn>
                <a:cxn ang="0">
                  <a:pos x="170" y="122"/>
                </a:cxn>
                <a:cxn ang="0">
                  <a:pos x="110" y="107"/>
                </a:cxn>
                <a:cxn ang="0">
                  <a:pos x="73" y="96"/>
                </a:cxn>
                <a:cxn ang="0">
                  <a:pos x="40" y="81"/>
                </a:cxn>
                <a:cxn ang="0">
                  <a:pos x="14" y="67"/>
                </a:cxn>
                <a:cxn ang="0">
                  <a:pos x="0" y="48"/>
                </a:cxn>
                <a:cxn ang="0">
                  <a:pos x="0" y="37"/>
                </a:cxn>
                <a:cxn ang="0">
                  <a:pos x="0" y="22"/>
                </a:cxn>
                <a:cxn ang="0">
                  <a:pos x="11" y="11"/>
                </a:cxn>
                <a:cxn ang="0">
                  <a:pos x="18" y="0"/>
                </a:cxn>
                <a:cxn ang="0">
                  <a:pos x="29" y="0"/>
                </a:cxn>
                <a:cxn ang="0">
                  <a:pos x="25" y="22"/>
                </a:cxn>
                <a:cxn ang="0">
                  <a:pos x="25" y="33"/>
                </a:cxn>
                <a:cxn ang="0">
                  <a:pos x="40" y="55"/>
                </a:cxn>
                <a:cxn ang="0">
                  <a:pos x="66" y="67"/>
                </a:cxn>
                <a:cxn ang="0">
                  <a:pos x="96" y="81"/>
                </a:cxn>
                <a:cxn ang="0">
                  <a:pos x="129" y="92"/>
                </a:cxn>
                <a:cxn ang="0">
                  <a:pos x="184" y="107"/>
                </a:cxn>
                <a:cxn ang="0">
                  <a:pos x="214" y="111"/>
                </a:cxn>
                <a:cxn ang="0">
                  <a:pos x="221" y="111"/>
                </a:cxn>
                <a:cxn ang="0">
                  <a:pos x="192" y="126"/>
                </a:cxn>
              </a:cxnLst>
              <a:rect l="0" t="0" r="0" b="0"/>
              <a:pathLst>
                <a:path w="221" h="126">
                  <a:moveTo>
                    <a:pt x="192" y="126"/>
                  </a:moveTo>
                  <a:lnTo>
                    <a:pt x="192" y="122"/>
                  </a:lnTo>
                  <a:lnTo>
                    <a:pt x="170" y="122"/>
                  </a:lnTo>
                  <a:lnTo>
                    <a:pt x="110" y="107"/>
                  </a:lnTo>
                  <a:lnTo>
                    <a:pt x="73" y="96"/>
                  </a:lnTo>
                  <a:lnTo>
                    <a:pt x="40" y="81"/>
                  </a:lnTo>
                  <a:lnTo>
                    <a:pt x="14" y="67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2"/>
                  </a:lnTo>
                  <a:lnTo>
                    <a:pt x="11" y="11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25" y="22"/>
                  </a:lnTo>
                  <a:lnTo>
                    <a:pt x="25" y="33"/>
                  </a:lnTo>
                  <a:lnTo>
                    <a:pt x="40" y="55"/>
                  </a:lnTo>
                  <a:lnTo>
                    <a:pt x="66" y="67"/>
                  </a:lnTo>
                  <a:lnTo>
                    <a:pt x="96" y="81"/>
                  </a:lnTo>
                  <a:lnTo>
                    <a:pt x="129" y="92"/>
                  </a:lnTo>
                  <a:lnTo>
                    <a:pt x="184" y="107"/>
                  </a:lnTo>
                  <a:lnTo>
                    <a:pt x="214" y="111"/>
                  </a:lnTo>
                  <a:lnTo>
                    <a:pt x="221" y="111"/>
                  </a:lnTo>
                  <a:lnTo>
                    <a:pt x="192" y="12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9" name="図形 138"/>
            <p:cNvSpPr>
              <a:spLocks/>
            </p:cNvSpPr>
            <p:nvPr/>
          </p:nvSpPr>
          <p:spPr bwMode="auto">
            <a:xfrm>
              <a:off x="901535" y="5767116"/>
              <a:ext cx="265248" cy="199158"/>
            </a:xfrm>
            <a:custGeom>
              <a:avLst/>
              <a:gdLst/>
              <a:ahLst/>
              <a:cxnLst>
                <a:cxn ang="0">
                  <a:pos x="170" y="137"/>
                </a:cxn>
                <a:cxn ang="0">
                  <a:pos x="159" y="141"/>
                </a:cxn>
                <a:cxn ang="0">
                  <a:pos x="159" y="137"/>
                </a:cxn>
                <a:cxn ang="0">
                  <a:pos x="137" y="134"/>
                </a:cxn>
                <a:cxn ang="0">
                  <a:pos x="88" y="115"/>
                </a:cxn>
                <a:cxn ang="0">
                  <a:pos x="59" y="108"/>
                </a:cxn>
                <a:cxn ang="0">
                  <a:pos x="33" y="93"/>
                </a:cxn>
                <a:cxn ang="0">
                  <a:pos x="15" y="82"/>
                </a:cxn>
                <a:cxn ang="0">
                  <a:pos x="3" y="63"/>
                </a:cxn>
                <a:cxn ang="0">
                  <a:pos x="0" y="52"/>
                </a:cxn>
                <a:cxn ang="0">
                  <a:pos x="0" y="41"/>
                </a:cxn>
                <a:cxn ang="0">
                  <a:pos x="3" y="26"/>
                </a:cxn>
                <a:cxn ang="0">
                  <a:pos x="18" y="12"/>
                </a:cxn>
                <a:cxn ang="0">
                  <a:pos x="33" y="0"/>
                </a:cxn>
                <a:cxn ang="0">
                  <a:pos x="29" y="15"/>
                </a:cxn>
                <a:cxn ang="0">
                  <a:pos x="26" y="30"/>
                </a:cxn>
                <a:cxn ang="0">
                  <a:pos x="26" y="45"/>
                </a:cxn>
                <a:cxn ang="0">
                  <a:pos x="33" y="67"/>
                </a:cxn>
                <a:cxn ang="0">
                  <a:pos x="51" y="85"/>
                </a:cxn>
                <a:cxn ang="0">
                  <a:pos x="74" y="97"/>
                </a:cxn>
                <a:cxn ang="0">
                  <a:pos x="100" y="108"/>
                </a:cxn>
                <a:cxn ang="0">
                  <a:pos x="140" y="126"/>
                </a:cxn>
                <a:cxn ang="0">
                  <a:pos x="173" y="134"/>
                </a:cxn>
                <a:cxn ang="0">
                  <a:pos x="170" y="137"/>
                </a:cxn>
              </a:cxnLst>
              <a:rect l="0" t="0" r="0" b="0"/>
              <a:pathLst>
                <a:path w="173" h="141">
                  <a:moveTo>
                    <a:pt x="170" y="137"/>
                  </a:moveTo>
                  <a:lnTo>
                    <a:pt x="159" y="141"/>
                  </a:lnTo>
                  <a:lnTo>
                    <a:pt x="159" y="137"/>
                  </a:lnTo>
                  <a:lnTo>
                    <a:pt x="137" y="134"/>
                  </a:lnTo>
                  <a:lnTo>
                    <a:pt x="88" y="115"/>
                  </a:lnTo>
                  <a:lnTo>
                    <a:pt x="59" y="108"/>
                  </a:lnTo>
                  <a:lnTo>
                    <a:pt x="33" y="93"/>
                  </a:lnTo>
                  <a:lnTo>
                    <a:pt x="15" y="82"/>
                  </a:lnTo>
                  <a:lnTo>
                    <a:pt x="3" y="63"/>
                  </a:lnTo>
                  <a:lnTo>
                    <a:pt x="0" y="52"/>
                  </a:lnTo>
                  <a:lnTo>
                    <a:pt x="0" y="41"/>
                  </a:lnTo>
                  <a:lnTo>
                    <a:pt x="3" y="26"/>
                  </a:lnTo>
                  <a:lnTo>
                    <a:pt x="18" y="12"/>
                  </a:lnTo>
                  <a:lnTo>
                    <a:pt x="33" y="0"/>
                  </a:lnTo>
                  <a:lnTo>
                    <a:pt x="29" y="15"/>
                  </a:lnTo>
                  <a:lnTo>
                    <a:pt x="26" y="30"/>
                  </a:lnTo>
                  <a:lnTo>
                    <a:pt x="26" y="45"/>
                  </a:lnTo>
                  <a:lnTo>
                    <a:pt x="33" y="67"/>
                  </a:lnTo>
                  <a:lnTo>
                    <a:pt x="51" y="85"/>
                  </a:lnTo>
                  <a:lnTo>
                    <a:pt x="74" y="97"/>
                  </a:lnTo>
                  <a:lnTo>
                    <a:pt x="100" y="108"/>
                  </a:lnTo>
                  <a:lnTo>
                    <a:pt x="140" y="126"/>
                  </a:lnTo>
                  <a:lnTo>
                    <a:pt x="173" y="134"/>
                  </a:lnTo>
                  <a:lnTo>
                    <a:pt x="170" y="13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0" name="図形 139"/>
            <p:cNvSpPr>
              <a:spLocks/>
            </p:cNvSpPr>
            <p:nvPr/>
          </p:nvSpPr>
          <p:spPr bwMode="auto">
            <a:xfrm>
              <a:off x="941398" y="5747341"/>
              <a:ext cx="305111" cy="209046"/>
            </a:xfrm>
            <a:custGeom>
              <a:avLst/>
              <a:gdLst/>
              <a:ahLst/>
              <a:cxnLst>
                <a:cxn ang="0">
                  <a:pos x="155" y="148"/>
                </a:cxn>
                <a:cxn ang="0">
                  <a:pos x="129" y="140"/>
                </a:cxn>
                <a:cxn ang="0">
                  <a:pos x="77" y="122"/>
                </a:cxn>
                <a:cxn ang="0">
                  <a:pos x="59" y="111"/>
                </a:cxn>
                <a:cxn ang="0">
                  <a:pos x="33" y="99"/>
                </a:cxn>
                <a:cxn ang="0">
                  <a:pos x="14" y="81"/>
                </a:cxn>
                <a:cxn ang="0">
                  <a:pos x="0" y="59"/>
                </a:cxn>
                <a:cxn ang="0">
                  <a:pos x="3" y="44"/>
                </a:cxn>
                <a:cxn ang="0">
                  <a:pos x="7" y="29"/>
                </a:cxn>
                <a:cxn ang="0">
                  <a:pos x="18" y="14"/>
                </a:cxn>
                <a:cxn ang="0">
                  <a:pos x="33" y="7"/>
                </a:cxn>
                <a:cxn ang="0">
                  <a:pos x="59" y="0"/>
                </a:cxn>
                <a:cxn ang="0">
                  <a:pos x="40" y="14"/>
                </a:cxn>
                <a:cxn ang="0">
                  <a:pos x="29" y="37"/>
                </a:cxn>
                <a:cxn ang="0">
                  <a:pos x="25" y="51"/>
                </a:cxn>
                <a:cxn ang="0">
                  <a:pos x="29" y="70"/>
                </a:cxn>
                <a:cxn ang="0">
                  <a:pos x="48" y="85"/>
                </a:cxn>
                <a:cxn ang="0">
                  <a:pos x="74" y="99"/>
                </a:cxn>
                <a:cxn ang="0">
                  <a:pos x="96" y="107"/>
                </a:cxn>
                <a:cxn ang="0">
                  <a:pos x="155" y="125"/>
                </a:cxn>
                <a:cxn ang="0">
                  <a:pos x="199" y="129"/>
                </a:cxn>
                <a:cxn ang="0">
                  <a:pos x="155" y="148"/>
                </a:cxn>
              </a:cxnLst>
              <a:rect l="0" t="0" r="0" b="0"/>
              <a:pathLst>
                <a:path w="199" h="148">
                  <a:moveTo>
                    <a:pt x="155" y="148"/>
                  </a:moveTo>
                  <a:lnTo>
                    <a:pt x="129" y="140"/>
                  </a:lnTo>
                  <a:lnTo>
                    <a:pt x="77" y="122"/>
                  </a:lnTo>
                  <a:lnTo>
                    <a:pt x="59" y="111"/>
                  </a:lnTo>
                  <a:lnTo>
                    <a:pt x="33" y="99"/>
                  </a:lnTo>
                  <a:lnTo>
                    <a:pt x="14" y="81"/>
                  </a:lnTo>
                  <a:lnTo>
                    <a:pt x="0" y="59"/>
                  </a:lnTo>
                  <a:lnTo>
                    <a:pt x="3" y="44"/>
                  </a:lnTo>
                  <a:lnTo>
                    <a:pt x="7" y="29"/>
                  </a:lnTo>
                  <a:lnTo>
                    <a:pt x="18" y="14"/>
                  </a:lnTo>
                  <a:lnTo>
                    <a:pt x="33" y="7"/>
                  </a:lnTo>
                  <a:lnTo>
                    <a:pt x="59" y="0"/>
                  </a:lnTo>
                  <a:lnTo>
                    <a:pt x="40" y="14"/>
                  </a:lnTo>
                  <a:lnTo>
                    <a:pt x="29" y="37"/>
                  </a:lnTo>
                  <a:lnTo>
                    <a:pt x="25" y="51"/>
                  </a:lnTo>
                  <a:lnTo>
                    <a:pt x="29" y="70"/>
                  </a:lnTo>
                  <a:lnTo>
                    <a:pt x="48" y="85"/>
                  </a:lnTo>
                  <a:lnTo>
                    <a:pt x="74" y="99"/>
                  </a:lnTo>
                  <a:lnTo>
                    <a:pt x="96" y="107"/>
                  </a:lnTo>
                  <a:lnTo>
                    <a:pt x="155" y="125"/>
                  </a:lnTo>
                  <a:lnTo>
                    <a:pt x="199" y="129"/>
                  </a:lnTo>
                  <a:lnTo>
                    <a:pt x="155" y="14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1" name="図形 140"/>
            <p:cNvSpPr>
              <a:spLocks/>
            </p:cNvSpPr>
            <p:nvPr/>
          </p:nvSpPr>
          <p:spPr bwMode="auto">
            <a:xfrm>
              <a:off x="985862" y="5522758"/>
              <a:ext cx="516696" cy="406791"/>
            </a:xfrm>
            <a:custGeom>
              <a:avLst/>
              <a:gdLst/>
              <a:ahLst/>
              <a:cxnLst>
                <a:cxn ang="0">
                  <a:pos x="174" y="288"/>
                </a:cxn>
                <a:cxn ang="0">
                  <a:pos x="144" y="284"/>
                </a:cxn>
                <a:cxn ang="0">
                  <a:pos x="82" y="266"/>
                </a:cxn>
                <a:cxn ang="0">
                  <a:pos x="45" y="258"/>
                </a:cxn>
                <a:cxn ang="0">
                  <a:pos x="30" y="244"/>
                </a:cxn>
                <a:cxn ang="0">
                  <a:pos x="4" y="229"/>
                </a:cxn>
                <a:cxn ang="0">
                  <a:pos x="0" y="218"/>
                </a:cxn>
                <a:cxn ang="0">
                  <a:pos x="0" y="210"/>
                </a:cxn>
                <a:cxn ang="0">
                  <a:pos x="4" y="199"/>
                </a:cxn>
                <a:cxn ang="0">
                  <a:pos x="15" y="181"/>
                </a:cxn>
                <a:cxn ang="0">
                  <a:pos x="26" y="166"/>
                </a:cxn>
                <a:cxn ang="0">
                  <a:pos x="45" y="155"/>
                </a:cxn>
                <a:cxn ang="0">
                  <a:pos x="56" y="144"/>
                </a:cxn>
                <a:cxn ang="0">
                  <a:pos x="85" y="133"/>
                </a:cxn>
                <a:cxn ang="0">
                  <a:pos x="152" y="125"/>
                </a:cxn>
                <a:cxn ang="0">
                  <a:pos x="252" y="100"/>
                </a:cxn>
                <a:cxn ang="0">
                  <a:pos x="270" y="85"/>
                </a:cxn>
                <a:cxn ang="0">
                  <a:pos x="285" y="74"/>
                </a:cxn>
                <a:cxn ang="0">
                  <a:pos x="296" y="59"/>
                </a:cxn>
                <a:cxn ang="0">
                  <a:pos x="292" y="44"/>
                </a:cxn>
                <a:cxn ang="0">
                  <a:pos x="277" y="33"/>
                </a:cxn>
                <a:cxn ang="0">
                  <a:pos x="252" y="26"/>
                </a:cxn>
                <a:cxn ang="0">
                  <a:pos x="222" y="7"/>
                </a:cxn>
                <a:cxn ang="0">
                  <a:pos x="185" y="0"/>
                </a:cxn>
                <a:cxn ang="0">
                  <a:pos x="244" y="0"/>
                </a:cxn>
                <a:cxn ang="0">
                  <a:pos x="244" y="3"/>
                </a:cxn>
                <a:cxn ang="0">
                  <a:pos x="281" y="7"/>
                </a:cxn>
                <a:cxn ang="0">
                  <a:pos x="311" y="26"/>
                </a:cxn>
                <a:cxn ang="0">
                  <a:pos x="325" y="29"/>
                </a:cxn>
                <a:cxn ang="0">
                  <a:pos x="333" y="40"/>
                </a:cxn>
                <a:cxn ang="0">
                  <a:pos x="337" y="55"/>
                </a:cxn>
                <a:cxn ang="0">
                  <a:pos x="337" y="63"/>
                </a:cxn>
                <a:cxn ang="0">
                  <a:pos x="333" y="74"/>
                </a:cxn>
                <a:cxn ang="0">
                  <a:pos x="311" y="88"/>
                </a:cxn>
                <a:cxn ang="0">
                  <a:pos x="270" y="111"/>
                </a:cxn>
                <a:cxn ang="0">
                  <a:pos x="240" y="118"/>
                </a:cxn>
                <a:cxn ang="0">
                  <a:pos x="200" y="125"/>
                </a:cxn>
                <a:cxn ang="0">
                  <a:pos x="159" y="129"/>
                </a:cxn>
                <a:cxn ang="0">
                  <a:pos x="152" y="129"/>
                </a:cxn>
                <a:cxn ang="0">
                  <a:pos x="115" y="133"/>
                </a:cxn>
                <a:cxn ang="0">
                  <a:pos x="85" y="140"/>
                </a:cxn>
                <a:cxn ang="0">
                  <a:pos x="67" y="155"/>
                </a:cxn>
                <a:cxn ang="0">
                  <a:pos x="45" y="166"/>
                </a:cxn>
                <a:cxn ang="0">
                  <a:pos x="41" y="185"/>
                </a:cxn>
                <a:cxn ang="0">
                  <a:pos x="33" y="196"/>
                </a:cxn>
                <a:cxn ang="0">
                  <a:pos x="33" y="214"/>
                </a:cxn>
                <a:cxn ang="0">
                  <a:pos x="45" y="236"/>
                </a:cxn>
                <a:cxn ang="0">
                  <a:pos x="67" y="251"/>
                </a:cxn>
                <a:cxn ang="0">
                  <a:pos x="89" y="258"/>
                </a:cxn>
                <a:cxn ang="0">
                  <a:pos x="152" y="273"/>
                </a:cxn>
                <a:cxn ang="0">
                  <a:pos x="192" y="284"/>
                </a:cxn>
                <a:cxn ang="0">
                  <a:pos x="174" y="288"/>
                </a:cxn>
              </a:cxnLst>
              <a:rect l="0" t="0" r="0" b="0"/>
              <a:pathLst>
                <a:path w="337" h="288">
                  <a:moveTo>
                    <a:pt x="174" y="288"/>
                  </a:moveTo>
                  <a:lnTo>
                    <a:pt x="144" y="284"/>
                  </a:lnTo>
                  <a:lnTo>
                    <a:pt x="82" y="266"/>
                  </a:lnTo>
                  <a:lnTo>
                    <a:pt x="45" y="258"/>
                  </a:lnTo>
                  <a:lnTo>
                    <a:pt x="30" y="244"/>
                  </a:lnTo>
                  <a:lnTo>
                    <a:pt x="4" y="229"/>
                  </a:lnTo>
                  <a:lnTo>
                    <a:pt x="0" y="218"/>
                  </a:lnTo>
                  <a:lnTo>
                    <a:pt x="0" y="210"/>
                  </a:lnTo>
                  <a:lnTo>
                    <a:pt x="4" y="199"/>
                  </a:lnTo>
                  <a:lnTo>
                    <a:pt x="15" y="181"/>
                  </a:lnTo>
                  <a:lnTo>
                    <a:pt x="26" y="166"/>
                  </a:lnTo>
                  <a:lnTo>
                    <a:pt x="45" y="155"/>
                  </a:lnTo>
                  <a:lnTo>
                    <a:pt x="56" y="144"/>
                  </a:lnTo>
                  <a:lnTo>
                    <a:pt x="85" y="133"/>
                  </a:lnTo>
                  <a:lnTo>
                    <a:pt x="152" y="125"/>
                  </a:lnTo>
                  <a:lnTo>
                    <a:pt x="252" y="100"/>
                  </a:lnTo>
                  <a:lnTo>
                    <a:pt x="270" y="85"/>
                  </a:lnTo>
                  <a:lnTo>
                    <a:pt x="285" y="74"/>
                  </a:lnTo>
                  <a:lnTo>
                    <a:pt x="296" y="59"/>
                  </a:lnTo>
                  <a:lnTo>
                    <a:pt x="292" y="44"/>
                  </a:lnTo>
                  <a:lnTo>
                    <a:pt x="277" y="33"/>
                  </a:lnTo>
                  <a:lnTo>
                    <a:pt x="252" y="26"/>
                  </a:lnTo>
                  <a:lnTo>
                    <a:pt x="222" y="7"/>
                  </a:lnTo>
                  <a:lnTo>
                    <a:pt x="185" y="0"/>
                  </a:lnTo>
                  <a:lnTo>
                    <a:pt x="244" y="0"/>
                  </a:lnTo>
                  <a:lnTo>
                    <a:pt x="244" y="3"/>
                  </a:lnTo>
                  <a:lnTo>
                    <a:pt x="281" y="7"/>
                  </a:lnTo>
                  <a:lnTo>
                    <a:pt x="311" y="26"/>
                  </a:lnTo>
                  <a:lnTo>
                    <a:pt x="325" y="29"/>
                  </a:lnTo>
                  <a:lnTo>
                    <a:pt x="333" y="40"/>
                  </a:lnTo>
                  <a:lnTo>
                    <a:pt x="337" y="55"/>
                  </a:lnTo>
                  <a:lnTo>
                    <a:pt x="337" y="63"/>
                  </a:lnTo>
                  <a:lnTo>
                    <a:pt x="333" y="74"/>
                  </a:lnTo>
                  <a:lnTo>
                    <a:pt x="311" y="88"/>
                  </a:lnTo>
                  <a:lnTo>
                    <a:pt x="270" y="111"/>
                  </a:lnTo>
                  <a:lnTo>
                    <a:pt x="240" y="118"/>
                  </a:lnTo>
                  <a:lnTo>
                    <a:pt x="200" y="125"/>
                  </a:lnTo>
                  <a:lnTo>
                    <a:pt x="159" y="129"/>
                  </a:lnTo>
                  <a:lnTo>
                    <a:pt x="152" y="129"/>
                  </a:lnTo>
                  <a:lnTo>
                    <a:pt x="115" y="133"/>
                  </a:lnTo>
                  <a:lnTo>
                    <a:pt x="85" y="140"/>
                  </a:lnTo>
                  <a:lnTo>
                    <a:pt x="67" y="155"/>
                  </a:lnTo>
                  <a:lnTo>
                    <a:pt x="45" y="166"/>
                  </a:lnTo>
                  <a:lnTo>
                    <a:pt x="41" y="185"/>
                  </a:lnTo>
                  <a:lnTo>
                    <a:pt x="33" y="196"/>
                  </a:lnTo>
                  <a:lnTo>
                    <a:pt x="33" y="214"/>
                  </a:lnTo>
                  <a:lnTo>
                    <a:pt x="45" y="236"/>
                  </a:lnTo>
                  <a:lnTo>
                    <a:pt x="67" y="251"/>
                  </a:lnTo>
                  <a:lnTo>
                    <a:pt x="89" y="258"/>
                  </a:lnTo>
                  <a:lnTo>
                    <a:pt x="152" y="273"/>
                  </a:lnTo>
                  <a:lnTo>
                    <a:pt x="192" y="284"/>
                  </a:lnTo>
                  <a:lnTo>
                    <a:pt x="174" y="28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2" name="図形 141"/>
            <p:cNvSpPr>
              <a:spLocks/>
            </p:cNvSpPr>
            <p:nvPr/>
          </p:nvSpPr>
          <p:spPr bwMode="auto">
            <a:xfrm>
              <a:off x="1036458" y="5710617"/>
              <a:ext cx="312777" cy="213283"/>
            </a:xfrm>
            <a:custGeom>
              <a:avLst/>
              <a:gdLst/>
              <a:ahLst/>
              <a:cxnLst>
                <a:cxn ang="0">
                  <a:pos x="178" y="148"/>
                </a:cxn>
                <a:cxn ang="0">
                  <a:pos x="167" y="151"/>
                </a:cxn>
                <a:cxn ang="0">
                  <a:pos x="137" y="140"/>
                </a:cxn>
                <a:cxn ang="0">
                  <a:pos x="78" y="125"/>
                </a:cxn>
                <a:cxn ang="0">
                  <a:pos x="49" y="118"/>
                </a:cxn>
                <a:cxn ang="0">
                  <a:pos x="15" y="103"/>
                </a:cxn>
                <a:cxn ang="0">
                  <a:pos x="12" y="85"/>
                </a:cxn>
                <a:cxn ang="0">
                  <a:pos x="0" y="66"/>
                </a:cxn>
                <a:cxn ang="0">
                  <a:pos x="0" y="63"/>
                </a:cxn>
                <a:cxn ang="0">
                  <a:pos x="8" y="55"/>
                </a:cxn>
                <a:cxn ang="0">
                  <a:pos x="15" y="33"/>
                </a:cxn>
                <a:cxn ang="0">
                  <a:pos x="34" y="22"/>
                </a:cxn>
                <a:cxn ang="0">
                  <a:pos x="52" y="11"/>
                </a:cxn>
                <a:cxn ang="0">
                  <a:pos x="82" y="7"/>
                </a:cxn>
                <a:cxn ang="0">
                  <a:pos x="119" y="0"/>
                </a:cxn>
                <a:cxn ang="0">
                  <a:pos x="71" y="15"/>
                </a:cxn>
                <a:cxn ang="0">
                  <a:pos x="56" y="26"/>
                </a:cxn>
                <a:cxn ang="0">
                  <a:pos x="41" y="40"/>
                </a:cxn>
                <a:cxn ang="0">
                  <a:pos x="37" y="63"/>
                </a:cxn>
                <a:cxn ang="0">
                  <a:pos x="41" y="81"/>
                </a:cxn>
                <a:cxn ang="0">
                  <a:pos x="49" y="85"/>
                </a:cxn>
                <a:cxn ang="0">
                  <a:pos x="71" y="107"/>
                </a:cxn>
                <a:cxn ang="0">
                  <a:pos x="122" y="125"/>
                </a:cxn>
                <a:cxn ang="0">
                  <a:pos x="204" y="148"/>
                </a:cxn>
                <a:cxn ang="0">
                  <a:pos x="178" y="148"/>
                </a:cxn>
              </a:cxnLst>
              <a:rect l="0" t="0" r="0" b="0"/>
              <a:pathLst>
                <a:path w="204" h="151">
                  <a:moveTo>
                    <a:pt x="178" y="148"/>
                  </a:moveTo>
                  <a:lnTo>
                    <a:pt x="167" y="151"/>
                  </a:lnTo>
                  <a:lnTo>
                    <a:pt x="137" y="140"/>
                  </a:lnTo>
                  <a:lnTo>
                    <a:pt x="78" y="125"/>
                  </a:lnTo>
                  <a:lnTo>
                    <a:pt x="49" y="118"/>
                  </a:lnTo>
                  <a:lnTo>
                    <a:pt x="15" y="103"/>
                  </a:lnTo>
                  <a:lnTo>
                    <a:pt x="12" y="85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8" y="55"/>
                  </a:lnTo>
                  <a:lnTo>
                    <a:pt x="15" y="33"/>
                  </a:lnTo>
                  <a:lnTo>
                    <a:pt x="34" y="22"/>
                  </a:lnTo>
                  <a:lnTo>
                    <a:pt x="52" y="11"/>
                  </a:lnTo>
                  <a:lnTo>
                    <a:pt x="82" y="7"/>
                  </a:lnTo>
                  <a:lnTo>
                    <a:pt x="119" y="0"/>
                  </a:lnTo>
                  <a:lnTo>
                    <a:pt x="71" y="15"/>
                  </a:lnTo>
                  <a:lnTo>
                    <a:pt x="56" y="26"/>
                  </a:lnTo>
                  <a:lnTo>
                    <a:pt x="41" y="40"/>
                  </a:lnTo>
                  <a:lnTo>
                    <a:pt x="37" y="63"/>
                  </a:lnTo>
                  <a:lnTo>
                    <a:pt x="41" y="81"/>
                  </a:lnTo>
                  <a:lnTo>
                    <a:pt x="49" y="85"/>
                  </a:lnTo>
                  <a:lnTo>
                    <a:pt x="71" y="107"/>
                  </a:lnTo>
                  <a:lnTo>
                    <a:pt x="122" y="125"/>
                  </a:lnTo>
                  <a:lnTo>
                    <a:pt x="204" y="148"/>
                  </a:lnTo>
                  <a:lnTo>
                    <a:pt x="178" y="14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3" name="図形 142"/>
            <p:cNvSpPr>
              <a:spLocks/>
            </p:cNvSpPr>
            <p:nvPr/>
          </p:nvSpPr>
          <p:spPr bwMode="auto">
            <a:xfrm>
              <a:off x="1099320" y="5526996"/>
              <a:ext cx="453834" cy="381367"/>
            </a:xfrm>
            <a:custGeom>
              <a:avLst/>
              <a:gdLst/>
              <a:ahLst/>
              <a:cxnLst>
                <a:cxn ang="0">
                  <a:pos x="170" y="270"/>
                </a:cxn>
                <a:cxn ang="0">
                  <a:pos x="85" y="255"/>
                </a:cxn>
                <a:cxn ang="0">
                  <a:pos x="37" y="233"/>
                </a:cxn>
                <a:cxn ang="0">
                  <a:pos x="11" y="215"/>
                </a:cxn>
                <a:cxn ang="0">
                  <a:pos x="0" y="207"/>
                </a:cxn>
                <a:cxn ang="0">
                  <a:pos x="0" y="193"/>
                </a:cxn>
                <a:cxn ang="0">
                  <a:pos x="8" y="178"/>
                </a:cxn>
                <a:cxn ang="0">
                  <a:pos x="15" y="163"/>
                </a:cxn>
                <a:cxn ang="0">
                  <a:pos x="37" y="152"/>
                </a:cxn>
                <a:cxn ang="0">
                  <a:pos x="78" y="137"/>
                </a:cxn>
                <a:cxn ang="0">
                  <a:pos x="126" y="122"/>
                </a:cxn>
                <a:cxn ang="0">
                  <a:pos x="166" y="115"/>
                </a:cxn>
                <a:cxn ang="0">
                  <a:pos x="196" y="111"/>
                </a:cxn>
                <a:cxn ang="0">
                  <a:pos x="237" y="93"/>
                </a:cxn>
                <a:cxn ang="0">
                  <a:pos x="259" y="71"/>
                </a:cxn>
                <a:cxn ang="0">
                  <a:pos x="266" y="60"/>
                </a:cxn>
                <a:cxn ang="0">
                  <a:pos x="266" y="45"/>
                </a:cxn>
                <a:cxn ang="0">
                  <a:pos x="263" y="37"/>
                </a:cxn>
                <a:cxn ang="0">
                  <a:pos x="251" y="23"/>
                </a:cxn>
                <a:cxn ang="0">
                  <a:pos x="233" y="11"/>
                </a:cxn>
                <a:cxn ang="0">
                  <a:pos x="196" y="0"/>
                </a:cxn>
                <a:cxn ang="0">
                  <a:pos x="233" y="4"/>
                </a:cxn>
                <a:cxn ang="0">
                  <a:pos x="263" y="15"/>
                </a:cxn>
                <a:cxn ang="0">
                  <a:pos x="281" y="26"/>
                </a:cxn>
                <a:cxn ang="0">
                  <a:pos x="292" y="37"/>
                </a:cxn>
                <a:cxn ang="0">
                  <a:pos x="296" y="56"/>
                </a:cxn>
                <a:cxn ang="0">
                  <a:pos x="296" y="67"/>
                </a:cxn>
                <a:cxn ang="0">
                  <a:pos x="292" y="82"/>
                </a:cxn>
                <a:cxn ang="0">
                  <a:pos x="274" y="97"/>
                </a:cxn>
                <a:cxn ang="0">
                  <a:pos x="248" y="108"/>
                </a:cxn>
                <a:cxn ang="0">
                  <a:pos x="222" y="111"/>
                </a:cxn>
                <a:cxn ang="0">
                  <a:pos x="166" y="122"/>
                </a:cxn>
                <a:cxn ang="0">
                  <a:pos x="148" y="126"/>
                </a:cxn>
                <a:cxn ang="0">
                  <a:pos x="111" y="130"/>
                </a:cxn>
                <a:cxn ang="0">
                  <a:pos x="85" y="141"/>
                </a:cxn>
                <a:cxn ang="0">
                  <a:pos x="67" y="152"/>
                </a:cxn>
                <a:cxn ang="0">
                  <a:pos x="56" y="163"/>
                </a:cxn>
                <a:cxn ang="0">
                  <a:pos x="41" y="182"/>
                </a:cxn>
                <a:cxn ang="0">
                  <a:pos x="41" y="185"/>
                </a:cxn>
                <a:cxn ang="0">
                  <a:pos x="44" y="207"/>
                </a:cxn>
                <a:cxn ang="0">
                  <a:pos x="63" y="222"/>
                </a:cxn>
                <a:cxn ang="0">
                  <a:pos x="81" y="237"/>
                </a:cxn>
                <a:cxn ang="0">
                  <a:pos x="111" y="252"/>
                </a:cxn>
                <a:cxn ang="0">
                  <a:pos x="163" y="263"/>
                </a:cxn>
                <a:cxn ang="0">
                  <a:pos x="196" y="270"/>
                </a:cxn>
                <a:cxn ang="0">
                  <a:pos x="170" y="270"/>
                </a:cxn>
              </a:cxnLst>
              <a:rect l="0" t="0" r="0" b="0"/>
              <a:pathLst>
                <a:path w="296" h="270">
                  <a:moveTo>
                    <a:pt x="170" y="270"/>
                  </a:moveTo>
                  <a:lnTo>
                    <a:pt x="85" y="255"/>
                  </a:lnTo>
                  <a:lnTo>
                    <a:pt x="37" y="233"/>
                  </a:lnTo>
                  <a:lnTo>
                    <a:pt x="11" y="215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8" y="178"/>
                  </a:lnTo>
                  <a:lnTo>
                    <a:pt x="15" y="163"/>
                  </a:lnTo>
                  <a:lnTo>
                    <a:pt x="37" y="152"/>
                  </a:lnTo>
                  <a:lnTo>
                    <a:pt x="78" y="137"/>
                  </a:lnTo>
                  <a:lnTo>
                    <a:pt x="126" y="122"/>
                  </a:lnTo>
                  <a:lnTo>
                    <a:pt x="166" y="115"/>
                  </a:lnTo>
                  <a:lnTo>
                    <a:pt x="196" y="111"/>
                  </a:lnTo>
                  <a:lnTo>
                    <a:pt x="237" y="93"/>
                  </a:lnTo>
                  <a:lnTo>
                    <a:pt x="259" y="71"/>
                  </a:lnTo>
                  <a:lnTo>
                    <a:pt x="266" y="60"/>
                  </a:lnTo>
                  <a:lnTo>
                    <a:pt x="266" y="45"/>
                  </a:lnTo>
                  <a:lnTo>
                    <a:pt x="263" y="37"/>
                  </a:lnTo>
                  <a:lnTo>
                    <a:pt x="251" y="23"/>
                  </a:lnTo>
                  <a:lnTo>
                    <a:pt x="233" y="11"/>
                  </a:lnTo>
                  <a:lnTo>
                    <a:pt x="196" y="0"/>
                  </a:lnTo>
                  <a:lnTo>
                    <a:pt x="233" y="4"/>
                  </a:lnTo>
                  <a:lnTo>
                    <a:pt x="263" y="15"/>
                  </a:lnTo>
                  <a:lnTo>
                    <a:pt x="281" y="26"/>
                  </a:lnTo>
                  <a:lnTo>
                    <a:pt x="292" y="37"/>
                  </a:lnTo>
                  <a:lnTo>
                    <a:pt x="296" y="56"/>
                  </a:lnTo>
                  <a:lnTo>
                    <a:pt x="296" y="67"/>
                  </a:lnTo>
                  <a:lnTo>
                    <a:pt x="292" y="82"/>
                  </a:lnTo>
                  <a:lnTo>
                    <a:pt x="274" y="97"/>
                  </a:lnTo>
                  <a:lnTo>
                    <a:pt x="248" y="108"/>
                  </a:lnTo>
                  <a:lnTo>
                    <a:pt x="222" y="111"/>
                  </a:lnTo>
                  <a:lnTo>
                    <a:pt x="166" y="122"/>
                  </a:lnTo>
                  <a:lnTo>
                    <a:pt x="148" y="126"/>
                  </a:lnTo>
                  <a:lnTo>
                    <a:pt x="111" y="130"/>
                  </a:lnTo>
                  <a:lnTo>
                    <a:pt x="85" y="141"/>
                  </a:lnTo>
                  <a:lnTo>
                    <a:pt x="67" y="152"/>
                  </a:lnTo>
                  <a:lnTo>
                    <a:pt x="56" y="163"/>
                  </a:lnTo>
                  <a:lnTo>
                    <a:pt x="41" y="182"/>
                  </a:lnTo>
                  <a:lnTo>
                    <a:pt x="41" y="185"/>
                  </a:lnTo>
                  <a:lnTo>
                    <a:pt x="44" y="207"/>
                  </a:lnTo>
                  <a:lnTo>
                    <a:pt x="63" y="222"/>
                  </a:lnTo>
                  <a:lnTo>
                    <a:pt x="81" y="237"/>
                  </a:lnTo>
                  <a:lnTo>
                    <a:pt x="111" y="252"/>
                  </a:lnTo>
                  <a:lnTo>
                    <a:pt x="163" y="263"/>
                  </a:lnTo>
                  <a:lnTo>
                    <a:pt x="196" y="270"/>
                  </a:lnTo>
                  <a:lnTo>
                    <a:pt x="170" y="27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4" name="図形 143"/>
            <p:cNvSpPr>
              <a:spLocks/>
            </p:cNvSpPr>
            <p:nvPr/>
          </p:nvSpPr>
          <p:spPr bwMode="auto">
            <a:xfrm>
              <a:off x="1166782" y="5507221"/>
              <a:ext cx="487565" cy="401141"/>
            </a:xfrm>
            <a:custGeom>
              <a:avLst/>
              <a:gdLst/>
              <a:ahLst/>
              <a:cxnLst>
                <a:cxn ang="0">
                  <a:pos x="159" y="284"/>
                </a:cxn>
                <a:cxn ang="0">
                  <a:pos x="159" y="281"/>
                </a:cxn>
                <a:cxn ang="0">
                  <a:pos x="134" y="277"/>
                </a:cxn>
                <a:cxn ang="0">
                  <a:pos x="74" y="266"/>
                </a:cxn>
                <a:cxn ang="0">
                  <a:pos x="49" y="251"/>
                </a:cxn>
                <a:cxn ang="0">
                  <a:pos x="23" y="236"/>
                </a:cxn>
                <a:cxn ang="0">
                  <a:pos x="8" y="221"/>
                </a:cxn>
                <a:cxn ang="0">
                  <a:pos x="0" y="199"/>
                </a:cxn>
                <a:cxn ang="0">
                  <a:pos x="0" y="196"/>
                </a:cxn>
                <a:cxn ang="0">
                  <a:pos x="12" y="181"/>
                </a:cxn>
                <a:cxn ang="0">
                  <a:pos x="26" y="170"/>
                </a:cxn>
                <a:cxn ang="0">
                  <a:pos x="49" y="159"/>
                </a:cxn>
                <a:cxn ang="0">
                  <a:pos x="67" y="151"/>
                </a:cxn>
                <a:cxn ang="0">
                  <a:pos x="104" y="144"/>
                </a:cxn>
                <a:cxn ang="0">
                  <a:pos x="126" y="140"/>
                </a:cxn>
                <a:cxn ang="0">
                  <a:pos x="182" y="129"/>
                </a:cxn>
                <a:cxn ang="0">
                  <a:pos x="207" y="122"/>
                </a:cxn>
                <a:cxn ang="0">
                  <a:pos x="233" y="111"/>
                </a:cxn>
                <a:cxn ang="0">
                  <a:pos x="252" y="96"/>
                </a:cxn>
                <a:cxn ang="0">
                  <a:pos x="259" y="81"/>
                </a:cxn>
                <a:cxn ang="0">
                  <a:pos x="259" y="70"/>
                </a:cxn>
                <a:cxn ang="0">
                  <a:pos x="248" y="51"/>
                </a:cxn>
                <a:cxn ang="0">
                  <a:pos x="237" y="40"/>
                </a:cxn>
                <a:cxn ang="0">
                  <a:pos x="219" y="25"/>
                </a:cxn>
                <a:cxn ang="0">
                  <a:pos x="182" y="14"/>
                </a:cxn>
                <a:cxn ang="0">
                  <a:pos x="137" y="11"/>
                </a:cxn>
                <a:cxn ang="0">
                  <a:pos x="56" y="3"/>
                </a:cxn>
                <a:cxn ang="0">
                  <a:pos x="56" y="11"/>
                </a:cxn>
                <a:cxn ang="0">
                  <a:pos x="26" y="0"/>
                </a:cxn>
                <a:cxn ang="0">
                  <a:pos x="122" y="0"/>
                </a:cxn>
                <a:cxn ang="0">
                  <a:pos x="182" y="0"/>
                </a:cxn>
                <a:cxn ang="0">
                  <a:pos x="193" y="0"/>
                </a:cxn>
                <a:cxn ang="0">
                  <a:pos x="259" y="14"/>
                </a:cxn>
                <a:cxn ang="0">
                  <a:pos x="292" y="29"/>
                </a:cxn>
                <a:cxn ang="0">
                  <a:pos x="307" y="40"/>
                </a:cxn>
                <a:cxn ang="0">
                  <a:pos x="315" y="51"/>
                </a:cxn>
                <a:cxn ang="0">
                  <a:pos x="318" y="66"/>
                </a:cxn>
                <a:cxn ang="0">
                  <a:pos x="315" y="81"/>
                </a:cxn>
                <a:cxn ang="0">
                  <a:pos x="307" y="85"/>
                </a:cxn>
                <a:cxn ang="0">
                  <a:pos x="292" y="99"/>
                </a:cxn>
                <a:cxn ang="0">
                  <a:pos x="248" y="122"/>
                </a:cxn>
                <a:cxn ang="0">
                  <a:pos x="159" y="140"/>
                </a:cxn>
                <a:cxn ang="0">
                  <a:pos x="108" y="151"/>
                </a:cxn>
                <a:cxn ang="0">
                  <a:pos x="74" y="170"/>
                </a:cxn>
                <a:cxn ang="0">
                  <a:pos x="63" y="181"/>
                </a:cxn>
                <a:cxn ang="0">
                  <a:pos x="52" y="192"/>
                </a:cxn>
                <a:cxn ang="0">
                  <a:pos x="49" y="210"/>
                </a:cxn>
                <a:cxn ang="0">
                  <a:pos x="52" y="225"/>
                </a:cxn>
                <a:cxn ang="0">
                  <a:pos x="56" y="236"/>
                </a:cxn>
                <a:cxn ang="0">
                  <a:pos x="74" y="251"/>
                </a:cxn>
                <a:cxn ang="0">
                  <a:pos x="119" y="269"/>
                </a:cxn>
                <a:cxn ang="0">
                  <a:pos x="182" y="284"/>
                </a:cxn>
                <a:cxn ang="0">
                  <a:pos x="159" y="284"/>
                </a:cxn>
              </a:cxnLst>
              <a:rect l="0" t="0" r="0" b="0"/>
              <a:pathLst>
                <a:path w="318" h="284">
                  <a:moveTo>
                    <a:pt x="159" y="284"/>
                  </a:moveTo>
                  <a:lnTo>
                    <a:pt x="159" y="281"/>
                  </a:lnTo>
                  <a:lnTo>
                    <a:pt x="134" y="277"/>
                  </a:lnTo>
                  <a:lnTo>
                    <a:pt x="74" y="266"/>
                  </a:lnTo>
                  <a:lnTo>
                    <a:pt x="49" y="251"/>
                  </a:lnTo>
                  <a:lnTo>
                    <a:pt x="23" y="236"/>
                  </a:lnTo>
                  <a:lnTo>
                    <a:pt x="8" y="221"/>
                  </a:lnTo>
                  <a:lnTo>
                    <a:pt x="0" y="199"/>
                  </a:lnTo>
                  <a:lnTo>
                    <a:pt x="0" y="196"/>
                  </a:lnTo>
                  <a:lnTo>
                    <a:pt x="12" y="181"/>
                  </a:lnTo>
                  <a:lnTo>
                    <a:pt x="26" y="170"/>
                  </a:lnTo>
                  <a:lnTo>
                    <a:pt x="49" y="159"/>
                  </a:lnTo>
                  <a:lnTo>
                    <a:pt x="67" y="151"/>
                  </a:lnTo>
                  <a:lnTo>
                    <a:pt x="104" y="144"/>
                  </a:lnTo>
                  <a:lnTo>
                    <a:pt x="126" y="140"/>
                  </a:lnTo>
                  <a:lnTo>
                    <a:pt x="182" y="129"/>
                  </a:lnTo>
                  <a:lnTo>
                    <a:pt x="207" y="122"/>
                  </a:lnTo>
                  <a:lnTo>
                    <a:pt x="233" y="111"/>
                  </a:lnTo>
                  <a:lnTo>
                    <a:pt x="252" y="96"/>
                  </a:lnTo>
                  <a:lnTo>
                    <a:pt x="259" y="81"/>
                  </a:lnTo>
                  <a:lnTo>
                    <a:pt x="259" y="70"/>
                  </a:lnTo>
                  <a:lnTo>
                    <a:pt x="248" y="51"/>
                  </a:lnTo>
                  <a:lnTo>
                    <a:pt x="237" y="40"/>
                  </a:lnTo>
                  <a:lnTo>
                    <a:pt x="219" y="25"/>
                  </a:lnTo>
                  <a:lnTo>
                    <a:pt x="182" y="14"/>
                  </a:lnTo>
                  <a:lnTo>
                    <a:pt x="137" y="11"/>
                  </a:lnTo>
                  <a:lnTo>
                    <a:pt x="56" y="3"/>
                  </a:lnTo>
                  <a:lnTo>
                    <a:pt x="56" y="11"/>
                  </a:lnTo>
                  <a:lnTo>
                    <a:pt x="26" y="0"/>
                  </a:lnTo>
                  <a:lnTo>
                    <a:pt x="122" y="0"/>
                  </a:lnTo>
                  <a:lnTo>
                    <a:pt x="182" y="0"/>
                  </a:lnTo>
                  <a:lnTo>
                    <a:pt x="193" y="0"/>
                  </a:lnTo>
                  <a:lnTo>
                    <a:pt x="259" y="14"/>
                  </a:lnTo>
                  <a:lnTo>
                    <a:pt x="292" y="29"/>
                  </a:lnTo>
                  <a:lnTo>
                    <a:pt x="307" y="40"/>
                  </a:lnTo>
                  <a:lnTo>
                    <a:pt x="315" y="51"/>
                  </a:lnTo>
                  <a:lnTo>
                    <a:pt x="318" y="66"/>
                  </a:lnTo>
                  <a:lnTo>
                    <a:pt x="315" y="81"/>
                  </a:lnTo>
                  <a:lnTo>
                    <a:pt x="307" y="85"/>
                  </a:lnTo>
                  <a:lnTo>
                    <a:pt x="292" y="99"/>
                  </a:lnTo>
                  <a:lnTo>
                    <a:pt x="248" y="122"/>
                  </a:lnTo>
                  <a:lnTo>
                    <a:pt x="159" y="140"/>
                  </a:lnTo>
                  <a:lnTo>
                    <a:pt x="108" y="151"/>
                  </a:lnTo>
                  <a:lnTo>
                    <a:pt x="74" y="170"/>
                  </a:lnTo>
                  <a:lnTo>
                    <a:pt x="63" y="181"/>
                  </a:lnTo>
                  <a:lnTo>
                    <a:pt x="52" y="192"/>
                  </a:lnTo>
                  <a:lnTo>
                    <a:pt x="49" y="210"/>
                  </a:lnTo>
                  <a:lnTo>
                    <a:pt x="52" y="225"/>
                  </a:lnTo>
                  <a:lnTo>
                    <a:pt x="56" y="236"/>
                  </a:lnTo>
                  <a:lnTo>
                    <a:pt x="74" y="251"/>
                  </a:lnTo>
                  <a:lnTo>
                    <a:pt x="119" y="269"/>
                  </a:lnTo>
                  <a:lnTo>
                    <a:pt x="182" y="284"/>
                  </a:lnTo>
                  <a:lnTo>
                    <a:pt x="159" y="28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5" name="図形 144"/>
            <p:cNvSpPr>
              <a:spLocks/>
            </p:cNvSpPr>
            <p:nvPr/>
          </p:nvSpPr>
          <p:spPr bwMode="auto">
            <a:xfrm>
              <a:off x="1246510" y="5511459"/>
              <a:ext cx="533562" cy="396904"/>
            </a:xfrm>
            <a:custGeom>
              <a:avLst/>
              <a:gdLst/>
              <a:ahLst/>
              <a:cxnLst>
                <a:cxn ang="0">
                  <a:pos x="141" y="281"/>
                </a:cxn>
                <a:cxn ang="0">
                  <a:pos x="141" y="278"/>
                </a:cxn>
                <a:cxn ang="0">
                  <a:pos x="107" y="274"/>
                </a:cxn>
                <a:cxn ang="0">
                  <a:pos x="70" y="266"/>
                </a:cxn>
                <a:cxn ang="0">
                  <a:pos x="26" y="248"/>
                </a:cxn>
                <a:cxn ang="0">
                  <a:pos x="11" y="226"/>
                </a:cxn>
                <a:cxn ang="0">
                  <a:pos x="4" y="222"/>
                </a:cxn>
                <a:cxn ang="0">
                  <a:pos x="0" y="207"/>
                </a:cxn>
                <a:cxn ang="0">
                  <a:pos x="0" y="193"/>
                </a:cxn>
                <a:cxn ang="0">
                  <a:pos x="11" y="178"/>
                </a:cxn>
                <a:cxn ang="0">
                  <a:pos x="22" y="167"/>
                </a:cxn>
                <a:cxn ang="0">
                  <a:pos x="59" y="152"/>
                </a:cxn>
                <a:cxn ang="0">
                  <a:pos x="107" y="141"/>
                </a:cxn>
                <a:cxn ang="0">
                  <a:pos x="196" y="122"/>
                </a:cxn>
                <a:cxn ang="0">
                  <a:pos x="248" y="104"/>
                </a:cxn>
                <a:cxn ang="0">
                  <a:pos x="263" y="82"/>
                </a:cxn>
                <a:cxn ang="0">
                  <a:pos x="266" y="78"/>
                </a:cxn>
                <a:cxn ang="0">
                  <a:pos x="270" y="63"/>
                </a:cxn>
                <a:cxn ang="0">
                  <a:pos x="266" y="48"/>
                </a:cxn>
                <a:cxn ang="0">
                  <a:pos x="252" y="34"/>
                </a:cxn>
                <a:cxn ang="0">
                  <a:pos x="226" y="15"/>
                </a:cxn>
                <a:cxn ang="0">
                  <a:pos x="170" y="0"/>
                </a:cxn>
                <a:cxn ang="0">
                  <a:pos x="252" y="11"/>
                </a:cxn>
                <a:cxn ang="0">
                  <a:pos x="307" y="22"/>
                </a:cxn>
                <a:cxn ang="0">
                  <a:pos x="337" y="37"/>
                </a:cxn>
                <a:cxn ang="0">
                  <a:pos x="348" y="48"/>
                </a:cxn>
                <a:cxn ang="0">
                  <a:pos x="348" y="56"/>
                </a:cxn>
                <a:cxn ang="0">
                  <a:pos x="348" y="63"/>
                </a:cxn>
                <a:cxn ang="0">
                  <a:pos x="333" y="82"/>
                </a:cxn>
                <a:cxn ang="0">
                  <a:pos x="311" y="96"/>
                </a:cxn>
                <a:cxn ang="0">
                  <a:pos x="281" y="108"/>
                </a:cxn>
                <a:cxn ang="0">
                  <a:pos x="252" y="119"/>
                </a:cxn>
                <a:cxn ang="0">
                  <a:pos x="196" y="133"/>
                </a:cxn>
                <a:cxn ang="0">
                  <a:pos x="170" y="133"/>
                </a:cxn>
                <a:cxn ang="0">
                  <a:pos x="96" y="152"/>
                </a:cxn>
                <a:cxn ang="0">
                  <a:pos x="56" y="174"/>
                </a:cxn>
                <a:cxn ang="0">
                  <a:pos x="41" y="189"/>
                </a:cxn>
                <a:cxn ang="0">
                  <a:pos x="37" y="193"/>
                </a:cxn>
                <a:cxn ang="0">
                  <a:pos x="37" y="211"/>
                </a:cxn>
                <a:cxn ang="0">
                  <a:pos x="52" y="226"/>
                </a:cxn>
                <a:cxn ang="0">
                  <a:pos x="67" y="244"/>
                </a:cxn>
                <a:cxn ang="0">
                  <a:pos x="85" y="259"/>
                </a:cxn>
                <a:cxn ang="0">
                  <a:pos x="137" y="274"/>
                </a:cxn>
                <a:cxn ang="0">
                  <a:pos x="181" y="281"/>
                </a:cxn>
                <a:cxn ang="0">
                  <a:pos x="141" y="281"/>
                </a:cxn>
              </a:cxnLst>
              <a:rect l="0" t="0" r="0" b="0"/>
              <a:pathLst>
                <a:path w="348" h="281">
                  <a:moveTo>
                    <a:pt x="141" y="281"/>
                  </a:moveTo>
                  <a:lnTo>
                    <a:pt x="141" y="278"/>
                  </a:lnTo>
                  <a:lnTo>
                    <a:pt x="107" y="274"/>
                  </a:lnTo>
                  <a:lnTo>
                    <a:pt x="70" y="266"/>
                  </a:lnTo>
                  <a:lnTo>
                    <a:pt x="26" y="248"/>
                  </a:lnTo>
                  <a:lnTo>
                    <a:pt x="11" y="226"/>
                  </a:lnTo>
                  <a:lnTo>
                    <a:pt x="4" y="222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11" y="178"/>
                  </a:lnTo>
                  <a:lnTo>
                    <a:pt x="22" y="167"/>
                  </a:lnTo>
                  <a:lnTo>
                    <a:pt x="59" y="152"/>
                  </a:lnTo>
                  <a:lnTo>
                    <a:pt x="107" y="141"/>
                  </a:lnTo>
                  <a:lnTo>
                    <a:pt x="196" y="122"/>
                  </a:lnTo>
                  <a:lnTo>
                    <a:pt x="248" y="104"/>
                  </a:lnTo>
                  <a:lnTo>
                    <a:pt x="263" y="82"/>
                  </a:lnTo>
                  <a:lnTo>
                    <a:pt x="266" y="78"/>
                  </a:lnTo>
                  <a:lnTo>
                    <a:pt x="270" y="63"/>
                  </a:lnTo>
                  <a:lnTo>
                    <a:pt x="266" y="48"/>
                  </a:lnTo>
                  <a:lnTo>
                    <a:pt x="252" y="34"/>
                  </a:lnTo>
                  <a:lnTo>
                    <a:pt x="226" y="15"/>
                  </a:lnTo>
                  <a:lnTo>
                    <a:pt x="170" y="0"/>
                  </a:lnTo>
                  <a:lnTo>
                    <a:pt x="252" y="11"/>
                  </a:lnTo>
                  <a:lnTo>
                    <a:pt x="307" y="22"/>
                  </a:lnTo>
                  <a:lnTo>
                    <a:pt x="337" y="37"/>
                  </a:lnTo>
                  <a:lnTo>
                    <a:pt x="348" y="48"/>
                  </a:lnTo>
                  <a:lnTo>
                    <a:pt x="348" y="56"/>
                  </a:lnTo>
                  <a:lnTo>
                    <a:pt x="348" y="63"/>
                  </a:lnTo>
                  <a:lnTo>
                    <a:pt x="333" y="82"/>
                  </a:lnTo>
                  <a:lnTo>
                    <a:pt x="311" y="96"/>
                  </a:lnTo>
                  <a:lnTo>
                    <a:pt x="281" y="108"/>
                  </a:lnTo>
                  <a:lnTo>
                    <a:pt x="252" y="119"/>
                  </a:lnTo>
                  <a:lnTo>
                    <a:pt x="196" y="133"/>
                  </a:lnTo>
                  <a:lnTo>
                    <a:pt x="170" y="133"/>
                  </a:lnTo>
                  <a:lnTo>
                    <a:pt x="96" y="152"/>
                  </a:lnTo>
                  <a:lnTo>
                    <a:pt x="56" y="174"/>
                  </a:lnTo>
                  <a:lnTo>
                    <a:pt x="41" y="189"/>
                  </a:lnTo>
                  <a:lnTo>
                    <a:pt x="37" y="193"/>
                  </a:lnTo>
                  <a:lnTo>
                    <a:pt x="37" y="211"/>
                  </a:lnTo>
                  <a:lnTo>
                    <a:pt x="52" y="226"/>
                  </a:lnTo>
                  <a:lnTo>
                    <a:pt x="67" y="244"/>
                  </a:lnTo>
                  <a:lnTo>
                    <a:pt x="85" y="259"/>
                  </a:lnTo>
                  <a:lnTo>
                    <a:pt x="137" y="274"/>
                  </a:lnTo>
                  <a:lnTo>
                    <a:pt x="181" y="281"/>
                  </a:lnTo>
                  <a:lnTo>
                    <a:pt x="141" y="281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6" name="図形 145"/>
            <p:cNvSpPr>
              <a:spLocks/>
            </p:cNvSpPr>
            <p:nvPr/>
          </p:nvSpPr>
          <p:spPr bwMode="auto">
            <a:xfrm>
              <a:off x="1547022" y="5919663"/>
              <a:ext cx="6133" cy="14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0" y="0"/>
                </a:cxn>
              </a:cxnLst>
              <a:rect l="0" t="0" r="0" b="0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7" name="図形 146"/>
            <p:cNvSpPr>
              <a:spLocks/>
            </p:cNvSpPr>
            <p:nvPr/>
          </p:nvSpPr>
          <p:spPr bwMode="auto">
            <a:xfrm>
              <a:off x="1309372" y="5501571"/>
              <a:ext cx="640887" cy="418091"/>
            </a:xfrm>
            <a:custGeom>
              <a:avLst/>
              <a:gdLst/>
              <a:ahLst/>
              <a:cxnLst>
                <a:cxn ang="0">
                  <a:pos x="214" y="296"/>
                </a:cxn>
                <a:cxn ang="0">
                  <a:pos x="170" y="288"/>
                </a:cxn>
                <a:cxn ang="0">
                  <a:pos x="140" y="285"/>
                </a:cxn>
                <a:cxn ang="0">
                  <a:pos x="81" y="273"/>
                </a:cxn>
                <a:cxn ang="0">
                  <a:pos x="52" y="259"/>
                </a:cxn>
                <a:cxn ang="0">
                  <a:pos x="18" y="244"/>
                </a:cxn>
                <a:cxn ang="0">
                  <a:pos x="4" y="225"/>
                </a:cxn>
                <a:cxn ang="0">
                  <a:pos x="0" y="214"/>
                </a:cxn>
                <a:cxn ang="0">
                  <a:pos x="0" y="200"/>
                </a:cxn>
                <a:cxn ang="0">
                  <a:pos x="0" y="196"/>
                </a:cxn>
                <a:cxn ang="0">
                  <a:pos x="18" y="181"/>
                </a:cxn>
                <a:cxn ang="0">
                  <a:pos x="59" y="163"/>
                </a:cxn>
                <a:cxn ang="0">
                  <a:pos x="129" y="144"/>
                </a:cxn>
                <a:cxn ang="0">
                  <a:pos x="159" y="140"/>
                </a:cxn>
                <a:cxn ang="0">
                  <a:pos x="214" y="129"/>
                </a:cxn>
                <a:cxn ang="0">
                  <a:pos x="248" y="118"/>
                </a:cxn>
                <a:cxn ang="0">
                  <a:pos x="277" y="103"/>
                </a:cxn>
                <a:cxn ang="0">
                  <a:pos x="296" y="89"/>
                </a:cxn>
                <a:cxn ang="0">
                  <a:pos x="310" y="70"/>
                </a:cxn>
                <a:cxn ang="0">
                  <a:pos x="310" y="63"/>
                </a:cxn>
                <a:cxn ang="0">
                  <a:pos x="307" y="55"/>
                </a:cxn>
                <a:cxn ang="0">
                  <a:pos x="296" y="41"/>
                </a:cxn>
                <a:cxn ang="0">
                  <a:pos x="266" y="22"/>
                </a:cxn>
                <a:cxn ang="0">
                  <a:pos x="214" y="15"/>
                </a:cxn>
                <a:cxn ang="0">
                  <a:pos x="137" y="4"/>
                </a:cxn>
                <a:cxn ang="0">
                  <a:pos x="266" y="4"/>
                </a:cxn>
                <a:cxn ang="0">
                  <a:pos x="266" y="0"/>
                </a:cxn>
                <a:cxn ang="0">
                  <a:pos x="307" y="4"/>
                </a:cxn>
                <a:cxn ang="0">
                  <a:pos x="355" y="15"/>
                </a:cxn>
                <a:cxn ang="0">
                  <a:pos x="392" y="29"/>
                </a:cxn>
                <a:cxn ang="0">
                  <a:pos x="406" y="44"/>
                </a:cxn>
                <a:cxn ang="0">
                  <a:pos x="418" y="55"/>
                </a:cxn>
                <a:cxn ang="0">
                  <a:pos x="418" y="70"/>
                </a:cxn>
                <a:cxn ang="0">
                  <a:pos x="406" y="85"/>
                </a:cxn>
                <a:cxn ang="0">
                  <a:pos x="395" y="100"/>
                </a:cxn>
                <a:cxn ang="0">
                  <a:pos x="377" y="111"/>
                </a:cxn>
                <a:cxn ang="0">
                  <a:pos x="347" y="115"/>
                </a:cxn>
                <a:cxn ang="0">
                  <a:pos x="266" y="133"/>
                </a:cxn>
                <a:cxn ang="0">
                  <a:pos x="155" y="148"/>
                </a:cxn>
                <a:cxn ang="0">
                  <a:pos x="114" y="159"/>
                </a:cxn>
                <a:cxn ang="0">
                  <a:pos x="81" y="170"/>
                </a:cxn>
                <a:cxn ang="0">
                  <a:pos x="59" y="185"/>
                </a:cxn>
                <a:cxn ang="0">
                  <a:pos x="52" y="196"/>
                </a:cxn>
                <a:cxn ang="0">
                  <a:pos x="44" y="203"/>
                </a:cxn>
                <a:cxn ang="0">
                  <a:pos x="44" y="211"/>
                </a:cxn>
                <a:cxn ang="0">
                  <a:pos x="55" y="233"/>
                </a:cxn>
                <a:cxn ang="0">
                  <a:pos x="74" y="251"/>
                </a:cxn>
                <a:cxn ang="0">
                  <a:pos x="100" y="266"/>
                </a:cxn>
                <a:cxn ang="0">
                  <a:pos x="129" y="273"/>
                </a:cxn>
                <a:cxn ang="0">
                  <a:pos x="192" y="285"/>
                </a:cxn>
                <a:cxn ang="0">
                  <a:pos x="236" y="288"/>
                </a:cxn>
                <a:cxn ang="0">
                  <a:pos x="214" y="296"/>
                </a:cxn>
              </a:cxnLst>
              <a:rect l="0" t="0" r="0" b="0"/>
              <a:pathLst>
                <a:path w="418" h="296">
                  <a:moveTo>
                    <a:pt x="214" y="296"/>
                  </a:moveTo>
                  <a:lnTo>
                    <a:pt x="170" y="288"/>
                  </a:lnTo>
                  <a:lnTo>
                    <a:pt x="140" y="285"/>
                  </a:lnTo>
                  <a:lnTo>
                    <a:pt x="81" y="273"/>
                  </a:lnTo>
                  <a:lnTo>
                    <a:pt x="52" y="259"/>
                  </a:lnTo>
                  <a:lnTo>
                    <a:pt x="18" y="244"/>
                  </a:lnTo>
                  <a:lnTo>
                    <a:pt x="4" y="225"/>
                  </a:lnTo>
                  <a:lnTo>
                    <a:pt x="0" y="214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18" y="181"/>
                  </a:lnTo>
                  <a:lnTo>
                    <a:pt x="59" y="163"/>
                  </a:lnTo>
                  <a:lnTo>
                    <a:pt x="129" y="144"/>
                  </a:lnTo>
                  <a:lnTo>
                    <a:pt x="159" y="140"/>
                  </a:lnTo>
                  <a:lnTo>
                    <a:pt x="214" y="129"/>
                  </a:lnTo>
                  <a:lnTo>
                    <a:pt x="248" y="118"/>
                  </a:lnTo>
                  <a:lnTo>
                    <a:pt x="277" y="103"/>
                  </a:lnTo>
                  <a:lnTo>
                    <a:pt x="296" y="89"/>
                  </a:lnTo>
                  <a:lnTo>
                    <a:pt x="310" y="70"/>
                  </a:lnTo>
                  <a:lnTo>
                    <a:pt x="310" y="63"/>
                  </a:lnTo>
                  <a:lnTo>
                    <a:pt x="307" y="55"/>
                  </a:lnTo>
                  <a:lnTo>
                    <a:pt x="296" y="41"/>
                  </a:lnTo>
                  <a:lnTo>
                    <a:pt x="266" y="22"/>
                  </a:lnTo>
                  <a:lnTo>
                    <a:pt x="214" y="15"/>
                  </a:lnTo>
                  <a:lnTo>
                    <a:pt x="137" y="4"/>
                  </a:lnTo>
                  <a:lnTo>
                    <a:pt x="266" y="4"/>
                  </a:lnTo>
                  <a:lnTo>
                    <a:pt x="266" y="0"/>
                  </a:lnTo>
                  <a:lnTo>
                    <a:pt x="307" y="4"/>
                  </a:lnTo>
                  <a:lnTo>
                    <a:pt x="355" y="15"/>
                  </a:lnTo>
                  <a:lnTo>
                    <a:pt x="392" y="29"/>
                  </a:lnTo>
                  <a:lnTo>
                    <a:pt x="406" y="44"/>
                  </a:lnTo>
                  <a:lnTo>
                    <a:pt x="418" y="55"/>
                  </a:lnTo>
                  <a:lnTo>
                    <a:pt x="418" y="70"/>
                  </a:lnTo>
                  <a:lnTo>
                    <a:pt x="406" y="85"/>
                  </a:lnTo>
                  <a:lnTo>
                    <a:pt x="395" y="100"/>
                  </a:lnTo>
                  <a:lnTo>
                    <a:pt x="377" y="111"/>
                  </a:lnTo>
                  <a:lnTo>
                    <a:pt x="347" y="115"/>
                  </a:lnTo>
                  <a:lnTo>
                    <a:pt x="266" y="133"/>
                  </a:lnTo>
                  <a:lnTo>
                    <a:pt x="155" y="148"/>
                  </a:lnTo>
                  <a:lnTo>
                    <a:pt x="114" y="159"/>
                  </a:lnTo>
                  <a:lnTo>
                    <a:pt x="81" y="170"/>
                  </a:lnTo>
                  <a:lnTo>
                    <a:pt x="59" y="185"/>
                  </a:lnTo>
                  <a:lnTo>
                    <a:pt x="52" y="196"/>
                  </a:lnTo>
                  <a:lnTo>
                    <a:pt x="44" y="203"/>
                  </a:lnTo>
                  <a:lnTo>
                    <a:pt x="44" y="211"/>
                  </a:lnTo>
                  <a:lnTo>
                    <a:pt x="55" y="233"/>
                  </a:lnTo>
                  <a:lnTo>
                    <a:pt x="74" y="251"/>
                  </a:lnTo>
                  <a:lnTo>
                    <a:pt x="100" y="266"/>
                  </a:lnTo>
                  <a:lnTo>
                    <a:pt x="129" y="273"/>
                  </a:lnTo>
                  <a:lnTo>
                    <a:pt x="192" y="285"/>
                  </a:lnTo>
                  <a:lnTo>
                    <a:pt x="236" y="288"/>
                  </a:lnTo>
                  <a:lnTo>
                    <a:pt x="214" y="29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8" name="図形 147"/>
            <p:cNvSpPr>
              <a:spLocks/>
            </p:cNvSpPr>
            <p:nvPr/>
          </p:nvSpPr>
          <p:spPr bwMode="auto">
            <a:xfrm>
              <a:off x="1031859" y="5135742"/>
              <a:ext cx="1143784" cy="772621"/>
            </a:xfrm>
            <a:custGeom>
              <a:avLst/>
              <a:gdLst/>
              <a:ahLst/>
              <a:cxnLst>
                <a:cxn ang="0">
                  <a:pos x="403" y="544"/>
                </a:cxn>
                <a:cxn ang="0">
                  <a:pos x="295" y="529"/>
                </a:cxn>
                <a:cxn ang="0">
                  <a:pos x="240" y="492"/>
                </a:cxn>
                <a:cxn ang="0">
                  <a:pos x="233" y="470"/>
                </a:cxn>
                <a:cxn ang="0">
                  <a:pos x="236" y="455"/>
                </a:cxn>
                <a:cxn ang="0">
                  <a:pos x="266" y="433"/>
                </a:cxn>
                <a:cxn ang="0">
                  <a:pos x="340" y="414"/>
                </a:cxn>
                <a:cxn ang="0">
                  <a:pos x="532" y="377"/>
                </a:cxn>
                <a:cxn ang="0">
                  <a:pos x="576" y="359"/>
                </a:cxn>
                <a:cxn ang="0">
                  <a:pos x="599" y="333"/>
                </a:cxn>
                <a:cxn ang="0">
                  <a:pos x="587" y="300"/>
                </a:cxn>
                <a:cxn ang="0">
                  <a:pos x="532" y="266"/>
                </a:cxn>
                <a:cxn ang="0">
                  <a:pos x="380" y="252"/>
                </a:cxn>
                <a:cxn ang="0">
                  <a:pos x="155" y="222"/>
                </a:cxn>
                <a:cxn ang="0">
                  <a:pos x="81" y="203"/>
                </a:cxn>
                <a:cxn ang="0">
                  <a:pos x="26" y="167"/>
                </a:cxn>
                <a:cxn ang="0">
                  <a:pos x="0" y="118"/>
                </a:cxn>
                <a:cxn ang="0">
                  <a:pos x="11" y="93"/>
                </a:cxn>
                <a:cxn ang="0">
                  <a:pos x="37" y="63"/>
                </a:cxn>
                <a:cxn ang="0">
                  <a:pos x="114" y="37"/>
                </a:cxn>
                <a:cxn ang="0">
                  <a:pos x="225" y="19"/>
                </a:cxn>
                <a:cxn ang="0">
                  <a:pos x="262" y="19"/>
                </a:cxn>
                <a:cxn ang="0">
                  <a:pos x="262" y="33"/>
                </a:cxn>
                <a:cxn ang="0">
                  <a:pos x="177" y="41"/>
                </a:cxn>
                <a:cxn ang="0">
                  <a:pos x="129" y="63"/>
                </a:cxn>
                <a:cxn ang="0">
                  <a:pos x="96" y="89"/>
                </a:cxn>
                <a:cxn ang="0">
                  <a:pos x="85" y="133"/>
                </a:cxn>
                <a:cxn ang="0">
                  <a:pos x="111" y="163"/>
                </a:cxn>
                <a:cxn ang="0">
                  <a:pos x="192" y="192"/>
                </a:cxn>
                <a:cxn ang="0">
                  <a:pos x="303" y="207"/>
                </a:cxn>
                <a:cxn ang="0">
                  <a:pos x="477" y="222"/>
                </a:cxn>
                <a:cxn ang="0">
                  <a:pos x="602" y="229"/>
                </a:cxn>
                <a:cxn ang="0">
                  <a:pos x="695" y="244"/>
                </a:cxn>
                <a:cxn ang="0">
                  <a:pos x="743" y="266"/>
                </a:cxn>
                <a:cxn ang="0">
                  <a:pos x="746" y="292"/>
                </a:cxn>
                <a:cxn ang="0">
                  <a:pos x="732" y="322"/>
                </a:cxn>
                <a:cxn ang="0">
                  <a:pos x="687" y="348"/>
                </a:cxn>
                <a:cxn ang="0">
                  <a:pos x="602" y="370"/>
                </a:cxn>
                <a:cxn ang="0">
                  <a:pos x="521" y="388"/>
                </a:cxn>
                <a:cxn ang="0">
                  <a:pos x="488" y="399"/>
                </a:cxn>
                <a:cxn ang="0">
                  <a:pos x="395" y="414"/>
                </a:cxn>
                <a:cxn ang="0">
                  <a:pos x="325" y="429"/>
                </a:cxn>
                <a:cxn ang="0">
                  <a:pos x="266" y="462"/>
                </a:cxn>
                <a:cxn ang="0">
                  <a:pos x="262" y="484"/>
                </a:cxn>
                <a:cxn ang="0">
                  <a:pos x="281" y="503"/>
                </a:cxn>
                <a:cxn ang="0">
                  <a:pos x="351" y="532"/>
                </a:cxn>
                <a:cxn ang="0">
                  <a:pos x="447" y="544"/>
                </a:cxn>
              </a:cxnLst>
              <a:rect l="0" t="0" r="0" b="0"/>
              <a:pathLst>
                <a:path w="746" h="547">
                  <a:moveTo>
                    <a:pt x="432" y="547"/>
                  </a:moveTo>
                  <a:lnTo>
                    <a:pt x="403" y="544"/>
                  </a:lnTo>
                  <a:lnTo>
                    <a:pt x="336" y="532"/>
                  </a:lnTo>
                  <a:lnTo>
                    <a:pt x="295" y="529"/>
                  </a:lnTo>
                  <a:lnTo>
                    <a:pt x="266" y="514"/>
                  </a:lnTo>
                  <a:lnTo>
                    <a:pt x="240" y="492"/>
                  </a:lnTo>
                  <a:lnTo>
                    <a:pt x="236" y="484"/>
                  </a:lnTo>
                  <a:lnTo>
                    <a:pt x="233" y="470"/>
                  </a:lnTo>
                  <a:lnTo>
                    <a:pt x="233" y="462"/>
                  </a:lnTo>
                  <a:lnTo>
                    <a:pt x="236" y="455"/>
                  </a:lnTo>
                  <a:lnTo>
                    <a:pt x="247" y="444"/>
                  </a:lnTo>
                  <a:lnTo>
                    <a:pt x="266" y="433"/>
                  </a:lnTo>
                  <a:lnTo>
                    <a:pt x="295" y="422"/>
                  </a:lnTo>
                  <a:lnTo>
                    <a:pt x="340" y="414"/>
                  </a:lnTo>
                  <a:lnTo>
                    <a:pt x="451" y="399"/>
                  </a:lnTo>
                  <a:lnTo>
                    <a:pt x="532" y="377"/>
                  </a:lnTo>
                  <a:lnTo>
                    <a:pt x="562" y="370"/>
                  </a:lnTo>
                  <a:lnTo>
                    <a:pt x="576" y="359"/>
                  </a:lnTo>
                  <a:lnTo>
                    <a:pt x="591" y="344"/>
                  </a:lnTo>
                  <a:lnTo>
                    <a:pt x="599" y="333"/>
                  </a:lnTo>
                  <a:lnTo>
                    <a:pt x="602" y="314"/>
                  </a:lnTo>
                  <a:lnTo>
                    <a:pt x="587" y="300"/>
                  </a:lnTo>
                  <a:lnTo>
                    <a:pt x="569" y="281"/>
                  </a:lnTo>
                  <a:lnTo>
                    <a:pt x="532" y="266"/>
                  </a:lnTo>
                  <a:lnTo>
                    <a:pt x="488" y="259"/>
                  </a:lnTo>
                  <a:lnTo>
                    <a:pt x="380" y="252"/>
                  </a:lnTo>
                  <a:lnTo>
                    <a:pt x="270" y="237"/>
                  </a:lnTo>
                  <a:lnTo>
                    <a:pt x="155" y="222"/>
                  </a:lnTo>
                  <a:lnTo>
                    <a:pt x="129" y="218"/>
                  </a:lnTo>
                  <a:lnTo>
                    <a:pt x="81" y="203"/>
                  </a:lnTo>
                  <a:lnTo>
                    <a:pt x="52" y="189"/>
                  </a:lnTo>
                  <a:lnTo>
                    <a:pt x="26" y="167"/>
                  </a:lnTo>
                  <a:lnTo>
                    <a:pt x="15" y="148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11" y="93"/>
                  </a:lnTo>
                  <a:lnTo>
                    <a:pt x="15" y="78"/>
                  </a:lnTo>
                  <a:lnTo>
                    <a:pt x="37" y="63"/>
                  </a:lnTo>
                  <a:lnTo>
                    <a:pt x="70" y="48"/>
                  </a:lnTo>
                  <a:lnTo>
                    <a:pt x="114" y="37"/>
                  </a:lnTo>
                  <a:lnTo>
                    <a:pt x="170" y="26"/>
                  </a:lnTo>
                  <a:lnTo>
                    <a:pt x="225" y="19"/>
                  </a:lnTo>
                  <a:lnTo>
                    <a:pt x="277" y="0"/>
                  </a:lnTo>
                  <a:lnTo>
                    <a:pt x="262" y="19"/>
                  </a:lnTo>
                  <a:lnTo>
                    <a:pt x="262" y="26"/>
                  </a:lnTo>
                  <a:lnTo>
                    <a:pt x="262" y="33"/>
                  </a:lnTo>
                  <a:lnTo>
                    <a:pt x="210" y="37"/>
                  </a:lnTo>
                  <a:lnTo>
                    <a:pt x="177" y="41"/>
                  </a:lnTo>
                  <a:lnTo>
                    <a:pt x="151" y="52"/>
                  </a:lnTo>
                  <a:lnTo>
                    <a:pt x="129" y="63"/>
                  </a:lnTo>
                  <a:lnTo>
                    <a:pt x="107" y="78"/>
                  </a:lnTo>
                  <a:lnTo>
                    <a:pt x="96" y="89"/>
                  </a:lnTo>
                  <a:lnTo>
                    <a:pt x="81" y="111"/>
                  </a:lnTo>
                  <a:lnTo>
                    <a:pt x="85" y="133"/>
                  </a:lnTo>
                  <a:lnTo>
                    <a:pt x="96" y="148"/>
                  </a:lnTo>
                  <a:lnTo>
                    <a:pt x="111" y="163"/>
                  </a:lnTo>
                  <a:lnTo>
                    <a:pt x="155" y="178"/>
                  </a:lnTo>
                  <a:lnTo>
                    <a:pt x="192" y="192"/>
                  </a:lnTo>
                  <a:lnTo>
                    <a:pt x="210" y="192"/>
                  </a:lnTo>
                  <a:lnTo>
                    <a:pt x="303" y="207"/>
                  </a:lnTo>
                  <a:lnTo>
                    <a:pt x="388" y="218"/>
                  </a:lnTo>
                  <a:lnTo>
                    <a:pt x="477" y="222"/>
                  </a:lnTo>
                  <a:lnTo>
                    <a:pt x="517" y="222"/>
                  </a:lnTo>
                  <a:lnTo>
                    <a:pt x="602" y="229"/>
                  </a:lnTo>
                  <a:lnTo>
                    <a:pt x="647" y="233"/>
                  </a:lnTo>
                  <a:lnTo>
                    <a:pt x="695" y="244"/>
                  </a:lnTo>
                  <a:lnTo>
                    <a:pt x="724" y="252"/>
                  </a:lnTo>
                  <a:lnTo>
                    <a:pt x="743" y="266"/>
                  </a:lnTo>
                  <a:lnTo>
                    <a:pt x="746" y="281"/>
                  </a:lnTo>
                  <a:lnTo>
                    <a:pt x="746" y="292"/>
                  </a:lnTo>
                  <a:lnTo>
                    <a:pt x="746" y="307"/>
                  </a:lnTo>
                  <a:lnTo>
                    <a:pt x="732" y="322"/>
                  </a:lnTo>
                  <a:lnTo>
                    <a:pt x="713" y="337"/>
                  </a:lnTo>
                  <a:lnTo>
                    <a:pt x="687" y="348"/>
                  </a:lnTo>
                  <a:lnTo>
                    <a:pt x="647" y="359"/>
                  </a:lnTo>
                  <a:lnTo>
                    <a:pt x="602" y="370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14" y="392"/>
                  </a:lnTo>
                  <a:lnTo>
                    <a:pt x="488" y="399"/>
                  </a:lnTo>
                  <a:lnTo>
                    <a:pt x="447" y="407"/>
                  </a:lnTo>
                  <a:lnTo>
                    <a:pt x="395" y="414"/>
                  </a:lnTo>
                  <a:lnTo>
                    <a:pt x="358" y="418"/>
                  </a:lnTo>
                  <a:lnTo>
                    <a:pt x="325" y="429"/>
                  </a:lnTo>
                  <a:lnTo>
                    <a:pt x="284" y="447"/>
                  </a:lnTo>
                  <a:lnTo>
                    <a:pt x="266" y="462"/>
                  </a:lnTo>
                  <a:lnTo>
                    <a:pt x="262" y="470"/>
                  </a:lnTo>
                  <a:lnTo>
                    <a:pt x="262" y="484"/>
                  </a:lnTo>
                  <a:lnTo>
                    <a:pt x="266" y="492"/>
                  </a:lnTo>
                  <a:lnTo>
                    <a:pt x="281" y="503"/>
                  </a:lnTo>
                  <a:lnTo>
                    <a:pt x="303" y="514"/>
                  </a:lnTo>
                  <a:lnTo>
                    <a:pt x="351" y="532"/>
                  </a:lnTo>
                  <a:lnTo>
                    <a:pt x="403" y="540"/>
                  </a:lnTo>
                  <a:lnTo>
                    <a:pt x="447" y="544"/>
                  </a:lnTo>
                  <a:lnTo>
                    <a:pt x="432" y="54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9" name="図形 148"/>
            <p:cNvSpPr>
              <a:spLocks/>
            </p:cNvSpPr>
            <p:nvPr/>
          </p:nvSpPr>
          <p:spPr bwMode="auto">
            <a:xfrm>
              <a:off x="1870532" y="5459197"/>
              <a:ext cx="430836" cy="220345"/>
            </a:xfrm>
            <a:custGeom>
              <a:avLst/>
              <a:gdLst/>
              <a:ahLst/>
              <a:cxnLst>
                <a:cxn ang="0">
                  <a:pos x="277" y="45"/>
                </a:cxn>
                <a:cxn ang="0">
                  <a:pos x="281" y="52"/>
                </a:cxn>
                <a:cxn ang="0">
                  <a:pos x="281" y="63"/>
                </a:cxn>
                <a:cxn ang="0">
                  <a:pos x="281" y="74"/>
                </a:cxn>
                <a:cxn ang="0">
                  <a:pos x="262" y="93"/>
                </a:cxn>
                <a:cxn ang="0">
                  <a:pos x="236" y="108"/>
                </a:cxn>
                <a:cxn ang="0">
                  <a:pos x="181" y="133"/>
                </a:cxn>
                <a:cxn ang="0">
                  <a:pos x="140" y="145"/>
                </a:cxn>
                <a:cxn ang="0">
                  <a:pos x="122" y="145"/>
                </a:cxn>
                <a:cxn ang="0">
                  <a:pos x="122" y="148"/>
                </a:cxn>
                <a:cxn ang="0">
                  <a:pos x="77" y="148"/>
                </a:cxn>
                <a:cxn ang="0">
                  <a:pos x="0" y="156"/>
                </a:cxn>
                <a:cxn ang="0">
                  <a:pos x="59" y="141"/>
                </a:cxn>
                <a:cxn ang="0">
                  <a:pos x="100" y="133"/>
                </a:cxn>
                <a:cxn ang="0">
                  <a:pos x="140" y="122"/>
                </a:cxn>
                <a:cxn ang="0">
                  <a:pos x="170" y="108"/>
                </a:cxn>
                <a:cxn ang="0">
                  <a:pos x="192" y="100"/>
                </a:cxn>
                <a:cxn ang="0">
                  <a:pos x="199" y="78"/>
                </a:cxn>
                <a:cxn ang="0">
                  <a:pos x="207" y="63"/>
                </a:cxn>
                <a:cxn ang="0">
                  <a:pos x="207" y="52"/>
                </a:cxn>
                <a:cxn ang="0">
                  <a:pos x="199" y="37"/>
                </a:cxn>
                <a:cxn ang="0">
                  <a:pos x="185" y="23"/>
                </a:cxn>
                <a:cxn ang="0">
                  <a:pos x="155" y="15"/>
                </a:cxn>
                <a:cxn ang="0">
                  <a:pos x="81" y="0"/>
                </a:cxn>
                <a:cxn ang="0">
                  <a:pos x="155" y="0"/>
                </a:cxn>
                <a:cxn ang="0">
                  <a:pos x="207" y="8"/>
                </a:cxn>
                <a:cxn ang="0">
                  <a:pos x="240" y="19"/>
                </a:cxn>
                <a:cxn ang="0">
                  <a:pos x="266" y="30"/>
                </a:cxn>
                <a:cxn ang="0">
                  <a:pos x="277" y="45"/>
                </a:cxn>
              </a:cxnLst>
              <a:rect l="0" t="0" r="0" b="0"/>
              <a:pathLst>
                <a:path w="281" h="156">
                  <a:moveTo>
                    <a:pt x="277" y="45"/>
                  </a:moveTo>
                  <a:lnTo>
                    <a:pt x="281" y="52"/>
                  </a:lnTo>
                  <a:lnTo>
                    <a:pt x="281" y="63"/>
                  </a:lnTo>
                  <a:lnTo>
                    <a:pt x="281" y="74"/>
                  </a:lnTo>
                  <a:lnTo>
                    <a:pt x="262" y="93"/>
                  </a:lnTo>
                  <a:lnTo>
                    <a:pt x="236" y="108"/>
                  </a:lnTo>
                  <a:lnTo>
                    <a:pt x="181" y="133"/>
                  </a:lnTo>
                  <a:lnTo>
                    <a:pt x="140" y="145"/>
                  </a:lnTo>
                  <a:lnTo>
                    <a:pt x="122" y="145"/>
                  </a:lnTo>
                  <a:lnTo>
                    <a:pt x="122" y="148"/>
                  </a:lnTo>
                  <a:lnTo>
                    <a:pt x="77" y="148"/>
                  </a:lnTo>
                  <a:lnTo>
                    <a:pt x="0" y="156"/>
                  </a:lnTo>
                  <a:lnTo>
                    <a:pt x="59" y="141"/>
                  </a:lnTo>
                  <a:lnTo>
                    <a:pt x="100" y="133"/>
                  </a:lnTo>
                  <a:lnTo>
                    <a:pt x="140" y="122"/>
                  </a:lnTo>
                  <a:lnTo>
                    <a:pt x="170" y="108"/>
                  </a:lnTo>
                  <a:lnTo>
                    <a:pt x="192" y="100"/>
                  </a:lnTo>
                  <a:lnTo>
                    <a:pt x="199" y="78"/>
                  </a:lnTo>
                  <a:lnTo>
                    <a:pt x="207" y="63"/>
                  </a:lnTo>
                  <a:lnTo>
                    <a:pt x="207" y="52"/>
                  </a:lnTo>
                  <a:lnTo>
                    <a:pt x="199" y="37"/>
                  </a:lnTo>
                  <a:lnTo>
                    <a:pt x="185" y="23"/>
                  </a:lnTo>
                  <a:lnTo>
                    <a:pt x="155" y="15"/>
                  </a:lnTo>
                  <a:lnTo>
                    <a:pt x="81" y="0"/>
                  </a:lnTo>
                  <a:lnTo>
                    <a:pt x="155" y="0"/>
                  </a:lnTo>
                  <a:lnTo>
                    <a:pt x="207" y="8"/>
                  </a:lnTo>
                  <a:lnTo>
                    <a:pt x="240" y="19"/>
                  </a:lnTo>
                  <a:lnTo>
                    <a:pt x="266" y="30"/>
                  </a:lnTo>
                  <a:lnTo>
                    <a:pt x="277" y="4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0" name="図形 149"/>
            <p:cNvSpPr>
              <a:spLocks/>
            </p:cNvSpPr>
            <p:nvPr/>
          </p:nvSpPr>
          <p:spPr bwMode="auto">
            <a:xfrm>
              <a:off x="2080583" y="5470497"/>
              <a:ext cx="288246" cy="197746"/>
            </a:xfrm>
            <a:custGeom>
              <a:avLst/>
              <a:gdLst/>
              <a:ahLst/>
              <a:cxnLst>
                <a:cxn ang="0">
                  <a:pos x="144" y="37"/>
                </a:cxn>
                <a:cxn ang="0">
                  <a:pos x="125" y="15"/>
                </a:cxn>
                <a:cxn ang="0">
                  <a:pos x="85" y="0"/>
                </a:cxn>
                <a:cxn ang="0">
                  <a:pos x="118" y="7"/>
                </a:cxn>
                <a:cxn ang="0">
                  <a:pos x="151" y="15"/>
                </a:cxn>
                <a:cxn ang="0">
                  <a:pos x="170" y="26"/>
                </a:cxn>
                <a:cxn ang="0">
                  <a:pos x="184" y="37"/>
                </a:cxn>
                <a:cxn ang="0">
                  <a:pos x="188" y="51"/>
                </a:cxn>
                <a:cxn ang="0">
                  <a:pos x="184" y="63"/>
                </a:cxn>
                <a:cxn ang="0">
                  <a:pos x="181" y="70"/>
                </a:cxn>
                <a:cxn ang="0">
                  <a:pos x="159" y="92"/>
                </a:cxn>
                <a:cxn ang="0">
                  <a:pos x="133" y="111"/>
                </a:cxn>
                <a:cxn ang="0">
                  <a:pos x="110" y="125"/>
                </a:cxn>
                <a:cxn ang="0">
                  <a:pos x="74" y="133"/>
                </a:cxn>
                <a:cxn ang="0">
                  <a:pos x="0" y="140"/>
                </a:cxn>
                <a:cxn ang="0">
                  <a:pos x="29" y="133"/>
                </a:cxn>
                <a:cxn ang="0">
                  <a:pos x="70" y="122"/>
                </a:cxn>
                <a:cxn ang="0">
                  <a:pos x="110" y="100"/>
                </a:cxn>
                <a:cxn ang="0">
                  <a:pos x="129" y="85"/>
                </a:cxn>
                <a:cxn ang="0">
                  <a:pos x="144" y="66"/>
                </a:cxn>
                <a:cxn ang="0">
                  <a:pos x="151" y="55"/>
                </a:cxn>
                <a:cxn ang="0">
                  <a:pos x="151" y="44"/>
                </a:cxn>
                <a:cxn ang="0">
                  <a:pos x="144" y="37"/>
                </a:cxn>
              </a:cxnLst>
              <a:rect l="0" t="0" r="0" b="0"/>
              <a:pathLst>
                <a:path w="188" h="140">
                  <a:moveTo>
                    <a:pt x="144" y="37"/>
                  </a:moveTo>
                  <a:lnTo>
                    <a:pt x="125" y="15"/>
                  </a:lnTo>
                  <a:lnTo>
                    <a:pt x="85" y="0"/>
                  </a:lnTo>
                  <a:lnTo>
                    <a:pt x="118" y="7"/>
                  </a:lnTo>
                  <a:lnTo>
                    <a:pt x="151" y="15"/>
                  </a:lnTo>
                  <a:lnTo>
                    <a:pt x="170" y="26"/>
                  </a:lnTo>
                  <a:lnTo>
                    <a:pt x="184" y="37"/>
                  </a:lnTo>
                  <a:lnTo>
                    <a:pt x="188" y="51"/>
                  </a:lnTo>
                  <a:lnTo>
                    <a:pt x="184" y="63"/>
                  </a:lnTo>
                  <a:lnTo>
                    <a:pt x="181" y="70"/>
                  </a:lnTo>
                  <a:lnTo>
                    <a:pt x="159" y="92"/>
                  </a:lnTo>
                  <a:lnTo>
                    <a:pt x="133" y="111"/>
                  </a:lnTo>
                  <a:lnTo>
                    <a:pt x="110" y="125"/>
                  </a:lnTo>
                  <a:lnTo>
                    <a:pt x="74" y="133"/>
                  </a:lnTo>
                  <a:lnTo>
                    <a:pt x="0" y="140"/>
                  </a:lnTo>
                  <a:lnTo>
                    <a:pt x="29" y="133"/>
                  </a:lnTo>
                  <a:lnTo>
                    <a:pt x="70" y="122"/>
                  </a:lnTo>
                  <a:lnTo>
                    <a:pt x="110" y="100"/>
                  </a:lnTo>
                  <a:lnTo>
                    <a:pt x="129" y="85"/>
                  </a:lnTo>
                  <a:lnTo>
                    <a:pt x="144" y="66"/>
                  </a:lnTo>
                  <a:lnTo>
                    <a:pt x="151" y="55"/>
                  </a:lnTo>
                  <a:lnTo>
                    <a:pt x="151" y="44"/>
                  </a:lnTo>
                  <a:lnTo>
                    <a:pt x="144" y="3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1" name="図形 150"/>
            <p:cNvSpPr>
              <a:spLocks/>
            </p:cNvSpPr>
            <p:nvPr/>
          </p:nvSpPr>
          <p:spPr bwMode="auto">
            <a:xfrm>
              <a:off x="1439696" y="5704967"/>
              <a:ext cx="470699" cy="199158"/>
            </a:xfrm>
            <a:custGeom>
              <a:avLst/>
              <a:gdLst/>
              <a:ahLst/>
              <a:cxnLst>
                <a:cxn ang="0">
                  <a:pos x="214" y="141"/>
                </a:cxn>
                <a:cxn ang="0">
                  <a:pos x="214" y="137"/>
                </a:cxn>
                <a:cxn ang="0">
                  <a:pos x="196" y="141"/>
                </a:cxn>
                <a:cxn ang="0">
                  <a:pos x="163" y="137"/>
                </a:cxn>
                <a:cxn ang="0">
                  <a:pos x="100" y="129"/>
                </a:cxn>
                <a:cxn ang="0">
                  <a:pos x="41" y="111"/>
                </a:cxn>
                <a:cxn ang="0">
                  <a:pos x="18" y="100"/>
                </a:cxn>
                <a:cxn ang="0">
                  <a:pos x="4" y="85"/>
                </a:cxn>
                <a:cxn ang="0">
                  <a:pos x="0" y="74"/>
                </a:cxn>
                <a:cxn ang="0">
                  <a:pos x="0" y="70"/>
                </a:cxn>
                <a:cxn ang="0">
                  <a:pos x="4" y="59"/>
                </a:cxn>
                <a:cxn ang="0">
                  <a:pos x="26" y="44"/>
                </a:cxn>
                <a:cxn ang="0">
                  <a:pos x="66" y="30"/>
                </a:cxn>
                <a:cxn ang="0">
                  <a:pos x="129" y="15"/>
                </a:cxn>
                <a:cxn ang="0">
                  <a:pos x="225" y="0"/>
                </a:cxn>
                <a:cxn ang="0">
                  <a:pos x="200" y="15"/>
                </a:cxn>
                <a:cxn ang="0">
                  <a:pos x="181" y="26"/>
                </a:cxn>
                <a:cxn ang="0">
                  <a:pos x="166" y="44"/>
                </a:cxn>
                <a:cxn ang="0">
                  <a:pos x="166" y="59"/>
                </a:cxn>
                <a:cxn ang="0">
                  <a:pos x="166" y="81"/>
                </a:cxn>
                <a:cxn ang="0">
                  <a:pos x="177" y="89"/>
                </a:cxn>
                <a:cxn ang="0">
                  <a:pos x="192" y="100"/>
                </a:cxn>
                <a:cxn ang="0">
                  <a:pos x="225" y="115"/>
                </a:cxn>
                <a:cxn ang="0">
                  <a:pos x="270" y="129"/>
                </a:cxn>
                <a:cxn ang="0">
                  <a:pos x="307" y="129"/>
                </a:cxn>
                <a:cxn ang="0">
                  <a:pos x="270" y="129"/>
                </a:cxn>
                <a:cxn ang="0">
                  <a:pos x="214" y="141"/>
                </a:cxn>
              </a:cxnLst>
              <a:rect l="0" t="0" r="0" b="0"/>
              <a:pathLst>
                <a:path w="307" h="141">
                  <a:moveTo>
                    <a:pt x="214" y="141"/>
                  </a:moveTo>
                  <a:lnTo>
                    <a:pt x="214" y="137"/>
                  </a:lnTo>
                  <a:lnTo>
                    <a:pt x="196" y="141"/>
                  </a:lnTo>
                  <a:lnTo>
                    <a:pt x="163" y="137"/>
                  </a:lnTo>
                  <a:lnTo>
                    <a:pt x="100" y="129"/>
                  </a:lnTo>
                  <a:lnTo>
                    <a:pt x="41" y="111"/>
                  </a:lnTo>
                  <a:lnTo>
                    <a:pt x="18" y="100"/>
                  </a:lnTo>
                  <a:lnTo>
                    <a:pt x="4" y="85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4" y="59"/>
                  </a:lnTo>
                  <a:lnTo>
                    <a:pt x="26" y="44"/>
                  </a:lnTo>
                  <a:lnTo>
                    <a:pt x="66" y="30"/>
                  </a:lnTo>
                  <a:lnTo>
                    <a:pt x="129" y="15"/>
                  </a:lnTo>
                  <a:lnTo>
                    <a:pt x="225" y="0"/>
                  </a:lnTo>
                  <a:lnTo>
                    <a:pt x="200" y="15"/>
                  </a:lnTo>
                  <a:lnTo>
                    <a:pt x="181" y="26"/>
                  </a:lnTo>
                  <a:lnTo>
                    <a:pt x="166" y="44"/>
                  </a:lnTo>
                  <a:lnTo>
                    <a:pt x="166" y="59"/>
                  </a:lnTo>
                  <a:lnTo>
                    <a:pt x="166" y="81"/>
                  </a:lnTo>
                  <a:lnTo>
                    <a:pt x="177" y="89"/>
                  </a:lnTo>
                  <a:lnTo>
                    <a:pt x="192" y="100"/>
                  </a:lnTo>
                  <a:lnTo>
                    <a:pt x="225" y="115"/>
                  </a:lnTo>
                  <a:lnTo>
                    <a:pt x="270" y="129"/>
                  </a:lnTo>
                  <a:lnTo>
                    <a:pt x="307" y="129"/>
                  </a:lnTo>
                  <a:lnTo>
                    <a:pt x="270" y="129"/>
                  </a:lnTo>
                  <a:lnTo>
                    <a:pt x="214" y="141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2" name="図形 151"/>
            <p:cNvSpPr>
              <a:spLocks/>
            </p:cNvSpPr>
            <p:nvPr/>
          </p:nvSpPr>
          <p:spPr bwMode="auto">
            <a:xfrm>
              <a:off x="1694211" y="5443660"/>
              <a:ext cx="754346" cy="443516"/>
            </a:xfrm>
            <a:custGeom>
              <a:avLst/>
              <a:gdLst/>
              <a:ahLst/>
              <a:cxnLst>
                <a:cxn ang="0">
                  <a:pos x="159" y="314"/>
                </a:cxn>
                <a:cxn ang="0">
                  <a:pos x="130" y="314"/>
                </a:cxn>
                <a:cxn ang="0">
                  <a:pos x="82" y="307"/>
                </a:cxn>
                <a:cxn ang="0">
                  <a:pos x="34" y="285"/>
                </a:cxn>
                <a:cxn ang="0">
                  <a:pos x="19" y="274"/>
                </a:cxn>
                <a:cxn ang="0">
                  <a:pos x="4" y="259"/>
                </a:cxn>
                <a:cxn ang="0">
                  <a:pos x="0" y="244"/>
                </a:cxn>
                <a:cxn ang="0">
                  <a:pos x="4" y="229"/>
                </a:cxn>
                <a:cxn ang="0">
                  <a:pos x="15" y="222"/>
                </a:cxn>
                <a:cxn ang="0">
                  <a:pos x="41" y="200"/>
                </a:cxn>
                <a:cxn ang="0">
                  <a:pos x="67" y="185"/>
                </a:cxn>
                <a:cxn ang="0">
                  <a:pos x="100" y="174"/>
                </a:cxn>
                <a:cxn ang="0">
                  <a:pos x="141" y="167"/>
                </a:cxn>
                <a:cxn ang="0">
                  <a:pos x="192" y="159"/>
                </a:cxn>
                <a:cxn ang="0">
                  <a:pos x="270" y="159"/>
                </a:cxn>
                <a:cxn ang="0">
                  <a:pos x="337" y="156"/>
                </a:cxn>
                <a:cxn ang="0">
                  <a:pos x="366" y="144"/>
                </a:cxn>
                <a:cxn ang="0">
                  <a:pos x="385" y="133"/>
                </a:cxn>
                <a:cxn ang="0">
                  <a:pos x="418" y="115"/>
                </a:cxn>
                <a:cxn ang="0">
                  <a:pos x="436" y="96"/>
                </a:cxn>
                <a:cxn ang="0">
                  <a:pos x="440" y="82"/>
                </a:cxn>
                <a:cxn ang="0">
                  <a:pos x="440" y="70"/>
                </a:cxn>
                <a:cxn ang="0">
                  <a:pos x="436" y="56"/>
                </a:cxn>
                <a:cxn ang="0">
                  <a:pos x="422" y="41"/>
                </a:cxn>
                <a:cxn ang="0">
                  <a:pos x="403" y="30"/>
                </a:cxn>
                <a:cxn ang="0">
                  <a:pos x="370" y="19"/>
                </a:cxn>
                <a:cxn ang="0">
                  <a:pos x="307" y="11"/>
                </a:cxn>
                <a:cxn ang="0">
                  <a:pos x="244" y="11"/>
                </a:cxn>
                <a:cxn ang="0">
                  <a:pos x="181" y="11"/>
                </a:cxn>
                <a:cxn ang="0">
                  <a:pos x="89" y="0"/>
                </a:cxn>
                <a:cxn ang="0">
                  <a:pos x="181" y="4"/>
                </a:cxn>
                <a:cxn ang="0">
                  <a:pos x="255" y="4"/>
                </a:cxn>
                <a:cxn ang="0">
                  <a:pos x="333" y="11"/>
                </a:cxn>
                <a:cxn ang="0">
                  <a:pos x="392" y="19"/>
                </a:cxn>
                <a:cxn ang="0">
                  <a:pos x="436" y="30"/>
                </a:cxn>
                <a:cxn ang="0">
                  <a:pos x="462" y="48"/>
                </a:cxn>
                <a:cxn ang="0">
                  <a:pos x="481" y="63"/>
                </a:cxn>
                <a:cxn ang="0">
                  <a:pos x="492" y="85"/>
                </a:cxn>
                <a:cxn ang="0">
                  <a:pos x="492" y="96"/>
                </a:cxn>
                <a:cxn ang="0">
                  <a:pos x="492" y="111"/>
                </a:cxn>
                <a:cxn ang="0">
                  <a:pos x="477" y="130"/>
                </a:cxn>
                <a:cxn ang="0">
                  <a:pos x="448" y="144"/>
                </a:cxn>
                <a:cxn ang="0">
                  <a:pos x="407" y="156"/>
                </a:cxn>
                <a:cxn ang="0">
                  <a:pos x="366" y="167"/>
                </a:cxn>
                <a:cxn ang="0">
                  <a:pos x="296" y="170"/>
                </a:cxn>
                <a:cxn ang="0">
                  <a:pos x="263" y="170"/>
                </a:cxn>
                <a:cxn ang="0">
                  <a:pos x="200" y="174"/>
                </a:cxn>
                <a:cxn ang="0">
                  <a:pos x="152" y="181"/>
                </a:cxn>
                <a:cxn ang="0">
                  <a:pos x="115" y="189"/>
                </a:cxn>
                <a:cxn ang="0">
                  <a:pos x="89" y="200"/>
                </a:cxn>
                <a:cxn ang="0">
                  <a:pos x="74" y="211"/>
                </a:cxn>
                <a:cxn ang="0">
                  <a:pos x="67" y="222"/>
                </a:cxn>
                <a:cxn ang="0">
                  <a:pos x="59" y="229"/>
                </a:cxn>
                <a:cxn ang="0">
                  <a:pos x="56" y="244"/>
                </a:cxn>
                <a:cxn ang="0">
                  <a:pos x="56" y="255"/>
                </a:cxn>
                <a:cxn ang="0">
                  <a:pos x="67" y="270"/>
                </a:cxn>
                <a:cxn ang="0">
                  <a:pos x="74" y="281"/>
                </a:cxn>
                <a:cxn ang="0">
                  <a:pos x="111" y="296"/>
                </a:cxn>
                <a:cxn ang="0">
                  <a:pos x="181" y="314"/>
                </a:cxn>
                <a:cxn ang="0">
                  <a:pos x="159" y="314"/>
                </a:cxn>
              </a:cxnLst>
              <a:rect l="0" t="0" r="0" b="0"/>
              <a:pathLst>
                <a:path w="492" h="314">
                  <a:moveTo>
                    <a:pt x="159" y="314"/>
                  </a:moveTo>
                  <a:lnTo>
                    <a:pt x="130" y="314"/>
                  </a:lnTo>
                  <a:lnTo>
                    <a:pt x="82" y="307"/>
                  </a:lnTo>
                  <a:lnTo>
                    <a:pt x="34" y="285"/>
                  </a:lnTo>
                  <a:lnTo>
                    <a:pt x="19" y="274"/>
                  </a:lnTo>
                  <a:lnTo>
                    <a:pt x="4" y="259"/>
                  </a:lnTo>
                  <a:lnTo>
                    <a:pt x="0" y="244"/>
                  </a:lnTo>
                  <a:lnTo>
                    <a:pt x="4" y="229"/>
                  </a:lnTo>
                  <a:lnTo>
                    <a:pt x="15" y="222"/>
                  </a:lnTo>
                  <a:lnTo>
                    <a:pt x="41" y="200"/>
                  </a:lnTo>
                  <a:lnTo>
                    <a:pt x="67" y="185"/>
                  </a:lnTo>
                  <a:lnTo>
                    <a:pt x="100" y="174"/>
                  </a:lnTo>
                  <a:lnTo>
                    <a:pt x="141" y="167"/>
                  </a:lnTo>
                  <a:lnTo>
                    <a:pt x="192" y="159"/>
                  </a:lnTo>
                  <a:lnTo>
                    <a:pt x="270" y="159"/>
                  </a:lnTo>
                  <a:lnTo>
                    <a:pt x="337" y="156"/>
                  </a:lnTo>
                  <a:lnTo>
                    <a:pt x="366" y="144"/>
                  </a:lnTo>
                  <a:lnTo>
                    <a:pt x="385" y="133"/>
                  </a:lnTo>
                  <a:lnTo>
                    <a:pt x="418" y="115"/>
                  </a:lnTo>
                  <a:lnTo>
                    <a:pt x="436" y="96"/>
                  </a:lnTo>
                  <a:lnTo>
                    <a:pt x="440" y="82"/>
                  </a:lnTo>
                  <a:lnTo>
                    <a:pt x="440" y="70"/>
                  </a:lnTo>
                  <a:lnTo>
                    <a:pt x="436" y="56"/>
                  </a:lnTo>
                  <a:lnTo>
                    <a:pt x="422" y="41"/>
                  </a:lnTo>
                  <a:lnTo>
                    <a:pt x="403" y="30"/>
                  </a:lnTo>
                  <a:lnTo>
                    <a:pt x="370" y="19"/>
                  </a:lnTo>
                  <a:lnTo>
                    <a:pt x="307" y="11"/>
                  </a:lnTo>
                  <a:lnTo>
                    <a:pt x="244" y="11"/>
                  </a:lnTo>
                  <a:lnTo>
                    <a:pt x="181" y="11"/>
                  </a:lnTo>
                  <a:lnTo>
                    <a:pt x="89" y="0"/>
                  </a:lnTo>
                  <a:lnTo>
                    <a:pt x="181" y="4"/>
                  </a:lnTo>
                  <a:lnTo>
                    <a:pt x="255" y="4"/>
                  </a:lnTo>
                  <a:lnTo>
                    <a:pt x="333" y="11"/>
                  </a:lnTo>
                  <a:lnTo>
                    <a:pt x="392" y="19"/>
                  </a:lnTo>
                  <a:lnTo>
                    <a:pt x="436" y="30"/>
                  </a:lnTo>
                  <a:lnTo>
                    <a:pt x="462" y="48"/>
                  </a:lnTo>
                  <a:lnTo>
                    <a:pt x="481" y="63"/>
                  </a:lnTo>
                  <a:lnTo>
                    <a:pt x="492" y="85"/>
                  </a:lnTo>
                  <a:lnTo>
                    <a:pt x="492" y="96"/>
                  </a:lnTo>
                  <a:lnTo>
                    <a:pt x="492" y="111"/>
                  </a:lnTo>
                  <a:lnTo>
                    <a:pt x="477" y="130"/>
                  </a:lnTo>
                  <a:lnTo>
                    <a:pt x="448" y="144"/>
                  </a:lnTo>
                  <a:lnTo>
                    <a:pt x="407" y="156"/>
                  </a:lnTo>
                  <a:lnTo>
                    <a:pt x="366" y="167"/>
                  </a:lnTo>
                  <a:lnTo>
                    <a:pt x="296" y="170"/>
                  </a:lnTo>
                  <a:lnTo>
                    <a:pt x="263" y="170"/>
                  </a:lnTo>
                  <a:lnTo>
                    <a:pt x="200" y="174"/>
                  </a:lnTo>
                  <a:lnTo>
                    <a:pt x="152" y="181"/>
                  </a:lnTo>
                  <a:lnTo>
                    <a:pt x="115" y="189"/>
                  </a:lnTo>
                  <a:lnTo>
                    <a:pt x="89" y="200"/>
                  </a:lnTo>
                  <a:lnTo>
                    <a:pt x="74" y="211"/>
                  </a:lnTo>
                  <a:lnTo>
                    <a:pt x="67" y="222"/>
                  </a:lnTo>
                  <a:lnTo>
                    <a:pt x="59" y="229"/>
                  </a:lnTo>
                  <a:lnTo>
                    <a:pt x="56" y="244"/>
                  </a:lnTo>
                  <a:lnTo>
                    <a:pt x="56" y="255"/>
                  </a:lnTo>
                  <a:lnTo>
                    <a:pt x="67" y="270"/>
                  </a:lnTo>
                  <a:lnTo>
                    <a:pt x="74" y="281"/>
                  </a:lnTo>
                  <a:lnTo>
                    <a:pt x="111" y="296"/>
                  </a:lnTo>
                  <a:lnTo>
                    <a:pt x="181" y="314"/>
                  </a:lnTo>
                  <a:lnTo>
                    <a:pt x="159" y="31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3" name="図形 152"/>
            <p:cNvSpPr>
              <a:spLocks/>
            </p:cNvSpPr>
            <p:nvPr/>
          </p:nvSpPr>
          <p:spPr bwMode="auto">
            <a:xfrm>
              <a:off x="1784671" y="5689430"/>
              <a:ext cx="386372" cy="197746"/>
            </a:xfrm>
            <a:custGeom>
              <a:avLst/>
              <a:gdLst/>
              <a:ahLst/>
              <a:cxnLst>
                <a:cxn ang="0">
                  <a:pos x="163" y="140"/>
                </a:cxn>
                <a:cxn ang="0">
                  <a:pos x="133" y="140"/>
                </a:cxn>
                <a:cxn ang="0">
                  <a:pos x="67" y="122"/>
                </a:cxn>
                <a:cxn ang="0">
                  <a:pos x="26" y="107"/>
                </a:cxn>
                <a:cxn ang="0">
                  <a:pos x="11" y="92"/>
                </a:cxn>
                <a:cxn ang="0">
                  <a:pos x="0" y="81"/>
                </a:cxn>
                <a:cxn ang="0">
                  <a:pos x="0" y="70"/>
                </a:cxn>
                <a:cxn ang="0">
                  <a:pos x="8" y="55"/>
                </a:cxn>
                <a:cxn ang="0">
                  <a:pos x="11" y="48"/>
                </a:cxn>
                <a:cxn ang="0">
                  <a:pos x="23" y="41"/>
                </a:cxn>
                <a:cxn ang="0">
                  <a:pos x="37" y="30"/>
                </a:cxn>
                <a:cxn ang="0">
                  <a:pos x="56" y="22"/>
                </a:cxn>
                <a:cxn ang="0">
                  <a:pos x="93" y="11"/>
                </a:cxn>
                <a:cxn ang="0">
                  <a:pos x="141" y="7"/>
                </a:cxn>
                <a:cxn ang="0">
                  <a:pos x="204" y="0"/>
                </a:cxn>
                <a:cxn ang="0">
                  <a:pos x="252" y="0"/>
                </a:cxn>
                <a:cxn ang="0">
                  <a:pos x="196" y="7"/>
                </a:cxn>
                <a:cxn ang="0">
                  <a:pos x="141" y="15"/>
                </a:cxn>
                <a:cxn ang="0">
                  <a:pos x="96" y="37"/>
                </a:cxn>
                <a:cxn ang="0">
                  <a:pos x="82" y="52"/>
                </a:cxn>
                <a:cxn ang="0">
                  <a:pos x="71" y="67"/>
                </a:cxn>
                <a:cxn ang="0">
                  <a:pos x="71" y="70"/>
                </a:cxn>
                <a:cxn ang="0">
                  <a:pos x="78" y="85"/>
                </a:cxn>
                <a:cxn ang="0">
                  <a:pos x="85" y="100"/>
                </a:cxn>
                <a:cxn ang="0">
                  <a:pos x="100" y="111"/>
                </a:cxn>
                <a:cxn ang="0">
                  <a:pos x="126" y="126"/>
                </a:cxn>
                <a:cxn ang="0">
                  <a:pos x="167" y="137"/>
                </a:cxn>
                <a:cxn ang="0">
                  <a:pos x="163" y="140"/>
                </a:cxn>
              </a:cxnLst>
              <a:rect l="0" t="0" r="0" b="0"/>
              <a:pathLst>
                <a:path w="252" h="140">
                  <a:moveTo>
                    <a:pt x="163" y="140"/>
                  </a:moveTo>
                  <a:lnTo>
                    <a:pt x="133" y="140"/>
                  </a:lnTo>
                  <a:lnTo>
                    <a:pt x="67" y="122"/>
                  </a:lnTo>
                  <a:lnTo>
                    <a:pt x="26" y="107"/>
                  </a:lnTo>
                  <a:lnTo>
                    <a:pt x="11" y="92"/>
                  </a:lnTo>
                  <a:lnTo>
                    <a:pt x="0" y="81"/>
                  </a:lnTo>
                  <a:lnTo>
                    <a:pt x="0" y="70"/>
                  </a:lnTo>
                  <a:lnTo>
                    <a:pt x="8" y="55"/>
                  </a:lnTo>
                  <a:lnTo>
                    <a:pt x="11" y="48"/>
                  </a:lnTo>
                  <a:lnTo>
                    <a:pt x="23" y="41"/>
                  </a:lnTo>
                  <a:lnTo>
                    <a:pt x="37" y="30"/>
                  </a:lnTo>
                  <a:lnTo>
                    <a:pt x="56" y="22"/>
                  </a:lnTo>
                  <a:lnTo>
                    <a:pt x="93" y="11"/>
                  </a:lnTo>
                  <a:lnTo>
                    <a:pt x="141" y="7"/>
                  </a:lnTo>
                  <a:lnTo>
                    <a:pt x="204" y="0"/>
                  </a:lnTo>
                  <a:lnTo>
                    <a:pt x="252" y="0"/>
                  </a:lnTo>
                  <a:lnTo>
                    <a:pt x="196" y="7"/>
                  </a:lnTo>
                  <a:lnTo>
                    <a:pt x="141" y="15"/>
                  </a:lnTo>
                  <a:lnTo>
                    <a:pt x="96" y="37"/>
                  </a:lnTo>
                  <a:lnTo>
                    <a:pt x="82" y="52"/>
                  </a:lnTo>
                  <a:lnTo>
                    <a:pt x="71" y="67"/>
                  </a:lnTo>
                  <a:lnTo>
                    <a:pt x="71" y="70"/>
                  </a:lnTo>
                  <a:lnTo>
                    <a:pt x="78" y="85"/>
                  </a:lnTo>
                  <a:lnTo>
                    <a:pt x="85" y="100"/>
                  </a:lnTo>
                  <a:lnTo>
                    <a:pt x="100" y="111"/>
                  </a:lnTo>
                  <a:lnTo>
                    <a:pt x="126" y="126"/>
                  </a:lnTo>
                  <a:lnTo>
                    <a:pt x="167" y="137"/>
                  </a:lnTo>
                  <a:lnTo>
                    <a:pt x="163" y="14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4" name="図形 153"/>
            <p:cNvSpPr>
              <a:spLocks/>
            </p:cNvSpPr>
            <p:nvPr/>
          </p:nvSpPr>
          <p:spPr bwMode="auto">
            <a:xfrm>
              <a:off x="1904263" y="5459197"/>
              <a:ext cx="815675" cy="423741"/>
            </a:xfrm>
            <a:custGeom>
              <a:avLst/>
              <a:gdLst/>
              <a:ahLst/>
              <a:cxnLst>
                <a:cxn ang="0">
                  <a:pos x="325" y="163"/>
                </a:cxn>
                <a:cxn ang="0">
                  <a:pos x="296" y="163"/>
                </a:cxn>
                <a:cxn ang="0">
                  <a:pos x="133" y="178"/>
                </a:cxn>
                <a:cxn ang="0">
                  <a:pos x="92" y="189"/>
                </a:cxn>
                <a:cxn ang="0">
                  <a:pos x="70" y="200"/>
                </a:cxn>
                <a:cxn ang="0">
                  <a:pos x="55" y="211"/>
                </a:cxn>
                <a:cxn ang="0">
                  <a:pos x="44" y="218"/>
                </a:cxn>
                <a:cxn ang="0">
                  <a:pos x="37" y="233"/>
                </a:cxn>
                <a:cxn ang="0">
                  <a:pos x="37" y="241"/>
                </a:cxn>
                <a:cxn ang="0">
                  <a:pos x="37" y="248"/>
                </a:cxn>
                <a:cxn ang="0">
                  <a:pos x="55" y="259"/>
                </a:cxn>
                <a:cxn ang="0">
                  <a:pos x="85" y="274"/>
                </a:cxn>
                <a:cxn ang="0">
                  <a:pos x="155" y="289"/>
                </a:cxn>
                <a:cxn ang="0">
                  <a:pos x="104" y="300"/>
                </a:cxn>
                <a:cxn ang="0">
                  <a:pos x="92" y="300"/>
                </a:cxn>
                <a:cxn ang="0">
                  <a:pos x="55" y="289"/>
                </a:cxn>
                <a:cxn ang="0">
                  <a:pos x="30" y="274"/>
                </a:cxn>
                <a:cxn ang="0">
                  <a:pos x="7" y="259"/>
                </a:cxn>
                <a:cxn ang="0">
                  <a:pos x="0" y="248"/>
                </a:cxn>
                <a:cxn ang="0">
                  <a:pos x="0" y="233"/>
                </a:cxn>
                <a:cxn ang="0">
                  <a:pos x="0" y="230"/>
                </a:cxn>
                <a:cxn ang="0">
                  <a:pos x="4" y="215"/>
                </a:cxn>
                <a:cxn ang="0">
                  <a:pos x="18" y="204"/>
                </a:cxn>
                <a:cxn ang="0">
                  <a:pos x="55" y="189"/>
                </a:cxn>
                <a:cxn ang="0">
                  <a:pos x="100" y="174"/>
                </a:cxn>
                <a:cxn ang="0">
                  <a:pos x="144" y="170"/>
                </a:cxn>
                <a:cxn ang="0">
                  <a:pos x="233" y="163"/>
                </a:cxn>
                <a:cxn ang="0">
                  <a:pos x="270" y="163"/>
                </a:cxn>
                <a:cxn ang="0">
                  <a:pos x="299" y="159"/>
                </a:cxn>
                <a:cxn ang="0">
                  <a:pos x="311" y="163"/>
                </a:cxn>
                <a:cxn ang="0">
                  <a:pos x="355" y="159"/>
                </a:cxn>
                <a:cxn ang="0">
                  <a:pos x="396" y="148"/>
                </a:cxn>
                <a:cxn ang="0">
                  <a:pos x="425" y="141"/>
                </a:cxn>
                <a:cxn ang="0">
                  <a:pos x="455" y="122"/>
                </a:cxn>
                <a:cxn ang="0">
                  <a:pos x="492" y="104"/>
                </a:cxn>
                <a:cxn ang="0">
                  <a:pos x="499" y="89"/>
                </a:cxn>
                <a:cxn ang="0">
                  <a:pos x="506" y="71"/>
                </a:cxn>
                <a:cxn ang="0">
                  <a:pos x="499" y="48"/>
                </a:cxn>
                <a:cxn ang="0">
                  <a:pos x="484" y="34"/>
                </a:cxn>
                <a:cxn ang="0">
                  <a:pos x="466" y="19"/>
                </a:cxn>
                <a:cxn ang="0">
                  <a:pos x="421" y="0"/>
                </a:cxn>
                <a:cxn ang="0">
                  <a:pos x="462" y="8"/>
                </a:cxn>
                <a:cxn ang="0">
                  <a:pos x="492" y="19"/>
                </a:cxn>
                <a:cxn ang="0">
                  <a:pos x="510" y="34"/>
                </a:cxn>
                <a:cxn ang="0">
                  <a:pos x="525" y="45"/>
                </a:cxn>
                <a:cxn ang="0">
                  <a:pos x="532" y="59"/>
                </a:cxn>
                <a:cxn ang="0">
                  <a:pos x="532" y="74"/>
                </a:cxn>
                <a:cxn ang="0">
                  <a:pos x="532" y="78"/>
                </a:cxn>
                <a:cxn ang="0">
                  <a:pos x="514" y="100"/>
                </a:cxn>
                <a:cxn ang="0">
                  <a:pos x="492" y="119"/>
                </a:cxn>
                <a:cxn ang="0">
                  <a:pos x="455" y="133"/>
                </a:cxn>
                <a:cxn ang="0">
                  <a:pos x="421" y="145"/>
                </a:cxn>
                <a:cxn ang="0">
                  <a:pos x="355" y="159"/>
                </a:cxn>
                <a:cxn ang="0">
                  <a:pos x="325" y="163"/>
                </a:cxn>
              </a:cxnLst>
              <a:rect l="0" t="0" r="0" b="0"/>
              <a:pathLst>
                <a:path w="532" h="300">
                  <a:moveTo>
                    <a:pt x="325" y="163"/>
                  </a:moveTo>
                  <a:lnTo>
                    <a:pt x="296" y="163"/>
                  </a:lnTo>
                  <a:lnTo>
                    <a:pt x="133" y="178"/>
                  </a:lnTo>
                  <a:lnTo>
                    <a:pt x="92" y="189"/>
                  </a:lnTo>
                  <a:lnTo>
                    <a:pt x="70" y="200"/>
                  </a:lnTo>
                  <a:lnTo>
                    <a:pt x="55" y="211"/>
                  </a:lnTo>
                  <a:lnTo>
                    <a:pt x="44" y="218"/>
                  </a:lnTo>
                  <a:lnTo>
                    <a:pt x="37" y="233"/>
                  </a:lnTo>
                  <a:lnTo>
                    <a:pt x="37" y="241"/>
                  </a:lnTo>
                  <a:lnTo>
                    <a:pt x="37" y="248"/>
                  </a:lnTo>
                  <a:lnTo>
                    <a:pt x="55" y="259"/>
                  </a:lnTo>
                  <a:lnTo>
                    <a:pt x="85" y="274"/>
                  </a:lnTo>
                  <a:lnTo>
                    <a:pt x="155" y="289"/>
                  </a:lnTo>
                  <a:lnTo>
                    <a:pt x="104" y="300"/>
                  </a:lnTo>
                  <a:lnTo>
                    <a:pt x="92" y="300"/>
                  </a:lnTo>
                  <a:lnTo>
                    <a:pt x="55" y="289"/>
                  </a:lnTo>
                  <a:lnTo>
                    <a:pt x="30" y="274"/>
                  </a:lnTo>
                  <a:lnTo>
                    <a:pt x="7" y="259"/>
                  </a:lnTo>
                  <a:lnTo>
                    <a:pt x="0" y="248"/>
                  </a:lnTo>
                  <a:lnTo>
                    <a:pt x="0" y="233"/>
                  </a:lnTo>
                  <a:lnTo>
                    <a:pt x="0" y="230"/>
                  </a:lnTo>
                  <a:lnTo>
                    <a:pt x="4" y="215"/>
                  </a:lnTo>
                  <a:lnTo>
                    <a:pt x="18" y="204"/>
                  </a:lnTo>
                  <a:lnTo>
                    <a:pt x="55" y="189"/>
                  </a:lnTo>
                  <a:lnTo>
                    <a:pt x="100" y="174"/>
                  </a:lnTo>
                  <a:lnTo>
                    <a:pt x="144" y="170"/>
                  </a:lnTo>
                  <a:lnTo>
                    <a:pt x="233" y="163"/>
                  </a:lnTo>
                  <a:lnTo>
                    <a:pt x="270" y="163"/>
                  </a:lnTo>
                  <a:lnTo>
                    <a:pt x="299" y="159"/>
                  </a:lnTo>
                  <a:lnTo>
                    <a:pt x="311" y="163"/>
                  </a:lnTo>
                  <a:lnTo>
                    <a:pt x="355" y="159"/>
                  </a:lnTo>
                  <a:lnTo>
                    <a:pt x="396" y="148"/>
                  </a:lnTo>
                  <a:lnTo>
                    <a:pt x="425" y="141"/>
                  </a:lnTo>
                  <a:lnTo>
                    <a:pt x="455" y="122"/>
                  </a:lnTo>
                  <a:lnTo>
                    <a:pt x="492" y="104"/>
                  </a:lnTo>
                  <a:lnTo>
                    <a:pt x="499" y="89"/>
                  </a:lnTo>
                  <a:lnTo>
                    <a:pt x="506" y="71"/>
                  </a:lnTo>
                  <a:lnTo>
                    <a:pt x="499" y="48"/>
                  </a:lnTo>
                  <a:lnTo>
                    <a:pt x="484" y="34"/>
                  </a:lnTo>
                  <a:lnTo>
                    <a:pt x="466" y="19"/>
                  </a:lnTo>
                  <a:lnTo>
                    <a:pt x="421" y="0"/>
                  </a:lnTo>
                  <a:lnTo>
                    <a:pt x="462" y="8"/>
                  </a:lnTo>
                  <a:lnTo>
                    <a:pt x="492" y="19"/>
                  </a:lnTo>
                  <a:lnTo>
                    <a:pt x="510" y="34"/>
                  </a:lnTo>
                  <a:lnTo>
                    <a:pt x="525" y="45"/>
                  </a:lnTo>
                  <a:lnTo>
                    <a:pt x="532" y="59"/>
                  </a:lnTo>
                  <a:lnTo>
                    <a:pt x="532" y="74"/>
                  </a:lnTo>
                  <a:lnTo>
                    <a:pt x="532" y="78"/>
                  </a:lnTo>
                  <a:lnTo>
                    <a:pt x="514" y="100"/>
                  </a:lnTo>
                  <a:lnTo>
                    <a:pt x="492" y="119"/>
                  </a:lnTo>
                  <a:lnTo>
                    <a:pt x="455" y="133"/>
                  </a:lnTo>
                  <a:lnTo>
                    <a:pt x="421" y="145"/>
                  </a:lnTo>
                  <a:lnTo>
                    <a:pt x="355" y="159"/>
                  </a:lnTo>
                  <a:lnTo>
                    <a:pt x="325" y="163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5" name="図形 154"/>
            <p:cNvSpPr>
              <a:spLocks/>
            </p:cNvSpPr>
            <p:nvPr/>
          </p:nvSpPr>
          <p:spPr bwMode="auto">
            <a:xfrm>
              <a:off x="1723342" y="5302413"/>
              <a:ext cx="1082455" cy="387017"/>
            </a:xfrm>
            <a:custGeom>
              <a:avLst/>
              <a:gdLst/>
              <a:ahLst/>
              <a:cxnLst>
                <a:cxn ang="0">
                  <a:pos x="539" y="100"/>
                </a:cxn>
                <a:cxn ang="0">
                  <a:pos x="654" y="119"/>
                </a:cxn>
                <a:cxn ang="0">
                  <a:pos x="698" y="159"/>
                </a:cxn>
                <a:cxn ang="0">
                  <a:pos x="698" y="204"/>
                </a:cxn>
                <a:cxn ang="0">
                  <a:pos x="632" y="252"/>
                </a:cxn>
                <a:cxn ang="0">
                  <a:pos x="469" y="274"/>
                </a:cxn>
                <a:cxn ang="0">
                  <a:pos x="599" y="241"/>
                </a:cxn>
                <a:cxn ang="0">
                  <a:pos x="654" y="189"/>
                </a:cxn>
                <a:cxn ang="0">
                  <a:pos x="643" y="156"/>
                </a:cxn>
                <a:cxn ang="0">
                  <a:pos x="562" y="115"/>
                </a:cxn>
                <a:cxn ang="0">
                  <a:pos x="554" y="119"/>
                </a:cxn>
                <a:cxn ang="0">
                  <a:pos x="617" y="163"/>
                </a:cxn>
                <a:cxn ang="0">
                  <a:pos x="602" y="211"/>
                </a:cxn>
                <a:cxn ang="0">
                  <a:pos x="514" y="259"/>
                </a:cxn>
                <a:cxn ang="0">
                  <a:pos x="421" y="270"/>
                </a:cxn>
                <a:cxn ang="0">
                  <a:pos x="528" y="230"/>
                </a:cxn>
                <a:cxn ang="0">
                  <a:pos x="547" y="174"/>
                </a:cxn>
                <a:cxn ang="0">
                  <a:pos x="525" y="130"/>
                </a:cxn>
                <a:cxn ang="0">
                  <a:pos x="406" y="100"/>
                </a:cxn>
                <a:cxn ang="0">
                  <a:pos x="210" y="93"/>
                </a:cxn>
                <a:cxn ang="0">
                  <a:pos x="66" y="63"/>
                </a:cxn>
                <a:cxn ang="0">
                  <a:pos x="48" y="41"/>
                </a:cxn>
                <a:cxn ang="0">
                  <a:pos x="77" y="4"/>
                </a:cxn>
                <a:cxn ang="0">
                  <a:pos x="48" y="30"/>
                </a:cxn>
                <a:cxn ang="0">
                  <a:pos x="70" y="71"/>
                </a:cxn>
                <a:cxn ang="0">
                  <a:pos x="210" y="100"/>
                </a:cxn>
                <a:cxn ang="0">
                  <a:pos x="406" y="100"/>
                </a:cxn>
                <a:cxn ang="0">
                  <a:pos x="517" y="134"/>
                </a:cxn>
                <a:cxn ang="0">
                  <a:pos x="543" y="174"/>
                </a:cxn>
                <a:cxn ang="0">
                  <a:pos x="528" y="226"/>
                </a:cxn>
                <a:cxn ang="0">
                  <a:pos x="388" y="270"/>
                </a:cxn>
                <a:cxn ang="0">
                  <a:pos x="414" y="256"/>
                </a:cxn>
                <a:cxn ang="0">
                  <a:pos x="477" y="211"/>
                </a:cxn>
                <a:cxn ang="0">
                  <a:pos x="462" y="163"/>
                </a:cxn>
                <a:cxn ang="0">
                  <a:pos x="373" y="115"/>
                </a:cxn>
                <a:cxn ang="0">
                  <a:pos x="173" y="100"/>
                </a:cxn>
                <a:cxn ang="0">
                  <a:pos x="15" y="63"/>
                </a:cxn>
                <a:cxn ang="0">
                  <a:pos x="11" y="19"/>
                </a:cxn>
                <a:cxn ang="0">
                  <a:pos x="85" y="0"/>
                </a:cxn>
                <a:cxn ang="0">
                  <a:pos x="77" y="23"/>
                </a:cxn>
                <a:cxn ang="0">
                  <a:pos x="85" y="56"/>
                </a:cxn>
                <a:cxn ang="0">
                  <a:pos x="192" y="89"/>
                </a:cxn>
                <a:cxn ang="0">
                  <a:pos x="414" y="89"/>
                </a:cxn>
              </a:cxnLst>
              <a:rect l="0" t="0" r="0" b="0"/>
              <a:pathLst>
                <a:path w="706" h="274">
                  <a:moveTo>
                    <a:pt x="414" y="89"/>
                  </a:moveTo>
                  <a:lnTo>
                    <a:pt x="484" y="93"/>
                  </a:lnTo>
                  <a:lnTo>
                    <a:pt x="539" y="100"/>
                  </a:lnTo>
                  <a:lnTo>
                    <a:pt x="587" y="104"/>
                  </a:lnTo>
                  <a:lnTo>
                    <a:pt x="624" y="111"/>
                  </a:lnTo>
                  <a:lnTo>
                    <a:pt x="654" y="119"/>
                  </a:lnTo>
                  <a:lnTo>
                    <a:pt x="672" y="134"/>
                  </a:lnTo>
                  <a:lnTo>
                    <a:pt x="687" y="145"/>
                  </a:lnTo>
                  <a:lnTo>
                    <a:pt x="698" y="159"/>
                  </a:lnTo>
                  <a:lnTo>
                    <a:pt x="706" y="174"/>
                  </a:lnTo>
                  <a:lnTo>
                    <a:pt x="706" y="189"/>
                  </a:lnTo>
                  <a:lnTo>
                    <a:pt x="698" y="204"/>
                  </a:lnTo>
                  <a:lnTo>
                    <a:pt x="684" y="226"/>
                  </a:lnTo>
                  <a:lnTo>
                    <a:pt x="665" y="241"/>
                  </a:lnTo>
                  <a:lnTo>
                    <a:pt x="632" y="252"/>
                  </a:lnTo>
                  <a:lnTo>
                    <a:pt x="599" y="259"/>
                  </a:lnTo>
                  <a:lnTo>
                    <a:pt x="532" y="270"/>
                  </a:lnTo>
                  <a:lnTo>
                    <a:pt x="469" y="274"/>
                  </a:lnTo>
                  <a:lnTo>
                    <a:pt x="517" y="267"/>
                  </a:lnTo>
                  <a:lnTo>
                    <a:pt x="573" y="252"/>
                  </a:lnTo>
                  <a:lnTo>
                    <a:pt x="599" y="241"/>
                  </a:lnTo>
                  <a:lnTo>
                    <a:pt x="624" y="226"/>
                  </a:lnTo>
                  <a:lnTo>
                    <a:pt x="643" y="211"/>
                  </a:lnTo>
                  <a:lnTo>
                    <a:pt x="654" y="189"/>
                  </a:lnTo>
                  <a:lnTo>
                    <a:pt x="654" y="182"/>
                  </a:lnTo>
                  <a:lnTo>
                    <a:pt x="654" y="163"/>
                  </a:lnTo>
                  <a:lnTo>
                    <a:pt x="643" y="156"/>
                  </a:lnTo>
                  <a:lnTo>
                    <a:pt x="628" y="141"/>
                  </a:lnTo>
                  <a:lnTo>
                    <a:pt x="602" y="126"/>
                  </a:lnTo>
                  <a:lnTo>
                    <a:pt x="562" y="115"/>
                  </a:lnTo>
                  <a:lnTo>
                    <a:pt x="510" y="111"/>
                  </a:lnTo>
                  <a:lnTo>
                    <a:pt x="510" y="111"/>
                  </a:lnTo>
                  <a:lnTo>
                    <a:pt x="554" y="119"/>
                  </a:lnTo>
                  <a:lnTo>
                    <a:pt x="595" y="141"/>
                  </a:lnTo>
                  <a:lnTo>
                    <a:pt x="610" y="148"/>
                  </a:lnTo>
                  <a:lnTo>
                    <a:pt x="617" y="163"/>
                  </a:lnTo>
                  <a:lnTo>
                    <a:pt x="617" y="182"/>
                  </a:lnTo>
                  <a:lnTo>
                    <a:pt x="613" y="200"/>
                  </a:lnTo>
                  <a:lnTo>
                    <a:pt x="602" y="211"/>
                  </a:lnTo>
                  <a:lnTo>
                    <a:pt x="569" y="233"/>
                  </a:lnTo>
                  <a:lnTo>
                    <a:pt x="543" y="244"/>
                  </a:lnTo>
                  <a:lnTo>
                    <a:pt x="514" y="259"/>
                  </a:lnTo>
                  <a:lnTo>
                    <a:pt x="473" y="267"/>
                  </a:lnTo>
                  <a:lnTo>
                    <a:pt x="429" y="270"/>
                  </a:lnTo>
                  <a:lnTo>
                    <a:pt x="421" y="270"/>
                  </a:lnTo>
                  <a:lnTo>
                    <a:pt x="469" y="259"/>
                  </a:lnTo>
                  <a:lnTo>
                    <a:pt x="502" y="244"/>
                  </a:lnTo>
                  <a:lnTo>
                    <a:pt x="528" y="230"/>
                  </a:lnTo>
                  <a:lnTo>
                    <a:pt x="543" y="211"/>
                  </a:lnTo>
                  <a:lnTo>
                    <a:pt x="547" y="189"/>
                  </a:lnTo>
                  <a:lnTo>
                    <a:pt x="547" y="174"/>
                  </a:lnTo>
                  <a:lnTo>
                    <a:pt x="543" y="159"/>
                  </a:lnTo>
                  <a:lnTo>
                    <a:pt x="532" y="145"/>
                  </a:lnTo>
                  <a:lnTo>
                    <a:pt x="525" y="130"/>
                  </a:lnTo>
                  <a:lnTo>
                    <a:pt x="488" y="111"/>
                  </a:lnTo>
                  <a:lnTo>
                    <a:pt x="447" y="104"/>
                  </a:lnTo>
                  <a:lnTo>
                    <a:pt x="406" y="100"/>
                  </a:lnTo>
                  <a:lnTo>
                    <a:pt x="332" y="93"/>
                  </a:lnTo>
                  <a:lnTo>
                    <a:pt x="295" y="100"/>
                  </a:lnTo>
                  <a:lnTo>
                    <a:pt x="210" y="93"/>
                  </a:lnTo>
                  <a:lnTo>
                    <a:pt x="140" y="85"/>
                  </a:lnTo>
                  <a:lnTo>
                    <a:pt x="96" y="74"/>
                  </a:lnTo>
                  <a:lnTo>
                    <a:pt x="66" y="63"/>
                  </a:lnTo>
                  <a:lnTo>
                    <a:pt x="51" y="56"/>
                  </a:lnTo>
                  <a:lnTo>
                    <a:pt x="48" y="45"/>
                  </a:lnTo>
                  <a:lnTo>
                    <a:pt x="48" y="41"/>
                  </a:lnTo>
                  <a:lnTo>
                    <a:pt x="51" y="30"/>
                  </a:lnTo>
                  <a:lnTo>
                    <a:pt x="63" y="15"/>
                  </a:lnTo>
                  <a:lnTo>
                    <a:pt x="77" y="4"/>
                  </a:lnTo>
                  <a:lnTo>
                    <a:pt x="70" y="0"/>
                  </a:lnTo>
                  <a:lnTo>
                    <a:pt x="55" y="15"/>
                  </a:lnTo>
                  <a:lnTo>
                    <a:pt x="48" y="30"/>
                  </a:lnTo>
                  <a:lnTo>
                    <a:pt x="40" y="45"/>
                  </a:lnTo>
                  <a:lnTo>
                    <a:pt x="51" y="60"/>
                  </a:lnTo>
                  <a:lnTo>
                    <a:pt x="70" y="71"/>
                  </a:lnTo>
                  <a:lnTo>
                    <a:pt x="100" y="78"/>
                  </a:lnTo>
                  <a:lnTo>
                    <a:pt x="140" y="89"/>
                  </a:lnTo>
                  <a:lnTo>
                    <a:pt x="210" y="100"/>
                  </a:lnTo>
                  <a:lnTo>
                    <a:pt x="295" y="104"/>
                  </a:lnTo>
                  <a:lnTo>
                    <a:pt x="332" y="100"/>
                  </a:lnTo>
                  <a:lnTo>
                    <a:pt x="406" y="100"/>
                  </a:lnTo>
                  <a:lnTo>
                    <a:pt x="447" y="111"/>
                  </a:lnTo>
                  <a:lnTo>
                    <a:pt x="488" y="115"/>
                  </a:lnTo>
                  <a:lnTo>
                    <a:pt x="517" y="134"/>
                  </a:lnTo>
                  <a:lnTo>
                    <a:pt x="528" y="148"/>
                  </a:lnTo>
                  <a:lnTo>
                    <a:pt x="539" y="163"/>
                  </a:lnTo>
                  <a:lnTo>
                    <a:pt x="543" y="174"/>
                  </a:lnTo>
                  <a:lnTo>
                    <a:pt x="543" y="189"/>
                  </a:lnTo>
                  <a:lnTo>
                    <a:pt x="539" y="204"/>
                  </a:lnTo>
                  <a:lnTo>
                    <a:pt x="528" y="226"/>
                  </a:lnTo>
                  <a:lnTo>
                    <a:pt x="499" y="241"/>
                  </a:lnTo>
                  <a:lnTo>
                    <a:pt x="454" y="259"/>
                  </a:lnTo>
                  <a:lnTo>
                    <a:pt x="388" y="270"/>
                  </a:lnTo>
                  <a:lnTo>
                    <a:pt x="314" y="270"/>
                  </a:lnTo>
                  <a:lnTo>
                    <a:pt x="362" y="267"/>
                  </a:lnTo>
                  <a:lnTo>
                    <a:pt x="414" y="256"/>
                  </a:lnTo>
                  <a:lnTo>
                    <a:pt x="454" y="233"/>
                  </a:lnTo>
                  <a:lnTo>
                    <a:pt x="469" y="226"/>
                  </a:lnTo>
                  <a:lnTo>
                    <a:pt x="477" y="211"/>
                  </a:lnTo>
                  <a:lnTo>
                    <a:pt x="477" y="196"/>
                  </a:lnTo>
                  <a:lnTo>
                    <a:pt x="473" y="182"/>
                  </a:lnTo>
                  <a:lnTo>
                    <a:pt x="462" y="163"/>
                  </a:lnTo>
                  <a:lnTo>
                    <a:pt x="447" y="145"/>
                  </a:lnTo>
                  <a:lnTo>
                    <a:pt x="417" y="130"/>
                  </a:lnTo>
                  <a:lnTo>
                    <a:pt x="373" y="115"/>
                  </a:lnTo>
                  <a:lnTo>
                    <a:pt x="314" y="111"/>
                  </a:lnTo>
                  <a:lnTo>
                    <a:pt x="273" y="104"/>
                  </a:lnTo>
                  <a:lnTo>
                    <a:pt x="173" y="100"/>
                  </a:lnTo>
                  <a:lnTo>
                    <a:pt x="100" y="89"/>
                  </a:lnTo>
                  <a:lnTo>
                    <a:pt x="51" y="74"/>
                  </a:lnTo>
                  <a:lnTo>
                    <a:pt x="15" y="63"/>
                  </a:lnTo>
                  <a:lnTo>
                    <a:pt x="7" y="45"/>
                  </a:lnTo>
                  <a:lnTo>
                    <a:pt x="0" y="30"/>
                  </a:lnTo>
                  <a:lnTo>
                    <a:pt x="11" y="19"/>
                  </a:lnTo>
                  <a:lnTo>
                    <a:pt x="26" y="8"/>
                  </a:lnTo>
                  <a:lnTo>
                    <a:pt x="51" y="0"/>
                  </a:lnTo>
                  <a:lnTo>
                    <a:pt x="85" y="0"/>
                  </a:lnTo>
                  <a:lnTo>
                    <a:pt x="111" y="4"/>
                  </a:lnTo>
                  <a:lnTo>
                    <a:pt x="92" y="8"/>
                  </a:lnTo>
                  <a:lnTo>
                    <a:pt x="77" y="23"/>
                  </a:lnTo>
                  <a:lnTo>
                    <a:pt x="77" y="34"/>
                  </a:lnTo>
                  <a:lnTo>
                    <a:pt x="77" y="41"/>
                  </a:lnTo>
                  <a:lnTo>
                    <a:pt x="85" y="56"/>
                  </a:lnTo>
                  <a:lnTo>
                    <a:pt x="96" y="63"/>
                  </a:lnTo>
                  <a:lnTo>
                    <a:pt x="136" y="78"/>
                  </a:lnTo>
                  <a:lnTo>
                    <a:pt x="192" y="89"/>
                  </a:lnTo>
                  <a:lnTo>
                    <a:pt x="247" y="93"/>
                  </a:lnTo>
                  <a:lnTo>
                    <a:pt x="358" y="93"/>
                  </a:lnTo>
                  <a:lnTo>
                    <a:pt x="414" y="89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6" name="図形 155"/>
            <p:cNvSpPr>
              <a:spLocks/>
            </p:cNvSpPr>
            <p:nvPr/>
          </p:nvSpPr>
          <p:spPr bwMode="auto">
            <a:xfrm>
              <a:off x="1960992" y="5313713"/>
              <a:ext cx="351108" cy="114410"/>
            </a:xfrm>
            <a:custGeom>
              <a:avLst/>
              <a:gdLst/>
              <a:ahLst/>
              <a:cxnLst>
                <a:cxn ang="0">
                  <a:pos x="55" y="26"/>
                </a:cxn>
                <a:cxn ang="0">
                  <a:pos x="63" y="33"/>
                </a:cxn>
                <a:cxn ang="0">
                  <a:pos x="70" y="41"/>
                </a:cxn>
                <a:cxn ang="0">
                  <a:pos x="107" y="55"/>
                </a:cxn>
                <a:cxn ang="0">
                  <a:pos x="148" y="66"/>
                </a:cxn>
                <a:cxn ang="0">
                  <a:pos x="229" y="81"/>
                </a:cxn>
                <a:cxn ang="0">
                  <a:pos x="196" y="81"/>
                </a:cxn>
                <a:cxn ang="0">
                  <a:pos x="137" y="70"/>
                </a:cxn>
                <a:cxn ang="0">
                  <a:pos x="89" y="66"/>
                </a:cxn>
                <a:cxn ang="0">
                  <a:pos x="41" y="52"/>
                </a:cxn>
                <a:cxn ang="0">
                  <a:pos x="11" y="41"/>
                </a:cxn>
                <a:cxn ang="0">
                  <a:pos x="0" y="37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11" y="11"/>
                </a:cxn>
                <a:cxn ang="0">
                  <a:pos x="37" y="0"/>
                </a:cxn>
                <a:cxn ang="0">
                  <a:pos x="81" y="0"/>
                </a:cxn>
                <a:cxn ang="0">
                  <a:pos x="67" y="11"/>
                </a:cxn>
                <a:cxn ang="0">
                  <a:pos x="63" y="15"/>
                </a:cxn>
                <a:cxn ang="0">
                  <a:pos x="55" y="26"/>
                </a:cxn>
              </a:cxnLst>
              <a:rect l="0" t="0" r="0" b="0"/>
              <a:pathLst>
                <a:path w="229" h="81">
                  <a:moveTo>
                    <a:pt x="55" y="26"/>
                  </a:moveTo>
                  <a:lnTo>
                    <a:pt x="63" y="33"/>
                  </a:lnTo>
                  <a:lnTo>
                    <a:pt x="70" y="41"/>
                  </a:lnTo>
                  <a:lnTo>
                    <a:pt x="107" y="55"/>
                  </a:lnTo>
                  <a:lnTo>
                    <a:pt x="148" y="66"/>
                  </a:lnTo>
                  <a:lnTo>
                    <a:pt x="229" y="81"/>
                  </a:lnTo>
                  <a:lnTo>
                    <a:pt x="196" y="81"/>
                  </a:lnTo>
                  <a:lnTo>
                    <a:pt x="137" y="70"/>
                  </a:lnTo>
                  <a:lnTo>
                    <a:pt x="89" y="66"/>
                  </a:lnTo>
                  <a:lnTo>
                    <a:pt x="41" y="52"/>
                  </a:lnTo>
                  <a:lnTo>
                    <a:pt x="1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11" y="11"/>
                  </a:lnTo>
                  <a:lnTo>
                    <a:pt x="37" y="0"/>
                  </a:lnTo>
                  <a:lnTo>
                    <a:pt x="81" y="0"/>
                  </a:lnTo>
                  <a:lnTo>
                    <a:pt x="67" y="11"/>
                  </a:lnTo>
                  <a:lnTo>
                    <a:pt x="63" y="15"/>
                  </a:lnTo>
                  <a:lnTo>
                    <a:pt x="55" y="2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7" name="図形 156"/>
            <p:cNvSpPr>
              <a:spLocks/>
            </p:cNvSpPr>
            <p:nvPr/>
          </p:nvSpPr>
          <p:spPr bwMode="auto">
            <a:xfrm>
              <a:off x="2753668" y="5443660"/>
              <a:ext cx="409371" cy="276844"/>
            </a:xfrm>
            <a:custGeom>
              <a:avLst/>
              <a:gdLst/>
              <a:ahLst/>
              <a:cxnLst>
                <a:cxn ang="0">
                  <a:pos x="252" y="56"/>
                </a:cxn>
                <a:cxn ang="0">
                  <a:pos x="263" y="70"/>
                </a:cxn>
                <a:cxn ang="0">
                  <a:pos x="267" y="82"/>
                </a:cxn>
                <a:cxn ang="0">
                  <a:pos x="267" y="96"/>
                </a:cxn>
                <a:cxn ang="0">
                  <a:pos x="263" y="111"/>
                </a:cxn>
                <a:cxn ang="0">
                  <a:pos x="259" y="119"/>
                </a:cxn>
                <a:cxn ang="0">
                  <a:pos x="226" y="144"/>
                </a:cxn>
                <a:cxn ang="0">
                  <a:pos x="193" y="159"/>
                </a:cxn>
                <a:cxn ang="0">
                  <a:pos x="152" y="174"/>
                </a:cxn>
                <a:cxn ang="0">
                  <a:pos x="67" y="189"/>
                </a:cxn>
                <a:cxn ang="0">
                  <a:pos x="0" y="196"/>
                </a:cxn>
                <a:cxn ang="0">
                  <a:pos x="41" y="185"/>
                </a:cxn>
                <a:cxn ang="0">
                  <a:pos x="82" y="174"/>
                </a:cxn>
                <a:cxn ang="0">
                  <a:pos x="126" y="156"/>
                </a:cxn>
                <a:cxn ang="0">
                  <a:pos x="174" y="126"/>
                </a:cxn>
                <a:cxn ang="0">
                  <a:pos x="189" y="104"/>
                </a:cxn>
                <a:cxn ang="0">
                  <a:pos x="196" y="89"/>
                </a:cxn>
                <a:cxn ang="0">
                  <a:pos x="196" y="63"/>
                </a:cxn>
                <a:cxn ang="0">
                  <a:pos x="189" y="45"/>
                </a:cxn>
                <a:cxn ang="0">
                  <a:pos x="167" y="26"/>
                </a:cxn>
                <a:cxn ang="0">
                  <a:pos x="134" y="11"/>
                </a:cxn>
                <a:cxn ang="0">
                  <a:pos x="85" y="0"/>
                </a:cxn>
                <a:cxn ang="0">
                  <a:pos x="152" y="11"/>
                </a:cxn>
                <a:cxn ang="0">
                  <a:pos x="204" y="19"/>
                </a:cxn>
                <a:cxn ang="0">
                  <a:pos x="233" y="34"/>
                </a:cxn>
                <a:cxn ang="0">
                  <a:pos x="252" y="56"/>
                </a:cxn>
              </a:cxnLst>
              <a:rect l="0" t="0" r="0" b="0"/>
              <a:pathLst>
                <a:path w="267" h="196">
                  <a:moveTo>
                    <a:pt x="252" y="56"/>
                  </a:moveTo>
                  <a:lnTo>
                    <a:pt x="263" y="70"/>
                  </a:lnTo>
                  <a:lnTo>
                    <a:pt x="267" y="82"/>
                  </a:lnTo>
                  <a:lnTo>
                    <a:pt x="267" y="96"/>
                  </a:lnTo>
                  <a:lnTo>
                    <a:pt x="263" y="111"/>
                  </a:lnTo>
                  <a:lnTo>
                    <a:pt x="259" y="119"/>
                  </a:lnTo>
                  <a:lnTo>
                    <a:pt x="226" y="144"/>
                  </a:lnTo>
                  <a:lnTo>
                    <a:pt x="193" y="159"/>
                  </a:lnTo>
                  <a:lnTo>
                    <a:pt x="152" y="174"/>
                  </a:lnTo>
                  <a:lnTo>
                    <a:pt x="67" y="189"/>
                  </a:lnTo>
                  <a:lnTo>
                    <a:pt x="0" y="196"/>
                  </a:lnTo>
                  <a:lnTo>
                    <a:pt x="41" y="185"/>
                  </a:lnTo>
                  <a:lnTo>
                    <a:pt x="82" y="174"/>
                  </a:lnTo>
                  <a:lnTo>
                    <a:pt x="126" y="156"/>
                  </a:lnTo>
                  <a:lnTo>
                    <a:pt x="174" y="126"/>
                  </a:lnTo>
                  <a:lnTo>
                    <a:pt x="189" y="104"/>
                  </a:lnTo>
                  <a:lnTo>
                    <a:pt x="196" y="89"/>
                  </a:lnTo>
                  <a:lnTo>
                    <a:pt x="196" y="63"/>
                  </a:lnTo>
                  <a:lnTo>
                    <a:pt x="189" y="45"/>
                  </a:lnTo>
                  <a:lnTo>
                    <a:pt x="167" y="26"/>
                  </a:lnTo>
                  <a:lnTo>
                    <a:pt x="134" y="11"/>
                  </a:lnTo>
                  <a:lnTo>
                    <a:pt x="85" y="0"/>
                  </a:lnTo>
                  <a:lnTo>
                    <a:pt x="152" y="11"/>
                  </a:lnTo>
                  <a:lnTo>
                    <a:pt x="204" y="19"/>
                  </a:lnTo>
                  <a:lnTo>
                    <a:pt x="233" y="34"/>
                  </a:lnTo>
                  <a:lnTo>
                    <a:pt x="252" y="5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8" name="図形 157"/>
            <p:cNvSpPr>
              <a:spLocks/>
            </p:cNvSpPr>
            <p:nvPr/>
          </p:nvSpPr>
          <p:spPr bwMode="auto">
            <a:xfrm>
              <a:off x="3892853" y="5360324"/>
              <a:ext cx="323510" cy="271194"/>
            </a:xfrm>
            <a:custGeom>
              <a:avLst/>
              <a:gdLst/>
              <a:ahLst/>
              <a:cxnLst>
                <a:cxn ang="0">
                  <a:pos x="211" y="85"/>
                </a:cxn>
                <a:cxn ang="0">
                  <a:pos x="211" y="93"/>
                </a:cxn>
                <a:cxn ang="0">
                  <a:pos x="204" y="122"/>
                </a:cxn>
                <a:cxn ang="0">
                  <a:pos x="193" y="141"/>
                </a:cxn>
                <a:cxn ang="0">
                  <a:pos x="178" y="155"/>
                </a:cxn>
                <a:cxn ang="0">
                  <a:pos x="152" y="174"/>
                </a:cxn>
                <a:cxn ang="0">
                  <a:pos x="122" y="189"/>
                </a:cxn>
                <a:cxn ang="0">
                  <a:pos x="89" y="192"/>
                </a:cxn>
                <a:cxn ang="0">
                  <a:pos x="111" y="178"/>
                </a:cxn>
                <a:cxn ang="0">
                  <a:pos x="141" y="159"/>
                </a:cxn>
                <a:cxn ang="0">
                  <a:pos x="163" y="129"/>
                </a:cxn>
                <a:cxn ang="0">
                  <a:pos x="174" y="107"/>
                </a:cxn>
                <a:cxn ang="0">
                  <a:pos x="174" y="93"/>
                </a:cxn>
                <a:cxn ang="0">
                  <a:pos x="167" y="78"/>
                </a:cxn>
                <a:cxn ang="0">
                  <a:pos x="141" y="59"/>
                </a:cxn>
                <a:cxn ang="0">
                  <a:pos x="119" y="44"/>
                </a:cxn>
                <a:cxn ang="0">
                  <a:pos x="93" y="30"/>
                </a:cxn>
                <a:cxn ang="0">
                  <a:pos x="52" y="8"/>
                </a:cxn>
                <a:cxn ang="0">
                  <a:pos x="0" y="0"/>
                </a:cxn>
                <a:cxn ang="0">
                  <a:pos x="56" y="4"/>
                </a:cxn>
                <a:cxn ang="0">
                  <a:pos x="122" y="22"/>
                </a:cxn>
                <a:cxn ang="0">
                  <a:pos x="152" y="33"/>
                </a:cxn>
                <a:cxn ang="0">
                  <a:pos x="182" y="48"/>
                </a:cxn>
                <a:cxn ang="0">
                  <a:pos x="204" y="70"/>
                </a:cxn>
                <a:cxn ang="0">
                  <a:pos x="211" y="85"/>
                </a:cxn>
              </a:cxnLst>
              <a:rect l="0" t="0" r="0" b="0"/>
              <a:pathLst>
                <a:path w="211" h="192">
                  <a:moveTo>
                    <a:pt x="211" y="85"/>
                  </a:moveTo>
                  <a:lnTo>
                    <a:pt x="211" y="93"/>
                  </a:lnTo>
                  <a:lnTo>
                    <a:pt x="204" y="122"/>
                  </a:lnTo>
                  <a:lnTo>
                    <a:pt x="193" y="141"/>
                  </a:lnTo>
                  <a:lnTo>
                    <a:pt x="178" y="155"/>
                  </a:lnTo>
                  <a:lnTo>
                    <a:pt x="152" y="174"/>
                  </a:lnTo>
                  <a:lnTo>
                    <a:pt x="122" y="189"/>
                  </a:lnTo>
                  <a:lnTo>
                    <a:pt x="89" y="192"/>
                  </a:lnTo>
                  <a:lnTo>
                    <a:pt x="111" y="178"/>
                  </a:lnTo>
                  <a:lnTo>
                    <a:pt x="141" y="159"/>
                  </a:lnTo>
                  <a:lnTo>
                    <a:pt x="163" y="129"/>
                  </a:lnTo>
                  <a:lnTo>
                    <a:pt x="174" y="107"/>
                  </a:lnTo>
                  <a:lnTo>
                    <a:pt x="174" y="93"/>
                  </a:lnTo>
                  <a:lnTo>
                    <a:pt x="167" y="78"/>
                  </a:lnTo>
                  <a:lnTo>
                    <a:pt x="141" y="59"/>
                  </a:lnTo>
                  <a:lnTo>
                    <a:pt x="119" y="44"/>
                  </a:lnTo>
                  <a:lnTo>
                    <a:pt x="93" y="30"/>
                  </a:lnTo>
                  <a:lnTo>
                    <a:pt x="52" y="8"/>
                  </a:lnTo>
                  <a:lnTo>
                    <a:pt x="0" y="0"/>
                  </a:lnTo>
                  <a:lnTo>
                    <a:pt x="56" y="4"/>
                  </a:lnTo>
                  <a:lnTo>
                    <a:pt x="122" y="22"/>
                  </a:lnTo>
                  <a:lnTo>
                    <a:pt x="152" y="33"/>
                  </a:lnTo>
                  <a:lnTo>
                    <a:pt x="182" y="48"/>
                  </a:lnTo>
                  <a:lnTo>
                    <a:pt x="204" y="70"/>
                  </a:lnTo>
                  <a:lnTo>
                    <a:pt x="211" y="8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9" name="図形 158"/>
            <p:cNvSpPr>
              <a:spLocks/>
            </p:cNvSpPr>
            <p:nvPr/>
          </p:nvSpPr>
          <p:spPr bwMode="auto">
            <a:xfrm>
              <a:off x="3672069" y="5329250"/>
              <a:ext cx="476832" cy="329105"/>
            </a:xfrm>
            <a:custGeom>
              <a:avLst/>
              <a:gdLst/>
              <a:ahLst/>
              <a:cxnLst>
                <a:cxn ang="0">
                  <a:pos x="266" y="155"/>
                </a:cxn>
                <a:cxn ang="0">
                  <a:pos x="270" y="137"/>
                </a:cxn>
                <a:cxn ang="0">
                  <a:pos x="278" y="122"/>
                </a:cxn>
                <a:cxn ang="0">
                  <a:pos x="270" y="107"/>
                </a:cxn>
                <a:cxn ang="0">
                  <a:pos x="252" y="85"/>
                </a:cxn>
                <a:cxn ang="0">
                  <a:pos x="226" y="70"/>
                </a:cxn>
                <a:cxn ang="0">
                  <a:pos x="196" y="52"/>
                </a:cxn>
                <a:cxn ang="0">
                  <a:pos x="163" y="37"/>
                </a:cxn>
                <a:cxn ang="0">
                  <a:pos x="85" y="15"/>
                </a:cxn>
                <a:cxn ang="0">
                  <a:pos x="0" y="0"/>
                </a:cxn>
                <a:cxn ang="0">
                  <a:pos x="96" y="11"/>
                </a:cxn>
                <a:cxn ang="0">
                  <a:pos x="163" y="26"/>
                </a:cxn>
                <a:cxn ang="0">
                  <a:pos x="215" y="44"/>
                </a:cxn>
                <a:cxn ang="0">
                  <a:pos x="255" y="66"/>
                </a:cxn>
                <a:cxn ang="0">
                  <a:pos x="285" y="85"/>
                </a:cxn>
                <a:cxn ang="0">
                  <a:pos x="303" y="100"/>
                </a:cxn>
                <a:cxn ang="0">
                  <a:pos x="311" y="115"/>
                </a:cxn>
                <a:cxn ang="0">
                  <a:pos x="311" y="137"/>
                </a:cxn>
                <a:cxn ang="0">
                  <a:pos x="303" y="155"/>
                </a:cxn>
                <a:cxn ang="0">
                  <a:pos x="285" y="170"/>
                </a:cxn>
                <a:cxn ang="0">
                  <a:pos x="266" y="192"/>
                </a:cxn>
                <a:cxn ang="0">
                  <a:pos x="233" y="211"/>
                </a:cxn>
                <a:cxn ang="0">
                  <a:pos x="215" y="222"/>
                </a:cxn>
                <a:cxn ang="0">
                  <a:pos x="163" y="233"/>
                </a:cxn>
                <a:cxn ang="0">
                  <a:pos x="196" y="214"/>
                </a:cxn>
                <a:cxn ang="0">
                  <a:pos x="233" y="200"/>
                </a:cxn>
                <a:cxn ang="0">
                  <a:pos x="252" y="181"/>
                </a:cxn>
                <a:cxn ang="0">
                  <a:pos x="266" y="155"/>
                </a:cxn>
              </a:cxnLst>
              <a:rect l="0" t="0" r="0" b="0"/>
              <a:pathLst>
                <a:path w="311" h="233">
                  <a:moveTo>
                    <a:pt x="266" y="155"/>
                  </a:moveTo>
                  <a:lnTo>
                    <a:pt x="270" y="137"/>
                  </a:lnTo>
                  <a:lnTo>
                    <a:pt x="278" y="122"/>
                  </a:lnTo>
                  <a:lnTo>
                    <a:pt x="270" y="107"/>
                  </a:lnTo>
                  <a:lnTo>
                    <a:pt x="252" y="85"/>
                  </a:lnTo>
                  <a:lnTo>
                    <a:pt x="226" y="70"/>
                  </a:lnTo>
                  <a:lnTo>
                    <a:pt x="196" y="52"/>
                  </a:lnTo>
                  <a:lnTo>
                    <a:pt x="163" y="37"/>
                  </a:lnTo>
                  <a:lnTo>
                    <a:pt x="85" y="15"/>
                  </a:lnTo>
                  <a:lnTo>
                    <a:pt x="0" y="0"/>
                  </a:lnTo>
                  <a:lnTo>
                    <a:pt x="96" y="11"/>
                  </a:lnTo>
                  <a:lnTo>
                    <a:pt x="163" y="26"/>
                  </a:lnTo>
                  <a:lnTo>
                    <a:pt x="215" y="44"/>
                  </a:lnTo>
                  <a:lnTo>
                    <a:pt x="255" y="66"/>
                  </a:lnTo>
                  <a:lnTo>
                    <a:pt x="285" y="85"/>
                  </a:lnTo>
                  <a:lnTo>
                    <a:pt x="303" y="100"/>
                  </a:lnTo>
                  <a:lnTo>
                    <a:pt x="311" y="115"/>
                  </a:lnTo>
                  <a:lnTo>
                    <a:pt x="311" y="137"/>
                  </a:lnTo>
                  <a:lnTo>
                    <a:pt x="303" y="155"/>
                  </a:lnTo>
                  <a:lnTo>
                    <a:pt x="285" y="170"/>
                  </a:lnTo>
                  <a:lnTo>
                    <a:pt x="266" y="192"/>
                  </a:lnTo>
                  <a:lnTo>
                    <a:pt x="233" y="211"/>
                  </a:lnTo>
                  <a:lnTo>
                    <a:pt x="215" y="222"/>
                  </a:lnTo>
                  <a:lnTo>
                    <a:pt x="163" y="233"/>
                  </a:lnTo>
                  <a:lnTo>
                    <a:pt x="196" y="214"/>
                  </a:lnTo>
                  <a:lnTo>
                    <a:pt x="233" y="200"/>
                  </a:lnTo>
                  <a:lnTo>
                    <a:pt x="252" y="181"/>
                  </a:lnTo>
                  <a:lnTo>
                    <a:pt x="266" y="15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0" name="図形 159"/>
            <p:cNvSpPr>
              <a:spLocks/>
            </p:cNvSpPr>
            <p:nvPr/>
          </p:nvSpPr>
          <p:spPr bwMode="auto">
            <a:xfrm>
              <a:off x="3621472" y="5365974"/>
              <a:ext cx="323510" cy="292381"/>
            </a:xfrm>
            <a:custGeom>
              <a:avLst/>
              <a:gdLst/>
              <a:ahLst/>
              <a:cxnLst>
                <a:cxn ang="0">
                  <a:pos x="174" y="100"/>
                </a:cxn>
                <a:cxn ang="0">
                  <a:pos x="174" y="89"/>
                </a:cxn>
                <a:cxn ang="0">
                  <a:pos x="163" y="70"/>
                </a:cxn>
                <a:cxn ang="0">
                  <a:pos x="148" y="59"/>
                </a:cxn>
                <a:cxn ang="0">
                  <a:pos x="115" y="33"/>
                </a:cxn>
                <a:cxn ang="0">
                  <a:pos x="59" y="15"/>
                </a:cxn>
                <a:cxn ang="0">
                  <a:pos x="0" y="0"/>
                </a:cxn>
                <a:cxn ang="0">
                  <a:pos x="63" y="11"/>
                </a:cxn>
                <a:cxn ang="0">
                  <a:pos x="115" y="18"/>
                </a:cxn>
                <a:cxn ang="0">
                  <a:pos x="148" y="33"/>
                </a:cxn>
                <a:cxn ang="0">
                  <a:pos x="174" y="48"/>
                </a:cxn>
                <a:cxn ang="0">
                  <a:pos x="196" y="66"/>
                </a:cxn>
                <a:cxn ang="0">
                  <a:pos x="203" y="70"/>
                </a:cxn>
                <a:cxn ang="0">
                  <a:pos x="211" y="81"/>
                </a:cxn>
                <a:cxn ang="0">
                  <a:pos x="211" y="96"/>
                </a:cxn>
                <a:cxn ang="0">
                  <a:pos x="211" y="114"/>
                </a:cxn>
                <a:cxn ang="0">
                  <a:pos x="200" y="129"/>
                </a:cxn>
                <a:cxn ang="0">
                  <a:pos x="174" y="166"/>
                </a:cxn>
                <a:cxn ang="0">
                  <a:pos x="140" y="188"/>
                </a:cxn>
                <a:cxn ang="0">
                  <a:pos x="107" y="207"/>
                </a:cxn>
                <a:cxn ang="0">
                  <a:pos x="144" y="174"/>
                </a:cxn>
                <a:cxn ang="0">
                  <a:pos x="163" y="144"/>
                </a:cxn>
                <a:cxn ang="0">
                  <a:pos x="174" y="118"/>
                </a:cxn>
                <a:cxn ang="0">
                  <a:pos x="174" y="100"/>
                </a:cxn>
              </a:cxnLst>
              <a:rect l="0" t="0" r="0" b="0"/>
              <a:pathLst>
                <a:path w="211" h="207">
                  <a:moveTo>
                    <a:pt x="174" y="100"/>
                  </a:moveTo>
                  <a:lnTo>
                    <a:pt x="174" y="89"/>
                  </a:lnTo>
                  <a:lnTo>
                    <a:pt x="163" y="70"/>
                  </a:lnTo>
                  <a:lnTo>
                    <a:pt x="148" y="59"/>
                  </a:lnTo>
                  <a:lnTo>
                    <a:pt x="115" y="33"/>
                  </a:lnTo>
                  <a:lnTo>
                    <a:pt x="59" y="15"/>
                  </a:lnTo>
                  <a:lnTo>
                    <a:pt x="0" y="0"/>
                  </a:lnTo>
                  <a:lnTo>
                    <a:pt x="63" y="11"/>
                  </a:lnTo>
                  <a:lnTo>
                    <a:pt x="115" y="18"/>
                  </a:lnTo>
                  <a:lnTo>
                    <a:pt x="148" y="33"/>
                  </a:lnTo>
                  <a:lnTo>
                    <a:pt x="174" y="48"/>
                  </a:lnTo>
                  <a:lnTo>
                    <a:pt x="196" y="66"/>
                  </a:lnTo>
                  <a:lnTo>
                    <a:pt x="203" y="70"/>
                  </a:lnTo>
                  <a:lnTo>
                    <a:pt x="211" y="81"/>
                  </a:lnTo>
                  <a:lnTo>
                    <a:pt x="211" y="96"/>
                  </a:lnTo>
                  <a:lnTo>
                    <a:pt x="211" y="114"/>
                  </a:lnTo>
                  <a:lnTo>
                    <a:pt x="200" y="129"/>
                  </a:lnTo>
                  <a:lnTo>
                    <a:pt x="174" y="166"/>
                  </a:lnTo>
                  <a:lnTo>
                    <a:pt x="140" y="188"/>
                  </a:lnTo>
                  <a:lnTo>
                    <a:pt x="107" y="207"/>
                  </a:lnTo>
                  <a:lnTo>
                    <a:pt x="144" y="174"/>
                  </a:lnTo>
                  <a:lnTo>
                    <a:pt x="163" y="144"/>
                  </a:lnTo>
                  <a:lnTo>
                    <a:pt x="174" y="118"/>
                  </a:lnTo>
                  <a:lnTo>
                    <a:pt x="174" y="10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1" name="図形 160"/>
            <p:cNvSpPr>
              <a:spLocks/>
            </p:cNvSpPr>
            <p:nvPr/>
          </p:nvSpPr>
          <p:spPr bwMode="auto">
            <a:xfrm>
              <a:off x="3196769" y="5344787"/>
              <a:ext cx="555027" cy="334755"/>
            </a:xfrm>
            <a:custGeom>
              <a:avLst/>
              <a:gdLst/>
              <a:ahLst/>
              <a:cxnLst>
                <a:cxn ang="0">
                  <a:pos x="321" y="140"/>
                </a:cxn>
                <a:cxn ang="0">
                  <a:pos x="314" y="104"/>
                </a:cxn>
                <a:cxn ang="0">
                  <a:pos x="307" y="96"/>
                </a:cxn>
                <a:cxn ang="0">
                  <a:pos x="292" y="81"/>
                </a:cxn>
                <a:cxn ang="0">
                  <a:pos x="266" y="70"/>
                </a:cxn>
                <a:cxn ang="0">
                  <a:pos x="225" y="48"/>
                </a:cxn>
                <a:cxn ang="0">
                  <a:pos x="170" y="33"/>
                </a:cxn>
                <a:cxn ang="0">
                  <a:pos x="96" y="15"/>
                </a:cxn>
                <a:cxn ang="0">
                  <a:pos x="0" y="0"/>
                </a:cxn>
                <a:cxn ang="0">
                  <a:pos x="96" y="11"/>
                </a:cxn>
                <a:cxn ang="0">
                  <a:pos x="203" y="30"/>
                </a:cxn>
                <a:cxn ang="0">
                  <a:pos x="255" y="44"/>
                </a:cxn>
                <a:cxn ang="0">
                  <a:pos x="299" y="63"/>
                </a:cxn>
                <a:cxn ang="0">
                  <a:pos x="336" y="81"/>
                </a:cxn>
                <a:cxn ang="0">
                  <a:pos x="362" y="104"/>
                </a:cxn>
                <a:cxn ang="0">
                  <a:pos x="362" y="118"/>
                </a:cxn>
                <a:cxn ang="0">
                  <a:pos x="362" y="140"/>
                </a:cxn>
                <a:cxn ang="0">
                  <a:pos x="351" y="159"/>
                </a:cxn>
                <a:cxn ang="0">
                  <a:pos x="336" y="185"/>
                </a:cxn>
                <a:cxn ang="0">
                  <a:pos x="314" y="200"/>
                </a:cxn>
                <a:cxn ang="0">
                  <a:pos x="284" y="222"/>
                </a:cxn>
                <a:cxn ang="0">
                  <a:pos x="255" y="237"/>
                </a:cxn>
                <a:cxn ang="0">
                  <a:pos x="277" y="222"/>
                </a:cxn>
                <a:cxn ang="0">
                  <a:pos x="296" y="200"/>
                </a:cxn>
                <a:cxn ang="0">
                  <a:pos x="310" y="170"/>
                </a:cxn>
                <a:cxn ang="0">
                  <a:pos x="321" y="140"/>
                </a:cxn>
              </a:cxnLst>
              <a:rect l="0" t="0" r="0" b="0"/>
              <a:pathLst>
                <a:path w="362" h="237">
                  <a:moveTo>
                    <a:pt x="321" y="140"/>
                  </a:moveTo>
                  <a:lnTo>
                    <a:pt x="314" y="104"/>
                  </a:lnTo>
                  <a:lnTo>
                    <a:pt x="307" y="96"/>
                  </a:lnTo>
                  <a:lnTo>
                    <a:pt x="292" y="81"/>
                  </a:lnTo>
                  <a:lnTo>
                    <a:pt x="266" y="70"/>
                  </a:lnTo>
                  <a:lnTo>
                    <a:pt x="225" y="48"/>
                  </a:lnTo>
                  <a:lnTo>
                    <a:pt x="170" y="33"/>
                  </a:lnTo>
                  <a:lnTo>
                    <a:pt x="96" y="15"/>
                  </a:lnTo>
                  <a:lnTo>
                    <a:pt x="0" y="0"/>
                  </a:lnTo>
                  <a:lnTo>
                    <a:pt x="96" y="11"/>
                  </a:lnTo>
                  <a:lnTo>
                    <a:pt x="203" y="30"/>
                  </a:lnTo>
                  <a:lnTo>
                    <a:pt x="255" y="44"/>
                  </a:lnTo>
                  <a:lnTo>
                    <a:pt x="299" y="63"/>
                  </a:lnTo>
                  <a:lnTo>
                    <a:pt x="336" y="81"/>
                  </a:lnTo>
                  <a:lnTo>
                    <a:pt x="362" y="104"/>
                  </a:lnTo>
                  <a:lnTo>
                    <a:pt x="362" y="118"/>
                  </a:lnTo>
                  <a:lnTo>
                    <a:pt x="362" y="140"/>
                  </a:lnTo>
                  <a:lnTo>
                    <a:pt x="351" y="159"/>
                  </a:lnTo>
                  <a:lnTo>
                    <a:pt x="336" y="185"/>
                  </a:lnTo>
                  <a:lnTo>
                    <a:pt x="314" y="200"/>
                  </a:lnTo>
                  <a:lnTo>
                    <a:pt x="284" y="222"/>
                  </a:lnTo>
                  <a:lnTo>
                    <a:pt x="255" y="237"/>
                  </a:lnTo>
                  <a:lnTo>
                    <a:pt x="277" y="222"/>
                  </a:lnTo>
                  <a:lnTo>
                    <a:pt x="296" y="200"/>
                  </a:lnTo>
                  <a:lnTo>
                    <a:pt x="310" y="170"/>
                  </a:lnTo>
                  <a:lnTo>
                    <a:pt x="321" y="14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2" name="図形 161"/>
            <p:cNvSpPr>
              <a:spLocks/>
            </p:cNvSpPr>
            <p:nvPr/>
          </p:nvSpPr>
          <p:spPr bwMode="auto">
            <a:xfrm>
              <a:off x="3049580" y="5908363"/>
              <a:ext cx="4600" cy="113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0"/>
                </a:cxn>
                <a:cxn ang="0">
                  <a:pos x="3" y="8"/>
                </a:cxn>
                <a:cxn ang="0">
                  <a:pos x="0" y="8"/>
                </a:cxn>
              </a:cxnLst>
              <a:rect l="0" t="0" r="0" b="0"/>
              <a:pathLst>
                <a:path w="3" h="8">
                  <a:moveTo>
                    <a:pt x="0" y="8"/>
                  </a:moveTo>
                  <a:lnTo>
                    <a:pt x="0" y="0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3" name="図形 162"/>
            <p:cNvSpPr>
              <a:spLocks/>
            </p:cNvSpPr>
            <p:nvPr/>
          </p:nvSpPr>
          <p:spPr bwMode="auto">
            <a:xfrm>
              <a:off x="16865" y="6065147"/>
              <a:ext cx="90460" cy="2118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4" y="15"/>
                </a:cxn>
                <a:cxn ang="0">
                  <a:pos x="59" y="15"/>
                </a:cxn>
                <a:cxn ang="0">
                  <a:pos x="4" y="0"/>
                </a:cxn>
              </a:cxnLst>
              <a:rect l="0" t="0" r="0" b="0"/>
              <a:pathLst>
                <a:path w="59" h="15">
                  <a:moveTo>
                    <a:pt x="4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44" y="15"/>
                  </a:lnTo>
                  <a:lnTo>
                    <a:pt x="59" y="15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4" name="図形 163"/>
            <p:cNvSpPr>
              <a:spLocks/>
            </p:cNvSpPr>
            <p:nvPr/>
          </p:nvSpPr>
          <p:spPr bwMode="auto">
            <a:xfrm>
              <a:off x="3110909" y="5402699"/>
              <a:ext cx="260648" cy="281082"/>
            </a:xfrm>
            <a:custGeom>
              <a:avLst/>
              <a:gdLst/>
              <a:ahLst/>
              <a:cxnLst>
                <a:cxn ang="0">
                  <a:pos x="26" y="196"/>
                </a:cxn>
                <a:cxn ang="0">
                  <a:pos x="30" y="199"/>
                </a:cxn>
                <a:cxn ang="0">
                  <a:pos x="48" y="196"/>
                </a:cxn>
                <a:cxn ang="0">
                  <a:pos x="89" y="181"/>
                </a:cxn>
                <a:cxn ang="0">
                  <a:pos x="137" y="155"/>
                </a:cxn>
                <a:cxn ang="0">
                  <a:pos x="156" y="133"/>
                </a:cxn>
                <a:cxn ang="0">
                  <a:pos x="167" y="114"/>
                </a:cxn>
                <a:cxn ang="0">
                  <a:pos x="170" y="103"/>
                </a:cxn>
                <a:cxn ang="0">
                  <a:pos x="167" y="88"/>
                </a:cxn>
                <a:cxn ang="0">
                  <a:pos x="152" y="59"/>
                </a:cxn>
                <a:cxn ang="0">
                  <a:pos x="141" y="48"/>
                </a:cxn>
                <a:cxn ang="0">
                  <a:pos x="111" y="33"/>
                </a:cxn>
                <a:cxn ang="0">
                  <a:pos x="67" y="14"/>
                </a:cxn>
                <a:cxn ang="0">
                  <a:pos x="34" y="3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34" y="7"/>
                </a:cxn>
                <a:cxn ang="0">
                  <a:pos x="67" y="18"/>
                </a:cxn>
                <a:cxn ang="0">
                  <a:pos x="111" y="40"/>
                </a:cxn>
                <a:cxn ang="0">
                  <a:pos x="137" y="55"/>
                </a:cxn>
                <a:cxn ang="0">
                  <a:pos x="145" y="59"/>
                </a:cxn>
                <a:cxn ang="0">
                  <a:pos x="167" y="88"/>
                </a:cxn>
                <a:cxn ang="0">
                  <a:pos x="167" y="103"/>
                </a:cxn>
                <a:cxn ang="0">
                  <a:pos x="159" y="114"/>
                </a:cxn>
                <a:cxn ang="0">
                  <a:pos x="152" y="133"/>
                </a:cxn>
                <a:cxn ang="0">
                  <a:pos x="137" y="148"/>
                </a:cxn>
                <a:cxn ang="0">
                  <a:pos x="89" y="173"/>
                </a:cxn>
                <a:cxn ang="0">
                  <a:pos x="45" y="188"/>
                </a:cxn>
                <a:cxn ang="0">
                  <a:pos x="26" y="196"/>
                </a:cxn>
              </a:cxnLst>
              <a:rect l="0" t="0" r="0" b="0"/>
              <a:pathLst>
                <a:path w="170" h="199">
                  <a:moveTo>
                    <a:pt x="26" y="196"/>
                  </a:moveTo>
                  <a:lnTo>
                    <a:pt x="30" y="199"/>
                  </a:lnTo>
                  <a:lnTo>
                    <a:pt x="48" y="196"/>
                  </a:lnTo>
                  <a:lnTo>
                    <a:pt x="89" y="181"/>
                  </a:lnTo>
                  <a:lnTo>
                    <a:pt x="137" y="155"/>
                  </a:lnTo>
                  <a:lnTo>
                    <a:pt x="156" y="133"/>
                  </a:lnTo>
                  <a:lnTo>
                    <a:pt x="167" y="114"/>
                  </a:lnTo>
                  <a:lnTo>
                    <a:pt x="170" y="103"/>
                  </a:lnTo>
                  <a:lnTo>
                    <a:pt x="167" y="88"/>
                  </a:lnTo>
                  <a:lnTo>
                    <a:pt x="152" y="59"/>
                  </a:lnTo>
                  <a:lnTo>
                    <a:pt x="141" y="48"/>
                  </a:lnTo>
                  <a:lnTo>
                    <a:pt x="111" y="33"/>
                  </a:lnTo>
                  <a:lnTo>
                    <a:pt x="67" y="14"/>
                  </a:lnTo>
                  <a:lnTo>
                    <a:pt x="34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4" y="7"/>
                  </a:lnTo>
                  <a:lnTo>
                    <a:pt x="67" y="18"/>
                  </a:lnTo>
                  <a:lnTo>
                    <a:pt x="111" y="40"/>
                  </a:lnTo>
                  <a:lnTo>
                    <a:pt x="137" y="55"/>
                  </a:lnTo>
                  <a:lnTo>
                    <a:pt x="145" y="59"/>
                  </a:lnTo>
                  <a:lnTo>
                    <a:pt x="167" y="88"/>
                  </a:lnTo>
                  <a:lnTo>
                    <a:pt x="167" y="103"/>
                  </a:lnTo>
                  <a:lnTo>
                    <a:pt x="159" y="114"/>
                  </a:lnTo>
                  <a:lnTo>
                    <a:pt x="152" y="133"/>
                  </a:lnTo>
                  <a:lnTo>
                    <a:pt x="137" y="148"/>
                  </a:lnTo>
                  <a:lnTo>
                    <a:pt x="89" y="173"/>
                  </a:lnTo>
                  <a:lnTo>
                    <a:pt x="45" y="188"/>
                  </a:lnTo>
                  <a:lnTo>
                    <a:pt x="26" y="19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5" name="図形 164"/>
            <p:cNvSpPr>
              <a:spLocks/>
            </p:cNvSpPr>
            <p:nvPr/>
          </p:nvSpPr>
          <p:spPr bwMode="auto">
            <a:xfrm>
              <a:off x="16865" y="6028423"/>
              <a:ext cx="493698" cy="57911"/>
            </a:xfrm>
            <a:custGeom>
              <a:avLst/>
              <a:gdLst/>
              <a:ahLst/>
              <a:cxnLst>
                <a:cxn ang="0">
                  <a:pos x="189" y="19"/>
                </a:cxn>
                <a:cxn ang="0">
                  <a:pos x="100" y="22"/>
                </a:cxn>
                <a:cxn ang="0">
                  <a:pos x="100" y="26"/>
                </a:cxn>
                <a:cxn ang="0">
                  <a:pos x="0" y="0"/>
                </a:cxn>
                <a:cxn ang="0">
                  <a:pos x="96" y="34"/>
                </a:cxn>
                <a:cxn ang="0">
                  <a:pos x="96" y="37"/>
                </a:cxn>
                <a:cxn ang="0">
                  <a:pos x="0" y="11"/>
                </a:cxn>
                <a:cxn ang="0">
                  <a:pos x="0" y="19"/>
                </a:cxn>
                <a:cxn ang="0">
                  <a:pos x="96" y="37"/>
                </a:cxn>
                <a:cxn ang="0">
                  <a:pos x="89" y="41"/>
                </a:cxn>
                <a:cxn ang="0">
                  <a:pos x="96" y="41"/>
                </a:cxn>
                <a:cxn ang="0">
                  <a:pos x="104" y="26"/>
                </a:cxn>
                <a:cxn ang="0">
                  <a:pos x="189" y="22"/>
                </a:cxn>
                <a:cxn ang="0">
                  <a:pos x="226" y="22"/>
                </a:cxn>
                <a:cxn ang="0">
                  <a:pos x="255" y="26"/>
                </a:cxn>
                <a:cxn ang="0">
                  <a:pos x="311" y="41"/>
                </a:cxn>
                <a:cxn ang="0">
                  <a:pos x="322" y="41"/>
                </a:cxn>
                <a:cxn ang="0">
                  <a:pos x="266" y="26"/>
                </a:cxn>
                <a:cxn ang="0">
                  <a:pos x="229" y="19"/>
                </a:cxn>
                <a:cxn ang="0">
                  <a:pos x="189" y="19"/>
                </a:cxn>
              </a:cxnLst>
              <a:rect l="0" t="0" r="0" b="0"/>
              <a:pathLst>
                <a:path w="322" h="41">
                  <a:moveTo>
                    <a:pt x="189" y="19"/>
                  </a:moveTo>
                  <a:lnTo>
                    <a:pt x="100" y="22"/>
                  </a:lnTo>
                  <a:lnTo>
                    <a:pt x="100" y="26"/>
                  </a:lnTo>
                  <a:lnTo>
                    <a:pt x="0" y="0"/>
                  </a:lnTo>
                  <a:lnTo>
                    <a:pt x="96" y="34"/>
                  </a:lnTo>
                  <a:lnTo>
                    <a:pt x="96" y="37"/>
                  </a:lnTo>
                  <a:lnTo>
                    <a:pt x="0" y="11"/>
                  </a:lnTo>
                  <a:lnTo>
                    <a:pt x="0" y="19"/>
                  </a:lnTo>
                  <a:lnTo>
                    <a:pt x="96" y="37"/>
                  </a:lnTo>
                  <a:lnTo>
                    <a:pt x="89" y="41"/>
                  </a:lnTo>
                  <a:lnTo>
                    <a:pt x="96" y="41"/>
                  </a:lnTo>
                  <a:lnTo>
                    <a:pt x="104" y="26"/>
                  </a:lnTo>
                  <a:lnTo>
                    <a:pt x="189" y="22"/>
                  </a:lnTo>
                  <a:lnTo>
                    <a:pt x="226" y="22"/>
                  </a:lnTo>
                  <a:lnTo>
                    <a:pt x="255" y="26"/>
                  </a:lnTo>
                  <a:lnTo>
                    <a:pt x="311" y="41"/>
                  </a:lnTo>
                  <a:lnTo>
                    <a:pt x="322" y="41"/>
                  </a:lnTo>
                  <a:lnTo>
                    <a:pt x="266" y="26"/>
                  </a:lnTo>
                  <a:lnTo>
                    <a:pt x="229" y="19"/>
                  </a:lnTo>
                  <a:lnTo>
                    <a:pt x="189" y="19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</p:grpSp>
      <p:sp>
        <p:nvSpPr>
          <p:cNvPr id="2" name="図形 1"/>
          <p:cNvSpPr>
            <a:spLocks noGrp="1"/>
          </p:cNvSpPr>
          <p:nvPr>
            <p:ph type="ctrTitle"/>
          </p:nvPr>
        </p:nvSpPr>
        <p:spPr>
          <a:xfrm>
            <a:off x="642910" y="2214554"/>
            <a:ext cx="7772400" cy="1470025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8" name="図形 7"/>
          <p:cNvSpPr>
            <a:spLocks noGrp="1"/>
          </p:cNvSpPr>
          <p:nvPr>
            <p:ph type="subTitle" idx="1"/>
          </p:nvPr>
        </p:nvSpPr>
        <p:spPr>
          <a:xfrm>
            <a:off x="642910" y="3699318"/>
            <a:ext cx="7772400" cy="900122"/>
          </a:xfrm>
        </p:spPr>
        <p:txBody>
          <a:bodyPr/>
          <a:lstStyle>
            <a:lvl1pPr marL="0" indent="0" algn="ctr">
              <a:buNone/>
              <a:defRPr baseline="0">
                <a:solidFill>
                  <a:schemeClr val="tx2">
                    <a:shade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en-US" altLang="ja-JP" smtClean="0"/>
              <a:t>Click to edit Master subtitle style</a:t>
            </a:r>
            <a:endParaRPr kumimoji="1" lang="ja-JP" altLang="en-US" dirty="0"/>
          </a:p>
        </p:txBody>
      </p:sp>
      <p:sp>
        <p:nvSpPr>
          <p:cNvPr id="12" name="図形 11"/>
          <p:cNvSpPr>
            <a:spLocks noGrp="1"/>
          </p:cNvSpPr>
          <p:nvPr>
            <p:ph type="dt" sz="half" idx="10"/>
          </p:nvPr>
        </p:nvSpPr>
        <p:spPr>
          <a:xfrm>
            <a:off x="4471200" y="6492874"/>
            <a:ext cx="1530000" cy="365125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1" name="図形 10"/>
          <p:cNvSpPr>
            <a:spLocks noGrp="1"/>
          </p:cNvSpPr>
          <p:nvPr>
            <p:ph type="ftr" sz="quarter" idx="11"/>
          </p:nvPr>
        </p:nvSpPr>
        <p:spPr>
          <a:xfrm>
            <a:off x="6048000" y="6492875"/>
            <a:ext cx="23940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18" name="図形 17"/>
          <p:cNvSpPr>
            <a:spLocks noGrp="1"/>
          </p:cNvSpPr>
          <p:nvPr>
            <p:ph type="sldNum" sz="quarter" idx="12"/>
          </p:nvPr>
        </p:nvSpPr>
        <p:spPr>
          <a:xfrm>
            <a:off x="8499632" y="6492875"/>
            <a:ext cx="644400" cy="365125"/>
          </a:xfrm>
        </p:spPr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図形 9"/>
          <p:cNvSpPr>
            <a:spLocks/>
          </p:cNvSpPr>
          <p:nvPr/>
        </p:nvSpPr>
        <p:spPr bwMode="auto">
          <a:xfrm>
            <a:off x="3929058" y="9"/>
            <a:ext cx="5214942" cy="3383004"/>
          </a:xfrm>
          <a:custGeom>
            <a:avLst/>
            <a:gdLst/>
            <a:ahLst/>
            <a:cxnLst>
              <a:cxn ang="0">
                <a:pos x="3574" y="25"/>
              </a:cxn>
              <a:cxn ang="0">
                <a:pos x="3628" y="83"/>
              </a:cxn>
              <a:cxn ang="0">
                <a:pos x="3611" y="121"/>
              </a:cxn>
              <a:cxn ang="0">
                <a:pos x="3278" y="166"/>
              </a:cxn>
              <a:cxn ang="0">
                <a:pos x="2987" y="220"/>
              </a:cxn>
              <a:cxn ang="0">
                <a:pos x="2896" y="274"/>
              </a:cxn>
              <a:cxn ang="0">
                <a:pos x="2887" y="320"/>
              </a:cxn>
              <a:cxn ang="0">
                <a:pos x="2987" y="374"/>
              </a:cxn>
              <a:cxn ang="0">
                <a:pos x="3407" y="403"/>
              </a:cxn>
              <a:cxn ang="0">
                <a:pos x="3732" y="399"/>
              </a:cxn>
              <a:cxn ang="0">
                <a:pos x="3607" y="2391"/>
              </a:cxn>
              <a:cxn ang="0">
                <a:pos x="3199" y="2262"/>
              </a:cxn>
              <a:cxn ang="0">
                <a:pos x="3041" y="2159"/>
              </a:cxn>
              <a:cxn ang="0">
                <a:pos x="2991" y="2050"/>
              </a:cxn>
              <a:cxn ang="0">
                <a:pos x="3000" y="1992"/>
              </a:cxn>
              <a:cxn ang="0">
                <a:pos x="3054" y="1905"/>
              </a:cxn>
              <a:cxn ang="0">
                <a:pos x="3158" y="1826"/>
              </a:cxn>
              <a:cxn ang="0">
                <a:pos x="3183" y="1768"/>
              </a:cxn>
              <a:cxn ang="0">
                <a:pos x="3158" y="1684"/>
              </a:cxn>
              <a:cxn ang="0">
                <a:pos x="3099" y="1576"/>
              </a:cxn>
              <a:cxn ang="0">
                <a:pos x="2950" y="1497"/>
              </a:cxn>
              <a:cxn ang="0">
                <a:pos x="2779" y="1439"/>
              </a:cxn>
              <a:cxn ang="0">
                <a:pos x="2679" y="1364"/>
              </a:cxn>
              <a:cxn ang="0">
                <a:pos x="2654" y="1281"/>
              </a:cxn>
              <a:cxn ang="0">
                <a:pos x="2667" y="1194"/>
              </a:cxn>
              <a:cxn ang="0">
                <a:pos x="2600" y="1106"/>
              </a:cxn>
              <a:cxn ang="0">
                <a:pos x="2459" y="1077"/>
              </a:cxn>
              <a:cxn ang="0">
                <a:pos x="2005" y="1119"/>
              </a:cxn>
              <a:cxn ang="0">
                <a:pos x="1835" y="1102"/>
              </a:cxn>
              <a:cxn ang="0">
                <a:pos x="1743" y="1052"/>
              </a:cxn>
              <a:cxn ang="0">
                <a:pos x="1689" y="957"/>
              </a:cxn>
              <a:cxn ang="0">
                <a:pos x="1697" y="840"/>
              </a:cxn>
              <a:cxn ang="0">
                <a:pos x="1689" y="736"/>
              </a:cxn>
              <a:cxn ang="0">
                <a:pos x="1627" y="690"/>
              </a:cxn>
              <a:cxn ang="0">
                <a:pos x="1544" y="690"/>
              </a:cxn>
              <a:cxn ang="0">
                <a:pos x="1460" y="665"/>
              </a:cxn>
              <a:cxn ang="0">
                <a:pos x="1423" y="620"/>
              </a:cxn>
              <a:cxn ang="0">
                <a:pos x="1323" y="607"/>
              </a:cxn>
              <a:cxn ang="0">
                <a:pos x="1281" y="624"/>
              </a:cxn>
              <a:cxn ang="0">
                <a:pos x="1161" y="599"/>
              </a:cxn>
              <a:cxn ang="0">
                <a:pos x="1003" y="553"/>
              </a:cxn>
              <a:cxn ang="0">
                <a:pos x="928" y="578"/>
              </a:cxn>
              <a:cxn ang="0">
                <a:pos x="865" y="653"/>
              </a:cxn>
              <a:cxn ang="0">
                <a:pos x="845" y="724"/>
              </a:cxn>
              <a:cxn ang="0">
                <a:pos x="853" y="844"/>
              </a:cxn>
              <a:cxn ang="0">
                <a:pos x="803" y="936"/>
              </a:cxn>
              <a:cxn ang="0">
                <a:pos x="608" y="1027"/>
              </a:cxn>
              <a:cxn ang="0">
                <a:pos x="458" y="1048"/>
              </a:cxn>
              <a:cxn ang="0">
                <a:pos x="325" y="982"/>
              </a:cxn>
              <a:cxn ang="0">
                <a:pos x="233" y="786"/>
              </a:cxn>
              <a:cxn ang="0">
                <a:pos x="229" y="674"/>
              </a:cxn>
              <a:cxn ang="0">
                <a:pos x="287" y="570"/>
              </a:cxn>
              <a:cxn ang="0">
                <a:pos x="316" y="487"/>
              </a:cxn>
              <a:cxn ang="0">
                <a:pos x="246" y="441"/>
              </a:cxn>
              <a:cxn ang="0">
                <a:pos x="146" y="370"/>
              </a:cxn>
              <a:cxn ang="0">
                <a:pos x="104" y="287"/>
              </a:cxn>
              <a:cxn ang="0">
                <a:pos x="133" y="208"/>
              </a:cxn>
              <a:cxn ang="0">
                <a:pos x="162" y="154"/>
              </a:cxn>
              <a:cxn ang="0">
                <a:pos x="133" y="112"/>
              </a:cxn>
              <a:cxn ang="0">
                <a:pos x="42" y="83"/>
              </a:cxn>
              <a:cxn ang="0">
                <a:pos x="0" y="29"/>
              </a:cxn>
              <a:cxn ang="0">
                <a:pos x="179" y="0"/>
              </a:cxn>
            </a:cxnLst>
            <a:rect l="0" t="0" r="0" b="0"/>
            <a:pathLst>
              <a:path w="3732" h="2421">
                <a:moveTo>
                  <a:pt x="179" y="0"/>
                </a:moveTo>
                <a:lnTo>
                  <a:pt x="3553" y="4"/>
                </a:lnTo>
                <a:lnTo>
                  <a:pt x="3574" y="25"/>
                </a:lnTo>
                <a:lnTo>
                  <a:pt x="3599" y="37"/>
                </a:lnTo>
                <a:lnTo>
                  <a:pt x="3624" y="58"/>
                </a:lnTo>
                <a:lnTo>
                  <a:pt x="3628" y="83"/>
                </a:lnTo>
                <a:lnTo>
                  <a:pt x="3628" y="96"/>
                </a:lnTo>
                <a:lnTo>
                  <a:pt x="3624" y="108"/>
                </a:lnTo>
                <a:lnTo>
                  <a:pt x="3611" y="121"/>
                </a:lnTo>
                <a:lnTo>
                  <a:pt x="3594" y="125"/>
                </a:lnTo>
                <a:lnTo>
                  <a:pt x="3528" y="150"/>
                </a:lnTo>
                <a:lnTo>
                  <a:pt x="3278" y="166"/>
                </a:lnTo>
                <a:lnTo>
                  <a:pt x="3099" y="191"/>
                </a:lnTo>
                <a:lnTo>
                  <a:pt x="3029" y="204"/>
                </a:lnTo>
                <a:lnTo>
                  <a:pt x="2987" y="220"/>
                </a:lnTo>
                <a:lnTo>
                  <a:pt x="2975" y="225"/>
                </a:lnTo>
                <a:lnTo>
                  <a:pt x="2933" y="245"/>
                </a:lnTo>
                <a:lnTo>
                  <a:pt x="2896" y="274"/>
                </a:lnTo>
                <a:lnTo>
                  <a:pt x="2887" y="291"/>
                </a:lnTo>
                <a:lnTo>
                  <a:pt x="2879" y="316"/>
                </a:lnTo>
                <a:lnTo>
                  <a:pt x="2887" y="320"/>
                </a:lnTo>
                <a:lnTo>
                  <a:pt x="2916" y="345"/>
                </a:lnTo>
                <a:lnTo>
                  <a:pt x="2945" y="362"/>
                </a:lnTo>
                <a:lnTo>
                  <a:pt x="2987" y="374"/>
                </a:lnTo>
                <a:lnTo>
                  <a:pt x="3045" y="387"/>
                </a:lnTo>
                <a:lnTo>
                  <a:pt x="3116" y="391"/>
                </a:lnTo>
                <a:lnTo>
                  <a:pt x="3407" y="403"/>
                </a:lnTo>
                <a:lnTo>
                  <a:pt x="3624" y="403"/>
                </a:lnTo>
                <a:lnTo>
                  <a:pt x="3694" y="403"/>
                </a:lnTo>
                <a:lnTo>
                  <a:pt x="3732" y="399"/>
                </a:lnTo>
                <a:lnTo>
                  <a:pt x="3732" y="1410"/>
                </a:lnTo>
                <a:lnTo>
                  <a:pt x="3732" y="2421"/>
                </a:lnTo>
                <a:lnTo>
                  <a:pt x="3607" y="2391"/>
                </a:lnTo>
                <a:lnTo>
                  <a:pt x="3482" y="2362"/>
                </a:lnTo>
                <a:lnTo>
                  <a:pt x="3336" y="2321"/>
                </a:lnTo>
                <a:lnTo>
                  <a:pt x="3199" y="2262"/>
                </a:lnTo>
                <a:lnTo>
                  <a:pt x="3137" y="2229"/>
                </a:lnTo>
                <a:lnTo>
                  <a:pt x="3087" y="2196"/>
                </a:lnTo>
                <a:lnTo>
                  <a:pt x="3041" y="2159"/>
                </a:lnTo>
                <a:lnTo>
                  <a:pt x="3012" y="2117"/>
                </a:lnTo>
                <a:lnTo>
                  <a:pt x="2991" y="2071"/>
                </a:lnTo>
                <a:lnTo>
                  <a:pt x="2991" y="2050"/>
                </a:lnTo>
                <a:lnTo>
                  <a:pt x="2991" y="2030"/>
                </a:lnTo>
                <a:lnTo>
                  <a:pt x="2991" y="2017"/>
                </a:lnTo>
                <a:lnTo>
                  <a:pt x="3000" y="1992"/>
                </a:lnTo>
                <a:lnTo>
                  <a:pt x="3004" y="1967"/>
                </a:lnTo>
                <a:lnTo>
                  <a:pt x="3020" y="1938"/>
                </a:lnTo>
                <a:lnTo>
                  <a:pt x="3054" y="1905"/>
                </a:lnTo>
                <a:lnTo>
                  <a:pt x="3095" y="1867"/>
                </a:lnTo>
                <a:lnTo>
                  <a:pt x="3149" y="1838"/>
                </a:lnTo>
                <a:lnTo>
                  <a:pt x="3158" y="1826"/>
                </a:lnTo>
                <a:lnTo>
                  <a:pt x="3178" y="1801"/>
                </a:lnTo>
                <a:lnTo>
                  <a:pt x="3183" y="1784"/>
                </a:lnTo>
                <a:lnTo>
                  <a:pt x="3183" y="1768"/>
                </a:lnTo>
                <a:lnTo>
                  <a:pt x="3183" y="1743"/>
                </a:lnTo>
                <a:lnTo>
                  <a:pt x="3170" y="1713"/>
                </a:lnTo>
                <a:lnTo>
                  <a:pt x="3158" y="1684"/>
                </a:lnTo>
                <a:lnTo>
                  <a:pt x="3149" y="1655"/>
                </a:lnTo>
                <a:lnTo>
                  <a:pt x="3124" y="1614"/>
                </a:lnTo>
                <a:lnTo>
                  <a:pt x="3099" y="1576"/>
                </a:lnTo>
                <a:lnTo>
                  <a:pt x="3062" y="1539"/>
                </a:lnTo>
                <a:lnTo>
                  <a:pt x="3012" y="1518"/>
                </a:lnTo>
                <a:lnTo>
                  <a:pt x="2950" y="1497"/>
                </a:lnTo>
                <a:lnTo>
                  <a:pt x="2896" y="1489"/>
                </a:lnTo>
                <a:lnTo>
                  <a:pt x="2837" y="1468"/>
                </a:lnTo>
                <a:lnTo>
                  <a:pt x="2779" y="1439"/>
                </a:lnTo>
                <a:lnTo>
                  <a:pt x="2721" y="1406"/>
                </a:lnTo>
                <a:lnTo>
                  <a:pt x="2696" y="1385"/>
                </a:lnTo>
                <a:lnTo>
                  <a:pt x="2679" y="1364"/>
                </a:lnTo>
                <a:lnTo>
                  <a:pt x="2667" y="1339"/>
                </a:lnTo>
                <a:lnTo>
                  <a:pt x="2654" y="1310"/>
                </a:lnTo>
                <a:lnTo>
                  <a:pt x="2654" y="1281"/>
                </a:lnTo>
                <a:lnTo>
                  <a:pt x="2667" y="1244"/>
                </a:lnTo>
                <a:lnTo>
                  <a:pt x="2667" y="1219"/>
                </a:lnTo>
                <a:lnTo>
                  <a:pt x="2667" y="1194"/>
                </a:lnTo>
                <a:lnTo>
                  <a:pt x="2654" y="1160"/>
                </a:lnTo>
                <a:lnTo>
                  <a:pt x="2638" y="1131"/>
                </a:lnTo>
                <a:lnTo>
                  <a:pt x="2600" y="1106"/>
                </a:lnTo>
                <a:lnTo>
                  <a:pt x="2554" y="1090"/>
                </a:lnTo>
                <a:lnTo>
                  <a:pt x="2480" y="1081"/>
                </a:lnTo>
                <a:lnTo>
                  <a:pt x="2459" y="1077"/>
                </a:lnTo>
                <a:lnTo>
                  <a:pt x="2380" y="1077"/>
                </a:lnTo>
                <a:lnTo>
                  <a:pt x="2230" y="1090"/>
                </a:lnTo>
                <a:lnTo>
                  <a:pt x="2005" y="1119"/>
                </a:lnTo>
                <a:lnTo>
                  <a:pt x="1947" y="1119"/>
                </a:lnTo>
                <a:lnTo>
                  <a:pt x="1893" y="1110"/>
                </a:lnTo>
                <a:lnTo>
                  <a:pt x="1835" y="1102"/>
                </a:lnTo>
                <a:lnTo>
                  <a:pt x="1797" y="1090"/>
                </a:lnTo>
                <a:lnTo>
                  <a:pt x="1768" y="1069"/>
                </a:lnTo>
                <a:lnTo>
                  <a:pt x="1743" y="1052"/>
                </a:lnTo>
                <a:lnTo>
                  <a:pt x="1718" y="1023"/>
                </a:lnTo>
                <a:lnTo>
                  <a:pt x="1702" y="994"/>
                </a:lnTo>
                <a:lnTo>
                  <a:pt x="1689" y="957"/>
                </a:lnTo>
                <a:lnTo>
                  <a:pt x="1685" y="915"/>
                </a:lnTo>
                <a:lnTo>
                  <a:pt x="1689" y="869"/>
                </a:lnTo>
                <a:lnTo>
                  <a:pt x="1697" y="840"/>
                </a:lnTo>
                <a:lnTo>
                  <a:pt x="1702" y="803"/>
                </a:lnTo>
                <a:lnTo>
                  <a:pt x="1697" y="774"/>
                </a:lnTo>
                <a:lnTo>
                  <a:pt x="1689" y="736"/>
                </a:lnTo>
                <a:lnTo>
                  <a:pt x="1668" y="707"/>
                </a:lnTo>
                <a:lnTo>
                  <a:pt x="1648" y="695"/>
                </a:lnTo>
                <a:lnTo>
                  <a:pt x="1627" y="690"/>
                </a:lnTo>
                <a:lnTo>
                  <a:pt x="1593" y="690"/>
                </a:lnTo>
                <a:lnTo>
                  <a:pt x="1560" y="690"/>
                </a:lnTo>
                <a:lnTo>
                  <a:pt x="1544" y="690"/>
                </a:lnTo>
                <a:lnTo>
                  <a:pt x="1502" y="682"/>
                </a:lnTo>
                <a:lnTo>
                  <a:pt x="1481" y="678"/>
                </a:lnTo>
                <a:lnTo>
                  <a:pt x="1460" y="665"/>
                </a:lnTo>
                <a:lnTo>
                  <a:pt x="1448" y="649"/>
                </a:lnTo>
                <a:lnTo>
                  <a:pt x="1435" y="624"/>
                </a:lnTo>
                <a:lnTo>
                  <a:pt x="1423" y="620"/>
                </a:lnTo>
                <a:lnTo>
                  <a:pt x="1385" y="607"/>
                </a:lnTo>
                <a:lnTo>
                  <a:pt x="1344" y="599"/>
                </a:lnTo>
                <a:lnTo>
                  <a:pt x="1323" y="607"/>
                </a:lnTo>
                <a:lnTo>
                  <a:pt x="1298" y="611"/>
                </a:lnTo>
                <a:lnTo>
                  <a:pt x="1294" y="620"/>
                </a:lnTo>
                <a:lnTo>
                  <a:pt x="1281" y="624"/>
                </a:lnTo>
                <a:lnTo>
                  <a:pt x="1252" y="632"/>
                </a:lnTo>
                <a:lnTo>
                  <a:pt x="1190" y="620"/>
                </a:lnTo>
                <a:lnTo>
                  <a:pt x="1161" y="599"/>
                </a:lnTo>
                <a:lnTo>
                  <a:pt x="1090" y="566"/>
                </a:lnTo>
                <a:lnTo>
                  <a:pt x="1044" y="553"/>
                </a:lnTo>
                <a:lnTo>
                  <a:pt x="1003" y="553"/>
                </a:lnTo>
                <a:lnTo>
                  <a:pt x="961" y="557"/>
                </a:lnTo>
                <a:lnTo>
                  <a:pt x="940" y="566"/>
                </a:lnTo>
                <a:lnTo>
                  <a:pt x="928" y="578"/>
                </a:lnTo>
                <a:lnTo>
                  <a:pt x="911" y="595"/>
                </a:lnTo>
                <a:lnTo>
                  <a:pt x="878" y="632"/>
                </a:lnTo>
                <a:lnTo>
                  <a:pt x="865" y="653"/>
                </a:lnTo>
                <a:lnTo>
                  <a:pt x="845" y="678"/>
                </a:lnTo>
                <a:lnTo>
                  <a:pt x="840" y="703"/>
                </a:lnTo>
                <a:lnTo>
                  <a:pt x="845" y="724"/>
                </a:lnTo>
                <a:lnTo>
                  <a:pt x="853" y="749"/>
                </a:lnTo>
                <a:lnTo>
                  <a:pt x="853" y="811"/>
                </a:lnTo>
                <a:lnTo>
                  <a:pt x="853" y="844"/>
                </a:lnTo>
                <a:lnTo>
                  <a:pt x="840" y="882"/>
                </a:lnTo>
                <a:lnTo>
                  <a:pt x="828" y="911"/>
                </a:lnTo>
                <a:lnTo>
                  <a:pt x="803" y="936"/>
                </a:lnTo>
                <a:lnTo>
                  <a:pt x="728" y="982"/>
                </a:lnTo>
                <a:lnTo>
                  <a:pt x="649" y="1019"/>
                </a:lnTo>
                <a:lnTo>
                  <a:pt x="608" y="1027"/>
                </a:lnTo>
                <a:lnTo>
                  <a:pt x="562" y="1040"/>
                </a:lnTo>
                <a:lnTo>
                  <a:pt x="508" y="1048"/>
                </a:lnTo>
                <a:lnTo>
                  <a:pt x="458" y="1048"/>
                </a:lnTo>
                <a:lnTo>
                  <a:pt x="412" y="1036"/>
                </a:lnTo>
                <a:lnTo>
                  <a:pt x="366" y="1011"/>
                </a:lnTo>
                <a:lnTo>
                  <a:pt x="325" y="982"/>
                </a:lnTo>
                <a:lnTo>
                  <a:pt x="287" y="936"/>
                </a:lnTo>
                <a:lnTo>
                  <a:pt x="258" y="869"/>
                </a:lnTo>
                <a:lnTo>
                  <a:pt x="233" y="786"/>
                </a:lnTo>
                <a:lnTo>
                  <a:pt x="229" y="761"/>
                </a:lnTo>
                <a:lnTo>
                  <a:pt x="221" y="707"/>
                </a:lnTo>
                <a:lnTo>
                  <a:pt x="229" y="674"/>
                </a:lnTo>
                <a:lnTo>
                  <a:pt x="241" y="636"/>
                </a:lnTo>
                <a:lnTo>
                  <a:pt x="258" y="599"/>
                </a:lnTo>
                <a:lnTo>
                  <a:pt x="287" y="570"/>
                </a:lnTo>
                <a:lnTo>
                  <a:pt x="300" y="553"/>
                </a:lnTo>
                <a:lnTo>
                  <a:pt x="316" y="512"/>
                </a:lnTo>
                <a:lnTo>
                  <a:pt x="316" y="487"/>
                </a:lnTo>
                <a:lnTo>
                  <a:pt x="304" y="470"/>
                </a:lnTo>
                <a:lnTo>
                  <a:pt x="287" y="453"/>
                </a:lnTo>
                <a:lnTo>
                  <a:pt x="246" y="441"/>
                </a:lnTo>
                <a:lnTo>
                  <a:pt x="208" y="416"/>
                </a:lnTo>
                <a:lnTo>
                  <a:pt x="179" y="403"/>
                </a:lnTo>
                <a:lnTo>
                  <a:pt x="146" y="370"/>
                </a:lnTo>
                <a:lnTo>
                  <a:pt x="117" y="333"/>
                </a:lnTo>
                <a:lnTo>
                  <a:pt x="108" y="308"/>
                </a:lnTo>
                <a:lnTo>
                  <a:pt x="104" y="287"/>
                </a:lnTo>
                <a:lnTo>
                  <a:pt x="108" y="262"/>
                </a:lnTo>
                <a:lnTo>
                  <a:pt x="117" y="233"/>
                </a:lnTo>
                <a:lnTo>
                  <a:pt x="133" y="208"/>
                </a:lnTo>
                <a:lnTo>
                  <a:pt x="158" y="179"/>
                </a:lnTo>
                <a:lnTo>
                  <a:pt x="162" y="166"/>
                </a:lnTo>
                <a:lnTo>
                  <a:pt x="162" y="154"/>
                </a:lnTo>
                <a:lnTo>
                  <a:pt x="158" y="141"/>
                </a:lnTo>
                <a:lnTo>
                  <a:pt x="150" y="125"/>
                </a:lnTo>
                <a:lnTo>
                  <a:pt x="133" y="112"/>
                </a:lnTo>
                <a:lnTo>
                  <a:pt x="104" y="100"/>
                </a:lnTo>
                <a:lnTo>
                  <a:pt x="54" y="96"/>
                </a:lnTo>
                <a:lnTo>
                  <a:pt x="42" y="83"/>
                </a:lnTo>
                <a:lnTo>
                  <a:pt x="13" y="58"/>
                </a:lnTo>
                <a:lnTo>
                  <a:pt x="8" y="46"/>
                </a:lnTo>
                <a:lnTo>
                  <a:pt x="0" y="29"/>
                </a:lnTo>
                <a:lnTo>
                  <a:pt x="13" y="17"/>
                </a:lnTo>
                <a:lnTo>
                  <a:pt x="33" y="4"/>
                </a:lnTo>
                <a:lnTo>
                  <a:pt x="179" y="0"/>
                </a:lnTo>
                <a:close/>
              </a:path>
            </a:pathLst>
          </a:custGeom>
          <a:solidFill>
            <a:srgbClr val="FFFFFF">
              <a:alpha val="2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lang="ja-JP" altLang="en-US"/>
          </a:p>
        </p:txBody>
      </p:sp>
      <p:grpSp>
        <p:nvGrpSpPr>
          <p:cNvPr id="4" name="グループ化 12"/>
          <p:cNvGrpSpPr>
            <a:grpSpLocks/>
          </p:cNvGrpSpPr>
          <p:nvPr/>
        </p:nvGrpSpPr>
        <p:grpSpPr bwMode="auto">
          <a:xfrm>
            <a:off x="4000496" y="0"/>
            <a:ext cx="5143504" cy="2000240"/>
            <a:chOff x="2168" y="0"/>
            <a:chExt cx="3576" cy="1384"/>
          </a:xfrm>
        </p:grpSpPr>
        <p:sp>
          <p:nvSpPr>
            <p:cNvPr id="14" name="図形 13"/>
            <p:cNvSpPr>
              <a:spLocks/>
            </p:cNvSpPr>
            <p:nvPr/>
          </p:nvSpPr>
          <p:spPr bwMode="auto">
            <a:xfrm>
              <a:off x="5420" y="1044"/>
              <a:ext cx="324" cy="272"/>
            </a:xfrm>
            <a:custGeom>
              <a:avLst/>
              <a:gdLst/>
              <a:ahLst/>
              <a:cxnLst>
                <a:cxn ang="0">
                  <a:pos x="12" y="112"/>
                </a:cxn>
                <a:cxn ang="0">
                  <a:pos x="0" y="124"/>
                </a:cxn>
                <a:cxn ang="0">
                  <a:pos x="0" y="148"/>
                </a:cxn>
                <a:cxn ang="0">
                  <a:pos x="0" y="152"/>
                </a:cxn>
                <a:cxn ang="0">
                  <a:pos x="4" y="164"/>
                </a:cxn>
                <a:cxn ang="0">
                  <a:pos x="16" y="176"/>
                </a:cxn>
                <a:cxn ang="0">
                  <a:pos x="52" y="200"/>
                </a:cxn>
                <a:cxn ang="0">
                  <a:pos x="104" y="224"/>
                </a:cxn>
                <a:cxn ang="0">
                  <a:pos x="156" y="244"/>
                </a:cxn>
                <a:cxn ang="0">
                  <a:pos x="260" y="260"/>
                </a:cxn>
                <a:cxn ang="0">
                  <a:pos x="308" y="268"/>
                </a:cxn>
                <a:cxn ang="0">
                  <a:pos x="324" y="272"/>
                </a:cxn>
                <a:cxn ang="0">
                  <a:pos x="324" y="268"/>
                </a:cxn>
                <a:cxn ang="0">
                  <a:pos x="308" y="268"/>
                </a:cxn>
                <a:cxn ang="0">
                  <a:pos x="264" y="256"/>
                </a:cxn>
                <a:cxn ang="0">
                  <a:pos x="164" y="236"/>
                </a:cxn>
                <a:cxn ang="0">
                  <a:pos x="108" y="220"/>
                </a:cxn>
                <a:cxn ang="0">
                  <a:pos x="60" y="200"/>
                </a:cxn>
                <a:cxn ang="0">
                  <a:pos x="24" y="176"/>
                </a:cxn>
                <a:cxn ang="0">
                  <a:pos x="12" y="164"/>
                </a:cxn>
                <a:cxn ang="0">
                  <a:pos x="0" y="148"/>
                </a:cxn>
                <a:cxn ang="0">
                  <a:pos x="4" y="124"/>
                </a:cxn>
                <a:cxn ang="0">
                  <a:pos x="16" y="112"/>
                </a:cxn>
                <a:cxn ang="0">
                  <a:pos x="36" y="92"/>
                </a:cxn>
                <a:cxn ang="0">
                  <a:pos x="64" y="76"/>
                </a:cxn>
                <a:cxn ang="0">
                  <a:pos x="140" y="44"/>
                </a:cxn>
                <a:cxn ang="0">
                  <a:pos x="228" y="20"/>
                </a:cxn>
                <a:cxn ang="0">
                  <a:pos x="324" y="0"/>
                </a:cxn>
                <a:cxn ang="0">
                  <a:pos x="236" y="12"/>
                </a:cxn>
                <a:cxn ang="0">
                  <a:pos x="140" y="36"/>
                </a:cxn>
                <a:cxn ang="0">
                  <a:pos x="64" y="76"/>
                </a:cxn>
                <a:cxn ang="0">
                  <a:pos x="36" y="92"/>
                </a:cxn>
                <a:cxn ang="0">
                  <a:pos x="16" y="112"/>
                </a:cxn>
              </a:cxnLst>
              <a:rect l="0" t="0" r="0" b="0"/>
              <a:pathLst>
                <a:path w="324" h="272">
                  <a:moveTo>
                    <a:pt x="12" y="112"/>
                  </a:moveTo>
                  <a:lnTo>
                    <a:pt x="0" y="124"/>
                  </a:lnTo>
                  <a:lnTo>
                    <a:pt x="0" y="148"/>
                  </a:lnTo>
                  <a:lnTo>
                    <a:pt x="0" y="152"/>
                  </a:lnTo>
                  <a:lnTo>
                    <a:pt x="4" y="164"/>
                  </a:lnTo>
                  <a:lnTo>
                    <a:pt x="16" y="176"/>
                  </a:lnTo>
                  <a:lnTo>
                    <a:pt x="52" y="200"/>
                  </a:lnTo>
                  <a:lnTo>
                    <a:pt x="104" y="224"/>
                  </a:lnTo>
                  <a:lnTo>
                    <a:pt x="156" y="244"/>
                  </a:lnTo>
                  <a:lnTo>
                    <a:pt x="260" y="260"/>
                  </a:lnTo>
                  <a:lnTo>
                    <a:pt x="308" y="268"/>
                  </a:lnTo>
                  <a:lnTo>
                    <a:pt x="324" y="272"/>
                  </a:lnTo>
                  <a:lnTo>
                    <a:pt x="324" y="268"/>
                  </a:lnTo>
                  <a:lnTo>
                    <a:pt x="308" y="268"/>
                  </a:lnTo>
                  <a:lnTo>
                    <a:pt x="264" y="256"/>
                  </a:lnTo>
                  <a:lnTo>
                    <a:pt x="164" y="236"/>
                  </a:lnTo>
                  <a:lnTo>
                    <a:pt x="108" y="220"/>
                  </a:lnTo>
                  <a:lnTo>
                    <a:pt x="60" y="200"/>
                  </a:lnTo>
                  <a:lnTo>
                    <a:pt x="24" y="176"/>
                  </a:lnTo>
                  <a:lnTo>
                    <a:pt x="12" y="164"/>
                  </a:lnTo>
                  <a:lnTo>
                    <a:pt x="0" y="148"/>
                  </a:lnTo>
                  <a:lnTo>
                    <a:pt x="4" y="124"/>
                  </a:lnTo>
                  <a:lnTo>
                    <a:pt x="16" y="112"/>
                  </a:lnTo>
                  <a:lnTo>
                    <a:pt x="36" y="92"/>
                  </a:lnTo>
                  <a:lnTo>
                    <a:pt x="64" y="76"/>
                  </a:lnTo>
                  <a:lnTo>
                    <a:pt x="140" y="44"/>
                  </a:lnTo>
                  <a:lnTo>
                    <a:pt x="228" y="20"/>
                  </a:lnTo>
                  <a:lnTo>
                    <a:pt x="324" y="0"/>
                  </a:lnTo>
                  <a:lnTo>
                    <a:pt x="236" y="12"/>
                  </a:lnTo>
                  <a:lnTo>
                    <a:pt x="140" y="36"/>
                  </a:lnTo>
                  <a:lnTo>
                    <a:pt x="64" y="76"/>
                  </a:lnTo>
                  <a:lnTo>
                    <a:pt x="36" y="92"/>
                  </a:lnTo>
                  <a:lnTo>
                    <a:pt x="16" y="112"/>
                  </a:lnTo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" name="図形 14"/>
            <p:cNvSpPr>
              <a:spLocks/>
            </p:cNvSpPr>
            <p:nvPr/>
          </p:nvSpPr>
          <p:spPr bwMode="auto">
            <a:xfrm>
              <a:off x="2328" y="0"/>
              <a:ext cx="296" cy="2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124" y="12"/>
                </a:cxn>
                <a:cxn ang="0">
                  <a:pos x="124" y="8"/>
                </a:cxn>
                <a:cxn ang="0">
                  <a:pos x="184" y="12"/>
                </a:cxn>
                <a:cxn ang="0">
                  <a:pos x="296" y="24"/>
                </a:cxn>
                <a:cxn ang="0">
                  <a:pos x="256" y="20"/>
                </a:cxn>
                <a:cxn ang="0">
                  <a:pos x="160" y="0"/>
                </a:cxn>
                <a:cxn ang="0">
                  <a:pos x="136" y="0"/>
                </a:cxn>
                <a:cxn ang="0">
                  <a:pos x="164" y="8"/>
                </a:cxn>
                <a:cxn ang="0">
                  <a:pos x="104" y="0"/>
                </a:cxn>
                <a:cxn ang="0">
                  <a:pos x="72" y="0"/>
                </a:cxn>
                <a:cxn ang="0">
                  <a:pos x="100" y="8"/>
                </a:cxn>
                <a:cxn ang="0">
                  <a:pos x="60" y="0"/>
                </a:cxn>
                <a:cxn ang="0">
                  <a:pos x="0" y="0"/>
                </a:cxn>
                <a:cxn ang="0">
                  <a:pos x="56" y="8"/>
                </a:cxn>
              </a:cxnLst>
              <a:rect l="0" t="0" r="0" b="0"/>
              <a:pathLst>
                <a:path w="296" h="24">
                  <a:moveTo>
                    <a:pt x="56" y="8"/>
                  </a:moveTo>
                  <a:lnTo>
                    <a:pt x="124" y="12"/>
                  </a:lnTo>
                  <a:lnTo>
                    <a:pt x="124" y="8"/>
                  </a:lnTo>
                  <a:lnTo>
                    <a:pt x="184" y="12"/>
                  </a:lnTo>
                  <a:lnTo>
                    <a:pt x="296" y="24"/>
                  </a:lnTo>
                  <a:lnTo>
                    <a:pt x="256" y="20"/>
                  </a:lnTo>
                  <a:lnTo>
                    <a:pt x="160" y="0"/>
                  </a:lnTo>
                  <a:lnTo>
                    <a:pt x="136" y="0"/>
                  </a:lnTo>
                  <a:lnTo>
                    <a:pt x="164" y="8"/>
                  </a:lnTo>
                  <a:lnTo>
                    <a:pt x="104" y="0"/>
                  </a:lnTo>
                  <a:lnTo>
                    <a:pt x="72" y="0"/>
                  </a:lnTo>
                  <a:lnTo>
                    <a:pt x="100" y="8"/>
                  </a:lnTo>
                  <a:lnTo>
                    <a:pt x="60" y="0"/>
                  </a:lnTo>
                  <a:lnTo>
                    <a:pt x="0" y="0"/>
                  </a:lnTo>
                  <a:lnTo>
                    <a:pt x="56" y="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" name="図形 15"/>
            <p:cNvSpPr>
              <a:spLocks/>
            </p:cNvSpPr>
            <p:nvPr/>
          </p:nvSpPr>
          <p:spPr bwMode="auto">
            <a:xfrm>
              <a:off x="2884" y="0"/>
              <a:ext cx="352" cy="168"/>
            </a:xfrm>
            <a:custGeom>
              <a:avLst/>
              <a:gdLst/>
              <a:ahLst/>
              <a:cxnLst>
                <a:cxn ang="0">
                  <a:pos x="176" y="132"/>
                </a:cxn>
                <a:cxn ang="0">
                  <a:pos x="316" y="164"/>
                </a:cxn>
                <a:cxn ang="0">
                  <a:pos x="316" y="156"/>
                </a:cxn>
                <a:cxn ang="0">
                  <a:pos x="352" y="168"/>
                </a:cxn>
                <a:cxn ang="0">
                  <a:pos x="352" y="164"/>
                </a:cxn>
                <a:cxn ang="0">
                  <a:pos x="312" y="152"/>
                </a:cxn>
                <a:cxn ang="0">
                  <a:pos x="220" y="128"/>
                </a:cxn>
                <a:cxn ang="0">
                  <a:pos x="172" y="108"/>
                </a:cxn>
                <a:cxn ang="0">
                  <a:pos x="128" y="84"/>
                </a:cxn>
                <a:cxn ang="0">
                  <a:pos x="92" y="56"/>
                </a:cxn>
                <a:cxn ang="0">
                  <a:pos x="80" y="36"/>
                </a:cxn>
                <a:cxn ang="0">
                  <a:pos x="76" y="20"/>
                </a:cxn>
                <a:cxn ang="0">
                  <a:pos x="80" y="0"/>
                </a:cxn>
                <a:cxn ang="0">
                  <a:pos x="76" y="0"/>
                </a:cxn>
                <a:cxn ang="0">
                  <a:pos x="68" y="20"/>
                </a:cxn>
                <a:cxn ang="0">
                  <a:pos x="80" y="44"/>
                </a:cxn>
                <a:cxn ang="0">
                  <a:pos x="92" y="60"/>
                </a:cxn>
                <a:cxn ang="0">
                  <a:pos x="128" y="92"/>
                </a:cxn>
                <a:cxn ang="0">
                  <a:pos x="176" y="120"/>
                </a:cxn>
                <a:cxn ang="0">
                  <a:pos x="236" y="140"/>
                </a:cxn>
                <a:cxn ang="0">
                  <a:pos x="176" y="128"/>
                </a:cxn>
                <a:cxn ang="0">
                  <a:pos x="104" y="104"/>
                </a:cxn>
                <a:cxn ang="0">
                  <a:pos x="52" y="84"/>
                </a:cxn>
                <a:cxn ang="0">
                  <a:pos x="20" y="60"/>
                </a:cxn>
                <a:cxn ang="0">
                  <a:pos x="8" y="44"/>
                </a:cxn>
                <a:cxn ang="0">
                  <a:pos x="0" y="24"/>
                </a:cxn>
                <a:cxn ang="0">
                  <a:pos x="8" y="2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0" y="12"/>
                </a:cxn>
                <a:cxn ang="0">
                  <a:pos x="0" y="24"/>
                </a:cxn>
                <a:cxn ang="0">
                  <a:pos x="0" y="44"/>
                </a:cxn>
                <a:cxn ang="0">
                  <a:pos x="12" y="60"/>
                </a:cxn>
                <a:cxn ang="0">
                  <a:pos x="52" y="84"/>
                </a:cxn>
                <a:cxn ang="0">
                  <a:pos x="100" y="108"/>
                </a:cxn>
                <a:cxn ang="0">
                  <a:pos x="176" y="132"/>
                </a:cxn>
              </a:cxnLst>
              <a:rect l="0" t="0" r="0" b="0"/>
              <a:pathLst>
                <a:path w="352" h="168">
                  <a:moveTo>
                    <a:pt x="176" y="132"/>
                  </a:moveTo>
                  <a:lnTo>
                    <a:pt x="316" y="164"/>
                  </a:lnTo>
                  <a:lnTo>
                    <a:pt x="316" y="156"/>
                  </a:lnTo>
                  <a:lnTo>
                    <a:pt x="352" y="168"/>
                  </a:lnTo>
                  <a:lnTo>
                    <a:pt x="352" y="164"/>
                  </a:lnTo>
                  <a:lnTo>
                    <a:pt x="312" y="152"/>
                  </a:lnTo>
                  <a:lnTo>
                    <a:pt x="220" y="128"/>
                  </a:lnTo>
                  <a:lnTo>
                    <a:pt x="172" y="108"/>
                  </a:lnTo>
                  <a:lnTo>
                    <a:pt x="128" y="84"/>
                  </a:lnTo>
                  <a:lnTo>
                    <a:pt x="92" y="56"/>
                  </a:lnTo>
                  <a:lnTo>
                    <a:pt x="80" y="36"/>
                  </a:lnTo>
                  <a:lnTo>
                    <a:pt x="76" y="20"/>
                  </a:lnTo>
                  <a:lnTo>
                    <a:pt x="80" y="0"/>
                  </a:lnTo>
                  <a:lnTo>
                    <a:pt x="76" y="0"/>
                  </a:lnTo>
                  <a:lnTo>
                    <a:pt x="68" y="20"/>
                  </a:lnTo>
                  <a:lnTo>
                    <a:pt x="80" y="44"/>
                  </a:lnTo>
                  <a:lnTo>
                    <a:pt x="92" y="60"/>
                  </a:lnTo>
                  <a:lnTo>
                    <a:pt x="128" y="92"/>
                  </a:lnTo>
                  <a:lnTo>
                    <a:pt x="176" y="120"/>
                  </a:lnTo>
                  <a:lnTo>
                    <a:pt x="236" y="140"/>
                  </a:lnTo>
                  <a:lnTo>
                    <a:pt x="176" y="128"/>
                  </a:lnTo>
                  <a:lnTo>
                    <a:pt x="104" y="104"/>
                  </a:lnTo>
                  <a:lnTo>
                    <a:pt x="52" y="84"/>
                  </a:lnTo>
                  <a:lnTo>
                    <a:pt x="20" y="60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8" y="2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0" y="44"/>
                  </a:lnTo>
                  <a:lnTo>
                    <a:pt x="12" y="60"/>
                  </a:lnTo>
                  <a:lnTo>
                    <a:pt x="52" y="84"/>
                  </a:lnTo>
                  <a:lnTo>
                    <a:pt x="100" y="108"/>
                  </a:lnTo>
                  <a:lnTo>
                    <a:pt x="176" y="13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7" name="図形 16"/>
            <p:cNvSpPr>
              <a:spLocks/>
            </p:cNvSpPr>
            <p:nvPr/>
          </p:nvSpPr>
          <p:spPr bwMode="auto">
            <a:xfrm>
              <a:off x="5504" y="1076"/>
              <a:ext cx="240" cy="216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20" y="144"/>
                </a:cxn>
                <a:cxn ang="0">
                  <a:pos x="48" y="164"/>
                </a:cxn>
                <a:cxn ang="0">
                  <a:pos x="80" y="180"/>
                </a:cxn>
                <a:cxn ang="0">
                  <a:pos x="116" y="192"/>
                </a:cxn>
                <a:cxn ang="0">
                  <a:pos x="188" y="204"/>
                </a:cxn>
                <a:cxn ang="0">
                  <a:pos x="240" y="216"/>
                </a:cxn>
                <a:cxn ang="0">
                  <a:pos x="240" y="212"/>
                </a:cxn>
                <a:cxn ang="0">
                  <a:pos x="188" y="204"/>
                </a:cxn>
                <a:cxn ang="0">
                  <a:pos x="116" y="188"/>
                </a:cxn>
                <a:cxn ang="0">
                  <a:pos x="48" y="164"/>
                </a:cxn>
                <a:cxn ang="0">
                  <a:pos x="24" y="144"/>
                </a:cxn>
                <a:cxn ang="0">
                  <a:pos x="8" y="128"/>
                </a:cxn>
                <a:cxn ang="0">
                  <a:pos x="8" y="96"/>
                </a:cxn>
                <a:cxn ang="0">
                  <a:pos x="20" y="72"/>
                </a:cxn>
                <a:cxn ang="0">
                  <a:pos x="32" y="68"/>
                </a:cxn>
                <a:cxn ang="0">
                  <a:pos x="72" y="44"/>
                </a:cxn>
                <a:cxn ang="0">
                  <a:pos x="144" y="16"/>
                </a:cxn>
                <a:cxn ang="0">
                  <a:pos x="240" y="0"/>
                </a:cxn>
                <a:cxn ang="0">
                  <a:pos x="144" y="16"/>
                </a:cxn>
                <a:cxn ang="0">
                  <a:pos x="72" y="44"/>
                </a:cxn>
                <a:cxn ang="0">
                  <a:pos x="32" y="60"/>
                </a:cxn>
                <a:cxn ang="0">
                  <a:pos x="12" y="72"/>
                </a:cxn>
                <a:cxn ang="0">
                  <a:pos x="0" y="96"/>
                </a:cxn>
                <a:cxn ang="0">
                  <a:pos x="0" y="116"/>
                </a:cxn>
                <a:cxn ang="0">
                  <a:pos x="0" y="128"/>
                </a:cxn>
              </a:cxnLst>
              <a:rect l="0" t="0" r="0" b="0"/>
              <a:pathLst>
                <a:path w="240" h="216">
                  <a:moveTo>
                    <a:pt x="0" y="128"/>
                  </a:moveTo>
                  <a:lnTo>
                    <a:pt x="20" y="144"/>
                  </a:lnTo>
                  <a:lnTo>
                    <a:pt x="48" y="164"/>
                  </a:lnTo>
                  <a:lnTo>
                    <a:pt x="80" y="180"/>
                  </a:lnTo>
                  <a:lnTo>
                    <a:pt x="116" y="192"/>
                  </a:lnTo>
                  <a:lnTo>
                    <a:pt x="188" y="204"/>
                  </a:lnTo>
                  <a:lnTo>
                    <a:pt x="240" y="216"/>
                  </a:lnTo>
                  <a:lnTo>
                    <a:pt x="240" y="212"/>
                  </a:lnTo>
                  <a:lnTo>
                    <a:pt x="188" y="204"/>
                  </a:lnTo>
                  <a:lnTo>
                    <a:pt x="116" y="188"/>
                  </a:lnTo>
                  <a:lnTo>
                    <a:pt x="48" y="164"/>
                  </a:lnTo>
                  <a:lnTo>
                    <a:pt x="24" y="144"/>
                  </a:lnTo>
                  <a:lnTo>
                    <a:pt x="8" y="128"/>
                  </a:lnTo>
                  <a:lnTo>
                    <a:pt x="8" y="96"/>
                  </a:lnTo>
                  <a:lnTo>
                    <a:pt x="20" y="72"/>
                  </a:lnTo>
                  <a:lnTo>
                    <a:pt x="32" y="68"/>
                  </a:lnTo>
                  <a:lnTo>
                    <a:pt x="72" y="44"/>
                  </a:lnTo>
                  <a:lnTo>
                    <a:pt x="144" y="16"/>
                  </a:lnTo>
                  <a:lnTo>
                    <a:pt x="240" y="0"/>
                  </a:lnTo>
                  <a:lnTo>
                    <a:pt x="144" y="16"/>
                  </a:lnTo>
                  <a:lnTo>
                    <a:pt x="72" y="44"/>
                  </a:lnTo>
                  <a:lnTo>
                    <a:pt x="32" y="60"/>
                  </a:lnTo>
                  <a:lnTo>
                    <a:pt x="12" y="72"/>
                  </a:lnTo>
                  <a:lnTo>
                    <a:pt x="0" y="96"/>
                  </a:lnTo>
                  <a:lnTo>
                    <a:pt x="0" y="116"/>
                  </a:lnTo>
                  <a:lnTo>
                    <a:pt x="0" y="12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9" name="図形 18"/>
            <p:cNvSpPr>
              <a:spLocks/>
            </p:cNvSpPr>
            <p:nvPr/>
          </p:nvSpPr>
          <p:spPr bwMode="auto">
            <a:xfrm>
              <a:off x="5740" y="1180"/>
              <a:ext cx="4" cy="36"/>
            </a:xfrm>
            <a:custGeom>
              <a:avLst/>
              <a:gdLst/>
              <a:ahLst/>
              <a:cxnLst>
                <a:cxn ang="0">
                  <a:pos x="4" y="36"/>
                </a:cxn>
                <a:cxn ang="0">
                  <a:pos x="4" y="24"/>
                </a:cxn>
                <a:cxn ang="0">
                  <a:pos x="4" y="12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4"/>
                </a:cxn>
                <a:cxn ang="0">
                  <a:pos x="4" y="36"/>
                </a:cxn>
              </a:cxnLst>
              <a:rect l="0" t="0" r="0" b="0"/>
              <a:pathLst>
                <a:path w="4" h="36">
                  <a:moveTo>
                    <a:pt x="4" y="36"/>
                  </a:moveTo>
                  <a:lnTo>
                    <a:pt x="4" y="24"/>
                  </a:lnTo>
                  <a:lnTo>
                    <a:pt x="4" y="1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24"/>
                  </a:lnTo>
                  <a:lnTo>
                    <a:pt x="4" y="3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0" name="図形 19"/>
            <p:cNvSpPr>
              <a:spLocks/>
            </p:cNvSpPr>
            <p:nvPr/>
          </p:nvSpPr>
          <p:spPr bwMode="auto">
            <a:xfrm>
              <a:off x="5720" y="1160"/>
              <a:ext cx="24" cy="68"/>
            </a:xfrm>
            <a:custGeom>
              <a:avLst/>
              <a:gdLst/>
              <a:ahLst/>
              <a:cxnLst>
                <a:cxn ang="0">
                  <a:pos x="8" y="24"/>
                </a:cxn>
                <a:cxn ang="0">
                  <a:pos x="0" y="44"/>
                </a:cxn>
                <a:cxn ang="0">
                  <a:pos x="8" y="56"/>
                </a:cxn>
                <a:cxn ang="0">
                  <a:pos x="24" y="68"/>
                </a:cxn>
                <a:cxn ang="0">
                  <a:pos x="24" y="60"/>
                </a:cxn>
                <a:cxn ang="0">
                  <a:pos x="12" y="48"/>
                </a:cxn>
                <a:cxn ang="0">
                  <a:pos x="8" y="44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24" y="8"/>
                </a:cxn>
                <a:cxn ang="0">
                  <a:pos x="24" y="0"/>
                </a:cxn>
                <a:cxn ang="0">
                  <a:pos x="8" y="20"/>
                </a:cxn>
                <a:cxn ang="0">
                  <a:pos x="8" y="24"/>
                </a:cxn>
              </a:cxnLst>
              <a:rect l="0" t="0" r="0" b="0"/>
              <a:pathLst>
                <a:path w="24" h="68">
                  <a:moveTo>
                    <a:pt x="8" y="24"/>
                  </a:moveTo>
                  <a:lnTo>
                    <a:pt x="0" y="44"/>
                  </a:lnTo>
                  <a:lnTo>
                    <a:pt x="8" y="56"/>
                  </a:lnTo>
                  <a:lnTo>
                    <a:pt x="24" y="68"/>
                  </a:lnTo>
                  <a:lnTo>
                    <a:pt x="24" y="60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24"/>
                  </a:lnTo>
                  <a:lnTo>
                    <a:pt x="12" y="20"/>
                  </a:lnTo>
                  <a:lnTo>
                    <a:pt x="24" y="8"/>
                  </a:lnTo>
                  <a:lnTo>
                    <a:pt x="24" y="0"/>
                  </a:lnTo>
                  <a:lnTo>
                    <a:pt x="8" y="20"/>
                  </a:lnTo>
                  <a:lnTo>
                    <a:pt x="8" y="2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1" name="図形 20"/>
            <p:cNvSpPr>
              <a:spLocks/>
            </p:cNvSpPr>
            <p:nvPr/>
          </p:nvSpPr>
          <p:spPr bwMode="auto">
            <a:xfrm>
              <a:off x="5656" y="1120"/>
              <a:ext cx="88" cy="132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12" y="96"/>
                </a:cxn>
                <a:cxn ang="0">
                  <a:pos x="28" y="112"/>
                </a:cxn>
                <a:cxn ang="0">
                  <a:pos x="60" y="124"/>
                </a:cxn>
                <a:cxn ang="0">
                  <a:pos x="88" y="132"/>
                </a:cxn>
                <a:cxn ang="0">
                  <a:pos x="60" y="120"/>
                </a:cxn>
                <a:cxn ang="0">
                  <a:pos x="36" y="108"/>
                </a:cxn>
                <a:cxn ang="0">
                  <a:pos x="16" y="88"/>
                </a:cxn>
                <a:cxn ang="0">
                  <a:pos x="4" y="72"/>
                </a:cxn>
                <a:cxn ang="0">
                  <a:pos x="4" y="60"/>
                </a:cxn>
                <a:cxn ang="0">
                  <a:pos x="12" y="48"/>
                </a:cxn>
                <a:cxn ang="0">
                  <a:pos x="24" y="36"/>
                </a:cxn>
                <a:cxn ang="0">
                  <a:pos x="48" y="16"/>
                </a:cxn>
                <a:cxn ang="0">
                  <a:pos x="88" y="4"/>
                </a:cxn>
                <a:cxn ang="0">
                  <a:pos x="88" y="0"/>
                </a:cxn>
                <a:cxn ang="0">
                  <a:pos x="48" y="16"/>
                </a:cxn>
                <a:cxn ang="0">
                  <a:pos x="16" y="36"/>
                </a:cxn>
                <a:cxn ang="0">
                  <a:pos x="12" y="48"/>
                </a:cxn>
                <a:cxn ang="0">
                  <a:pos x="4" y="52"/>
                </a:cxn>
                <a:cxn ang="0">
                  <a:pos x="0" y="72"/>
                </a:cxn>
              </a:cxnLst>
              <a:rect l="0" t="0" r="0" b="0"/>
              <a:pathLst>
                <a:path w="88" h="132">
                  <a:moveTo>
                    <a:pt x="0" y="72"/>
                  </a:moveTo>
                  <a:lnTo>
                    <a:pt x="12" y="96"/>
                  </a:lnTo>
                  <a:lnTo>
                    <a:pt x="28" y="112"/>
                  </a:lnTo>
                  <a:lnTo>
                    <a:pt x="60" y="124"/>
                  </a:lnTo>
                  <a:lnTo>
                    <a:pt x="88" y="132"/>
                  </a:lnTo>
                  <a:lnTo>
                    <a:pt x="60" y="120"/>
                  </a:lnTo>
                  <a:lnTo>
                    <a:pt x="36" y="108"/>
                  </a:lnTo>
                  <a:lnTo>
                    <a:pt x="16" y="88"/>
                  </a:lnTo>
                  <a:lnTo>
                    <a:pt x="4" y="72"/>
                  </a:lnTo>
                  <a:lnTo>
                    <a:pt x="4" y="60"/>
                  </a:lnTo>
                  <a:lnTo>
                    <a:pt x="12" y="48"/>
                  </a:lnTo>
                  <a:lnTo>
                    <a:pt x="24" y="36"/>
                  </a:lnTo>
                  <a:lnTo>
                    <a:pt x="48" y="16"/>
                  </a:lnTo>
                  <a:lnTo>
                    <a:pt x="88" y="4"/>
                  </a:lnTo>
                  <a:lnTo>
                    <a:pt x="88" y="0"/>
                  </a:lnTo>
                  <a:lnTo>
                    <a:pt x="48" y="16"/>
                  </a:lnTo>
                  <a:lnTo>
                    <a:pt x="16" y="36"/>
                  </a:lnTo>
                  <a:lnTo>
                    <a:pt x="12" y="48"/>
                  </a:lnTo>
                  <a:lnTo>
                    <a:pt x="4" y="52"/>
                  </a:lnTo>
                  <a:lnTo>
                    <a:pt x="0" y="7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2" name="図形 21"/>
            <p:cNvSpPr>
              <a:spLocks/>
            </p:cNvSpPr>
            <p:nvPr/>
          </p:nvSpPr>
          <p:spPr bwMode="auto">
            <a:xfrm>
              <a:off x="5672" y="32"/>
              <a:ext cx="72" cy="7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48"/>
                </a:cxn>
                <a:cxn ang="0">
                  <a:pos x="12" y="60"/>
                </a:cxn>
                <a:cxn ang="0">
                  <a:pos x="32" y="64"/>
                </a:cxn>
                <a:cxn ang="0">
                  <a:pos x="72" y="72"/>
                </a:cxn>
                <a:cxn ang="0">
                  <a:pos x="32" y="60"/>
                </a:cxn>
                <a:cxn ang="0">
                  <a:pos x="8" y="48"/>
                </a:cxn>
                <a:cxn ang="0">
                  <a:pos x="0" y="36"/>
                </a:cxn>
                <a:cxn ang="0">
                  <a:pos x="20" y="24"/>
                </a:cxn>
                <a:cxn ang="0">
                  <a:pos x="44" y="12"/>
                </a:cxn>
                <a:cxn ang="0">
                  <a:pos x="72" y="4"/>
                </a:cxn>
                <a:cxn ang="0">
                  <a:pos x="72" y="0"/>
                </a:cxn>
                <a:cxn ang="0">
                  <a:pos x="36" y="12"/>
                </a:cxn>
                <a:cxn ang="0">
                  <a:pos x="12" y="16"/>
                </a:cxn>
                <a:cxn ang="0">
                  <a:pos x="0" y="36"/>
                </a:cxn>
              </a:cxnLst>
              <a:rect l="0" t="0" r="0" b="0"/>
              <a:pathLst>
                <a:path w="72" h="72">
                  <a:moveTo>
                    <a:pt x="0" y="36"/>
                  </a:moveTo>
                  <a:lnTo>
                    <a:pt x="0" y="48"/>
                  </a:lnTo>
                  <a:lnTo>
                    <a:pt x="12" y="60"/>
                  </a:lnTo>
                  <a:lnTo>
                    <a:pt x="32" y="64"/>
                  </a:lnTo>
                  <a:lnTo>
                    <a:pt x="72" y="72"/>
                  </a:lnTo>
                  <a:lnTo>
                    <a:pt x="32" y="60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0" y="24"/>
                  </a:lnTo>
                  <a:lnTo>
                    <a:pt x="44" y="12"/>
                  </a:lnTo>
                  <a:lnTo>
                    <a:pt x="72" y="4"/>
                  </a:lnTo>
                  <a:lnTo>
                    <a:pt x="72" y="0"/>
                  </a:lnTo>
                  <a:lnTo>
                    <a:pt x="36" y="12"/>
                  </a:lnTo>
                  <a:lnTo>
                    <a:pt x="12" y="16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3" name="図形 22"/>
            <p:cNvSpPr>
              <a:spLocks/>
            </p:cNvSpPr>
            <p:nvPr/>
          </p:nvSpPr>
          <p:spPr bwMode="auto">
            <a:xfrm>
              <a:off x="5600" y="0"/>
              <a:ext cx="144" cy="128"/>
            </a:xfrm>
            <a:custGeom>
              <a:avLst/>
              <a:gdLst/>
              <a:ahLst/>
              <a:cxnLst>
                <a:cxn ang="0">
                  <a:pos x="128" y="0"/>
                </a:cxn>
                <a:cxn ang="0">
                  <a:pos x="84" y="8"/>
                </a:cxn>
                <a:cxn ang="0">
                  <a:pos x="56" y="12"/>
                </a:cxn>
                <a:cxn ang="0">
                  <a:pos x="20" y="32"/>
                </a:cxn>
                <a:cxn ang="0">
                  <a:pos x="8" y="48"/>
                </a:cxn>
                <a:cxn ang="0">
                  <a:pos x="0" y="60"/>
                </a:cxn>
                <a:cxn ang="0">
                  <a:pos x="8" y="72"/>
                </a:cxn>
                <a:cxn ang="0">
                  <a:pos x="20" y="92"/>
                </a:cxn>
                <a:cxn ang="0">
                  <a:pos x="56" y="108"/>
                </a:cxn>
                <a:cxn ang="0">
                  <a:pos x="104" y="120"/>
                </a:cxn>
                <a:cxn ang="0">
                  <a:pos x="144" y="128"/>
                </a:cxn>
                <a:cxn ang="0">
                  <a:pos x="108" y="116"/>
                </a:cxn>
                <a:cxn ang="0">
                  <a:pos x="60" y="104"/>
                </a:cxn>
                <a:cxn ang="0">
                  <a:pos x="20" y="84"/>
                </a:cxn>
                <a:cxn ang="0">
                  <a:pos x="12" y="72"/>
                </a:cxn>
                <a:cxn ang="0">
                  <a:pos x="8" y="60"/>
                </a:cxn>
                <a:cxn ang="0">
                  <a:pos x="12" y="56"/>
                </a:cxn>
                <a:cxn ang="0">
                  <a:pos x="24" y="36"/>
                </a:cxn>
                <a:cxn ang="0">
                  <a:pos x="44" y="24"/>
                </a:cxn>
                <a:cxn ang="0">
                  <a:pos x="68" y="20"/>
                </a:cxn>
                <a:cxn ang="0">
                  <a:pos x="104" y="8"/>
                </a:cxn>
                <a:cxn ang="0">
                  <a:pos x="144" y="8"/>
                </a:cxn>
                <a:cxn ang="0">
                  <a:pos x="144" y="0"/>
                </a:cxn>
                <a:cxn ang="0">
                  <a:pos x="128" y="0"/>
                </a:cxn>
              </a:cxnLst>
              <a:rect l="0" t="0" r="0" b="0"/>
              <a:pathLst>
                <a:path w="144" h="128">
                  <a:moveTo>
                    <a:pt x="128" y="0"/>
                  </a:moveTo>
                  <a:lnTo>
                    <a:pt x="84" y="8"/>
                  </a:lnTo>
                  <a:lnTo>
                    <a:pt x="56" y="12"/>
                  </a:lnTo>
                  <a:lnTo>
                    <a:pt x="20" y="32"/>
                  </a:lnTo>
                  <a:lnTo>
                    <a:pt x="8" y="48"/>
                  </a:lnTo>
                  <a:lnTo>
                    <a:pt x="0" y="60"/>
                  </a:lnTo>
                  <a:lnTo>
                    <a:pt x="8" y="72"/>
                  </a:lnTo>
                  <a:lnTo>
                    <a:pt x="20" y="92"/>
                  </a:lnTo>
                  <a:lnTo>
                    <a:pt x="56" y="108"/>
                  </a:lnTo>
                  <a:lnTo>
                    <a:pt x="104" y="120"/>
                  </a:lnTo>
                  <a:lnTo>
                    <a:pt x="144" y="128"/>
                  </a:lnTo>
                  <a:lnTo>
                    <a:pt x="108" y="116"/>
                  </a:lnTo>
                  <a:lnTo>
                    <a:pt x="60" y="104"/>
                  </a:lnTo>
                  <a:lnTo>
                    <a:pt x="20" y="84"/>
                  </a:lnTo>
                  <a:lnTo>
                    <a:pt x="12" y="72"/>
                  </a:lnTo>
                  <a:lnTo>
                    <a:pt x="8" y="60"/>
                  </a:lnTo>
                  <a:lnTo>
                    <a:pt x="12" y="56"/>
                  </a:lnTo>
                  <a:lnTo>
                    <a:pt x="24" y="36"/>
                  </a:lnTo>
                  <a:lnTo>
                    <a:pt x="44" y="24"/>
                  </a:lnTo>
                  <a:lnTo>
                    <a:pt x="68" y="20"/>
                  </a:lnTo>
                  <a:lnTo>
                    <a:pt x="104" y="8"/>
                  </a:lnTo>
                  <a:lnTo>
                    <a:pt x="144" y="8"/>
                  </a:lnTo>
                  <a:lnTo>
                    <a:pt x="144" y="0"/>
                  </a:lnTo>
                  <a:lnTo>
                    <a:pt x="128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4" name="図形 23"/>
            <p:cNvSpPr>
              <a:spLocks/>
            </p:cNvSpPr>
            <p:nvPr/>
          </p:nvSpPr>
          <p:spPr bwMode="auto">
            <a:xfrm>
              <a:off x="2168" y="0"/>
              <a:ext cx="3576" cy="1384"/>
            </a:xfrm>
            <a:custGeom>
              <a:avLst/>
              <a:gdLst/>
              <a:ahLst/>
              <a:cxnLst>
                <a:cxn ang="0">
                  <a:pos x="3504" y="152"/>
                </a:cxn>
                <a:cxn ang="0">
                  <a:pos x="3316" y="116"/>
                </a:cxn>
                <a:cxn ang="0">
                  <a:pos x="3196" y="68"/>
                </a:cxn>
                <a:cxn ang="0">
                  <a:pos x="3148" y="20"/>
                </a:cxn>
                <a:cxn ang="0">
                  <a:pos x="2960" y="32"/>
                </a:cxn>
                <a:cxn ang="0">
                  <a:pos x="2956" y="96"/>
                </a:cxn>
                <a:cxn ang="0">
                  <a:pos x="2860" y="56"/>
                </a:cxn>
                <a:cxn ang="0">
                  <a:pos x="2872" y="96"/>
                </a:cxn>
                <a:cxn ang="0">
                  <a:pos x="3020" y="164"/>
                </a:cxn>
                <a:cxn ang="0">
                  <a:pos x="3100" y="180"/>
                </a:cxn>
                <a:cxn ang="0">
                  <a:pos x="2824" y="140"/>
                </a:cxn>
                <a:cxn ang="0">
                  <a:pos x="2796" y="156"/>
                </a:cxn>
                <a:cxn ang="0">
                  <a:pos x="2472" y="60"/>
                </a:cxn>
                <a:cxn ang="0">
                  <a:pos x="2500" y="212"/>
                </a:cxn>
                <a:cxn ang="0">
                  <a:pos x="2508" y="156"/>
                </a:cxn>
                <a:cxn ang="0">
                  <a:pos x="2364" y="108"/>
                </a:cxn>
                <a:cxn ang="0">
                  <a:pos x="2004" y="72"/>
                </a:cxn>
                <a:cxn ang="0">
                  <a:pos x="1800" y="20"/>
                </a:cxn>
                <a:cxn ang="0">
                  <a:pos x="1980" y="116"/>
                </a:cxn>
                <a:cxn ang="0">
                  <a:pos x="1636" y="92"/>
                </a:cxn>
                <a:cxn ang="0">
                  <a:pos x="1396" y="32"/>
                </a:cxn>
                <a:cxn ang="0">
                  <a:pos x="1324" y="20"/>
                </a:cxn>
                <a:cxn ang="0">
                  <a:pos x="1248" y="0"/>
                </a:cxn>
                <a:cxn ang="0">
                  <a:pos x="1184" y="0"/>
                </a:cxn>
                <a:cxn ang="0">
                  <a:pos x="1112" y="0"/>
                </a:cxn>
                <a:cxn ang="0">
                  <a:pos x="928" y="0"/>
                </a:cxn>
                <a:cxn ang="0">
                  <a:pos x="844" y="0"/>
                </a:cxn>
                <a:cxn ang="0">
                  <a:pos x="904" y="164"/>
                </a:cxn>
                <a:cxn ang="0">
                  <a:pos x="692" y="116"/>
                </a:cxn>
                <a:cxn ang="0">
                  <a:pos x="592" y="116"/>
                </a:cxn>
                <a:cxn ang="0">
                  <a:pos x="232" y="36"/>
                </a:cxn>
                <a:cxn ang="0">
                  <a:pos x="112" y="72"/>
                </a:cxn>
                <a:cxn ang="0">
                  <a:pos x="892" y="156"/>
                </a:cxn>
                <a:cxn ang="0">
                  <a:pos x="1412" y="428"/>
                </a:cxn>
                <a:cxn ang="0">
                  <a:pos x="2176" y="500"/>
                </a:cxn>
                <a:cxn ang="0">
                  <a:pos x="2636" y="720"/>
                </a:cxn>
                <a:cxn ang="0">
                  <a:pos x="2564" y="1124"/>
                </a:cxn>
                <a:cxn ang="0">
                  <a:pos x="3288" y="1352"/>
                </a:cxn>
                <a:cxn ang="0">
                  <a:pos x="2900" y="1040"/>
                </a:cxn>
                <a:cxn ang="0">
                  <a:pos x="2912" y="808"/>
                </a:cxn>
                <a:cxn ang="0">
                  <a:pos x="2796" y="1136"/>
                </a:cxn>
                <a:cxn ang="0">
                  <a:pos x="2864" y="1168"/>
                </a:cxn>
                <a:cxn ang="0">
                  <a:pos x="3396" y="888"/>
                </a:cxn>
                <a:cxn ang="0">
                  <a:pos x="2544" y="628"/>
                </a:cxn>
                <a:cxn ang="0">
                  <a:pos x="3008" y="400"/>
                </a:cxn>
                <a:cxn ang="0">
                  <a:pos x="2780" y="760"/>
                </a:cxn>
                <a:cxn ang="0">
                  <a:pos x="3124" y="1052"/>
                </a:cxn>
                <a:cxn ang="0">
                  <a:pos x="3552" y="1348"/>
                </a:cxn>
                <a:cxn ang="0">
                  <a:pos x="3428" y="1016"/>
                </a:cxn>
                <a:cxn ang="0">
                  <a:pos x="3536" y="852"/>
                </a:cxn>
                <a:cxn ang="0">
                  <a:pos x="2840" y="564"/>
                </a:cxn>
                <a:cxn ang="0">
                  <a:pos x="3160" y="772"/>
                </a:cxn>
                <a:cxn ang="0">
                  <a:pos x="3348" y="648"/>
                </a:cxn>
                <a:cxn ang="0">
                  <a:pos x="3360" y="672"/>
                </a:cxn>
                <a:cxn ang="0">
                  <a:pos x="3172" y="532"/>
                </a:cxn>
                <a:cxn ang="0">
                  <a:pos x="3088" y="636"/>
                </a:cxn>
                <a:cxn ang="0">
                  <a:pos x="3084" y="556"/>
                </a:cxn>
                <a:cxn ang="0">
                  <a:pos x="3144" y="708"/>
                </a:cxn>
                <a:cxn ang="0">
                  <a:pos x="2992" y="544"/>
                </a:cxn>
                <a:cxn ang="0">
                  <a:pos x="3432" y="392"/>
                </a:cxn>
                <a:cxn ang="0">
                  <a:pos x="3220" y="168"/>
                </a:cxn>
              </a:cxnLst>
              <a:rect l="0" t="0" r="0" b="0"/>
              <a:pathLst>
                <a:path w="3576" h="1384">
                  <a:moveTo>
                    <a:pt x="3360" y="84"/>
                  </a:moveTo>
                  <a:lnTo>
                    <a:pt x="3356" y="72"/>
                  </a:lnTo>
                  <a:lnTo>
                    <a:pt x="3356" y="60"/>
                  </a:lnTo>
                  <a:lnTo>
                    <a:pt x="3360" y="56"/>
                  </a:lnTo>
                  <a:lnTo>
                    <a:pt x="3380" y="36"/>
                  </a:lnTo>
                  <a:lnTo>
                    <a:pt x="3416" y="20"/>
                  </a:lnTo>
                  <a:lnTo>
                    <a:pt x="3480" y="0"/>
                  </a:lnTo>
                  <a:lnTo>
                    <a:pt x="3452" y="0"/>
                  </a:lnTo>
                  <a:lnTo>
                    <a:pt x="3396" y="20"/>
                  </a:lnTo>
                  <a:lnTo>
                    <a:pt x="3368" y="36"/>
                  </a:lnTo>
                  <a:lnTo>
                    <a:pt x="3356" y="56"/>
                  </a:lnTo>
                  <a:lnTo>
                    <a:pt x="3356" y="60"/>
                  </a:lnTo>
                  <a:lnTo>
                    <a:pt x="3356" y="72"/>
                  </a:lnTo>
                  <a:lnTo>
                    <a:pt x="3356" y="84"/>
                  </a:lnTo>
                  <a:lnTo>
                    <a:pt x="3372" y="96"/>
                  </a:lnTo>
                  <a:lnTo>
                    <a:pt x="3392" y="108"/>
                  </a:lnTo>
                  <a:lnTo>
                    <a:pt x="3440" y="128"/>
                  </a:lnTo>
                  <a:lnTo>
                    <a:pt x="3528" y="144"/>
                  </a:lnTo>
                  <a:lnTo>
                    <a:pt x="3504" y="152"/>
                  </a:lnTo>
                  <a:lnTo>
                    <a:pt x="3504" y="144"/>
                  </a:lnTo>
                  <a:lnTo>
                    <a:pt x="3476" y="144"/>
                  </a:lnTo>
                  <a:lnTo>
                    <a:pt x="3404" y="132"/>
                  </a:lnTo>
                  <a:lnTo>
                    <a:pt x="3332" y="116"/>
                  </a:lnTo>
                  <a:lnTo>
                    <a:pt x="3300" y="96"/>
                  </a:lnTo>
                  <a:lnTo>
                    <a:pt x="3276" y="80"/>
                  </a:lnTo>
                  <a:lnTo>
                    <a:pt x="3268" y="68"/>
                  </a:lnTo>
                  <a:lnTo>
                    <a:pt x="3268" y="48"/>
                  </a:lnTo>
                  <a:lnTo>
                    <a:pt x="3280" y="32"/>
                  </a:lnTo>
                  <a:lnTo>
                    <a:pt x="3300" y="20"/>
                  </a:lnTo>
                  <a:lnTo>
                    <a:pt x="3336" y="0"/>
                  </a:lnTo>
                  <a:lnTo>
                    <a:pt x="3316" y="0"/>
                  </a:lnTo>
                  <a:lnTo>
                    <a:pt x="3288" y="20"/>
                  </a:lnTo>
                  <a:lnTo>
                    <a:pt x="3276" y="32"/>
                  </a:lnTo>
                  <a:lnTo>
                    <a:pt x="3264" y="48"/>
                  </a:lnTo>
                  <a:lnTo>
                    <a:pt x="3264" y="68"/>
                  </a:lnTo>
                  <a:lnTo>
                    <a:pt x="3276" y="84"/>
                  </a:lnTo>
                  <a:lnTo>
                    <a:pt x="3288" y="96"/>
                  </a:lnTo>
                  <a:lnTo>
                    <a:pt x="3316" y="116"/>
                  </a:lnTo>
                  <a:lnTo>
                    <a:pt x="3380" y="132"/>
                  </a:lnTo>
                  <a:lnTo>
                    <a:pt x="3444" y="144"/>
                  </a:lnTo>
                  <a:lnTo>
                    <a:pt x="3488" y="152"/>
                  </a:lnTo>
                  <a:lnTo>
                    <a:pt x="3444" y="156"/>
                  </a:lnTo>
                  <a:lnTo>
                    <a:pt x="3396" y="144"/>
                  </a:lnTo>
                  <a:lnTo>
                    <a:pt x="3324" y="132"/>
                  </a:lnTo>
                  <a:lnTo>
                    <a:pt x="3252" y="108"/>
                  </a:lnTo>
                  <a:lnTo>
                    <a:pt x="3228" y="92"/>
                  </a:lnTo>
                  <a:lnTo>
                    <a:pt x="3208" y="72"/>
                  </a:lnTo>
                  <a:lnTo>
                    <a:pt x="3204" y="68"/>
                  </a:lnTo>
                  <a:lnTo>
                    <a:pt x="3204" y="56"/>
                  </a:lnTo>
                  <a:lnTo>
                    <a:pt x="3216" y="36"/>
                  </a:lnTo>
                  <a:lnTo>
                    <a:pt x="3232" y="20"/>
                  </a:lnTo>
                  <a:lnTo>
                    <a:pt x="3264" y="0"/>
                  </a:lnTo>
                  <a:lnTo>
                    <a:pt x="3252" y="0"/>
                  </a:lnTo>
                  <a:lnTo>
                    <a:pt x="3228" y="20"/>
                  </a:lnTo>
                  <a:lnTo>
                    <a:pt x="3208" y="36"/>
                  </a:lnTo>
                  <a:lnTo>
                    <a:pt x="3196" y="48"/>
                  </a:lnTo>
                  <a:lnTo>
                    <a:pt x="3196" y="68"/>
                  </a:lnTo>
                  <a:lnTo>
                    <a:pt x="3204" y="80"/>
                  </a:lnTo>
                  <a:lnTo>
                    <a:pt x="3220" y="92"/>
                  </a:lnTo>
                  <a:lnTo>
                    <a:pt x="3240" y="108"/>
                  </a:lnTo>
                  <a:lnTo>
                    <a:pt x="3304" y="132"/>
                  </a:lnTo>
                  <a:lnTo>
                    <a:pt x="3372" y="144"/>
                  </a:lnTo>
                  <a:lnTo>
                    <a:pt x="3428" y="156"/>
                  </a:lnTo>
                  <a:lnTo>
                    <a:pt x="3384" y="156"/>
                  </a:lnTo>
                  <a:lnTo>
                    <a:pt x="3356" y="156"/>
                  </a:lnTo>
                  <a:lnTo>
                    <a:pt x="3280" y="140"/>
                  </a:lnTo>
                  <a:lnTo>
                    <a:pt x="3196" y="116"/>
                  </a:lnTo>
                  <a:lnTo>
                    <a:pt x="3168" y="104"/>
                  </a:lnTo>
                  <a:lnTo>
                    <a:pt x="3144" y="84"/>
                  </a:lnTo>
                  <a:lnTo>
                    <a:pt x="3136" y="68"/>
                  </a:lnTo>
                  <a:lnTo>
                    <a:pt x="3132" y="56"/>
                  </a:lnTo>
                  <a:lnTo>
                    <a:pt x="3144" y="36"/>
                  </a:lnTo>
                  <a:lnTo>
                    <a:pt x="3156" y="20"/>
                  </a:lnTo>
                  <a:lnTo>
                    <a:pt x="3180" y="0"/>
                  </a:lnTo>
                  <a:lnTo>
                    <a:pt x="3168" y="0"/>
                  </a:lnTo>
                  <a:lnTo>
                    <a:pt x="3148" y="20"/>
                  </a:lnTo>
                  <a:lnTo>
                    <a:pt x="3136" y="36"/>
                  </a:lnTo>
                  <a:lnTo>
                    <a:pt x="3132" y="56"/>
                  </a:lnTo>
                  <a:lnTo>
                    <a:pt x="3132" y="72"/>
                  </a:lnTo>
                  <a:lnTo>
                    <a:pt x="3136" y="84"/>
                  </a:lnTo>
                  <a:lnTo>
                    <a:pt x="3156" y="104"/>
                  </a:lnTo>
                  <a:lnTo>
                    <a:pt x="3180" y="116"/>
                  </a:lnTo>
                  <a:lnTo>
                    <a:pt x="3244" y="140"/>
                  </a:lnTo>
                  <a:lnTo>
                    <a:pt x="3312" y="152"/>
                  </a:lnTo>
                  <a:lnTo>
                    <a:pt x="3360" y="164"/>
                  </a:lnTo>
                  <a:lnTo>
                    <a:pt x="3304" y="164"/>
                  </a:lnTo>
                  <a:lnTo>
                    <a:pt x="3256" y="156"/>
                  </a:lnTo>
                  <a:lnTo>
                    <a:pt x="3148" y="140"/>
                  </a:lnTo>
                  <a:lnTo>
                    <a:pt x="3088" y="120"/>
                  </a:lnTo>
                  <a:lnTo>
                    <a:pt x="3032" y="108"/>
                  </a:lnTo>
                  <a:lnTo>
                    <a:pt x="2992" y="84"/>
                  </a:lnTo>
                  <a:lnTo>
                    <a:pt x="2960" y="68"/>
                  </a:lnTo>
                  <a:lnTo>
                    <a:pt x="2956" y="56"/>
                  </a:lnTo>
                  <a:lnTo>
                    <a:pt x="2956" y="44"/>
                  </a:lnTo>
                  <a:lnTo>
                    <a:pt x="2960" y="32"/>
                  </a:lnTo>
                  <a:lnTo>
                    <a:pt x="2980" y="20"/>
                  </a:lnTo>
                  <a:lnTo>
                    <a:pt x="2996" y="0"/>
                  </a:lnTo>
                  <a:lnTo>
                    <a:pt x="2984" y="0"/>
                  </a:lnTo>
                  <a:lnTo>
                    <a:pt x="2960" y="32"/>
                  </a:lnTo>
                  <a:lnTo>
                    <a:pt x="2948" y="44"/>
                  </a:lnTo>
                  <a:lnTo>
                    <a:pt x="2948" y="56"/>
                  </a:lnTo>
                  <a:lnTo>
                    <a:pt x="2956" y="68"/>
                  </a:lnTo>
                  <a:lnTo>
                    <a:pt x="2980" y="84"/>
                  </a:lnTo>
                  <a:lnTo>
                    <a:pt x="3016" y="104"/>
                  </a:lnTo>
                  <a:lnTo>
                    <a:pt x="3108" y="132"/>
                  </a:lnTo>
                  <a:lnTo>
                    <a:pt x="3208" y="152"/>
                  </a:lnTo>
                  <a:lnTo>
                    <a:pt x="3280" y="164"/>
                  </a:lnTo>
                  <a:lnTo>
                    <a:pt x="3268" y="164"/>
                  </a:lnTo>
                  <a:lnTo>
                    <a:pt x="3244" y="164"/>
                  </a:lnTo>
                  <a:lnTo>
                    <a:pt x="3240" y="164"/>
                  </a:lnTo>
                  <a:lnTo>
                    <a:pt x="3124" y="144"/>
                  </a:lnTo>
                  <a:lnTo>
                    <a:pt x="3052" y="128"/>
                  </a:lnTo>
                  <a:lnTo>
                    <a:pt x="3004" y="116"/>
                  </a:lnTo>
                  <a:lnTo>
                    <a:pt x="2956" y="96"/>
                  </a:lnTo>
                  <a:lnTo>
                    <a:pt x="2924" y="72"/>
                  </a:lnTo>
                  <a:lnTo>
                    <a:pt x="2912" y="60"/>
                  </a:lnTo>
                  <a:lnTo>
                    <a:pt x="2912" y="48"/>
                  </a:lnTo>
                  <a:lnTo>
                    <a:pt x="2912" y="36"/>
                  </a:lnTo>
                  <a:lnTo>
                    <a:pt x="2924" y="24"/>
                  </a:lnTo>
                  <a:lnTo>
                    <a:pt x="2948" y="0"/>
                  </a:lnTo>
                  <a:lnTo>
                    <a:pt x="2936" y="0"/>
                  </a:lnTo>
                  <a:lnTo>
                    <a:pt x="2920" y="24"/>
                  </a:lnTo>
                  <a:lnTo>
                    <a:pt x="2908" y="36"/>
                  </a:lnTo>
                  <a:lnTo>
                    <a:pt x="2908" y="48"/>
                  </a:lnTo>
                  <a:lnTo>
                    <a:pt x="2912" y="68"/>
                  </a:lnTo>
                  <a:lnTo>
                    <a:pt x="2920" y="80"/>
                  </a:lnTo>
                  <a:lnTo>
                    <a:pt x="2956" y="104"/>
                  </a:lnTo>
                  <a:lnTo>
                    <a:pt x="2980" y="108"/>
                  </a:lnTo>
                  <a:lnTo>
                    <a:pt x="3052" y="132"/>
                  </a:lnTo>
                  <a:lnTo>
                    <a:pt x="2936" y="108"/>
                  </a:lnTo>
                  <a:lnTo>
                    <a:pt x="2896" y="92"/>
                  </a:lnTo>
                  <a:lnTo>
                    <a:pt x="2872" y="72"/>
                  </a:lnTo>
                  <a:lnTo>
                    <a:pt x="2860" y="56"/>
                  </a:lnTo>
                  <a:lnTo>
                    <a:pt x="2852" y="44"/>
                  </a:lnTo>
                  <a:lnTo>
                    <a:pt x="2852" y="24"/>
                  </a:lnTo>
                  <a:lnTo>
                    <a:pt x="2860" y="0"/>
                  </a:lnTo>
                  <a:lnTo>
                    <a:pt x="2852" y="0"/>
                  </a:lnTo>
                  <a:lnTo>
                    <a:pt x="2848" y="24"/>
                  </a:lnTo>
                  <a:lnTo>
                    <a:pt x="2848" y="44"/>
                  </a:lnTo>
                  <a:lnTo>
                    <a:pt x="2852" y="60"/>
                  </a:lnTo>
                  <a:lnTo>
                    <a:pt x="2864" y="72"/>
                  </a:lnTo>
                  <a:lnTo>
                    <a:pt x="2884" y="84"/>
                  </a:lnTo>
                  <a:lnTo>
                    <a:pt x="2908" y="96"/>
                  </a:lnTo>
                  <a:lnTo>
                    <a:pt x="2968" y="120"/>
                  </a:lnTo>
                  <a:lnTo>
                    <a:pt x="3044" y="140"/>
                  </a:lnTo>
                  <a:lnTo>
                    <a:pt x="3124" y="152"/>
                  </a:lnTo>
                  <a:lnTo>
                    <a:pt x="3228" y="164"/>
                  </a:lnTo>
                  <a:lnTo>
                    <a:pt x="3216" y="168"/>
                  </a:lnTo>
                  <a:lnTo>
                    <a:pt x="3132" y="156"/>
                  </a:lnTo>
                  <a:lnTo>
                    <a:pt x="2996" y="132"/>
                  </a:lnTo>
                  <a:lnTo>
                    <a:pt x="2932" y="116"/>
                  </a:lnTo>
                  <a:lnTo>
                    <a:pt x="2872" y="96"/>
                  </a:lnTo>
                  <a:lnTo>
                    <a:pt x="2824" y="72"/>
                  </a:lnTo>
                  <a:lnTo>
                    <a:pt x="2808" y="60"/>
                  </a:lnTo>
                  <a:lnTo>
                    <a:pt x="2796" y="44"/>
                  </a:lnTo>
                  <a:lnTo>
                    <a:pt x="2796" y="36"/>
                  </a:lnTo>
                  <a:lnTo>
                    <a:pt x="2804" y="12"/>
                  </a:lnTo>
                  <a:lnTo>
                    <a:pt x="2808" y="0"/>
                  </a:lnTo>
                  <a:lnTo>
                    <a:pt x="2804" y="0"/>
                  </a:lnTo>
                  <a:lnTo>
                    <a:pt x="2796" y="12"/>
                  </a:lnTo>
                  <a:lnTo>
                    <a:pt x="2792" y="36"/>
                  </a:lnTo>
                  <a:lnTo>
                    <a:pt x="2796" y="48"/>
                  </a:lnTo>
                  <a:lnTo>
                    <a:pt x="2804" y="60"/>
                  </a:lnTo>
                  <a:lnTo>
                    <a:pt x="2816" y="72"/>
                  </a:lnTo>
                  <a:lnTo>
                    <a:pt x="2860" y="96"/>
                  </a:lnTo>
                  <a:lnTo>
                    <a:pt x="2912" y="116"/>
                  </a:lnTo>
                  <a:lnTo>
                    <a:pt x="2972" y="132"/>
                  </a:lnTo>
                  <a:lnTo>
                    <a:pt x="3096" y="156"/>
                  </a:lnTo>
                  <a:lnTo>
                    <a:pt x="3192" y="168"/>
                  </a:lnTo>
                  <a:lnTo>
                    <a:pt x="3120" y="180"/>
                  </a:lnTo>
                  <a:lnTo>
                    <a:pt x="3020" y="164"/>
                  </a:lnTo>
                  <a:lnTo>
                    <a:pt x="2936" y="140"/>
                  </a:lnTo>
                  <a:lnTo>
                    <a:pt x="2848" y="116"/>
                  </a:lnTo>
                  <a:lnTo>
                    <a:pt x="2804" y="96"/>
                  </a:lnTo>
                  <a:lnTo>
                    <a:pt x="2772" y="80"/>
                  </a:lnTo>
                  <a:lnTo>
                    <a:pt x="2756" y="60"/>
                  </a:lnTo>
                  <a:lnTo>
                    <a:pt x="2744" y="44"/>
                  </a:lnTo>
                  <a:lnTo>
                    <a:pt x="2736" y="20"/>
                  </a:lnTo>
                  <a:lnTo>
                    <a:pt x="2744" y="12"/>
                  </a:lnTo>
                  <a:lnTo>
                    <a:pt x="2744" y="0"/>
                  </a:lnTo>
                  <a:lnTo>
                    <a:pt x="2736" y="8"/>
                  </a:lnTo>
                  <a:lnTo>
                    <a:pt x="2736" y="20"/>
                  </a:lnTo>
                  <a:lnTo>
                    <a:pt x="2736" y="44"/>
                  </a:lnTo>
                  <a:lnTo>
                    <a:pt x="2748" y="60"/>
                  </a:lnTo>
                  <a:lnTo>
                    <a:pt x="2768" y="80"/>
                  </a:lnTo>
                  <a:lnTo>
                    <a:pt x="2796" y="96"/>
                  </a:lnTo>
                  <a:lnTo>
                    <a:pt x="2840" y="120"/>
                  </a:lnTo>
                  <a:lnTo>
                    <a:pt x="2924" y="144"/>
                  </a:lnTo>
                  <a:lnTo>
                    <a:pt x="3008" y="164"/>
                  </a:lnTo>
                  <a:lnTo>
                    <a:pt x="3100" y="180"/>
                  </a:lnTo>
                  <a:lnTo>
                    <a:pt x="3056" y="188"/>
                  </a:lnTo>
                  <a:lnTo>
                    <a:pt x="2992" y="176"/>
                  </a:lnTo>
                  <a:lnTo>
                    <a:pt x="2956" y="168"/>
                  </a:lnTo>
                  <a:lnTo>
                    <a:pt x="2920" y="164"/>
                  </a:lnTo>
                  <a:lnTo>
                    <a:pt x="2828" y="140"/>
                  </a:lnTo>
                  <a:lnTo>
                    <a:pt x="2732" y="96"/>
                  </a:lnTo>
                  <a:lnTo>
                    <a:pt x="2688" y="72"/>
                  </a:lnTo>
                  <a:lnTo>
                    <a:pt x="2664" y="48"/>
                  </a:lnTo>
                  <a:lnTo>
                    <a:pt x="2660" y="36"/>
                  </a:lnTo>
                  <a:lnTo>
                    <a:pt x="2660" y="24"/>
                  </a:lnTo>
                  <a:lnTo>
                    <a:pt x="2660" y="12"/>
                  </a:lnTo>
                  <a:lnTo>
                    <a:pt x="2660" y="0"/>
                  </a:lnTo>
                  <a:lnTo>
                    <a:pt x="2652" y="12"/>
                  </a:lnTo>
                  <a:lnTo>
                    <a:pt x="2652" y="24"/>
                  </a:lnTo>
                  <a:lnTo>
                    <a:pt x="2652" y="36"/>
                  </a:lnTo>
                  <a:lnTo>
                    <a:pt x="2664" y="48"/>
                  </a:lnTo>
                  <a:lnTo>
                    <a:pt x="2688" y="80"/>
                  </a:lnTo>
                  <a:lnTo>
                    <a:pt x="2724" y="104"/>
                  </a:lnTo>
                  <a:lnTo>
                    <a:pt x="2824" y="140"/>
                  </a:lnTo>
                  <a:lnTo>
                    <a:pt x="2912" y="164"/>
                  </a:lnTo>
                  <a:lnTo>
                    <a:pt x="2956" y="176"/>
                  </a:lnTo>
                  <a:lnTo>
                    <a:pt x="2992" y="180"/>
                  </a:lnTo>
                  <a:lnTo>
                    <a:pt x="2852" y="168"/>
                  </a:lnTo>
                  <a:lnTo>
                    <a:pt x="2848" y="168"/>
                  </a:lnTo>
                  <a:lnTo>
                    <a:pt x="2836" y="164"/>
                  </a:lnTo>
                  <a:lnTo>
                    <a:pt x="2772" y="144"/>
                  </a:lnTo>
                  <a:lnTo>
                    <a:pt x="2720" y="128"/>
                  </a:lnTo>
                  <a:lnTo>
                    <a:pt x="2648" y="84"/>
                  </a:lnTo>
                  <a:lnTo>
                    <a:pt x="2592" y="56"/>
                  </a:lnTo>
                  <a:lnTo>
                    <a:pt x="2576" y="36"/>
                  </a:lnTo>
                  <a:lnTo>
                    <a:pt x="2564" y="20"/>
                  </a:lnTo>
                  <a:lnTo>
                    <a:pt x="2564" y="0"/>
                  </a:lnTo>
                  <a:lnTo>
                    <a:pt x="2564" y="24"/>
                  </a:lnTo>
                  <a:lnTo>
                    <a:pt x="2576" y="44"/>
                  </a:lnTo>
                  <a:lnTo>
                    <a:pt x="2588" y="56"/>
                  </a:lnTo>
                  <a:lnTo>
                    <a:pt x="2628" y="84"/>
                  </a:lnTo>
                  <a:lnTo>
                    <a:pt x="2696" y="120"/>
                  </a:lnTo>
                  <a:lnTo>
                    <a:pt x="2796" y="156"/>
                  </a:lnTo>
                  <a:lnTo>
                    <a:pt x="2724" y="140"/>
                  </a:lnTo>
                  <a:lnTo>
                    <a:pt x="2648" y="116"/>
                  </a:lnTo>
                  <a:lnTo>
                    <a:pt x="2568" y="80"/>
                  </a:lnTo>
                  <a:lnTo>
                    <a:pt x="2532" y="60"/>
                  </a:lnTo>
                  <a:lnTo>
                    <a:pt x="2508" y="36"/>
                  </a:lnTo>
                  <a:lnTo>
                    <a:pt x="2500" y="24"/>
                  </a:lnTo>
                  <a:lnTo>
                    <a:pt x="2496" y="0"/>
                  </a:lnTo>
                  <a:lnTo>
                    <a:pt x="2488" y="0"/>
                  </a:lnTo>
                  <a:lnTo>
                    <a:pt x="2496" y="24"/>
                  </a:lnTo>
                  <a:lnTo>
                    <a:pt x="2500" y="36"/>
                  </a:lnTo>
                  <a:lnTo>
                    <a:pt x="2524" y="60"/>
                  </a:lnTo>
                  <a:lnTo>
                    <a:pt x="2556" y="80"/>
                  </a:lnTo>
                  <a:lnTo>
                    <a:pt x="2624" y="116"/>
                  </a:lnTo>
                  <a:lnTo>
                    <a:pt x="2696" y="140"/>
                  </a:lnTo>
                  <a:lnTo>
                    <a:pt x="2760" y="156"/>
                  </a:lnTo>
                  <a:lnTo>
                    <a:pt x="2664" y="132"/>
                  </a:lnTo>
                  <a:lnTo>
                    <a:pt x="2624" y="128"/>
                  </a:lnTo>
                  <a:lnTo>
                    <a:pt x="2532" y="92"/>
                  </a:lnTo>
                  <a:lnTo>
                    <a:pt x="2472" y="60"/>
                  </a:lnTo>
                  <a:lnTo>
                    <a:pt x="2436" y="36"/>
                  </a:lnTo>
                  <a:lnTo>
                    <a:pt x="2424" y="24"/>
                  </a:lnTo>
                  <a:lnTo>
                    <a:pt x="2412" y="0"/>
                  </a:lnTo>
                  <a:lnTo>
                    <a:pt x="2404" y="0"/>
                  </a:lnTo>
                  <a:lnTo>
                    <a:pt x="2416" y="32"/>
                  </a:lnTo>
                  <a:lnTo>
                    <a:pt x="2428" y="36"/>
                  </a:lnTo>
                  <a:lnTo>
                    <a:pt x="2472" y="68"/>
                  </a:lnTo>
                  <a:lnTo>
                    <a:pt x="2532" y="96"/>
                  </a:lnTo>
                  <a:lnTo>
                    <a:pt x="2624" y="128"/>
                  </a:lnTo>
                  <a:lnTo>
                    <a:pt x="2652" y="140"/>
                  </a:lnTo>
                  <a:lnTo>
                    <a:pt x="2732" y="156"/>
                  </a:lnTo>
                  <a:lnTo>
                    <a:pt x="2700" y="152"/>
                  </a:lnTo>
                  <a:lnTo>
                    <a:pt x="2648" y="152"/>
                  </a:lnTo>
                  <a:lnTo>
                    <a:pt x="2592" y="156"/>
                  </a:lnTo>
                  <a:lnTo>
                    <a:pt x="2556" y="168"/>
                  </a:lnTo>
                  <a:lnTo>
                    <a:pt x="2532" y="176"/>
                  </a:lnTo>
                  <a:lnTo>
                    <a:pt x="2512" y="188"/>
                  </a:lnTo>
                  <a:lnTo>
                    <a:pt x="2508" y="200"/>
                  </a:lnTo>
                  <a:lnTo>
                    <a:pt x="2500" y="212"/>
                  </a:lnTo>
                  <a:lnTo>
                    <a:pt x="2500" y="228"/>
                  </a:lnTo>
                  <a:lnTo>
                    <a:pt x="2508" y="236"/>
                  </a:lnTo>
                  <a:lnTo>
                    <a:pt x="2532" y="252"/>
                  </a:lnTo>
                  <a:lnTo>
                    <a:pt x="2564" y="264"/>
                  </a:lnTo>
                  <a:lnTo>
                    <a:pt x="2636" y="284"/>
                  </a:lnTo>
                  <a:lnTo>
                    <a:pt x="2600" y="284"/>
                  </a:lnTo>
                  <a:lnTo>
                    <a:pt x="2600" y="292"/>
                  </a:lnTo>
                  <a:lnTo>
                    <a:pt x="2548" y="276"/>
                  </a:lnTo>
                  <a:lnTo>
                    <a:pt x="2496" y="272"/>
                  </a:lnTo>
                  <a:lnTo>
                    <a:pt x="2520" y="276"/>
                  </a:lnTo>
                  <a:lnTo>
                    <a:pt x="2520" y="272"/>
                  </a:lnTo>
                  <a:lnTo>
                    <a:pt x="2476" y="260"/>
                  </a:lnTo>
                  <a:lnTo>
                    <a:pt x="2448" y="240"/>
                  </a:lnTo>
                  <a:lnTo>
                    <a:pt x="2428" y="228"/>
                  </a:lnTo>
                  <a:lnTo>
                    <a:pt x="2424" y="216"/>
                  </a:lnTo>
                  <a:lnTo>
                    <a:pt x="2428" y="204"/>
                  </a:lnTo>
                  <a:lnTo>
                    <a:pt x="2436" y="192"/>
                  </a:lnTo>
                  <a:lnTo>
                    <a:pt x="2460" y="176"/>
                  </a:lnTo>
                  <a:lnTo>
                    <a:pt x="2508" y="156"/>
                  </a:lnTo>
                  <a:lnTo>
                    <a:pt x="2536" y="144"/>
                  </a:lnTo>
                  <a:lnTo>
                    <a:pt x="2580" y="144"/>
                  </a:lnTo>
                  <a:lnTo>
                    <a:pt x="2592" y="144"/>
                  </a:lnTo>
                  <a:lnTo>
                    <a:pt x="2564" y="140"/>
                  </a:lnTo>
                  <a:lnTo>
                    <a:pt x="2500" y="132"/>
                  </a:lnTo>
                  <a:lnTo>
                    <a:pt x="2472" y="128"/>
                  </a:lnTo>
                  <a:lnTo>
                    <a:pt x="2424" y="120"/>
                  </a:lnTo>
                  <a:lnTo>
                    <a:pt x="2364" y="104"/>
                  </a:lnTo>
                  <a:lnTo>
                    <a:pt x="2316" y="84"/>
                  </a:lnTo>
                  <a:lnTo>
                    <a:pt x="2276" y="68"/>
                  </a:lnTo>
                  <a:lnTo>
                    <a:pt x="2252" y="56"/>
                  </a:lnTo>
                  <a:lnTo>
                    <a:pt x="2228" y="24"/>
                  </a:lnTo>
                  <a:lnTo>
                    <a:pt x="2224" y="20"/>
                  </a:lnTo>
                  <a:lnTo>
                    <a:pt x="2216" y="0"/>
                  </a:lnTo>
                  <a:lnTo>
                    <a:pt x="2216" y="20"/>
                  </a:lnTo>
                  <a:lnTo>
                    <a:pt x="2224" y="24"/>
                  </a:lnTo>
                  <a:lnTo>
                    <a:pt x="2240" y="48"/>
                  </a:lnTo>
                  <a:lnTo>
                    <a:pt x="2288" y="80"/>
                  </a:lnTo>
                  <a:lnTo>
                    <a:pt x="2364" y="108"/>
                  </a:lnTo>
                  <a:lnTo>
                    <a:pt x="2296" y="96"/>
                  </a:lnTo>
                  <a:lnTo>
                    <a:pt x="2272" y="92"/>
                  </a:lnTo>
                  <a:lnTo>
                    <a:pt x="2224" y="72"/>
                  </a:lnTo>
                  <a:lnTo>
                    <a:pt x="2200" y="60"/>
                  </a:lnTo>
                  <a:lnTo>
                    <a:pt x="2176" y="44"/>
                  </a:lnTo>
                  <a:lnTo>
                    <a:pt x="2156" y="24"/>
                  </a:lnTo>
                  <a:lnTo>
                    <a:pt x="2152" y="0"/>
                  </a:lnTo>
                  <a:lnTo>
                    <a:pt x="2144" y="0"/>
                  </a:lnTo>
                  <a:lnTo>
                    <a:pt x="2152" y="20"/>
                  </a:lnTo>
                  <a:lnTo>
                    <a:pt x="2164" y="36"/>
                  </a:lnTo>
                  <a:lnTo>
                    <a:pt x="2192" y="60"/>
                  </a:lnTo>
                  <a:lnTo>
                    <a:pt x="2228" y="80"/>
                  </a:lnTo>
                  <a:lnTo>
                    <a:pt x="2264" y="92"/>
                  </a:lnTo>
                  <a:lnTo>
                    <a:pt x="2204" y="84"/>
                  </a:lnTo>
                  <a:lnTo>
                    <a:pt x="2168" y="84"/>
                  </a:lnTo>
                  <a:lnTo>
                    <a:pt x="2132" y="92"/>
                  </a:lnTo>
                  <a:lnTo>
                    <a:pt x="2084" y="92"/>
                  </a:lnTo>
                  <a:lnTo>
                    <a:pt x="2048" y="84"/>
                  </a:lnTo>
                  <a:lnTo>
                    <a:pt x="2004" y="72"/>
                  </a:lnTo>
                  <a:lnTo>
                    <a:pt x="1964" y="60"/>
                  </a:lnTo>
                  <a:lnTo>
                    <a:pt x="1916" y="48"/>
                  </a:lnTo>
                  <a:lnTo>
                    <a:pt x="1884" y="32"/>
                  </a:lnTo>
                  <a:lnTo>
                    <a:pt x="1868" y="12"/>
                  </a:lnTo>
                  <a:lnTo>
                    <a:pt x="1860" y="0"/>
                  </a:lnTo>
                  <a:lnTo>
                    <a:pt x="1856" y="0"/>
                  </a:lnTo>
                  <a:lnTo>
                    <a:pt x="1860" y="12"/>
                  </a:lnTo>
                  <a:lnTo>
                    <a:pt x="1868" y="24"/>
                  </a:lnTo>
                  <a:lnTo>
                    <a:pt x="1884" y="36"/>
                  </a:lnTo>
                  <a:lnTo>
                    <a:pt x="1916" y="56"/>
                  </a:lnTo>
                  <a:lnTo>
                    <a:pt x="1964" y="68"/>
                  </a:lnTo>
                  <a:lnTo>
                    <a:pt x="2000" y="80"/>
                  </a:lnTo>
                  <a:lnTo>
                    <a:pt x="2068" y="92"/>
                  </a:lnTo>
                  <a:lnTo>
                    <a:pt x="2036" y="96"/>
                  </a:lnTo>
                  <a:lnTo>
                    <a:pt x="2000" y="92"/>
                  </a:lnTo>
                  <a:lnTo>
                    <a:pt x="1928" y="80"/>
                  </a:lnTo>
                  <a:lnTo>
                    <a:pt x="1848" y="56"/>
                  </a:lnTo>
                  <a:lnTo>
                    <a:pt x="1820" y="36"/>
                  </a:lnTo>
                  <a:lnTo>
                    <a:pt x="1800" y="20"/>
                  </a:lnTo>
                  <a:lnTo>
                    <a:pt x="1796" y="0"/>
                  </a:lnTo>
                  <a:lnTo>
                    <a:pt x="1788" y="0"/>
                  </a:lnTo>
                  <a:lnTo>
                    <a:pt x="1796" y="20"/>
                  </a:lnTo>
                  <a:lnTo>
                    <a:pt x="1812" y="36"/>
                  </a:lnTo>
                  <a:lnTo>
                    <a:pt x="1836" y="56"/>
                  </a:lnTo>
                  <a:lnTo>
                    <a:pt x="1904" y="72"/>
                  </a:lnTo>
                  <a:lnTo>
                    <a:pt x="1968" y="92"/>
                  </a:lnTo>
                  <a:lnTo>
                    <a:pt x="2024" y="96"/>
                  </a:lnTo>
                  <a:lnTo>
                    <a:pt x="1988" y="108"/>
                  </a:lnTo>
                  <a:lnTo>
                    <a:pt x="1896" y="92"/>
                  </a:lnTo>
                  <a:lnTo>
                    <a:pt x="1824" y="68"/>
                  </a:lnTo>
                  <a:lnTo>
                    <a:pt x="1764" y="44"/>
                  </a:lnTo>
                  <a:lnTo>
                    <a:pt x="1740" y="24"/>
                  </a:lnTo>
                  <a:lnTo>
                    <a:pt x="1728" y="0"/>
                  </a:lnTo>
                  <a:lnTo>
                    <a:pt x="1732" y="24"/>
                  </a:lnTo>
                  <a:lnTo>
                    <a:pt x="1756" y="48"/>
                  </a:lnTo>
                  <a:lnTo>
                    <a:pt x="1820" y="72"/>
                  </a:lnTo>
                  <a:lnTo>
                    <a:pt x="1892" y="96"/>
                  </a:lnTo>
                  <a:lnTo>
                    <a:pt x="1980" y="116"/>
                  </a:lnTo>
                  <a:lnTo>
                    <a:pt x="1964" y="120"/>
                  </a:lnTo>
                  <a:lnTo>
                    <a:pt x="1916" y="108"/>
                  </a:lnTo>
                  <a:lnTo>
                    <a:pt x="1820" y="84"/>
                  </a:lnTo>
                  <a:lnTo>
                    <a:pt x="1720" y="56"/>
                  </a:lnTo>
                  <a:lnTo>
                    <a:pt x="1684" y="36"/>
                  </a:lnTo>
                  <a:lnTo>
                    <a:pt x="1660" y="12"/>
                  </a:lnTo>
                  <a:lnTo>
                    <a:pt x="1656" y="0"/>
                  </a:lnTo>
                  <a:lnTo>
                    <a:pt x="1648" y="0"/>
                  </a:lnTo>
                  <a:lnTo>
                    <a:pt x="1656" y="20"/>
                  </a:lnTo>
                  <a:lnTo>
                    <a:pt x="1680" y="36"/>
                  </a:lnTo>
                  <a:lnTo>
                    <a:pt x="1716" y="56"/>
                  </a:lnTo>
                  <a:lnTo>
                    <a:pt x="1808" y="92"/>
                  </a:lnTo>
                  <a:lnTo>
                    <a:pt x="1896" y="116"/>
                  </a:lnTo>
                  <a:lnTo>
                    <a:pt x="1956" y="128"/>
                  </a:lnTo>
                  <a:lnTo>
                    <a:pt x="1952" y="132"/>
                  </a:lnTo>
                  <a:lnTo>
                    <a:pt x="1880" y="132"/>
                  </a:lnTo>
                  <a:lnTo>
                    <a:pt x="1820" y="128"/>
                  </a:lnTo>
                  <a:lnTo>
                    <a:pt x="1752" y="120"/>
                  </a:lnTo>
                  <a:lnTo>
                    <a:pt x="1636" y="92"/>
                  </a:lnTo>
                  <a:lnTo>
                    <a:pt x="1560" y="68"/>
                  </a:lnTo>
                  <a:lnTo>
                    <a:pt x="1528" y="56"/>
                  </a:lnTo>
                  <a:lnTo>
                    <a:pt x="1480" y="32"/>
                  </a:lnTo>
                  <a:lnTo>
                    <a:pt x="1468" y="12"/>
                  </a:lnTo>
                  <a:lnTo>
                    <a:pt x="1460" y="0"/>
                  </a:lnTo>
                  <a:lnTo>
                    <a:pt x="1456" y="0"/>
                  </a:lnTo>
                  <a:lnTo>
                    <a:pt x="1460" y="20"/>
                  </a:lnTo>
                  <a:lnTo>
                    <a:pt x="1472" y="32"/>
                  </a:lnTo>
                  <a:lnTo>
                    <a:pt x="1520" y="60"/>
                  </a:lnTo>
                  <a:lnTo>
                    <a:pt x="1612" y="92"/>
                  </a:lnTo>
                  <a:lnTo>
                    <a:pt x="1696" y="116"/>
                  </a:lnTo>
                  <a:lnTo>
                    <a:pt x="1808" y="132"/>
                  </a:lnTo>
                  <a:lnTo>
                    <a:pt x="1744" y="140"/>
                  </a:lnTo>
                  <a:lnTo>
                    <a:pt x="1720" y="132"/>
                  </a:lnTo>
                  <a:lnTo>
                    <a:pt x="1668" y="128"/>
                  </a:lnTo>
                  <a:lnTo>
                    <a:pt x="1552" y="96"/>
                  </a:lnTo>
                  <a:lnTo>
                    <a:pt x="1492" y="80"/>
                  </a:lnTo>
                  <a:lnTo>
                    <a:pt x="1436" y="56"/>
                  </a:lnTo>
                  <a:lnTo>
                    <a:pt x="1396" y="32"/>
                  </a:lnTo>
                  <a:lnTo>
                    <a:pt x="1384" y="20"/>
                  </a:lnTo>
                  <a:lnTo>
                    <a:pt x="1376" y="0"/>
                  </a:lnTo>
                  <a:lnTo>
                    <a:pt x="1372" y="0"/>
                  </a:lnTo>
                  <a:lnTo>
                    <a:pt x="1376" y="20"/>
                  </a:lnTo>
                  <a:lnTo>
                    <a:pt x="1388" y="32"/>
                  </a:lnTo>
                  <a:lnTo>
                    <a:pt x="1420" y="56"/>
                  </a:lnTo>
                  <a:lnTo>
                    <a:pt x="1468" y="80"/>
                  </a:lnTo>
                  <a:lnTo>
                    <a:pt x="1520" y="96"/>
                  </a:lnTo>
                  <a:lnTo>
                    <a:pt x="1632" y="120"/>
                  </a:lnTo>
                  <a:lnTo>
                    <a:pt x="1708" y="132"/>
                  </a:lnTo>
                  <a:lnTo>
                    <a:pt x="1648" y="140"/>
                  </a:lnTo>
                  <a:lnTo>
                    <a:pt x="1612" y="132"/>
                  </a:lnTo>
                  <a:lnTo>
                    <a:pt x="1564" y="128"/>
                  </a:lnTo>
                  <a:lnTo>
                    <a:pt x="1520" y="120"/>
                  </a:lnTo>
                  <a:lnTo>
                    <a:pt x="1444" y="92"/>
                  </a:lnTo>
                  <a:lnTo>
                    <a:pt x="1396" y="68"/>
                  </a:lnTo>
                  <a:lnTo>
                    <a:pt x="1372" y="56"/>
                  </a:lnTo>
                  <a:lnTo>
                    <a:pt x="1336" y="32"/>
                  </a:lnTo>
                  <a:lnTo>
                    <a:pt x="1324" y="20"/>
                  </a:lnTo>
                  <a:lnTo>
                    <a:pt x="1316" y="0"/>
                  </a:lnTo>
                  <a:lnTo>
                    <a:pt x="1312" y="0"/>
                  </a:lnTo>
                  <a:lnTo>
                    <a:pt x="1316" y="20"/>
                  </a:lnTo>
                  <a:lnTo>
                    <a:pt x="1328" y="32"/>
                  </a:lnTo>
                  <a:lnTo>
                    <a:pt x="1372" y="60"/>
                  </a:lnTo>
                  <a:lnTo>
                    <a:pt x="1388" y="72"/>
                  </a:lnTo>
                  <a:lnTo>
                    <a:pt x="1444" y="96"/>
                  </a:lnTo>
                  <a:lnTo>
                    <a:pt x="1520" y="120"/>
                  </a:lnTo>
                  <a:lnTo>
                    <a:pt x="1564" y="132"/>
                  </a:lnTo>
                  <a:lnTo>
                    <a:pt x="1612" y="140"/>
                  </a:lnTo>
                  <a:lnTo>
                    <a:pt x="1620" y="140"/>
                  </a:lnTo>
                  <a:lnTo>
                    <a:pt x="1588" y="144"/>
                  </a:lnTo>
                  <a:lnTo>
                    <a:pt x="1540" y="132"/>
                  </a:lnTo>
                  <a:lnTo>
                    <a:pt x="1436" y="108"/>
                  </a:lnTo>
                  <a:lnTo>
                    <a:pt x="1376" y="84"/>
                  </a:lnTo>
                  <a:lnTo>
                    <a:pt x="1324" y="68"/>
                  </a:lnTo>
                  <a:lnTo>
                    <a:pt x="1280" y="44"/>
                  </a:lnTo>
                  <a:lnTo>
                    <a:pt x="1256" y="12"/>
                  </a:lnTo>
                  <a:lnTo>
                    <a:pt x="1248" y="0"/>
                  </a:lnTo>
                  <a:lnTo>
                    <a:pt x="1248" y="20"/>
                  </a:lnTo>
                  <a:lnTo>
                    <a:pt x="1272" y="44"/>
                  </a:lnTo>
                  <a:lnTo>
                    <a:pt x="1312" y="68"/>
                  </a:lnTo>
                  <a:lnTo>
                    <a:pt x="1360" y="84"/>
                  </a:lnTo>
                  <a:lnTo>
                    <a:pt x="1408" y="104"/>
                  </a:lnTo>
                  <a:lnTo>
                    <a:pt x="1508" y="132"/>
                  </a:lnTo>
                  <a:lnTo>
                    <a:pt x="1576" y="144"/>
                  </a:lnTo>
                  <a:lnTo>
                    <a:pt x="1560" y="144"/>
                  </a:lnTo>
                  <a:lnTo>
                    <a:pt x="1560" y="152"/>
                  </a:lnTo>
                  <a:lnTo>
                    <a:pt x="1548" y="152"/>
                  </a:lnTo>
                  <a:lnTo>
                    <a:pt x="1548" y="144"/>
                  </a:lnTo>
                  <a:lnTo>
                    <a:pt x="1480" y="140"/>
                  </a:lnTo>
                  <a:lnTo>
                    <a:pt x="1400" y="120"/>
                  </a:lnTo>
                  <a:lnTo>
                    <a:pt x="1336" y="104"/>
                  </a:lnTo>
                  <a:lnTo>
                    <a:pt x="1280" y="80"/>
                  </a:lnTo>
                  <a:lnTo>
                    <a:pt x="1244" y="60"/>
                  </a:lnTo>
                  <a:lnTo>
                    <a:pt x="1220" y="44"/>
                  </a:lnTo>
                  <a:lnTo>
                    <a:pt x="1200" y="24"/>
                  </a:lnTo>
                  <a:lnTo>
                    <a:pt x="1184" y="0"/>
                  </a:lnTo>
                  <a:lnTo>
                    <a:pt x="1176" y="0"/>
                  </a:lnTo>
                  <a:lnTo>
                    <a:pt x="1188" y="24"/>
                  </a:lnTo>
                  <a:lnTo>
                    <a:pt x="1208" y="44"/>
                  </a:lnTo>
                  <a:lnTo>
                    <a:pt x="1236" y="60"/>
                  </a:lnTo>
                  <a:lnTo>
                    <a:pt x="1272" y="84"/>
                  </a:lnTo>
                  <a:lnTo>
                    <a:pt x="1328" y="104"/>
                  </a:lnTo>
                  <a:lnTo>
                    <a:pt x="1396" y="128"/>
                  </a:lnTo>
                  <a:lnTo>
                    <a:pt x="1480" y="144"/>
                  </a:lnTo>
                  <a:lnTo>
                    <a:pt x="1540" y="152"/>
                  </a:lnTo>
                  <a:lnTo>
                    <a:pt x="1536" y="152"/>
                  </a:lnTo>
                  <a:lnTo>
                    <a:pt x="1492" y="144"/>
                  </a:lnTo>
                  <a:lnTo>
                    <a:pt x="1448" y="144"/>
                  </a:lnTo>
                  <a:lnTo>
                    <a:pt x="1396" y="140"/>
                  </a:lnTo>
                  <a:lnTo>
                    <a:pt x="1372" y="132"/>
                  </a:lnTo>
                  <a:lnTo>
                    <a:pt x="1268" y="108"/>
                  </a:lnTo>
                  <a:lnTo>
                    <a:pt x="1196" y="84"/>
                  </a:lnTo>
                  <a:lnTo>
                    <a:pt x="1152" y="56"/>
                  </a:lnTo>
                  <a:lnTo>
                    <a:pt x="1128" y="32"/>
                  </a:lnTo>
                  <a:lnTo>
                    <a:pt x="1112" y="0"/>
                  </a:lnTo>
                  <a:lnTo>
                    <a:pt x="1124" y="32"/>
                  </a:lnTo>
                  <a:lnTo>
                    <a:pt x="1148" y="60"/>
                  </a:lnTo>
                  <a:lnTo>
                    <a:pt x="1196" y="92"/>
                  </a:lnTo>
                  <a:lnTo>
                    <a:pt x="1268" y="116"/>
                  </a:lnTo>
                  <a:lnTo>
                    <a:pt x="1364" y="140"/>
                  </a:lnTo>
                  <a:lnTo>
                    <a:pt x="1424" y="144"/>
                  </a:lnTo>
                  <a:lnTo>
                    <a:pt x="1360" y="156"/>
                  </a:lnTo>
                  <a:lnTo>
                    <a:pt x="1324" y="168"/>
                  </a:lnTo>
                  <a:lnTo>
                    <a:pt x="1288" y="164"/>
                  </a:lnTo>
                  <a:lnTo>
                    <a:pt x="1224" y="156"/>
                  </a:lnTo>
                  <a:lnTo>
                    <a:pt x="1184" y="152"/>
                  </a:lnTo>
                  <a:lnTo>
                    <a:pt x="1148" y="140"/>
                  </a:lnTo>
                  <a:lnTo>
                    <a:pt x="1044" y="116"/>
                  </a:lnTo>
                  <a:lnTo>
                    <a:pt x="984" y="84"/>
                  </a:lnTo>
                  <a:lnTo>
                    <a:pt x="948" y="60"/>
                  </a:lnTo>
                  <a:lnTo>
                    <a:pt x="928" y="36"/>
                  </a:lnTo>
                  <a:lnTo>
                    <a:pt x="928" y="20"/>
                  </a:lnTo>
                  <a:lnTo>
                    <a:pt x="936" y="0"/>
                  </a:lnTo>
                  <a:lnTo>
                    <a:pt x="928" y="0"/>
                  </a:lnTo>
                  <a:lnTo>
                    <a:pt x="924" y="20"/>
                  </a:lnTo>
                  <a:lnTo>
                    <a:pt x="928" y="36"/>
                  </a:lnTo>
                  <a:lnTo>
                    <a:pt x="936" y="56"/>
                  </a:lnTo>
                  <a:lnTo>
                    <a:pt x="948" y="68"/>
                  </a:lnTo>
                  <a:lnTo>
                    <a:pt x="988" y="96"/>
                  </a:lnTo>
                  <a:lnTo>
                    <a:pt x="1056" y="120"/>
                  </a:lnTo>
                  <a:lnTo>
                    <a:pt x="1148" y="144"/>
                  </a:lnTo>
                  <a:lnTo>
                    <a:pt x="1176" y="156"/>
                  </a:lnTo>
                  <a:lnTo>
                    <a:pt x="1256" y="168"/>
                  </a:lnTo>
                  <a:lnTo>
                    <a:pt x="1220" y="168"/>
                  </a:lnTo>
                  <a:lnTo>
                    <a:pt x="1044" y="140"/>
                  </a:lnTo>
                  <a:lnTo>
                    <a:pt x="976" y="120"/>
                  </a:lnTo>
                  <a:lnTo>
                    <a:pt x="928" y="104"/>
                  </a:lnTo>
                  <a:lnTo>
                    <a:pt x="892" y="84"/>
                  </a:lnTo>
                  <a:lnTo>
                    <a:pt x="876" y="68"/>
                  </a:lnTo>
                  <a:lnTo>
                    <a:pt x="852" y="36"/>
                  </a:lnTo>
                  <a:lnTo>
                    <a:pt x="844" y="24"/>
                  </a:lnTo>
                  <a:lnTo>
                    <a:pt x="852" y="0"/>
                  </a:lnTo>
                  <a:lnTo>
                    <a:pt x="844" y="0"/>
                  </a:lnTo>
                  <a:lnTo>
                    <a:pt x="844" y="24"/>
                  </a:lnTo>
                  <a:lnTo>
                    <a:pt x="844" y="36"/>
                  </a:lnTo>
                  <a:lnTo>
                    <a:pt x="856" y="48"/>
                  </a:lnTo>
                  <a:lnTo>
                    <a:pt x="868" y="68"/>
                  </a:lnTo>
                  <a:lnTo>
                    <a:pt x="892" y="84"/>
                  </a:lnTo>
                  <a:lnTo>
                    <a:pt x="924" y="108"/>
                  </a:lnTo>
                  <a:lnTo>
                    <a:pt x="976" y="128"/>
                  </a:lnTo>
                  <a:lnTo>
                    <a:pt x="1044" y="144"/>
                  </a:lnTo>
                  <a:lnTo>
                    <a:pt x="1212" y="176"/>
                  </a:lnTo>
                  <a:lnTo>
                    <a:pt x="1148" y="192"/>
                  </a:lnTo>
                  <a:lnTo>
                    <a:pt x="1116" y="200"/>
                  </a:lnTo>
                  <a:lnTo>
                    <a:pt x="1112" y="200"/>
                  </a:lnTo>
                  <a:lnTo>
                    <a:pt x="1112" y="204"/>
                  </a:lnTo>
                  <a:lnTo>
                    <a:pt x="1044" y="204"/>
                  </a:lnTo>
                  <a:lnTo>
                    <a:pt x="984" y="212"/>
                  </a:lnTo>
                  <a:lnTo>
                    <a:pt x="904" y="228"/>
                  </a:lnTo>
                  <a:lnTo>
                    <a:pt x="916" y="204"/>
                  </a:lnTo>
                  <a:lnTo>
                    <a:pt x="916" y="180"/>
                  </a:lnTo>
                  <a:lnTo>
                    <a:pt x="904" y="164"/>
                  </a:lnTo>
                  <a:lnTo>
                    <a:pt x="892" y="152"/>
                  </a:lnTo>
                  <a:lnTo>
                    <a:pt x="880" y="144"/>
                  </a:lnTo>
                  <a:lnTo>
                    <a:pt x="868" y="140"/>
                  </a:lnTo>
                  <a:lnTo>
                    <a:pt x="832" y="132"/>
                  </a:lnTo>
                  <a:lnTo>
                    <a:pt x="760" y="108"/>
                  </a:lnTo>
                  <a:lnTo>
                    <a:pt x="716" y="92"/>
                  </a:lnTo>
                  <a:lnTo>
                    <a:pt x="688" y="72"/>
                  </a:lnTo>
                  <a:lnTo>
                    <a:pt x="664" y="48"/>
                  </a:lnTo>
                  <a:lnTo>
                    <a:pt x="652" y="24"/>
                  </a:lnTo>
                  <a:lnTo>
                    <a:pt x="664" y="0"/>
                  </a:lnTo>
                  <a:lnTo>
                    <a:pt x="656" y="0"/>
                  </a:lnTo>
                  <a:lnTo>
                    <a:pt x="652" y="24"/>
                  </a:lnTo>
                  <a:lnTo>
                    <a:pt x="652" y="44"/>
                  </a:lnTo>
                  <a:lnTo>
                    <a:pt x="664" y="60"/>
                  </a:lnTo>
                  <a:lnTo>
                    <a:pt x="704" y="92"/>
                  </a:lnTo>
                  <a:lnTo>
                    <a:pt x="760" y="116"/>
                  </a:lnTo>
                  <a:lnTo>
                    <a:pt x="816" y="128"/>
                  </a:lnTo>
                  <a:lnTo>
                    <a:pt x="748" y="128"/>
                  </a:lnTo>
                  <a:lnTo>
                    <a:pt x="692" y="116"/>
                  </a:lnTo>
                  <a:lnTo>
                    <a:pt x="652" y="96"/>
                  </a:lnTo>
                  <a:lnTo>
                    <a:pt x="620" y="84"/>
                  </a:lnTo>
                  <a:lnTo>
                    <a:pt x="596" y="68"/>
                  </a:lnTo>
                  <a:lnTo>
                    <a:pt x="580" y="44"/>
                  </a:lnTo>
                  <a:lnTo>
                    <a:pt x="580" y="36"/>
                  </a:lnTo>
                  <a:lnTo>
                    <a:pt x="584" y="2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4" y="20"/>
                  </a:lnTo>
                  <a:lnTo>
                    <a:pt x="572" y="36"/>
                  </a:lnTo>
                  <a:lnTo>
                    <a:pt x="572" y="48"/>
                  </a:lnTo>
                  <a:lnTo>
                    <a:pt x="592" y="72"/>
                  </a:lnTo>
                  <a:lnTo>
                    <a:pt x="616" y="84"/>
                  </a:lnTo>
                  <a:lnTo>
                    <a:pt x="640" y="104"/>
                  </a:lnTo>
                  <a:lnTo>
                    <a:pt x="680" y="116"/>
                  </a:lnTo>
                  <a:lnTo>
                    <a:pt x="736" y="128"/>
                  </a:lnTo>
                  <a:lnTo>
                    <a:pt x="704" y="128"/>
                  </a:lnTo>
                  <a:lnTo>
                    <a:pt x="640" y="128"/>
                  </a:lnTo>
                  <a:lnTo>
                    <a:pt x="592" y="116"/>
                  </a:lnTo>
                  <a:lnTo>
                    <a:pt x="568" y="96"/>
                  </a:lnTo>
                  <a:lnTo>
                    <a:pt x="560" y="92"/>
                  </a:lnTo>
                  <a:lnTo>
                    <a:pt x="560" y="84"/>
                  </a:lnTo>
                  <a:lnTo>
                    <a:pt x="544" y="72"/>
                  </a:lnTo>
                  <a:lnTo>
                    <a:pt x="532" y="56"/>
                  </a:lnTo>
                  <a:lnTo>
                    <a:pt x="524" y="32"/>
                  </a:lnTo>
                  <a:lnTo>
                    <a:pt x="532" y="20"/>
                  </a:lnTo>
                  <a:lnTo>
                    <a:pt x="544" y="0"/>
                  </a:lnTo>
                  <a:lnTo>
                    <a:pt x="512" y="0"/>
                  </a:lnTo>
                  <a:lnTo>
                    <a:pt x="532" y="8"/>
                  </a:lnTo>
                  <a:lnTo>
                    <a:pt x="524" y="20"/>
                  </a:lnTo>
                  <a:lnTo>
                    <a:pt x="520" y="32"/>
                  </a:lnTo>
                  <a:lnTo>
                    <a:pt x="520" y="36"/>
                  </a:lnTo>
                  <a:lnTo>
                    <a:pt x="520" y="44"/>
                  </a:lnTo>
                  <a:lnTo>
                    <a:pt x="456" y="44"/>
                  </a:lnTo>
                  <a:lnTo>
                    <a:pt x="452" y="36"/>
                  </a:lnTo>
                  <a:lnTo>
                    <a:pt x="452" y="44"/>
                  </a:lnTo>
                  <a:lnTo>
                    <a:pt x="356" y="44"/>
                  </a:lnTo>
                  <a:lnTo>
                    <a:pt x="232" y="36"/>
                  </a:lnTo>
                  <a:lnTo>
                    <a:pt x="112" y="24"/>
                  </a:lnTo>
                  <a:lnTo>
                    <a:pt x="64" y="12"/>
                  </a:lnTo>
                  <a:lnTo>
                    <a:pt x="16" y="0"/>
                  </a:lnTo>
                  <a:lnTo>
                    <a:pt x="0" y="0"/>
                  </a:lnTo>
                  <a:lnTo>
                    <a:pt x="12" y="8"/>
                  </a:lnTo>
                  <a:lnTo>
                    <a:pt x="108" y="32"/>
                  </a:lnTo>
                  <a:lnTo>
                    <a:pt x="220" y="44"/>
                  </a:lnTo>
                  <a:lnTo>
                    <a:pt x="344" y="48"/>
                  </a:lnTo>
                  <a:lnTo>
                    <a:pt x="440" y="48"/>
                  </a:lnTo>
                  <a:lnTo>
                    <a:pt x="416" y="60"/>
                  </a:lnTo>
                  <a:lnTo>
                    <a:pt x="368" y="80"/>
                  </a:lnTo>
                  <a:lnTo>
                    <a:pt x="324" y="84"/>
                  </a:lnTo>
                  <a:lnTo>
                    <a:pt x="272" y="84"/>
                  </a:lnTo>
                  <a:lnTo>
                    <a:pt x="196" y="80"/>
                  </a:lnTo>
                  <a:lnTo>
                    <a:pt x="112" y="68"/>
                  </a:lnTo>
                  <a:lnTo>
                    <a:pt x="0" y="20"/>
                  </a:lnTo>
                  <a:lnTo>
                    <a:pt x="0" y="32"/>
                  </a:lnTo>
                  <a:lnTo>
                    <a:pt x="76" y="60"/>
                  </a:lnTo>
                  <a:lnTo>
                    <a:pt x="112" y="72"/>
                  </a:lnTo>
                  <a:lnTo>
                    <a:pt x="204" y="84"/>
                  </a:lnTo>
                  <a:lnTo>
                    <a:pt x="276" y="92"/>
                  </a:lnTo>
                  <a:lnTo>
                    <a:pt x="336" y="84"/>
                  </a:lnTo>
                  <a:lnTo>
                    <a:pt x="380" y="80"/>
                  </a:lnTo>
                  <a:lnTo>
                    <a:pt x="408" y="72"/>
                  </a:lnTo>
                  <a:lnTo>
                    <a:pt x="428" y="60"/>
                  </a:lnTo>
                  <a:lnTo>
                    <a:pt x="444" y="48"/>
                  </a:lnTo>
                  <a:lnTo>
                    <a:pt x="456" y="48"/>
                  </a:lnTo>
                  <a:lnTo>
                    <a:pt x="476" y="60"/>
                  </a:lnTo>
                  <a:lnTo>
                    <a:pt x="508" y="72"/>
                  </a:lnTo>
                  <a:lnTo>
                    <a:pt x="556" y="92"/>
                  </a:lnTo>
                  <a:lnTo>
                    <a:pt x="568" y="104"/>
                  </a:lnTo>
                  <a:lnTo>
                    <a:pt x="592" y="116"/>
                  </a:lnTo>
                  <a:lnTo>
                    <a:pt x="632" y="128"/>
                  </a:lnTo>
                  <a:lnTo>
                    <a:pt x="704" y="132"/>
                  </a:lnTo>
                  <a:lnTo>
                    <a:pt x="768" y="132"/>
                  </a:lnTo>
                  <a:lnTo>
                    <a:pt x="820" y="132"/>
                  </a:lnTo>
                  <a:lnTo>
                    <a:pt x="880" y="144"/>
                  </a:lnTo>
                  <a:lnTo>
                    <a:pt x="892" y="156"/>
                  </a:lnTo>
                  <a:lnTo>
                    <a:pt x="904" y="168"/>
                  </a:lnTo>
                  <a:lnTo>
                    <a:pt x="912" y="180"/>
                  </a:lnTo>
                  <a:lnTo>
                    <a:pt x="912" y="204"/>
                  </a:lnTo>
                  <a:lnTo>
                    <a:pt x="900" y="236"/>
                  </a:lnTo>
                  <a:lnTo>
                    <a:pt x="892" y="252"/>
                  </a:lnTo>
                  <a:lnTo>
                    <a:pt x="888" y="276"/>
                  </a:lnTo>
                  <a:lnTo>
                    <a:pt x="888" y="308"/>
                  </a:lnTo>
                  <a:lnTo>
                    <a:pt x="892" y="332"/>
                  </a:lnTo>
                  <a:lnTo>
                    <a:pt x="900" y="356"/>
                  </a:lnTo>
                  <a:lnTo>
                    <a:pt x="924" y="376"/>
                  </a:lnTo>
                  <a:lnTo>
                    <a:pt x="952" y="400"/>
                  </a:lnTo>
                  <a:lnTo>
                    <a:pt x="1020" y="428"/>
                  </a:lnTo>
                  <a:lnTo>
                    <a:pt x="1028" y="428"/>
                  </a:lnTo>
                  <a:lnTo>
                    <a:pt x="1124" y="460"/>
                  </a:lnTo>
                  <a:lnTo>
                    <a:pt x="1196" y="464"/>
                  </a:lnTo>
                  <a:lnTo>
                    <a:pt x="1280" y="464"/>
                  </a:lnTo>
                  <a:lnTo>
                    <a:pt x="1328" y="452"/>
                  </a:lnTo>
                  <a:lnTo>
                    <a:pt x="1372" y="448"/>
                  </a:lnTo>
                  <a:lnTo>
                    <a:pt x="1412" y="428"/>
                  </a:lnTo>
                  <a:lnTo>
                    <a:pt x="1456" y="436"/>
                  </a:lnTo>
                  <a:lnTo>
                    <a:pt x="1540" y="436"/>
                  </a:lnTo>
                  <a:lnTo>
                    <a:pt x="1552" y="436"/>
                  </a:lnTo>
                  <a:lnTo>
                    <a:pt x="1560" y="436"/>
                  </a:lnTo>
                  <a:lnTo>
                    <a:pt x="1608" y="428"/>
                  </a:lnTo>
                  <a:lnTo>
                    <a:pt x="1608" y="436"/>
                  </a:lnTo>
                  <a:lnTo>
                    <a:pt x="1632" y="428"/>
                  </a:lnTo>
                  <a:lnTo>
                    <a:pt x="1728" y="416"/>
                  </a:lnTo>
                  <a:lnTo>
                    <a:pt x="1836" y="400"/>
                  </a:lnTo>
                  <a:lnTo>
                    <a:pt x="1908" y="400"/>
                  </a:lnTo>
                  <a:lnTo>
                    <a:pt x="1988" y="400"/>
                  </a:lnTo>
                  <a:lnTo>
                    <a:pt x="2024" y="412"/>
                  </a:lnTo>
                  <a:lnTo>
                    <a:pt x="2072" y="424"/>
                  </a:lnTo>
                  <a:lnTo>
                    <a:pt x="2108" y="436"/>
                  </a:lnTo>
                  <a:lnTo>
                    <a:pt x="2152" y="452"/>
                  </a:lnTo>
                  <a:lnTo>
                    <a:pt x="2156" y="452"/>
                  </a:lnTo>
                  <a:lnTo>
                    <a:pt x="2176" y="464"/>
                  </a:lnTo>
                  <a:lnTo>
                    <a:pt x="2180" y="484"/>
                  </a:lnTo>
                  <a:lnTo>
                    <a:pt x="2176" y="500"/>
                  </a:lnTo>
                  <a:lnTo>
                    <a:pt x="2156" y="512"/>
                  </a:lnTo>
                  <a:lnTo>
                    <a:pt x="2132" y="532"/>
                  </a:lnTo>
                  <a:lnTo>
                    <a:pt x="2120" y="548"/>
                  </a:lnTo>
                  <a:lnTo>
                    <a:pt x="2116" y="576"/>
                  </a:lnTo>
                  <a:lnTo>
                    <a:pt x="2128" y="600"/>
                  </a:lnTo>
                  <a:lnTo>
                    <a:pt x="2152" y="616"/>
                  </a:lnTo>
                  <a:lnTo>
                    <a:pt x="2168" y="628"/>
                  </a:lnTo>
                  <a:lnTo>
                    <a:pt x="2224" y="652"/>
                  </a:lnTo>
                  <a:lnTo>
                    <a:pt x="2316" y="676"/>
                  </a:lnTo>
                  <a:lnTo>
                    <a:pt x="2436" y="700"/>
                  </a:lnTo>
                  <a:lnTo>
                    <a:pt x="2440" y="700"/>
                  </a:lnTo>
                  <a:lnTo>
                    <a:pt x="2476" y="700"/>
                  </a:lnTo>
                  <a:lnTo>
                    <a:pt x="2476" y="700"/>
                  </a:lnTo>
                  <a:lnTo>
                    <a:pt x="2476" y="700"/>
                  </a:lnTo>
                  <a:lnTo>
                    <a:pt x="2496" y="700"/>
                  </a:lnTo>
                  <a:lnTo>
                    <a:pt x="2564" y="700"/>
                  </a:lnTo>
                  <a:lnTo>
                    <a:pt x="2600" y="708"/>
                  </a:lnTo>
                  <a:lnTo>
                    <a:pt x="2628" y="712"/>
                  </a:lnTo>
                  <a:lnTo>
                    <a:pt x="2636" y="720"/>
                  </a:lnTo>
                  <a:lnTo>
                    <a:pt x="2660" y="724"/>
                  </a:lnTo>
                  <a:lnTo>
                    <a:pt x="2700" y="756"/>
                  </a:lnTo>
                  <a:lnTo>
                    <a:pt x="2724" y="772"/>
                  </a:lnTo>
                  <a:lnTo>
                    <a:pt x="2748" y="804"/>
                  </a:lnTo>
                  <a:lnTo>
                    <a:pt x="2760" y="832"/>
                  </a:lnTo>
                  <a:lnTo>
                    <a:pt x="2768" y="876"/>
                  </a:lnTo>
                  <a:lnTo>
                    <a:pt x="2768" y="896"/>
                  </a:lnTo>
                  <a:lnTo>
                    <a:pt x="2768" y="908"/>
                  </a:lnTo>
                  <a:lnTo>
                    <a:pt x="2756" y="936"/>
                  </a:lnTo>
                  <a:lnTo>
                    <a:pt x="2736" y="960"/>
                  </a:lnTo>
                  <a:lnTo>
                    <a:pt x="2724" y="972"/>
                  </a:lnTo>
                  <a:lnTo>
                    <a:pt x="2700" y="980"/>
                  </a:lnTo>
                  <a:lnTo>
                    <a:pt x="2684" y="984"/>
                  </a:lnTo>
                  <a:lnTo>
                    <a:pt x="2628" y="1008"/>
                  </a:lnTo>
                  <a:lnTo>
                    <a:pt x="2604" y="1020"/>
                  </a:lnTo>
                  <a:lnTo>
                    <a:pt x="2580" y="1044"/>
                  </a:lnTo>
                  <a:lnTo>
                    <a:pt x="2564" y="1068"/>
                  </a:lnTo>
                  <a:lnTo>
                    <a:pt x="2548" y="1092"/>
                  </a:lnTo>
                  <a:lnTo>
                    <a:pt x="2564" y="1124"/>
                  </a:lnTo>
                  <a:lnTo>
                    <a:pt x="2580" y="1148"/>
                  </a:lnTo>
                  <a:lnTo>
                    <a:pt x="2600" y="1172"/>
                  </a:lnTo>
                  <a:lnTo>
                    <a:pt x="2604" y="1180"/>
                  </a:lnTo>
                  <a:lnTo>
                    <a:pt x="2660" y="1220"/>
                  </a:lnTo>
                  <a:lnTo>
                    <a:pt x="2688" y="1240"/>
                  </a:lnTo>
                  <a:lnTo>
                    <a:pt x="2724" y="1256"/>
                  </a:lnTo>
                  <a:lnTo>
                    <a:pt x="2756" y="1268"/>
                  </a:lnTo>
                  <a:lnTo>
                    <a:pt x="2824" y="1288"/>
                  </a:lnTo>
                  <a:lnTo>
                    <a:pt x="2900" y="1304"/>
                  </a:lnTo>
                  <a:lnTo>
                    <a:pt x="3088" y="1340"/>
                  </a:lnTo>
                  <a:lnTo>
                    <a:pt x="3268" y="1364"/>
                  </a:lnTo>
                  <a:lnTo>
                    <a:pt x="3360" y="1376"/>
                  </a:lnTo>
                  <a:lnTo>
                    <a:pt x="3452" y="1376"/>
                  </a:lnTo>
                  <a:lnTo>
                    <a:pt x="3576" y="1384"/>
                  </a:lnTo>
                  <a:lnTo>
                    <a:pt x="3576" y="1376"/>
                  </a:lnTo>
                  <a:lnTo>
                    <a:pt x="3452" y="1372"/>
                  </a:lnTo>
                  <a:lnTo>
                    <a:pt x="3292" y="1364"/>
                  </a:lnTo>
                  <a:lnTo>
                    <a:pt x="3136" y="1348"/>
                  </a:lnTo>
                  <a:lnTo>
                    <a:pt x="3288" y="1352"/>
                  </a:lnTo>
                  <a:lnTo>
                    <a:pt x="3372" y="1352"/>
                  </a:lnTo>
                  <a:lnTo>
                    <a:pt x="3452" y="1348"/>
                  </a:lnTo>
                  <a:lnTo>
                    <a:pt x="3452" y="1340"/>
                  </a:lnTo>
                  <a:lnTo>
                    <a:pt x="3348" y="1348"/>
                  </a:lnTo>
                  <a:lnTo>
                    <a:pt x="3240" y="1348"/>
                  </a:lnTo>
                  <a:lnTo>
                    <a:pt x="3088" y="1336"/>
                  </a:lnTo>
                  <a:lnTo>
                    <a:pt x="3016" y="1324"/>
                  </a:lnTo>
                  <a:lnTo>
                    <a:pt x="2920" y="1292"/>
                  </a:lnTo>
                  <a:lnTo>
                    <a:pt x="2852" y="1264"/>
                  </a:lnTo>
                  <a:lnTo>
                    <a:pt x="2804" y="1240"/>
                  </a:lnTo>
                  <a:lnTo>
                    <a:pt x="2772" y="1208"/>
                  </a:lnTo>
                  <a:lnTo>
                    <a:pt x="2756" y="1184"/>
                  </a:lnTo>
                  <a:lnTo>
                    <a:pt x="2744" y="1168"/>
                  </a:lnTo>
                  <a:lnTo>
                    <a:pt x="2744" y="1156"/>
                  </a:lnTo>
                  <a:lnTo>
                    <a:pt x="2748" y="1136"/>
                  </a:lnTo>
                  <a:lnTo>
                    <a:pt x="2756" y="1120"/>
                  </a:lnTo>
                  <a:lnTo>
                    <a:pt x="2792" y="1088"/>
                  </a:lnTo>
                  <a:lnTo>
                    <a:pt x="2840" y="1056"/>
                  </a:lnTo>
                  <a:lnTo>
                    <a:pt x="2900" y="1040"/>
                  </a:lnTo>
                  <a:lnTo>
                    <a:pt x="3008" y="1016"/>
                  </a:lnTo>
                  <a:lnTo>
                    <a:pt x="3056" y="1004"/>
                  </a:lnTo>
                  <a:lnTo>
                    <a:pt x="3100" y="992"/>
                  </a:lnTo>
                  <a:lnTo>
                    <a:pt x="3136" y="972"/>
                  </a:lnTo>
                  <a:lnTo>
                    <a:pt x="3160" y="956"/>
                  </a:lnTo>
                  <a:lnTo>
                    <a:pt x="3172" y="932"/>
                  </a:lnTo>
                  <a:lnTo>
                    <a:pt x="3180" y="912"/>
                  </a:lnTo>
                  <a:lnTo>
                    <a:pt x="3180" y="900"/>
                  </a:lnTo>
                  <a:lnTo>
                    <a:pt x="3180" y="888"/>
                  </a:lnTo>
                  <a:lnTo>
                    <a:pt x="3156" y="864"/>
                  </a:lnTo>
                  <a:lnTo>
                    <a:pt x="3124" y="848"/>
                  </a:lnTo>
                  <a:lnTo>
                    <a:pt x="3088" y="828"/>
                  </a:lnTo>
                  <a:lnTo>
                    <a:pt x="3052" y="820"/>
                  </a:lnTo>
                  <a:lnTo>
                    <a:pt x="2984" y="816"/>
                  </a:lnTo>
                  <a:lnTo>
                    <a:pt x="2956" y="816"/>
                  </a:lnTo>
                  <a:lnTo>
                    <a:pt x="2872" y="808"/>
                  </a:lnTo>
                  <a:lnTo>
                    <a:pt x="2760" y="816"/>
                  </a:lnTo>
                  <a:lnTo>
                    <a:pt x="2756" y="808"/>
                  </a:lnTo>
                  <a:lnTo>
                    <a:pt x="2912" y="808"/>
                  </a:lnTo>
                  <a:lnTo>
                    <a:pt x="3020" y="816"/>
                  </a:lnTo>
                  <a:lnTo>
                    <a:pt x="3076" y="820"/>
                  </a:lnTo>
                  <a:lnTo>
                    <a:pt x="3120" y="832"/>
                  </a:lnTo>
                  <a:lnTo>
                    <a:pt x="3168" y="852"/>
                  </a:lnTo>
                  <a:lnTo>
                    <a:pt x="3196" y="876"/>
                  </a:lnTo>
                  <a:lnTo>
                    <a:pt x="3216" y="888"/>
                  </a:lnTo>
                  <a:lnTo>
                    <a:pt x="3220" y="908"/>
                  </a:lnTo>
                  <a:lnTo>
                    <a:pt x="3220" y="932"/>
                  </a:lnTo>
                  <a:lnTo>
                    <a:pt x="3204" y="956"/>
                  </a:lnTo>
                  <a:lnTo>
                    <a:pt x="3196" y="968"/>
                  </a:lnTo>
                  <a:lnTo>
                    <a:pt x="3172" y="980"/>
                  </a:lnTo>
                  <a:lnTo>
                    <a:pt x="3120" y="1004"/>
                  </a:lnTo>
                  <a:lnTo>
                    <a:pt x="3020" y="1028"/>
                  </a:lnTo>
                  <a:lnTo>
                    <a:pt x="2992" y="1032"/>
                  </a:lnTo>
                  <a:lnTo>
                    <a:pt x="2920" y="1052"/>
                  </a:lnTo>
                  <a:lnTo>
                    <a:pt x="2884" y="1064"/>
                  </a:lnTo>
                  <a:lnTo>
                    <a:pt x="2848" y="1080"/>
                  </a:lnTo>
                  <a:lnTo>
                    <a:pt x="2824" y="1104"/>
                  </a:lnTo>
                  <a:lnTo>
                    <a:pt x="2796" y="1136"/>
                  </a:lnTo>
                  <a:lnTo>
                    <a:pt x="2796" y="1156"/>
                  </a:lnTo>
                  <a:lnTo>
                    <a:pt x="2796" y="1168"/>
                  </a:lnTo>
                  <a:lnTo>
                    <a:pt x="2808" y="1192"/>
                  </a:lnTo>
                  <a:lnTo>
                    <a:pt x="2828" y="1216"/>
                  </a:lnTo>
                  <a:lnTo>
                    <a:pt x="2864" y="1244"/>
                  </a:lnTo>
                  <a:lnTo>
                    <a:pt x="2924" y="1276"/>
                  </a:lnTo>
                  <a:lnTo>
                    <a:pt x="3016" y="1292"/>
                  </a:lnTo>
                  <a:lnTo>
                    <a:pt x="3148" y="1316"/>
                  </a:lnTo>
                  <a:lnTo>
                    <a:pt x="3264" y="1336"/>
                  </a:lnTo>
                  <a:lnTo>
                    <a:pt x="3368" y="1340"/>
                  </a:lnTo>
                  <a:lnTo>
                    <a:pt x="3368" y="1336"/>
                  </a:lnTo>
                  <a:lnTo>
                    <a:pt x="3268" y="1324"/>
                  </a:lnTo>
                  <a:lnTo>
                    <a:pt x="3156" y="1300"/>
                  </a:lnTo>
                  <a:lnTo>
                    <a:pt x="3020" y="1276"/>
                  </a:lnTo>
                  <a:lnTo>
                    <a:pt x="2960" y="1256"/>
                  </a:lnTo>
                  <a:lnTo>
                    <a:pt x="2912" y="1232"/>
                  </a:lnTo>
                  <a:lnTo>
                    <a:pt x="2884" y="1216"/>
                  </a:lnTo>
                  <a:lnTo>
                    <a:pt x="2864" y="1184"/>
                  </a:lnTo>
                  <a:lnTo>
                    <a:pt x="2864" y="1168"/>
                  </a:lnTo>
                  <a:lnTo>
                    <a:pt x="2876" y="1148"/>
                  </a:lnTo>
                  <a:lnTo>
                    <a:pt x="2888" y="1132"/>
                  </a:lnTo>
                  <a:lnTo>
                    <a:pt x="2924" y="1104"/>
                  </a:lnTo>
                  <a:lnTo>
                    <a:pt x="2968" y="1080"/>
                  </a:lnTo>
                  <a:lnTo>
                    <a:pt x="3016" y="1064"/>
                  </a:lnTo>
                  <a:lnTo>
                    <a:pt x="3064" y="1052"/>
                  </a:lnTo>
                  <a:lnTo>
                    <a:pt x="3144" y="1040"/>
                  </a:lnTo>
                  <a:lnTo>
                    <a:pt x="3180" y="1032"/>
                  </a:lnTo>
                  <a:lnTo>
                    <a:pt x="3216" y="1028"/>
                  </a:lnTo>
                  <a:lnTo>
                    <a:pt x="3216" y="1032"/>
                  </a:lnTo>
                  <a:lnTo>
                    <a:pt x="3268" y="1028"/>
                  </a:lnTo>
                  <a:lnTo>
                    <a:pt x="3292" y="1020"/>
                  </a:lnTo>
                  <a:lnTo>
                    <a:pt x="3344" y="1004"/>
                  </a:lnTo>
                  <a:lnTo>
                    <a:pt x="3380" y="984"/>
                  </a:lnTo>
                  <a:lnTo>
                    <a:pt x="3396" y="960"/>
                  </a:lnTo>
                  <a:lnTo>
                    <a:pt x="3408" y="948"/>
                  </a:lnTo>
                  <a:lnTo>
                    <a:pt x="3416" y="924"/>
                  </a:lnTo>
                  <a:lnTo>
                    <a:pt x="3408" y="920"/>
                  </a:lnTo>
                  <a:lnTo>
                    <a:pt x="3396" y="888"/>
                  </a:lnTo>
                  <a:lnTo>
                    <a:pt x="3372" y="872"/>
                  </a:lnTo>
                  <a:lnTo>
                    <a:pt x="3336" y="852"/>
                  </a:lnTo>
                  <a:lnTo>
                    <a:pt x="3300" y="840"/>
                  </a:lnTo>
                  <a:lnTo>
                    <a:pt x="3232" y="828"/>
                  </a:lnTo>
                  <a:lnTo>
                    <a:pt x="3196" y="828"/>
                  </a:lnTo>
                  <a:lnTo>
                    <a:pt x="3124" y="808"/>
                  </a:lnTo>
                  <a:lnTo>
                    <a:pt x="3088" y="808"/>
                  </a:lnTo>
                  <a:lnTo>
                    <a:pt x="2920" y="796"/>
                  </a:lnTo>
                  <a:lnTo>
                    <a:pt x="2796" y="772"/>
                  </a:lnTo>
                  <a:lnTo>
                    <a:pt x="2732" y="756"/>
                  </a:lnTo>
                  <a:lnTo>
                    <a:pt x="2708" y="748"/>
                  </a:lnTo>
                  <a:lnTo>
                    <a:pt x="2672" y="724"/>
                  </a:lnTo>
                  <a:lnTo>
                    <a:pt x="2640" y="712"/>
                  </a:lnTo>
                  <a:lnTo>
                    <a:pt x="2648" y="712"/>
                  </a:lnTo>
                  <a:lnTo>
                    <a:pt x="2636" y="708"/>
                  </a:lnTo>
                  <a:lnTo>
                    <a:pt x="2600" y="696"/>
                  </a:lnTo>
                  <a:lnTo>
                    <a:pt x="2568" y="672"/>
                  </a:lnTo>
                  <a:lnTo>
                    <a:pt x="2556" y="652"/>
                  </a:lnTo>
                  <a:lnTo>
                    <a:pt x="2544" y="628"/>
                  </a:lnTo>
                  <a:lnTo>
                    <a:pt x="2548" y="600"/>
                  </a:lnTo>
                  <a:lnTo>
                    <a:pt x="2564" y="580"/>
                  </a:lnTo>
                  <a:lnTo>
                    <a:pt x="2580" y="564"/>
                  </a:lnTo>
                  <a:lnTo>
                    <a:pt x="2624" y="532"/>
                  </a:lnTo>
                  <a:lnTo>
                    <a:pt x="2672" y="512"/>
                  </a:lnTo>
                  <a:lnTo>
                    <a:pt x="2732" y="496"/>
                  </a:lnTo>
                  <a:lnTo>
                    <a:pt x="2852" y="464"/>
                  </a:lnTo>
                  <a:lnTo>
                    <a:pt x="2884" y="452"/>
                  </a:lnTo>
                  <a:lnTo>
                    <a:pt x="2912" y="436"/>
                  </a:lnTo>
                  <a:lnTo>
                    <a:pt x="2932" y="416"/>
                  </a:lnTo>
                  <a:lnTo>
                    <a:pt x="2936" y="400"/>
                  </a:lnTo>
                  <a:lnTo>
                    <a:pt x="2936" y="388"/>
                  </a:lnTo>
                  <a:lnTo>
                    <a:pt x="2932" y="376"/>
                  </a:lnTo>
                  <a:lnTo>
                    <a:pt x="2920" y="356"/>
                  </a:lnTo>
                  <a:lnTo>
                    <a:pt x="2936" y="356"/>
                  </a:lnTo>
                  <a:lnTo>
                    <a:pt x="2972" y="368"/>
                  </a:lnTo>
                  <a:lnTo>
                    <a:pt x="2996" y="380"/>
                  </a:lnTo>
                  <a:lnTo>
                    <a:pt x="3004" y="388"/>
                  </a:lnTo>
                  <a:lnTo>
                    <a:pt x="3008" y="400"/>
                  </a:lnTo>
                  <a:lnTo>
                    <a:pt x="3004" y="412"/>
                  </a:lnTo>
                  <a:lnTo>
                    <a:pt x="2992" y="424"/>
                  </a:lnTo>
                  <a:lnTo>
                    <a:pt x="2956" y="448"/>
                  </a:lnTo>
                  <a:lnTo>
                    <a:pt x="2920" y="460"/>
                  </a:lnTo>
                  <a:lnTo>
                    <a:pt x="2884" y="472"/>
                  </a:lnTo>
                  <a:lnTo>
                    <a:pt x="2852" y="476"/>
                  </a:lnTo>
                  <a:lnTo>
                    <a:pt x="2808" y="484"/>
                  </a:lnTo>
                  <a:lnTo>
                    <a:pt x="2724" y="500"/>
                  </a:lnTo>
                  <a:lnTo>
                    <a:pt x="2688" y="520"/>
                  </a:lnTo>
                  <a:lnTo>
                    <a:pt x="2648" y="544"/>
                  </a:lnTo>
                  <a:lnTo>
                    <a:pt x="2616" y="576"/>
                  </a:lnTo>
                  <a:lnTo>
                    <a:pt x="2604" y="592"/>
                  </a:lnTo>
                  <a:lnTo>
                    <a:pt x="2600" y="612"/>
                  </a:lnTo>
                  <a:lnTo>
                    <a:pt x="2600" y="628"/>
                  </a:lnTo>
                  <a:lnTo>
                    <a:pt x="2604" y="648"/>
                  </a:lnTo>
                  <a:lnTo>
                    <a:pt x="2624" y="672"/>
                  </a:lnTo>
                  <a:lnTo>
                    <a:pt x="2652" y="700"/>
                  </a:lnTo>
                  <a:lnTo>
                    <a:pt x="2700" y="732"/>
                  </a:lnTo>
                  <a:lnTo>
                    <a:pt x="2780" y="760"/>
                  </a:lnTo>
                  <a:lnTo>
                    <a:pt x="2896" y="780"/>
                  </a:lnTo>
                  <a:lnTo>
                    <a:pt x="3040" y="784"/>
                  </a:lnTo>
                  <a:lnTo>
                    <a:pt x="3160" y="796"/>
                  </a:lnTo>
                  <a:lnTo>
                    <a:pt x="3252" y="808"/>
                  </a:lnTo>
                  <a:lnTo>
                    <a:pt x="3292" y="816"/>
                  </a:lnTo>
                  <a:lnTo>
                    <a:pt x="3396" y="832"/>
                  </a:lnTo>
                  <a:lnTo>
                    <a:pt x="3444" y="852"/>
                  </a:lnTo>
                  <a:lnTo>
                    <a:pt x="3488" y="876"/>
                  </a:lnTo>
                  <a:lnTo>
                    <a:pt x="3524" y="908"/>
                  </a:lnTo>
                  <a:lnTo>
                    <a:pt x="3528" y="920"/>
                  </a:lnTo>
                  <a:lnTo>
                    <a:pt x="3528" y="936"/>
                  </a:lnTo>
                  <a:lnTo>
                    <a:pt x="3528" y="948"/>
                  </a:lnTo>
                  <a:lnTo>
                    <a:pt x="3504" y="972"/>
                  </a:lnTo>
                  <a:lnTo>
                    <a:pt x="3488" y="992"/>
                  </a:lnTo>
                  <a:lnTo>
                    <a:pt x="3464" y="1004"/>
                  </a:lnTo>
                  <a:lnTo>
                    <a:pt x="3428" y="1008"/>
                  </a:lnTo>
                  <a:lnTo>
                    <a:pt x="3380" y="1016"/>
                  </a:lnTo>
                  <a:lnTo>
                    <a:pt x="3240" y="1040"/>
                  </a:lnTo>
                  <a:lnTo>
                    <a:pt x="3124" y="1052"/>
                  </a:lnTo>
                  <a:lnTo>
                    <a:pt x="3044" y="1068"/>
                  </a:lnTo>
                  <a:lnTo>
                    <a:pt x="3004" y="1088"/>
                  </a:lnTo>
                  <a:lnTo>
                    <a:pt x="2992" y="1092"/>
                  </a:lnTo>
                  <a:lnTo>
                    <a:pt x="2960" y="1112"/>
                  </a:lnTo>
                  <a:lnTo>
                    <a:pt x="2936" y="1124"/>
                  </a:lnTo>
                  <a:lnTo>
                    <a:pt x="2924" y="1144"/>
                  </a:lnTo>
                  <a:lnTo>
                    <a:pt x="2920" y="1168"/>
                  </a:lnTo>
                  <a:lnTo>
                    <a:pt x="2924" y="1184"/>
                  </a:lnTo>
                  <a:lnTo>
                    <a:pt x="2936" y="1204"/>
                  </a:lnTo>
                  <a:lnTo>
                    <a:pt x="2960" y="1220"/>
                  </a:lnTo>
                  <a:lnTo>
                    <a:pt x="3028" y="1256"/>
                  </a:lnTo>
                  <a:lnTo>
                    <a:pt x="3120" y="1288"/>
                  </a:lnTo>
                  <a:lnTo>
                    <a:pt x="3216" y="1304"/>
                  </a:lnTo>
                  <a:lnTo>
                    <a:pt x="3312" y="1324"/>
                  </a:lnTo>
                  <a:lnTo>
                    <a:pt x="3480" y="1348"/>
                  </a:lnTo>
                  <a:lnTo>
                    <a:pt x="3552" y="1352"/>
                  </a:lnTo>
                  <a:lnTo>
                    <a:pt x="3576" y="1352"/>
                  </a:lnTo>
                  <a:lnTo>
                    <a:pt x="3576" y="1348"/>
                  </a:lnTo>
                  <a:lnTo>
                    <a:pt x="3552" y="1348"/>
                  </a:lnTo>
                  <a:lnTo>
                    <a:pt x="3480" y="1340"/>
                  </a:lnTo>
                  <a:lnTo>
                    <a:pt x="3312" y="1316"/>
                  </a:lnTo>
                  <a:lnTo>
                    <a:pt x="3216" y="1304"/>
                  </a:lnTo>
                  <a:lnTo>
                    <a:pt x="3120" y="1280"/>
                  </a:lnTo>
                  <a:lnTo>
                    <a:pt x="3032" y="1252"/>
                  </a:lnTo>
                  <a:lnTo>
                    <a:pt x="2968" y="1220"/>
                  </a:lnTo>
                  <a:lnTo>
                    <a:pt x="2944" y="1204"/>
                  </a:lnTo>
                  <a:lnTo>
                    <a:pt x="2932" y="1180"/>
                  </a:lnTo>
                  <a:lnTo>
                    <a:pt x="2924" y="1168"/>
                  </a:lnTo>
                  <a:lnTo>
                    <a:pt x="2932" y="1148"/>
                  </a:lnTo>
                  <a:lnTo>
                    <a:pt x="2944" y="1132"/>
                  </a:lnTo>
                  <a:lnTo>
                    <a:pt x="2960" y="1112"/>
                  </a:lnTo>
                  <a:lnTo>
                    <a:pt x="2992" y="1100"/>
                  </a:lnTo>
                  <a:lnTo>
                    <a:pt x="3004" y="1092"/>
                  </a:lnTo>
                  <a:lnTo>
                    <a:pt x="3052" y="1076"/>
                  </a:lnTo>
                  <a:lnTo>
                    <a:pt x="3124" y="1056"/>
                  </a:lnTo>
                  <a:lnTo>
                    <a:pt x="3240" y="1044"/>
                  </a:lnTo>
                  <a:lnTo>
                    <a:pt x="3380" y="1020"/>
                  </a:lnTo>
                  <a:lnTo>
                    <a:pt x="3428" y="1016"/>
                  </a:lnTo>
                  <a:lnTo>
                    <a:pt x="3464" y="1008"/>
                  </a:lnTo>
                  <a:lnTo>
                    <a:pt x="3492" y="992"/>
                  </a:lnTo>
                  <a:lnTo>
                    <a:pt x="3512" y="980"/>
                  </a:lnTo>
                  <a:lnTo>
                    <a:pt x="3528" y="948"/>
                  </a:lnTo>
                  <a:lnTo>
                    <a:pt x="3536" y="936"/>
                  </a:lnTo>
                  <a:lnTo>
                    <a:pt x="3536" y="920"/>
                  </a:lnTo>
                  <a:lnTo>
                    <a:pt x="3524" y="896"/>
                  </a:lnTo>
                  <a:lnTo>
                    <a:pt x="3504" y="884"/>
                  </a:lnTo>
                  <a:lnTo>
                    <a:pt x="3480" y="864"/>
                  </a:lnTo>
                  <a:lnTo>
                    <a:pt x="3420" y="840"/>
                  </a:lnTo>
                  <a:lnTo>
                    <a:pt x="3360" y="820"/>
                  </a:lnTo>
                  <a:lnTo>
                    <a:pt x="3408" y="828"/>
                  </a:lnTo>
                  <a:lnTo>
                    <a:pt x="3476" y="832"/>
                  </a:lnTo>
                  <a:lnTo>
                    <a:pt x="3536" y="860"/>
                  </a:lnTo>
                  <a:lnTo>
                    <a:pt x="3560" y="876"/>
                  </a:lnTo>
                  <a:lnTo>
                    <a:pt x="3576" y="896"/>
                  </a:lnTo>
                  <a:lnTo>
                    <a:pt x="3576" y="888"/>
                  </a:lnTo>
                  <a:lnTo>
                    <a:pt x="3560" y="872"/>
                  </a:lnTo>
                  <a:lnTo>
                    <a:pt x="3536" y="852"/>
                  </a:lnTo>
                  <a:lnTo>
                    <a:pt x="3576" y="860"/>
                  </a:lnTo>
                  <a:lnTo>
                    <a:pt x="3576" y="852"/>
                  </a:lnTo>
                  <a:lnTo>
                    <a:pt x="3524" y="848"/>
                  </a:lnTo>
                  <a:lnTo>
                    <a:pt x="3464" y="828"/>
                  </a:lnTo>
                  <a:lnTo>
                    <a:pt x="3408" y="820"/>
                  </a:lnTo>
                  <a:lnTo>
                    <a:pt x="3336" y="816"/>
                  </a:lnTo>
                  <a:lnTo>
                    <a:pt x="3252" y="804"/>
                  </a:lnTo>
                  <a:lnTo>
                    <a:pt x="3172" y="792"/>
                  </a:lnTo>
                  <a:lnTo>
                    <a:pt x="3076" y="784"/>
                  </a:lnTo>
                  <a:lnTo>
                    <a:pt x="3028" y="772"/>
                  </a:lnTo>
                  <a:lnTo>
                    <a:pt x="2936" y="736"/>
                  </a:lnTo>
                  <a:lnTo>
                    <a:pt x="2888" y="708"/>
                  </a:lnTo>
                  <a:lnTo>
                    <a:pt x="2848" y="688"/>
                  </a:lnTo>
                  <a:lnTo>
                    <a:pt x="2816" y="652"/>
                  </a:lnTo>
                  <a:lnTo>
                    <a:pt x="2808" y="640"/>
                  </a:lnTo>
                  <a:lnTo>
                    <a:pt x="2808" y="624"/>
                  </a:lnTo>
                  <a:lnTo>
                    <a:pt x="2808" y="604"/>
                  </a:lnTo>
                  <a:lnTo>
                    <a:pt x="2824" y="580"/>
                  </a:lnTo>
                  <a:lnTo>
                    <a:pt x="2840" y="564"/>
                  </a:lnTo>
                  <a:lnTo>
                    <a:pt x="2864" y="532"/>
                  </a:lnTo>
                  <a:lnTo>
                    <a:pt x="2908" y="508"/>
                  </a:lnTo>
                  <a:lnTo>
                    <a:pt x="2960" y="488"/>
                  </a:lnTo>
                  <a:lnTo>
                    <a:pt x="3028" y="472"/>
                  </a:lnTo>
                  <a:lnTo>
                    <a:pt x="3132" y="460"/>
                  </a:lnTo>
                  <a:lnTo>
                    <a:pt x="3056" y="472"/>
                  </a:lnTo>
                  <a:lnTo>
                    <a:pt x="3004" y="488"/>
                  </a:lnTo>
                  <a:lnTo>
                    <a:pt x="2956" y="508"/>
                  </a:lnTo>
                  <a:lnTo>
                    <a:pt x="2924" y="532"/>
                  </a:lnTo>
                  <a:lnTo>
                    <a:pt x="2884" y="568"/>
                  </a:lnTo>
                  <a:lnTo>
                    <a:pt x="2872" y="580"/>
                  </a:lnTo>
                  <a:lnTo>
                    <a:pt x="2860" y="612"/>
                  </a:lnTo>
                  <a:lnTo>
                    <a:pt x="2864" y="640"/>
                  </a:lnTo>
                  <a:lnTo>
                    <a:pt x="2884" y="664"/>
                  </a:lnTo>
                  <a:lnTo>
                    <a:pt x="2908" y="688"/>
                  </a:lnTo>
                  <a:lnTo>
                    <a:pt x="2968" y="720"/>
                  </a:lnTo>
                  <a:lnTo>
                    <a:pt x="3020" y="736"/>
                  </a:lnTo>
                  <a:lnTo>
                    <a:pt x="3052" y="744"/>
                  </a:lnTo>
                  <a:lnTo>
                    <a:pt x="3160" y="772"/>
                  </a:lnTo>
                  <a:lnTo>
                    <a:pt x="3264" y="796"/>
                  </a:lnTo>
                  <a:lnTo>
                    <a:pt x="3348" y="808"/>
                  </a:lnTo>
                  <a:lnTo>
                    <a:pt x="3420" y="816"/>
                  </a:lnTo>
                  <a:lnTo>
                    <a:pt x="3524" y="816"/>
                  </a:lnTo>
                  <a:lnTo>
                    <a:pt x="3560" y="808"/>
                  </a:lnTo>
                  <a:lnTo>
                    <a:pt x="3576" y="820"/>
                  </a:lnTo>
                  <a:lnTo>
                    <a:pt x="3576" y="816"/>
                  </a:lnTo>
                  <a:lnTo>
                    <a:pt x="3560" y="804"/>
                  </a:lnTo>
                  <a:lnTo>
                    <a:pt x="3536" y="780"/>
                  </a:lnTo>
                  <a:lnTo>
                    <a:pt x="3536" y="760"/>
                  </a:lnTo>
                  <a:lnTo>
                    <a:pt x="3548" y="748"/>
                  </a:lnTo>
                  <a:lnTo>
                    <a:pt x="3572" y="736"/>
                  </a:lnTo>
                  <a:lnTo>
                    <a:pt x="3576" y="736"/>
                  </a:lnTo>
                  <a:lnTo>
                    <a:pt x="3576" y="732"/>
                  </a:lnTo>
                  <a:lnTo>
                    <a:pt x="3572" y="732"/>
                  </a:lnTo>
                  <a:lnTo>
                    <a:pt x="3476" y="712"/>
                  </a:lnTo>
                  <a:lnTo>
                    <a:pt x="3408" y="696"/>
                  </a:lnTo>
                  <a:lnTo>
                    <a:pt x="3368" y="672"/>
                  </a:lnTo>
                  <a:lnTo>
                    <a:pt x="3348" y="648"/>
                  </a:lnTo>
                  <a:lnTo>
                    <a:pt x="3344" y="616"/>
                  </a:lnTo>
                  <a:lnTo>
                    <a:pt x="3344" y="612"/>
                  </a:lnTo>
                  <a:lnTo>
                    <a:pt x="3356" y="588"/>
                  </a:lnTo>
                  <a:lnTo>
                    <a:pt x="3380" y="568"/>
                  </a:lnTo>
                  <a:lnTo>
                    <a:pt x="3408" y="548"/>
                  </a:lnTo>
                  <a:lnTo>
                    <a:pt x="3440" y="532"/>
                  </a:lnTo>
                  <a:lnTo>
                    <a:pt x="3512" y="512"/>
                  </a:lnTo>
                  <a:lnTo>
                    <a:pt x="3576" y="500"/>
                  </a:lnTo>
                  <a:lnTo>
                    <a:pt x="3576" y="496"/>
                  </a:lnTo>
                  <a:lnTo>
                    <a:pt x="3504" y="508"/>
                  </a:lnTo>
                  <a:lnTo>
                    <a:pt x="3432" y="532"/>
                  </a:lnTo>
                  <a:lnTo>
                    <a:pt x="3404" y="544"/>
                  </a:lnTo>
                  <a:lnTo>
                    <a:pt x="3372" y="564"/>
                  </a:lnTo>
                  <a:lnTo>
                    <a:pt x="3356" y="580"/>
                  </a:lnTo>
                  <a:lnTo>
                    <a:pt x="3336" y="604"/>
                  </a:lnTo>
                  <a:lnTo>
                    <a:pt x="3336" y="616"/>
                  </a:lnTo>
                  <a:lnTo>
                    <a:pt x="3336" y="628"/>
                  </a:lnTo>
                  <a:lnTo>
                    <a:pt x="3344" y="648"/>
                  </a:lnTo>
                  <a:lnTo>
                    <a:pt x="3360" y="672"/>
                  </a:lnTo>
                  <a:lnTo>
                    <a:pt x="3404" y="696"/>
                  </a:lnTo>
                  <a:lnTo>
                    <a:pt x="3464" y="712"/>
                  </a:lnTo>
                  <a:lnTo>
                    <a:pt x="3560" y="736"/>
                  </a:lnTo>
                  <a:lnTo>
                    <a:pt x="3540" y="744"/>
                  </a:lnTo>
                  <a:lnTo>
                    <a:pt x="3528" y="756"/>
                  </a:lnTo>
                  <a:lnTo>
                    <a:pt x="3528" y="768"/>
                  </a:lnTo>
                  <a:lnTo>
                    <a:pt x="3464" y="760"/>
                  </a:lnTo>
                  <a:lnTo>
                    <a:pt x="3312" y="744"/>
                  </a:lnTo>
                  <a:lnTo>
                    <a:pt x="3232" y="724"/>
                  </a:lnTo>
                  <a:lnTo>
                    <a:pt x="3168" y="700"/>
                  </a:lnTo>
                  <a:lnTo>
                    <a:pt x="3136" y="688"/>
                  </a:lnTo>
                  <a:lnTo>
                    <a:pt x="3112" y="672"/>
                  </a:lnTo>
                  <a:lnTo>
                    <a:pt x="3100" y="652"/>
                  </a:lnTo>
                  <a:lnTo>
                    <a:pt x="3088" y="636"/>
                  </a:lnTo>
                  <a:lnTo>
                    <a:pt x="3088" y="624"/>
                  </a:lnTo>
                  <a:lnTo>
                    <a:pt x="3096" y="604"/>
                  </a:lnTo>
                  <a:lnTo>
                    <a:pt x="3108" y="588"/>
                  </a:lnTo>
                  <a:lnTo>
                    <a:pt x="3144" y="548"/>
                  </a:lnTo>
                  <a:lnTo>
                    <a:pt x="3172" y="532"/>
                  </a:lnTo>
                  <a:lnTo>
                    <a:pt x="3216" y="520"/>
                  </a:lnTo>
                  <a:lnTo>
                    <a:pt x="3264" y="500"/>
                  </a:lnTo>
                  <a:lnTo>
                    <a:pt x="3324" y="488"/>
                  </a:lnTo>
                  <a:lnTo>
                    <a:pt x="3396" y="476"/>
                  </a:lnTo>
                  <a:lnTo>
                    <a:pt x="3480" y="464"/>
                  </a:lnTo>
                  <a:lnTo>
                    <a:pt x="3576" y="460"/>
                  </a:lnTo>
                  <a:lnTo>
                    <a:pt x="3576" y="452"/>
                  </a:lnTo>
                  <a:lnTo>
                    <a:pt x="3480" y="464"/>
                  </a:lnTo>
                  <a:lnTo>
                    <a:pt x="3396" y="472"/>
                  </a:lnTo>
                  <a:lnTo>
                    <a:pt x="3324" y="484"/>
                  </a:lnTo>
                  <a:lnTo>
                    <a:pt x="3256" y="496"/>
                  </a:lnTo>
                  <a:lnTo>
                    <a:pt x="3208" y="512"/>
                  </a:lnTo>
                  <a:lnTo>
                    <a:pt x="3172" y="532"/>
                  </a:lnTo>
                  <a:lnTo>
                    <a:pt x="3144" y="548"/>
                  </a:lnTo>
                  <a:lnTo>
                    <a:pt x="3120" y="568"/>
                  </a:lnTo>
                  <a:lnTo>
                    <a:pt x="3100" y="588"/>
                  </a:lnTo>
                  <a:lnTo>
                    <a:pt x="3088" y="604"/>
                  </a:lnTo>
                  <a:lnTo>
                    <a:pt x="3088" y="624"/>
                  </a:lnTo>
                  <a:lnTo>
                    <a:pt x="3088" y="636"/>
                  </a:lnTo>
                  <a:lnTo>
                    <a:pt x="3088" y="652"/>
                  </a:lnTo>
                  <a:lnTo>
                    <a:pt x="3100" y="664"/>
                  </a:lnTo>
                  <a:lnTo>
                    <a:pt x="3136" y="696"/>
                  </a:lnTo>
                  <a:lnTo>
                    <a:pt x="3184" y="712"/>
                  </a:lnTo>
                  <a:lnTo>
                    <a:pt x="3244" y="732"/>
                  </a:lnTo>
                  <a:lnTo>
                    <a:pt x="3380" y="756"/>
                  </a:lnTo>
                  <a:lnTo>
                    <a:pt x="3480" y="768"/>
                  </a:lnTo>
                  <a:lnTo>
                    <a:pt x="3372" y="760"/>
                  </a:lnTo>
                  <a:lnTo>
                    <a:pt x="3304" y="748"/>
                  </a:lnTo>
                  <a:lnTo>
                    <a:pt x="3240" y="736"/>
                  </a:lnTo>
                  <a:lnTo>
                    <a:pt x="3180" y="720"/>
                  </a:lnTo>
                  <a:lnTo>
                    <a:pt x="3120" y="700"/>
                  </a:lnTo>
                  <a:lnTo>
                    <a:pt x="3076" y="664"/>
                  </a:lnTo>
                  <a:lnTo>
                    <a:pt x="3056" y="648"/>
                  </a:lnTo>
                  <a:lnTo>
                    <a:pt x="3044" y="624"/>
                  </a:lnTo>
                  <a:lnTo>
                    <a:pt x="3044" y="612"/>
                  </a:lnTo>
                  <a:lnTo>
                    <a:pt x="3052" y="592"/>
                  </a:lnTo>
                  <a:lnTo>
                    <a:pt x="3056" y="576"/>
                  </a:lnTo>
                  <a:lnTo>
                    <a:pt x="3084" y="556"/>
                  </a:lnTo>
                  <a:lnTo>
                    <a:pt x="3120" y="524"/>
                  </a:lnTo>
                  <a:lnTo>
                    <a:pt x="3180" y="508"/>
                  </a:lnTo>
                  <a:lnTo>
                    <a:pt x="3264" y="488"/>
                  </a:lnTo>
                  <a:lnTo>
                    <a:pt x="3380" y="472"/>
                  </a:lnTo>
                  <a:lnTo>
                    <a:pt x="3576" y="440"/>
                  </a:lnTo>
                  <a:lnTo>
                    <a:pt x="3576" y="436"/>
                  </a:lnTo>
                  <a:lnTo>
                    <a:pt x="3380" y="464"/>
                  </a:lnTo>
                  <a:lnTo>
                    <a:pt x="3264" y="484"/>
                  </a:lnTo>
                  <a:lnTo>
                    <a:pt x="3172" y="500"/>
                  </a:lnTo>
                  <a:lnTo>
                    <a:pt x="3112" y="524"/>
                  </a:lnTo>
                  <a:lnTo>
                    <a:pt x="3076" y="548"/>
                  </a:lnTo>
                  <a:lnTo>
                    <a:pt x="3052" y="576"/>
                  </a:lnTo>
                  <a:lnTo>
                    <a:pt x="3044" y="592"/>
                  </a:lnTo>
                  <a:lnTo>
                    <a:pt x="3044" y="612"/>
                  </a:lnTo>
                  <a:lnTo>
                    <a:pt x="3044" y="628"/>
                  </a:lnTo>
                  <a:lnTo>
                    <a:pt x="3056" y="652"/>
                  </a:lnTo>
                  <a:lnTo>
                    <a:pt x="3084" y="676"/>
                  </a:lnTo>
                  <a:lnTo>
                    <a:pt x="3108" y="696"/>
                  </a:lnTo>
                  <a:lnTo>
                    <a:pt x="3144" y="708"/>
                  </a:lnTo>
                  <a:lnTo>
                    <a:pt x="3216" y="736"/>
                  </a:lnTo>
                  <a:lnTo>
                    <a:pt x="3300" y="756"/>
                  </a:lnTo>
                  <a:lnTo>
                    <a:pt x="3380" y="768"/>
                  </a:lnTo>
                  <a:lnTo>
                    <a:pt x="3452" y="772"/>
                  </a:lnTo>
                  <a:lnTo>
                    <a:pt x="3528" y="772"/>
                  </a:lnTo>
                  <a:lnTo>
                    <a:pt x="3540" y="784"/>
                  </a:lnTo>
                  <a:lnTo>
                    <a:pt x="3444" y="784"/>
                  </a:lnTo>
                  <a:lnTo>
                    <a:pt x="3276" y="768"/>
                  </a:lnTo>
                  <a:lnTo>
                    <a:pt x="3184" y="748"/>
                  </a:lnTo>
                  <a:lnTo>
                    <a:pt x="3100" y="732"/>
                  </a:lnTo>
                  <a:lnTo>
                    <a:pt x="3028" y="700"/>
                  </a:lnTo>
                  <a:lnTo>
                    <a:pt x="2996" y="696"/>
                  </a:lnTo>
                  <a:lnTo>
                    <a:pt x="2980" y="676"/>
                  </a:lnTo>
                  <a:lnTo>
                    <a:pt x="2960" y="652"/>
                  </a:lnTo>
                  <a:lnTo>
                    <a:pt x="2948" y="628"/>
                  </a:lnTo>
                  <a:lnTo>
                    <a:pt x="2944" y="600"/>
                  </a:lnTo>
                  <a:lnTo>
                    <a:pt x="2956" y="580"/>
                  </a:lnTo>
                  <a:lnTo>
                    <a:pt x="2968" y="564"/>
                  </a:lnTo>
                  <a:lnTo>
                    <a:pt x="2992" y="544"/>
                  </a:lnTo>
                  <a:lnTo>
                    <a:pt x="3028" y="532"/>
                  </a:lnTo>
                  <a:lnTo>
                    <a:pt x="3044" y="520"/>
                  </a:lnTo>
                  <a:lnTo>
                    <a:pt x="3100" y="500"/>
                  </a:lnTo>
                  <a:lnTo>
                    <a:pt x="3184" y="476"/>
                  </a:lnTo>
                  <a:lnTo>
                    <a:pt x="3304" y="452"/>
                  </a:lnTo>
                  <a:lnTo>
                    <a:pt x="3324" y="452"/>
                  </a:lnTo>
                  <a:lnTo>
                    <a:pt x="3420" y="440"/>
                  </a:lnTo>
                  <a:lnTo>
                    <a:pt x="3500" y="428"/>
                  </a:lnTo>
                  <a:lnTo>
                    <a:pt x="3576" y="416"/>
                  </a:lnTo>
                  <a:lnTo>
                    <a:pt x="3576" y="412"/>
                  </a:lnTo>
                  <a:lnTo>
                    <a:pt x="3468" y="428"/>
                  </a:lnTo>
                  <a:lnTo>
                    <a:pt x="3368" y="440"/>
                  </a:lnTo>
                  <a:lnTo>
                    <a:pt x="3416" y="428"/>
                  </a:lnTo>
                  <a:lnTo>
                    <a:pt x="3432" y="416"/>
                  </a:lnTo>
                  <a:lnTo>
                    <a:pt x="3452" y="400"/>
                  </a:lnTo>
                  <a:lnTo>
                    <a:pt x="3444" y="400"/>
                  </a:lnTo>
                  <a:lnTo>
                    <a:pt x="3576" y="392"/>
                  </a:lnTo>
                  <a:lnTo>
                    <a:pt x="3576" y="388"/>
                  </a:lnTo>
                  <a:lnTo>
                    <a:pt x="3432" y="392"/>
                  </a:lnTo>
                  <a:lnTo>
                    <a:pt x="3304" y="392"/>
                  </a:lnTo>
                  <a:lnTo>
                    <a:pt x="3108" y="380"/>
                  </a:lnTo>
                  <a:lnTo>
                    <a:pt x="3100" y="376"/>
                  </a:lnTo>
                  <a:lnTo>
                    <a:pt x="3100" y="380"/>
                  </a:lnTo>
                  <a:lnTo>
                    <a:pt x="2980" y="364"/>
                  </a:lnTo>
                  <a:lnTo>
                    <a:pt x="2936" y="356"/>
                  </a:lnTo>
                  <a:lnTo>
                    <a:pt x="2912" y="352"/>
                  </a:lnTo>
                  <a:lnTo>
                    <a:pt x="2864" y="328"/>
                  </a:lnTo>
                  <a:lnTo>
                    <a:pt x="2848" y="316"/>
                  </a:lnTo>
                  <a:lnTo>
                    <a:pt x="2840" y="296"/>
                  </a:lnTo>
                  <a:lnTo>
                    <a:pt x="2836" y="292"/>
                  </a:lnTo>
                  <a:lnTo>
                    <a:pt x="2840" y="284"/>
                  </a:lnTo>
                  <a:lnTo>
                    <a:pt x="2848" y="264"/>
                  </a:lnTo>
                  <a:lnTo>
                    <a:pt x="2872" y="248"/>
                  </a:lnTo>
                  <a:lnTo>
                    <a:pt x="2924" y="228"/>
                  </a:lnTo>
                  <a:lnTo>
                    <a:pt x="2992" y="204"/>
                  </a:lnTo>
                  <a:lnTo>
                    <a:pt x="3084" y="188"/>
                  </a:lnTo>
                  <a:lnTo>
                    <a:pt x="3216" y="168"/>
                  </a:lnTo>
                  <a:lnTo>
                    <a:pt x="3220" y="168"/>
                  </a:lnTo>
                  <a:lnTo>
                    <a:pt x="3268" y="168"/>
                  </a:lnTo>
                  <a:lnTo>
                    <a:pt x="3324" y="168"/>
                  </a:lnTo>
                  <a:lnTo>
                    <a:pt x="3444" y="156"/>
                  </a:lnTo>
                  <a:lnTo>
                    <a:pt x="3456" y="164"/>
                  </a:lnTo>
                  <a:lnTo>
                    <a:pt x="3456" y="156"/>
                  </a:lnTo>
                  <a:lnTo>
                    <a:pt x="3540" y="144"/>
                  </a:lnTo>
                  <a:lnTo>
                    <a:pt x="3576" y="140"/>
                  </a:lnTo>
                  <a:lnTo>
                    <a:pt x="3576" y="132"/>
                  </a:lnTo>
                  <a:lnTo>
                    <a:pt x="3540" y="140"/>
                  </a:lnTo>
                  <a:lnTo>
                    <a:pt x="3456" y="128"/>
                  </a:lnTo>
                  <a:lnTo>
                    <a:pt x="3396" y="108"/>
                  </a:lnTo>
                  <a:lnTo>
                    <a:pt x="3380" y="96"/>
                  </a:lnTo>
                  <a:lnTo>
                    <a:pt x="3360" y="8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5" name="図形 24"/>
            <p:cNvSpPr>
              <a:spLocks/>
            </p:cNvSpPr>
            <p:nvPr/>
          </p:nvSpPr>
          <p:spPr bwMode="auto">
            <a:xfrm>
              <a:off x="2632" y="48"/>
              <a:ext cx="84" cy="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6" y="0"/>
                </a:cxn>
                <a:cxn ang="0">
                  <a:pos x="68" y="20"/>
                </a:cxn>
                <a:cxn ang="0">
                  <a:pos x="84" y="36"/>
                </a:cxn>
                <a:cxn ang="0">
                  <a:pos x="36" y="20"/>
                </a:cxn>
                <a:cxn ang="0">
                  <a:pos x="0" y="0"/>
                </a:cxn>
              </a:cxnLst>
              <a:rect l="0" t="0" r="0" b="0"/>
              <a:pathLst>
                <a:path w="84" h="36">
                  <a:moveTo>
                    <a:pt x="0" y="0"/>
                  </a:moveTo>
                  <a:lnTo>
                    <a:pt x="56" y="0"/>
                  </a:lnTo>
                  <a:lnTo>
                    <a:pt x="68" y="20"/>
                  </a:lnTo>
                  <a:lnTo>
                    <a:pt x="84" y="36"/>
                  </a:lnTo>
                  <a:lnTo>
                    <a:pt x="36" y="2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6" name="図形 25"/>
            <p:cNvSpPr>
              <a:spLocks/>
            </p:cNvSpPr>
            <p:nvPr/>
          </p:nvSpPr>
          <p:spPr bwMode="auto">
            <a:xfrm>
              <a:off x="4904" y="884"/>
              <a:ext cx="104" cy="84"/>
            </a:xfrm>
            <a:custGeom>
              <a:avLst/>
              <a:gdLst/>
              <a:ahLst/>
              <a:cxnLst>
                <a:cxn ang="0">
                  <a:pos x="36" y="12"/>
                </a:cxn>
                <a:cxn ang="0">
                  <a:pos x="36" y="0"/>
                </a:cxn>
                <a:cxn ang="0">
                  <a:pos x="68" y="4"/>
                </a:cxn>
                <a:cxn ang="0">
                  <a:pos x="92" y="16"/>
                </a:cxn>
                <a:cxn ang="0">
                  <a:pos x="104" y="28"/>
                </a:cxn>
                <a:cxn ang="0">
                  <a:pos x="104" y="40"/>
                </a:cxn>
                <a:cxn ang="0">
                  <a:pos x="100" y="60"/>
                </a:cxn>
                <a:cxn ang="0">
                  <a:pos x="100" y="64"/>
                </a:cxn>
                <a:cxn ang="0">
                  <a:pos x="80" y="72"/>
                </a:cxn>
                <a:cxn ang="0">
                  <a:pos x="56" y="84"/>
                </a:cxn>
                <a:cxn ang="0">
                  <a:pos x="0" y="84"/>
                </a:cxn>
                <a:cxn ang="0">
                  <a:pos x="20" y="64"/>
                </a:cxn>
                <a:cxn ang="0">
                  <a:pos x="32" y="40"/>
                </a:cxn>
                <a:cxn ang="0">
                  <a:pos x="36" y="12"/>
                </a:cxn>
              </a:cxnLst>
              <a:rect l="0" t="0" r="0" b="0"/>
              <a:pathLst>
                <a:path w="104" h="84">
                  <a:moveTo>
                    <a:pt x="36" y="12"/>
                  </a:moveTo>
                  <a:lnTo>
                    <a:pt x="36" y="0"/>
                  </a:lnTo>
                  <a:lnTo>
                    <a:pt x="68" y="4"/>
                  </a:lnTo>
                  <a:lnTo>
                    <a:pt x="92" y="16"/>
                  </a:lnTo>
                  <a:lnTo>
                    <a:pt x="104" y="28"/>
                  </a:lnTo>
                  <a:lnTo>
                    <a:pt x="104" y="40"/>
                  </a:lnTo>
                  <a:lnTo>
                    <a:pt x="100" y="60"/>
                  </a:lnTo>
                  <a:lnTo>
                    <a:pt x="100" y="64"/>
                  </a:lnTo>
                  <a:lnTo>
                    <a:pt x="80" y="72"/>
                  </a:lnTo>
                  <a:lnTo>
                    <a:pt x="56" y="84"/>
                  </a:lnTo>
                  <a:lnTo>
                    <a:pt x="0" y="84"/>
                  </a:lnTo>
                  <a:lnTo>
                    <a:pt x="20" y="64"/>
                  </a:lnTo>
                  <a:lnTo>
                    <a:pt x="32" y="40"/>
                  </a:lnTo>
                  <a:lnTo>
                    <a:pt x="36" y="1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7" name="図形 26"/>
            <p:cNvSpPr>
              <a:spLocks/>
            </p:cNvSpPr>
            <p:nvPr/>
          </p:nvSpPr>
          <p:spPr bwMode="auto">
            <a:xfrm>
              <a:off x="4828" y="864"/>
              <a:ext cx="248" cy="132"/>
            </a:xfrm>
            <a:custGeom>
              <a:avLst/>
              <a:gdLst/>
              <a:ahLst/>
              <a:cxnLst>
                <a:cxn ang="0">
                  <a:pos x="48" y="116"/>
                </a:cxn>
                <a:cxn ang="0">
                  <a:pos x="72" y="108"/>
                </a:cxn>
                <a:cxn ang="0">
                  <a:pos x="124" y="104"/>
                </a:cxn>
                <a:cxn ang="0">
                  <a:pos x="164" y="96"/>
                </a:cxn>
                <a:cxn ang="0">
                  <a:pos x="176" y="84"/>
                </a:cxn>
                <a:cxn ang="0">
                  <a:pos x="180" y="80"/>
                </a:cxn>
                <a:cxn ang="0">
                  <a:pos x="188" y="60"/>
                </a:cxn>
                <a:cxn ang="0">
                  <a:pos x="188" y="48"/>
                </a:cxn>
                <a:cxn ang="0">
                  <a:pos x="168" y="32"/>
                </a:cxn>
                <a:cxn ang="0">
                  <a:pos x="148" y="20"/>
                </a:cxn>
                <a:cxn ang="0">
                  <a:pos x="112" y="12"/>
                </a:cxn>
                <a:cxn ang="0">
                  <a:pos x="112" y="0"/>
                </a:cxn>
                <a:cxn ang="0">
                  <a:pos x="168" y="0"/>
                </a:cxn>
                <a:cxn ang="0">
                  <a:pos x="204" y="12"/>
                </a:cxn>
                <a:cxn ang="0">
                  <a:pos x="236" y="24"/>
                </a:cxn>
                <a:cxn ang="0">
                  <a:pos x="248" y="44"/>
                </a:cxn>
                <a:cxn ang="0">
                  <a:pos x="248" y="60"/>
                </a:cxn>
                <a:cxn ang="0">
                  <a:pos x="240" y="72"/>
                </a:cxn>
                <a:cxn ang="0">
                  <a:pos x="236" y="84"/>
                </a:cxn>
                <a:cxn ang="0">
                  <a:pos x="224" y="96"/>
                </a:cxn>
                <a:cxn ang="0">
                  <a:pos x="200" y="108"/>
                </a:cxn>
                <a:cxn ang="0">
                  <a:pos x="164" y="120"/>
                </a:cxn>
                <a:cxn ang="0">
                  <a:pos x="112" y="128"/>
                </a:cxn>
                <a:cxn ang="0">
                  <a:pos x="52" y="132"/>
                </a:cxn>
                <a:cxn ang="0">
                  <a:pos x="0" y="132"/>
                </a:cxn>
                <a:cxn ang="0">
                  <a:pos x="48" y="116"/>
                </a:cxn>
              </a:cxnLst>
              <a:rect l="0" t="0" r="0" b="0"/>
              <a:pathLst>
                <a:path w="248" h="132">
                  <a:moveTo>
                    <a:pt x="48" y="116"/>
                  </a:moveTo>
                  <a:lnTo>
                    <a:pt x="72" y="108"/>
                  </a:lnTo>
                  <a:lnTo>
                    <a:pt x="124" y="104"/>
                  </a:lnTo>
                  <a:lnTo>
                    <a:pt x="164" y="96"/>
                  </a:lnTo>
                  <a:lnTo>
                    <a:pt x="176" y="84"/>
                  </a:lnTo>
                  <a:lnTo>
                    <a:pt x="180" y="80"/>
                  </a:lnTo>
                  <a:lnTo>
                    <a:pt x="188" y="60"/>
                  </a:lnTo>
                  <a:lnTo>
                    <a:pt x="188" y="48"/>
                  </a:lnTo>
                  <a:lnTo>
                    <a:pt x="168" y="32"/>
                  </a:lnTo>
                  <a:lnTo>
                    <a:pt x="148" y="20"/>
                  </a:lnTo>
                  <a:lnTo>
                    <a:pt x="112" y="12"/>
                  </a:lnTo>
                  <a:lnTo>
                    <a:pt x="112" y="0"/>
                  </a:lnTo>
                  <a:lnTo>
                    <a:pt x="168" y="0"/>
                  </a:lnTo>
                  <a:lnTo>
                    <a:pt x="204" y="12"/>
                  </a:lnTo>
                  <a:lnTo>
                    <a:pt x="236" y="24"/>
                  </a:lnTo>
                  <a:lnTo>
                    <a:pt x="248" y="44"/>
                  </a:lnTo>
                  <a:lnTo>
                    <a:pt x="248" y="60"/>
                  </a:lnTo>
                  <a:lnTo>
                    <a:pt x="240" y="72"/>
                  </a:lnTo>
                  <a:lnTo>
                    <a:pt x="236" y="84"/>
                  </a:lnTo>
                  <a:lnTo>
                    <a:pt x="224" y="96"/>
                  </a:lnTo>
                  <a:lnTo>
                    <a:pt x="200" y="108"/>
                  </a:lnTo>
                  <a:lnTo>
                    <a:pt x="164" y="120"/>
                  </a:lnTo>
                  <a:lnTo>
                    <a:pt x="112" y="128"/>
                  </a:lnTo>
                  <a:lnTo>
                    <a:pt x="52" y="132"/>
                  </a:lnTo>
                  <a:lnTo>
                    <a:pt x="0" y="132"/>
                  </a:lnTo>
                  <a:lnTo>
                    <a:pt x="48" y="11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8" name="図形 27"/>
            <p:cNvSpPr>
              <a:spLocks/>
            </p:cNvSpPr>
            <p:nvPr/>
          </p:nvSpPr>
          <p:spPr bwMode="auto">
            <a:xfrm>
              <a:off x="4772" y="1056"/>
              <a:ext cx="128" cy="176"/>
            </a:xfrm>
            <a:custGeom>
              <a:avLst/>
              <a:gdLst/>
              <a:ahLst/>
              <a:cxnLst>
                <a:cxn ang="0">
                  <a:pos x="0" y="116"/>
                </a:cxn>
                <a:cxn ang="0">
                  <a:pos x="0" y="100"/>
                </a:cxn>
                <a:cxn ang="0">
                  <a:pos x="8" y="68"/>
                </a:cxn>
                <a:cxn ang="0">
                  <a:pos x="32" y="44"/>
                </a:cxn>
                <a:cxn ang="0">
                  <a:pos x="56" y="24"/>
                </a:cxn>
                <a:cxn ang="0">
                  <a:pos x="84" y="12"/>
                </a:cxn>
                <a:cxn ang="0">
                  <a:pos x="128" y="0"/>
                </a:cxn>
                <a:cxn ang="0">
                  <a:pos x="84" y="32"/>
                </a:cxn>
                <a:cxn ang="0">
                  <a:pos x="60" y="56"/>
                </a:cxn>
                <a:cxn ang="0">
                  <a:pos x="36" y="88"/>
                </a:cxn>
                <a:cxn ang="0">
                  <a:pos x="36" y="112"/>
                </a:cxn>
                <a:cxn ang="0">
                  <a:pos x="48" y="140"/>
                </a:cxn>
                <a:cxn ang="0">
                  <a:pos x="68" y="160"/>
                </a:cxn>
                <a:cxn ang="0">
                  <a:pos x="84" y="176"/>
                </a:cxn>
                <a:cxn ang="0">
                  <a:pos x="36" y="148"/>
                </a:cxn>
                <a:cxn ang="0">
                  <a:pos x="0" y="116"/>
                </a:cxn>
              </a:cxnLst>
              <a:rect l="0" t="0" r="0" b="0"/>
              <a:pathLst>
                <a:path w="128" h="176">
                  <a:moveTo>
                    <a:pt x="0" y="116"/>
                  </a:moveTo>
                  <a:lnTo>
                    <a:pt x="0" y="100"/>
                  </a:lnTo>
                  <a:lnTo>
                    <a:pt x="8" y="68"/>
                  </a:lnTo>
                  <a:lnTo>
                    <a:pt x="32" y="44"/>
                  </a:lnTo>
                  <a:lnTo>
                    <a:pt x="56" y="24"/>
                  </a:lnTo>
                  <a:lnTo>
                    <a:pt x="84" y="12"/>
                  </a:lnTo>
                  <a:lnTo>
                    <a:pt x="128" y="0"/>
                  </a:lnTo>
                  <a:lnTo>
                    <a:pt x="84" y="32"/>
                  </a:lnTo>
                  <a:lnTo>
                    <a:pt x="60" y="56"/>
                  </a:lnTo>
                  <a:lnTo>
                    <a:pt x="36" y="88"/>
                  </a:lnTo>
                  <a:lnTo>
                    <a:pt x="36" y="112"/>
                  </a:lnTo>
                  <a:lnTo>
                    <a:pt x="48" y="140"/>
                  </a:lnTo>
                  <a:lnTo>
                    <a:pt x="68" y="160"/>
                  </a:lnTo>
                  <a:lnTo>
                    <a:pt x="84" y="176"/>
                  </a:lnTo>
                  <a:lnTo>
                    <a:pt x="36" y="148"/>
                  </a:lnTo>
                  <a:lnTo>
                    <a:pt x="0" y="11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9" name="図形 28"/>
            <p:cNvSpPr>
              <a:spLocks/>
            </p:cNvSpPr>
            <p:nvPr/>
          </p:nvSpPr>
          <p:spPr bwMode="auto">
            <a:xfrm>
              <a:off x="4816" y="820"/>
              <a:ext cx="532" cy="492"/>
            </a:xfrm>
            <a:custGeom>
              <a:avLst/>
              <a:gdLst/>
              <a:ahLst/>
              <a:cxnLst>
                <a:cxn ang="0">
                  <a:pos x="524" y="68"/>
                </a:cxn>
                <a:cxn ang="0">
                  <a:pos x="532" y="80"/>
                </a:cxn>
                <a:cxn ang="0">
                  <a:pos x="524" y="92"/>
                </a:cxn>
                <a:cxn ang="0">
                  <a:pos x="524" y="112"/>
                </a:cxn>
                <a:cxn ang="0">
                  <a:pos x="512" y="128"/>
                </a:cxn>
                <a:cxn ang="0">
                  <a:pos x="488" y="148"/>
                </a:cxn>
                <a:cxn ang="0">
                  <a:pos x="460" y="164"/>
                </a:cxn>
                <a:cxn ang="0">
                  <a:pos x="408" y="184"/>
                </a:cxn>
                <a:cxn ang="0">
                  <a:pos x="356" y="188"/>
                </a:cxn>
                <a:cxn ang="0">
                  <a:pos x="248" y="212"/>
                </a:cxn>
                <a:cxn ang="0">
                  <a:pos x="188" y="236"/>
                </a:cxn>
                <a:cxn ang="0">
                  <a:pos x="136" y="260"/>
                </a:cxn>
                <a:cxn ang="0">
                  <a:pos x="108" y="300"/>
                </a:cxn>
                <a:cxn ang="0">
                  <a:pos x="96" y="316"/>
                </a:cxn>
                <a:cxn ang="0">
                  <a:pos x="88" y="336"/>
                </a:cxn>
                <a:cxn ang="0">
                  <a:pos x="96" y="348"/>
                </a:cxn>
                <a:cxn ang="0">
                  <a:pos x="100" y="364"/>
                </a:cxn>
                <a:cxn ang="0">
                  <a:pos x="112" y="384"/>
                </a:cxn>
                <a:cxn ang="0">
                  <a:pos x="136" y="412"/>
                </a:cxn>
                <a:cxn ang="0">
                  <a:pos x="180" y="436"/>
                </a:cxn>
                <a:cxn ang="0">
                  <a:pos x="236" y="460"/>
                </a:cxn>
                <a:cxn ang="0">
                  <a:pos x="308" y="492"/>
                </a:cxn>
                <a:cxn ang="0">
                  <a:pos x="180" y="460"/>
                </a:cxn>
                <a:cxn ang="0">
                  <a:pos x="84" y="436"/>
                </a:cxn>
                <a:cxn ang="0">
                  <a:pos x="52" y="420"/>
                </a:cxn>
                <a:cxn ang="0">
                  <a:pos x="24" y="396"/>
                </a:cxn>
                <a:cxn ang="0">
                  <a:pos x="4" y="360"/>
                </a:cxn>
                <a:cxn ang="0">
                  <a:pos x="0" y="348"/>
                </a:cxn>
                <a:cxn ang="0">
                  <a:pos x="0" y="328"/>
                </a:cxn>
                <a:cxn ang="0">
                  <a:pos x="4" y="316"/>
                </a:cxn>
                <a:cxn ang="0">
                  <a:pos x="24" y="292"/>
                </a:cxn>
                <a:cxn ang="0">
                  <a:pos x="60" y="256"/>
                </a:cxn>
                <a:cxn ang="0">
                  <a:pos x="88" y="244"/>
                </a:cxn>
                <a:cxn ang="0">
                  <a:pos x="132" y="224"/>
                </a:cxn>
                <a:cxn ang="0">
                  <a:pos x="228" y="200"/>
                </a:cxn>
                <a:cxn ang="0">
                  <a:pos x="308" y="188"/>
                </a:cxn>
                <a:cxn ang="0">
                  <a:pos x="372" y="176"/>
                </a:cxn>
                <a:cxn ang="0">
                  <a:pos x="420" y="164"/>
                </a:cxn>
                <a:cxn ang="0">
                  <a:pos x="460" y="148"/>
                </a:cxn>
                <a:cxn ang="0">
                  <a:pos x="472" y="136"/>
                </a:cxn>
                <a:cxn ang="0">
                  <a:pos x="484" y="116"/>
                </a:cxn>
                <a:cxn ang="0">
                  <a:pos x="484" y="92"/>
                </a:cxn>
                <a:cxn ang="0">
                  <a:pos x="472" y="64"/>
                </a:cxn>
                <a:cxn ang="0">
                  <a:pos x="464" y="52"/>
                </a:cxn>
                <a:cxn ang="0">
                  <a:pos x="440" y="32"/>
                </a:cxn>
                <a:cxn ang="0">
                  <a:pos x="396" y="12"/>
                </a:cxn>
                <a:cxn ang="0">
                  <a:pos x="332" y="0"/>
                </a:cxn>
                <a:cxn ang="0">
                  <a:pos x="380" y="0"/>
                </a:cxn>
                <a:cxn ang="0">
                  <a:pos x="436" y="12"/>
                </a:cxn>
                <a:cxn ang="0">
                  <a:pos x="488" y="32"/>
                </a:cxn>
                <a:cxn ang="0">
                  <a:pos x="512" y="52"/>
                </a:cxn>
                <a:cxn ang="0">
                  <a:pos x="524" y="68"/>
                </a:cxn>
              </a:cxnLst>
              <a:rect l="0" t="0" r="0" b="0"/>
              <a:pathLst>
                <a:path w="532" h="492">
                  <a:moveTo>
                    <a:pt x="524" y="68"/>
                  </a:moveTo>
                  <a:lnTo>
                    <a:pt x="532" y="80"/>
                  </a:lnTo>
                  <a:lnTo>
                    <a:pt x="524" y="92"/>
                  </a:lnTo>
                  <a:lnTo>
                    <a:pt x="524" y="112"/>
                  </a:lnTo>
                  <a:lnTo>
                    <a:pt x="512" y="128"/>
                  </a:lnTo>
                  <a:lnTo>
                    <a:pt x="488" y="148"/>
                  </a:lnTo>
                  <a:lnTo>
                    <a:pt x="460" y="164"/>
                  </a:lnTo>
                  <a:lnTo>
                    <a:pt x="408" y="184"/>
                  </a:lnTo>
                  <a:lnTo>
                    <a:pt x="356" y="188"/>
                  </a:lnTo>
                  <a:lnTo>
                    <a:pt x="248" y="212"/>
                  </a:lnTo>
                  <a:lnTo>
                    <a:pt x="188" y="236"/>
                  </a:lnTo>
                  <a:lnTo>
                    <a:pt x="136" y="260"/>
                  </a:lnTo>
                  <a:lnTo>
                    <a:pt x="108" y="300"/>
                  </a:lnTo>
                  <a:lnTo>
                    <a:pt x="96" y="316"/>
                  </a:lnTo>
                  <a:lnTo>
                    <a:pt x="88" y="336"/>
                  </a:lnTo>
                  <a:lnTo>
                    <a:pt x="96" y="348"/>
                  </a:lnTo>
                  <a:lnTo>
                    <a:pt x="100" y="364"/>
                  </a:lnTo>
                  <a:lnTo>
                    <a:pt x="112" y="384"/>
                  </a:lnTo>
                  <a:lnTo>
                    <a:pt x="136" y="412"/>
                  </a:lnTo>
                  <a:lnTo>
                    <a:pt x="180" y="436"/>
                  </a:lnTo>
                  <a:lnTo>
                    <a:pt x="236" y="460"/>
                  </a:lnTo>
                  <a:lnTo>
                    <a:pt x="308" y="492"/>
                  </a:lnTo>
                  <a:lnTo>
                    <a:pt x="180" y="460"/>
                  </a:lnTo>
                  <a:lnTo>
                    <a:pt x="84" y="436"/>
                  </a:lnTo>
                  <a:lnTo>
                    <a:pt x="52" y="420"/>
                  </a:lnTo>
                  <a:lnTo>
                    <a:pt x="24" y="396"/>
                  </a:lnTo>
                  <a:lnTo>
                    <a:pt x="4" y="360"/>
                  </a:lnTo>
                  <a:lnTo>
                    <a:pt x="0" y="348"/>
                  </a:lnTo>
                  <a:lnTo>
                    <a:pt x="0" y="328"/>
                  </a:lnTo>
                  <a:lnTo>
                    <a:pt x="4" y="316"/>
                  </a:lnTo>
                  <a:lnTo>
                    <a:pt x="24" y="292"/>
                  </a:lnTo>
                  <a:lnTo>
                    <a:pt x="60" y="256"/>
                  </a:lnTo>
                  <a:lnTo>
                    <a:pt x="88" y="244"/>
                  </a:lnTo>
                  <a:lnTo>
                    <a:pt x="132" y="224"/>
                  </a:lnTo>
                  <a:lnTo>
                    <a:pt x="228" y="200"/>
                  </a:lnTo>
                  <a:lnTo>
                    <a:pt x="308" y="188"/>
                  </a:lnTo>
                  <a:lnTo>
                    <a:pt x="372" y="176"/>
                  </a:lnTo>
                  <a:lnTo>
                    <a:pt x="420" y="164"/>
                  </a:lnTo>
                  <a:lnTo>
                    <a:pt x="460" y="148"/>
                  </a:lnTo>
                  <a:lnTo>
                    <a:pt x="472" y="136"/>
                  </a:lnTo>
                  <a:lnTo>
                    <a:pt x="484" y="116"/>
                  </a:lnTo>
                  <a:lnTo>
                    <a:pt x="484" y="92"/>
                  </a:lnTo>
                  <a:lnTo>
                    <a:pt x="472" y="64"/>
                  </a:lnTo>
                  <a:lnTo>
                    <a:pt x="464" y="52"/>
                  </a:lnTo>
                  <a:lnTo>
                    <a:pt x="440" y="32"/>
                  </a:lnTo>
                  <a:lnTo>
                    <a:pt x="396" y="12"/>
                  </a:lnTo>
                  <a:lnTo>
                    <a:pt x="332" y="0"/>
                  </a:lnTo>
                  <a:lnTo>
                    <a:pt x="380" y="0"/>
                  </a:lnTo>
                  <a:lnTo>
                    <a:pt x="436" y="12"/>
                  </a:lnTo>
                  <a:lnTo>
                    <a:pt x="488" y="32"/>
                  </a:lnTo>
                  <a:lnTo>
                    <a:pt x="512" y="52"/>
                  </a:lnTo>
                  <a:lnTo>
                    <a:pt x="524" y="6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0" name="図形 29"/>
            <p:cNvSpPr>
              <a:spLocks/>
            </p:cNvSpPr>
            <p:nvPr/>
          </p:nvSpPr>
          <p:spPr bwMode="auto">
            <a:xfrm>
              <a:off x="4724" y="816"/>
              <a:ext cx="576" cy="352"/>
            </a:xfrm>
            <a:custGeom>
              <a:avLst/>
              <a:gdLst/>
              <a:ahLst/>
              <a:cxnLst>
                <a:cxn ang="0">
                  <a:pos x="576" y="96"/>
                </a:cxn>
                <a:cxn ang="0">
                  <a:pos x="564" y="140"/>
                </a:cxn>
                <a:cxn ang="0">
                  <a:pos x="512" y="168"/>
                </a:cxn>
                <a:cxn ang="0">
                  <a:pos x="400" y="188"/>
                </a:cxn>
                <a:cxn ang="0">
                  <a:pos x="224" y="228"/>
                </a:cxn>
                <a:cxn ang="0">
                  <a:pos x="192" y="236"/>
                </a:cxn>
                <a:cxn ang="0">
                  <a:pos x="108" y="260"/>
                </a:cxn>
                <a:cxn ang="0">
                  <a:pos x="56" y="308"/>
                </a:cxn>
                <a:cxn ang="0">
                  <a:pos x="44" y="352"/>
                </a:cxn>
                <a:cxn ang="0">
                  <a:pos x="20" y="284"/>
                </a:cxn>
                <a:cxn ang="0">
                  <a:pos x="56" y="248"/>
                </a:cxn>
                <a:cxn ang="0">
                  <a:pos x="132" y="216"/>
                </a:cxn>
                <a:cxn ang="0">
                  <a:pos x="356" y="176"/>
                </a:cxn>
                <a:cxn ang="0">
                  <a:pos x="460" y="152"/>
                </a:cxn>
                <a:cxn ang="0">
                  <a:pos x="496" y="120"/>
                </a:cxn>
                <a:cxn ang="0">
                  <a:pos x="500" y="92"/>
                </a:cxn>
                <a:cxn ang="0">
                  <a:pos x="484" y="60"/>
                </a:cxn>
                <a:cxn ang="0">
                  <a:pos x="400" y="24"/>
                </a:cxn>
                <a:cxn ang="0">
                  <a:pos x="260" y="16"/>
                </a:cxn>
                <a:cxn ang="0">
                  <a:pos x="212" y="32"/>
                </a:cxn>
                <a:cxn ang="0">
                  <a:pos x="344" y="24"/>
                </a:cxn>
                <a:cxn ang="0">
                  <a:pos x="440" y="44"/>
                </a:cxn>
                <a:cxn ang="0">
                  <a:pos x="488" y="80"/>
                </a:cxn>
                <a:cxn ang="0">
                  <a:pos x="500" y="104"/>
                </a:cxn>
                <a:cxn ang="0">
                  <a:pos x="484" y="132"/>
                </a:cxn>
                <a:cxn ang="0">
                  <a:pos x="416" y="164"/>
                </a:cxn>
                <a:cxn ang="0">
                  <a:pos x="228" y="188"/>
                </a:cxn>
                <a:cxn ang="0">
                  <a:pos x="92" y="224"/>
                </a:cxn>
                <a:cxn ang="0">
                  <a:pos x="32" y="252"/>
                </a:cxn>
                <a:cxn ang="0">
                  <a:pos x="8" y="304"/>
                </a:cxn>
                <a:cxn ang="0">
                  <a:pos x="12" y="248"/>
                </a:cxn>
                <a:cxn ang="0">
                  <a:pos x="60" y="204"/>
                </a:cxn>
                <a:cxn ang="0">
                  <a:pos x="156" y="188"/>
                </a:cxn>
                <a:cxn ang="0">
                  <a:pos x="272" y="176"/>
                </a:cxn>
                <a:cxn ang="0">
                  <a:pos x="328" y="144"/>
                </a:cxn>
                <a:cxn ang="0">
                  <a:pos x="352" y="120"/>
                </a:cxn>
                <a:cxn ang="0">
                  <a:pos x="352" y="84"/>
                </a:cxn>
                <a:cxn ang="0">
                  <a:pos x="308" y="56"/>
                </a:cxn>
                <a:cxn ang="0">
                  <a:pos x="216" y="44"/>
                </a:cxn>
                <a:cxn ang="0">
                  <a:pos x="304" y="0"/>
                </a:cxn>
                <a:cxn ang="0">
                  <a:pos x="440" y="12"/>
                </a:cxn>
                <a:cxn ang="0">
                  <a:pos x="520" y="36"/>
                </a:cxn>
                <a:cxn ang="0">
                  <a:pos x="556" y="68"/>
                </a:cxn>
              </a:cxnLst>
              <a:rect l="0" t="0" r="0" b="0"/>
              <a:pathLst>
                <a:path w="576" h="352">
                  <a:moveTo>
                    <a:pt x="556" y="68"/>
                  </a:moveTo>
                  <a:lnTo>
                    <a:pt x="576" y="96"/>
                  </a:lnTo>
                  <a:lnTo>
                    <a:pt x="568" y="120"/>
                  </a:lnTo>
                  <a:lnTo>
                    <a:pt x="564" y="140"/>
                  </a:lnTo>
                  <a:lnTo>
                    <a:pt x="544" y="152"/>
                  </a:lnTo>
                  <a:lnTo>
                    <a:pt x="512" y="168"/>
                  </a:lnTo>
                  <a:lnTo>
                    <a:pt x="464" y="180"/>
                  </a:lnTo>
                  <a:lnTo>
                    <a:pt x="400" y="188"/>
                  </a:lnTo>
                  <a:lnTo>
                    <a:pt x="320" y="200"/>
                  </a:lnTo>
                  <a:lnTo>
                    <a:pt x="224" y="228"/>
                  </a:lnTo>
                  <a:lnTo>
                    <a:pt x="216" y="228"/>
                  </a:lnTo>
                  <a:lnTo>
                    <a:pt x="192" y="236"/>
                  </a:lnTo>
                  <a:lnTo>
                    <a:pt x="144" y="248"/>
                  </a:lnTo>
                  <a:lnTo>
                    <a:pt x="108" y="260"/>
                  </a:lnTo>
                  <a:lnTo>
                    <a:pt x="72" y="284"/>
                  </a:lnTo>
                  <a:lnTo>
                    <a:pt x="56" y="308"/>
                  </a:lnTo>
                  <a:lnTo>
                    <a:pt x="44" y="332"/>
                  </a:lnTo>
                  <a:lnTo>
                    <a:pt x="44" y="352"/>
                  </a:lnTo>
                  <a:lnTo>
                    <a:pt x="12" y="308"/>
                  </a:lnTo>
                  <a:lnTo>
                    <a:pt x="20" y="284"/>
                  </a:lnTo>
                  <a:lnTo>
                    <a:pt x="32" y="260"/>
                  </a:lnTo>
                  <a:lnTo>
                    <a:pt x="56" y="248"/>
                  </a:lnTo>
                  <a:lnTo>
                    <a:pt x="92" y="228"/>
                  </a:lnTo>
                  <a:lnTo>
                    <a:pt x="132" y="216"/>
                  </a:lnTo>
                  <a:lnTo>
                    <a:pt x="236" y="192"/>
                  </a:lnTo>
                  <a:lnTo>
                    <a:pt x="356" y="176"/>
                  </a:lnTo>
                  <a:lnTo>
                    <a:pt x="416" y="168"/>
                  </a:lnTo>
                  <a:lnTo>
                    <a:pt x="460" y="152"/>
                  </a:lnTo>
                  <a:lnTo>
                    <a:pt x="484" y="140"/>
                  </a:lnTo>
                  <a:lnTo>
                    <a:pt x="496" y="120"/>
                  </a:lnTo>
                  <a:lnTo>
                    <a:pt x="508" y="104"/>
                  </a:lnTo>
                  <a:lnTo>
                    <a:pt x="500" y="92"/>
                  </a:lnTo>
                  <a:lnTo>
                    <a:pt x="496" y="72"/>
                  </a:lnTo>
                  <a:lnTo>
                    <a:pt x="484" y="60"/>
                  </a:lnTo>
                  <a:lnTo>
                    <a:pt x="448" y="36"/>
                  </a:lnTo>
                  <a:lnTo>
                    <a:pt x="400" y="24"/>
                  </a:lnTo>
                  <a:lnTo>
                    <a:pt x="352" y="16"/>
                  </a:lnTo>
                  <a:lnTo>
                    <a:pt x="260" y="16"/>
                  </a:lnTo>
                  <a:lnTo>
                    <a:pt x="212" y="24"/>
                  </a:lnTo>
                  <a:lnTo>
                    <a:pt x="212" y="32"/>
                  </a:lnTo>
                  <a:lnTo>
                    <a:pt x="252" y="24"/>
                  </a:lnTo>
                  <a:lnTo>
                    <a:pt x="344" y="24"/>
                  </a:lnTo>
                  <a:lnTo>
                    <a:pt x="392" y="32"/>
                  </a:lnTo>
                  <a:lnTo>
                    <a:pt x="440" y="44"/>
                  </a:lnTo>
                  <a:lnTo>
                    <a:pt x="476" y="60"/>
                  </a:lnTo>
                  <a:lnTo>
                    <a:pt x="488" y="80"/>
                  </a:lnTo>
                  <a:lnTo>
                    <a:pt x="500" y="92"/>
                  </a:lnTo>
                  <a:lnTo>
                    <a:pt x="500" y="104"/>
                  </a:lnTo>
                  <a:lnTo>
                    <a:pt x="496" y="120"/>
                  </a:lnTo>
                  <a:lnTo>
                    <a:pt x="484" y="132"/>
                  </a:lnTo>
                  <a:lnTo>
                    <a:pt x="452" y="152"/>
                  </a:lnTo>
                  <a:lnTo>
                    <a:pt x="416" y="164"/>
                  </a:lnTo>
                  <a:lnTo>
                    <a:pt x="356" y="176"/>
                  </a:lnTo>
                  <a:lnTo>
                    <a:pt x="228" y="188"/>
                  </a:lnTo>
                  <a:lnTo>
                    <a:pt x="132" y="212"/>
                  </a:lnTo>
                  <a:lnTo>
                    <a:pt x="92" y="224"/>
                  </a:lnTo>
                  <a:lnTo>
                    <a:pt x="56" y="240"/>
                  </a:lnTo>
                  <a:lnTo>
                    <a:pt x="32" y="252"/>
                  </a:lnTo>
                  <a:lnTo>
                    <a:pt x="20" y="272"/>
                  </a:lnTo>
                  <a:lnTo>
                    <a:pt x="8" y="304"/>
                  </a:lnTo>
                  <a:lnTo>
                    <a:pt x="0" y="276"/>
                  </a:lnTo>
                  <a:lnTo>
                    <a:pt x="12" y="248"/>
                  </a:lnTo>
                  <a:lnTo>
                    <a:pt x="32" y="224"/>
                  </a:lnTo>
                  <a:lnTo>
                    <a:pt x="60" y="204"/>
                  </a:lnTo>
                  <a:lnTo>
                    <a:pt x="96" y="188"/>
                  </a:lnTo>
                  <a:lnTo>
                    <a:pt x="156" y="188"/>
                  </a:lnTo>
                  <a:lnTo>
                    <a:pt x="224" y="180"/>
                  </a:lnTo>
                  <a:lnTo>
                    <a:pt x="272" y="176"/>
                  </a:lnTo>
                  <a:lnTo>
                    <a:pt x="304" y="164"/>
                  </a:lnTo>
                  <a:lnTo>
                    <a:pt x="328" y="144"/>
                  </a:lnTo>
                  <a:lnTo>
                    <a:pt x="344" y="132"/>
                  </a:lnTo>
                  <a:lnTo>
                    <a:pt x="352" y="120"/>
                  </a:lnTo>
                  <a:lnTo>
                    <a:pt x="356" y="108"/>
                  </a:lnTo>
                  <a:lnTo>
                    <a:pt x="352" y="84"/>
                  </a:lnTo>
                  <a:lnTo>
                    <a:pt x="340" y="72"/>
                  </a:lnTo>
                  <a:lnTo>
                    <a:pt x="308" y="56"/>
                  </a:lnTo>
                  <a:lnTo>
                    <a:pt x="272" y="44"/>
                  </a:lnTo>
                  <a:lnTo>
                    <a:pt x="216" y="44"/>
                  </a:lnTo>
                  <a:lnTo>
                    <a:pt x="204" y="4"/>
                  </a:lnTo>
                  <a:lnTo>
                    <a:pt x="304" y="0"/>
                  </a:lnTo>
                  <a:lnTo>
                    <a:pt x="380" y="0"/>
                  </a:lnTo>
                  <a:lnTo>
                    <a:pt x="440" y="12"/>
                  </a:lnTo>
                  <a:lnTo>
                    <a:pt x="488" y="24"/>
                  </a:lnTo>
                  <a:lnTo>
                    <a:pt x="520" y="36"/>
                  </a:lnTo>
                  <a:lnTo>
                    <a:pt x="544" y="56"/>
                  </a:lnTo>
                  <a:lnTo>
                    <a:pt x="556" y="6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1" name="図形 30"/>
            <p:cNvSpPr>
              <a:spLocks/>
            </p:cNvSpPr>
            <p:nvPr/>
          </p:nvSpPr>
          <p:spPr bwMode="auto">
            <a:xfrm>
              <a:off x="5232" y="848"/>
              <a:ext cx="292" cy="196"/>
            </a:xfrm>
            <a:custGeom>
              <a:avLst/>
              <a:gdLst/>
              <a:ahLst/>
              <a:cxnLst>
                <a:cxn ang="0">
                  <a:pos x="116" y="184"/>
                </a:cxn>
                <a:cxn ang="0">
                  <a:pos x="80" y="184"/>
                </a:cxn>
                <a:cxn ang="0">
                  <a:pos x="0" y="196"/>
                </a:cxn>
                <a:cxn ang="0">
                  <a:pos x="12" y="192"/>
                </a:cxn>
                <a:cxn ang="0">
                  <a:pos x="36" y="180"/>
                </a:cxn>
                <a:cxn ang="0">
                  <a:pos x="92" y="172"/>
                </a:cxn>
                <a:cxn ang="0">
                  <a:pos x="156" y="148"/>
                </a:cxn>
                <a:cxn ang="0">
                  <a:pos x="200" y="132"/>
                </a:cxn>
                <a:cxn ang="0">
                  <a:pos x="228" y="108"/>
                </a:cxn>
                <a:cxn ang="0">
                  <a:pos x="240" y="88"/>
                </a:cxn>
                <a:cxn ang="0">
                  <a:pos x="248" y="72"/>
                </a:cxn>
                <a:cxn ang="0">
                  <a:pos x="240" y="60"/>
                </a:cxn>
                <a:cxn ang="0">
                  <a:pos x="236" y="40"/>
                </a:cxn>
                <a:cxn ang="0">
                  <a:pos x="216" y="24"/>
                </a:cxn>
                <a:cxn ang="0">
                  <a:pos x="180" y="0"/>
                </a:cxn>
                <a:cxn ang="0">
                  <a:pos x="216" y="4"/>
                </a:cxn>
                <a:cxn ang="0">
                  <a:pos x="240" y="12"/>
                </a:cxn>
                <a:cxn ang="0">
                  <a:pos x="260" y="28"/>
                </a:cxn>
                <a:cxn ang="0">
                  <a:pos x="280" y="40"/>
                </a:cxn>
                <a:cxn ang="0">
                  <a:pos x="292" y="64"/>
                </a:cxn>
                <a:cxn ang="0">
                  <a:pos x="292" y="76"/>
                </a:cxn>
                <a:cxn ang="0">
                  <a:pos x="292" y="84"/>
                </a:cxn>
                <a:cxn ang="0">
                  <a:pos x="284" y="108"/>
                </a:cxn>
                <a:cxn ang="0">
                  <a:pos x="260" y="132"/>
                </a:cxn>
                <a:cxn ang="0">
                  <a:pos x="228" y="148"/>
                </a:cxn>
                <a:cxn ang="0">
                  <a:pos x="200" y="160"/>
                </a:cxn>
                <a:cxn ang="0">
                  <a:pos x="140" y="180"/>
                </a:cxn>
                <a:cxn ang="0">
                  <a:pos x="116" y="184"/>
                </a:cxn>
              </a:cxnLst>
              <a:rect l="0" t="0" r="0" b="0"/>
              <a:pathLst>
                <a:path w="292" h="196">
                  <a:moveTo>
                    <a:pt x="116" y="184"/>
                  </a:moveTo>
                  <a:lnTo>
                    <a:pt x="80" y="184"/>
                  </a:lnTo>
                  <a:lnTo>
                    <a:pt x="0" y="196"/>
                  </a:lnTo>
                  <a:lnTo>
                    <a:pt x="12" y="192"/>
                  </a:lnTo>
                  <a:lnTo>
                    <a:pt x="36" y="180"/>
                  </a:lnTo>
                  <a:lnTo>
                    <a:pt x="92" y="172"/>
                  </a:lnTo>
                  <a:lnTo>
                    <a:pt x="156" y="148"/>
                  </a:lnTo>
                  <a:lnTo>
                    <a:pt x="200" y="132"/>
                  </a:lnTo>
                  <a:lnTo>
                    <a:pt x="228" y="108"/>
                  </a:lnTo>
                  <a:lnTo>
                    <a:pt x="240" y="88"/>
                  </a:lnTo>
                  <a:lnTo>
                    <a:pt x="248" y="72"/>
                  </a:lnTo>
                  <a:lnTo>
                    <a:pt x="240" y="60"/>
                  </a:lnTo>
                  <a:lnTo>
                    <a:pt x="236" y="40"/>
                  </a:lnTo>
                  <a:lnTo>
                    <a:pt x="216" y="24"/>
                  </a:lnTo>
                  <a:lnTo>
                    <a:pt x="180" y="0"/>
                  </a:lnTo>
                  <a:lnTo>
                    <a:pt x="216" y="4"/>
                  </a:lnTo>
                  <a:lnTo>
                    <a:pt x="240" y="12"/>
                  </a:lnTo>
                  <a:lnTo>
                    <a:pt x="260" y="28"/>
                  </a:lnTo>
                  <a:lnTo>
                    <a:pt x="280" y="40"/>
                  </a:lnTo>
                  <a:lnTo>
                    <a:pt x="292" y="64"/>
                  </a:lnTo>
                  <a:lnTo>
                    <a:pt x="292" y="76"/>
                  </a:lnTo>
                  <a:lnTo>
                    <a:pt x="292" y="84"/>
                  </a:lnTo>
                  <a:lnTo>
                    <a:pt x="284" y="108"/>
                  </a:lnTo>
                  <a:lnTo>
                    <a:pt x="260" y="132"/>
                  </a:lnTo>
                  <a:lnTo>
                    <a:pt x="228" y="148"/>
                  </a:lnTo>
                  <a:lnTo>
                    <a:pt x="200" y="160"/>
                  </a:lnTo>
                  <a:lnTo>
                    <a:pt x="140" y="180"/>
                  </a:lnTo>
                  <a:lnTo>
                    <a:pt x="116" y="18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2" name="図形 31"/>
            <p:cNvSpPr>
              <a:spLocks/>
            </p:cNvSpPr>
            <p:nvPr/>
          </p:nvSpPr>
          <p:spPr bwMode="auto">
            <a:xfrm>
              <a:off x="5384" y="832"/>
              <a:ext cx="192" cy="196"/>
            </a:xfrm>
            <a:custGeom>
              <a:avLst/>
              <a:gdLst/>
              <a:ahLst/>
              <a:cxnLst>
                <a:cxn ang="0">
                  <a:pos x="192" y="88"/>
                </a:cxn>
                <a:cxn ang="0">
                  <a:pos x="192" y="92"/>
                </a:cxn>
                <a:cxn ang="0">
                  <a:pos x="188" y="112"/>
                </a:cxn>
                <a:cxn ang="0">
                  <a:pos x="176" y="128"/>
                </a:cxn>
                <a:cxn ang="0">
                  <a:pos x="156" y="148"/>
                </a:cxn>
                <a:cxn ang="0">
                  <a:pos x="128" y="164"/>
                </a:cxn>
                <a:cxn ang="0">
                  <a:pos x="72" y="184"/>
                </a:cxn>
                <a:cxn ang="0">
                  <a:pos x="52" y="188"/>
                </a:cxn>
                <a:cxn ang="0">
                  <a:pos x="12" y="196"/>
                </a:cxn>
                <a:cxn ang="0">
                  <a:pos x="48" y="184"/>
                </a:cxn>
                <a:cxn ang="0">
                  <a:pos x="88" y="164"/>
                </a:cxn>
                <a:cxn ang="0">
                  <a:pos x="128" y="136"/>
                </a:cxn>
                <a:cxn ang="0">
                  <a:pos x="140" y="116"/>
                </a:cxn>
                <a:cxn ang="0">
                  <a:pos x="144" y="100"/>
                </a:cxn>
                <a:cxn ang="0">
                  <a:pos x="144" y="92"/>
                </a:cxn>
                <a:cxn ang="0">
                  <a:pos x="144" y="80"/>
                </a:cxn>
                <a:cxn ang="0">
                  <a:pos x="128" y="52"/>
                </a:cxn>
                <a:cxn ang="0">
                  <a:pos x="116" y="40"/>
                </a:cxn>
                <a:cxn ang="0">
                  <a:pos x="88" y="28"/>
                </a:cxn>
                <a:cxn ang="0">
                  <a:pos x="60" y="16"/>
                </a:cxn>
                <a:cxn ang="0">
                  <a:pos x="16" y="8"/>
                </a:cxn>
                <a:cxn ang="0">
                  <a:pos x="0" y="0"/>
                </a:cxn>
                <a:cxn ang="0">
                  <a:pos x="48" y="8"/>
                </a:cxn>
                <a:cxn ang="0">
                  <a:pos x="108" y="20"/>
                </a:cxn>
                <a:cxn ang="0">
                  <a:pos x="132" y="32"/>
                </a:cxn>
                <a:cxn ang="0">
                  <a:pos x="164" y="44"/>
                </a:cxn>
                <a:cxn ang="0">
                  <a:pos x="180" y="64"/>
                </a:cxn>
                <a:cxn ang="0">
                  <a:pos x="192" y="88"/>
                </a:cxn>
              </a:cxnLst>
              <a:rect l="0" t="0" r="0" b="0"/>
              <a:pathLst>
                <a:path w="192" h="196">
                  <a:moveTo>
                    <a:pt x="192" y="88"/>
                  </a:moveTo>
                  <a:lnTo>
                    <a:pt x="192" y="92"/>
                  </a:lnTo>
                  <a:lnTo>
                    <a:pt x="188" y="112"/>
                  </a:lnTo>
                  <a:lnTo>
                    <a:pt x="176" y="128"/>
                  </a:lnTo>
                  <a:lnTo>
                    <a:pt x="156" y="148"/>
                  </a:lnTo>
                  <a:lnTo>
                    <a:pt x="128" y="164"/>
                  </a:lnTo>
                  <a:lnTo>
                    <a:pt x="72" y="184"/>
                  </a:lnTo>
                  <a:lnTo>
                    <a:pt x="52" y="188"/>
                  </a:lnTo>
                  <a:lnTo>
                    <a:pt x="12" y="196"/>
                  </a:lnTo>
                  <a:lnTo>
                    <a:pt x="48" y="184"/>
                  </a:lnTo>
                  <a:lnTo>
                    <a:pt x="88" y="164"/>
                  </a:lnTo>
                  <a:lnTo>
                    <a:pt x="128" y="136"/>
                  </a:lnTo>
                  <a:lnTo>
                    <a:pt x="140" y="116"/>
                  </a:lnTo>
                  <a:lnTo>
                    <a:pt x="144" y="100"/>
                  </a:lnTo>
                  <a:lnTo>
                    <a:pt x="144" y="92"/>
                  </a:lnTo>
                  <a:lnTo>
                    <a:pt x="144" y="80"/>
                  </a:lnTo>
                  <a:lnTo>
                    <a:pt x="128" y="52"/>
                  </a:lnTo>
                  <a:lnTo>
                    <a:pt x="116" y="40"/>
                  </a:lnTo>
                  <a:lnTo>
                    <a:pt x="88" y="28"/>
                  </a:lnTo>
                  <a:lnTo>
                    <a:pt x="60" y="16"/>
                  </a:lnTo>
                  <a:lnTo>
                    <a:pt x="16" y="8"/>
                  </a:lnTo>
                  <a:lnTo>
                    <a:pt x="0" y="0"/>
                  </a:lnTo>
                  <a:lnTo>
                    <a:pt x="48" y="8"/>
                  </a:lnTo>
                  <a:lnTo>
                    <a:pt x="108" y="20"/>
                  </a:lnTo>
                  <a:lnTo>
                    <a:pt x="132" y="32"/>
                  </a:lnTo>
                  <a:lnTo>
                    <a:pt x="164" y="44"/>
                  </a:lnTo>
                  <a:lnTo>
                    <a:pt x="180" y="64"/>
                  </a:lnTo>
                  <a:lnTo>
                    <a:pt x="192" y="8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3" name="図形 32"/>
            <p:cNvSpPr>
              <a:spLocks/>
            </p:cNvSpPr>
            <p:nvPr/>
          </p:nvSpPr>
          <p:spPr bwMode="auto">
            <a:xfrm>
              <a:off x="4880" y="756"/>
              <a:ext cx="624" cy="580"/>
            </a:xfrm>
            <a:custGeom>
              <a:avLst/>
              <a:gdLst/>
              <a:ahLst/>
              <a:cxnLst>
                <a:cxn ang="0">
                  <a:pos x="408" y="60"/>
                </a:cxn>
                <a:cxn ang="0">
                  <a:pos x="516" y="84"/>
                </a:cxn>
                <a:cxn ang="0">
                  <a:pos x="576" y="128"/>
                </a:cxn>
                <a:cxn ang="0">
                  <a:pos x="592" y="164"/>
                </a:cxn>
                <a:cxn ang="0">
                  <a:pos x="576" y="200"/>
                </a:cxn>
                <a:cxn ang="0">
                  <a:pos x="504" y="240"/>
                </a:cxn>
                <a:cxn ang="0">
                  <a:pos x="396" y="264"/>
                </a:cxn>
                <a:cxn ang="0">
                  <a:pos x="344" y="288"/>
                </a:cxn>
                <a:cxn ang="0">
                  <a:pos x="248" y="320"/>
                </a:cxn>
                <a:cxn ang="0">
                  <a:pos x="172" y="376"/>
                </a:cxn>
                <a:cxn ang="0">
                  <a:pos x="152" y="404"/>
                </a:cxn>
                <a:cxn ang="0">
                  <a:pos x="152" y="428"/>
                </a:cxn>
                <a:cxn ang="0">
                  <a:pos x="196" y="484"/>
                </a:cxn>
                <a:cxn ang="0">
                  <a:pos x="308" y="520"/>
                </a:cxn>
                <a:cxn ang="0">
                  <a:pos x="624" y="580"/>
                </a:cxn>
                <a:cxn ang="0">
                  <a:pos x="420" y="556"/>
                </a:cxn>
                <a:cxn ang="0">
                  <a:pos x="220" y="512"/>
                </a:cxn>
                <a:cxn ang="0">
                  <a:pos x="124" y="460"/>
                </a:cxn>
                <a:cxn ang="0">
                  <a:pos x="92" y="412"/>
                </a:cxn>
                <a:cxn ang="0">
                  <a:pos x="92" y="380"/>
                </a:cxn>
                <a:cxn ang="0">
                  <a:pos x="140" y="332"/>
                </a:cxn>
                <a:cxn ang="0">
                  <a:pos x="212" y="296"/>
                </a:cxn>
                <a:cxn ang="0">
                  <a:pos x="308" y="276"/>
                </a:cxn>
                <a:cxn ang="0">
                  <a:pos x="460" y="228"/>
                </a:cxn>
                <a:cxn ang="0">
                  <a:pos x="496" y="204"/>
                </a:cxn>
                <a:cxn ang="0">
                  <a:pos x="516" y="152"/>
                </a:cxn>
                <a:cxn ang="0">
                  <a:pos x="492" y="120"/>
                </a:cxn>
                <a:cxn ang="0">
                  <a:pos x="408" y="72"/>
                </a:cxn>
                <a:cxn ang="0">
                  <a:pos x="308" y="52"/>
                </a:cxn>
                <a:cxn ang="0">
                  <a:pos x="44" y="52"/>
                </a:cxn>
                <a:cxn ang="0">
                  <a:pos x="0" y="0"/>
                </a:cxn>
                <a:cxn ang="0">
                  <a:pos x="112" y="28"/>
                </a:cxn>
                <a:cxn ang="0">
                  <a:pos x="376" y="60"/>
                </a:cxn>
              </a:cxnLst>
              <a:rect l="0" t="0" r="0" b="0"/>
              <a:pathLst>
                <a:path w="624" h="580">
                  <a:moveTo>
                    <a:pt x="376" y="60"/>
                  </a:moveTo>
                  <a:lnTo>
                    <a:pt x="408" y="60"/>
                  </a:lnTo>
                  <a:lnTo>
                    <a:pt x="472" y="72"/>
                  </a:lnTo>
                  <a:lnTo>
                    <a:pt x="516" y="84"/>
                  </a:lnTo>
                  <a:lnTo>
                    <a:pt x="544" y="104"/>
                  </a:lnTo>
                  <a:lnTo>
                    <a:pt x="576" y="128"/>
                  </a:lnTo>
                  <a:lnTo>
                    <a:pt x="592" y="156"/>
                  </a:lnTo>
                  <a:lnTo>
                    <a:pt x="592" y="164"/>
                  </a:lnTo>
                  <a:lnTo>
                    <a:pt x="588" y="180"/>
                  </a:lnTo>
                  <a:lnTo>
                    <a:pt x="576" y="200"/>
                  </a:lnTo>
                  <a:lnTo>
                    <a:pt x="552" y="216"/>
                  </a:lnTo>
                  <a:lnTo>
                    <a:pt x="504" y="240"/>
                  </a:lnTo>
                  <a:lnTo>
                    <a:pt x="436" y="260"/>
                  </a:lnTo>
                  <a:lnTo>
                    <a:pt x="396" y="264"/>
                  </a:lnTo>
                  <a:lnTo>
                    <a:pt x="364" y="276"/>
                  </a:lnTo>
                  <a:lnTo>
                    <a:pt x="344" y="288"/>
                  </a:lnTo>
                  <a:lnTo>
                    <a:pt x="296" y="300"/>
                  </a:lnTo>
                  <a:lnTo>
                    <a:pt x="248" y="320"/>
                  </a:lnTo>
                  <a:lnTo>
                    <a:pt x="208" y="344"/>
                  </a:lnTo>
                  <a:lnTo>
                    <a:pt x="172" y="376"/>
                  </a:lnTo>
                  <a:lnTo>
                    <a:pt x="160" y="388"/>
                  </a:lnTo>
                  <a:lnTo>
                    <a:pt x="152" y="404"/>
                  </a:lnTo>
                  <a:lnTo>
                    <a:pt x="148" y="416"/>
                  </a:lnTo>
                  <a:lnTo>
                    <a:pt x="152" y="428"/>
                  </a:lnTo>
                  <a:lnTo>
                    <a:pt x="164" y="460"/>
                  </a:lnTo>
                  <a:lnTo>
                    <a:pt x="196" y="484"/>
                  </a:lnTo>
                  <a:lnTo>
                    <a:pt x="244" y="500"/>
                  </a:lnTo>
                  <a:lnTo>
                    <a:pt x="308" y="520"/>
                  </a:lnTo>
                  <a:lnTo>
                    <a:pt x="424" y="544"/>
                  </a:lnTo>
                  <a:lnTo>
                    <a:pt x="624" y="580"/>
                  </a:lnTo>
                  <a:lnTo>
                    <a:pt x="520" y="572"/>
                  </a:lnTo>
                  <a:lnTo>
                    <a:pt x="420" y="556"/>
                  </a:lnTo>
                  <a:lnTo>
                    <a:pt x="304" y="536"/>
                  </a:lnTo>
                  <a:lnTo>
                    <a:pt x="220" y="512"/>
                  </a:lnTo>
                  <a:lnTo>
                    <a:pt x="160" y="484"/>
                  </a:lnTo>
                  <a:lnTo>
                    <a:pt x="124" y="460"/>
                  </a:lnTo>
                  <a:lnTo>
                    <a:pt x="96" y="428"/>
                  </a:lnTo>
                  <a:lnTo>
                    <a:pt x="92" y="412"/>
                  </a:lnTo>
                  <a:lnTo>
                    <a:pt x="92" y="400"/>
                  </a:lnTo>
                  <a:lnTo>
                    <a:pt x="92" y="380"/>
                  </a:lnTo>
                  <a:lnTo>
                    <a:pt x="112" y="348"/>
                  </a:lnTo>
                  <a:lnTo>
                    <a:pt x="140" y="332"/>
                  </a:lnTo>
                  <a:lnTo>
                    <a:pt x="176" y="312"/>
                  </a:lnTo>
                  <a:lnTo>
                    <a:pt x="212" y="296"/>
                  </a:lnTo>
                  <a:lnTo>
                    <a:pt x="280" y="284"/>
                  </a:lnTo>
                  <a:lnTo>
                    <a:pt x="308" y="276"/>
                  </a:lnTo>
                  <a:lnTo>
                    <a:pt x="408" y="252"/>
                  </a:lnTo>
                  <a:lnTo>
                    <a:pt x="460" y="228"/>
                  </a:lnTo>
                  <a:lnTo>
                    <a:pt x="492" y="212"/>
                  </a:lnTo>
                  <a:lnTo>
                    <a:pt x="496" y="204"/>
                  </a:lnTo>
                  <a:lnTo>
                    <a:pt x="516" y="176"/>
                  </a:lnTo>
                  <a:lnTo>
                    <a:pt x="516" y="152"/>
                  </a:lnTo>
                  <a:lnTo>
                    <a:pt x="504" y="132"/>
                  </a:lnTo>
                  <a:lnTo>
                    <a:pt x="492" y="120"/>
                  </a:lnTo>
                  <a:lnTo>
                    <a:pt x="456" y="96"/>
                  </a:lnTo>
                  <a:lnTo>
                    <a:pt x="408" y="72"/>
                  </a:lnTo>
                  <a:lnTo>
                    <a:pt x="364" y="60"/>
                  </a:lnTo>
                  <a:lnTo>
                    <a:pt x="308" y="52"/>
                  </a:lnTo>
                  <a:lnTo>
                    <a:pt x="196" y="48"/>
                  </a:lnTo>
                  <a:lnTo>
                    <a:pt x="44" y="52"/>
                  </a:lnTo>
                  <a:lnTo>
                    <a:pt x="24" y="24"/>
                  </a:lnTo>
                  <a:lnTo>
                    <a:pt x="0" y="0"/>
                  </a:lnTo>
                  <a:lnTo>
                    <a:pt x="36" y="12"/>
                  </a:lnTo>
                  <a:lnTo>
                    <a:pt x="112" y="28"/>
                  </a:lnTo>
                  <a:lnTo>
                    <a:pt x="224" y="48"/>
                  </a:lnTo>
                  <a:lnTo>
                    <a:pt x="376" y="6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4" name="図形 33"/>
            <p:cNvSpPr>
              <a:spLocks/>
            </p:cNvSpPr>
            <p:nvPr/>
          </p:nvSpPr>
          <p:spPr bwMode="auto">
            <a:xfrm>
              <a:off x="5696" y="768"/>
              <a:ext cx="1" cy="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0"/>
                </a:cxn>
                <a:cxn ang="0">
                  <a:pos x="0" y="4"/>
                </a:cxn>
              </a:cxnLst>
              <a:rect l="0" t="0" r="0" b="0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5" name="図形 34"/>
            <p:cNvSpPr>
              <a:spLocks/>
            </p:cNvSpPr>
            <p:nvPr/>
          </p:nvSpPr>
          <p:spPr bwMode="auto">
            <a:xfrm>
              <a:off x="4924" y="472"/>
              <a:ext cx="276" cy="308"/>
            </a:xfrm>
            <a:custGeom>
              <a:avLst/>
              <a:gdLst/>
              <a:ahLst/>
              <a:cxnLst>
                <a:cxn ang="0">
                  <a:pos x="48" y="152"/>
                </a:cxn>
                <a:cxn ang="0">
                  <a:pos x="52" y="176"/>
                </a:cxn>
                <a:cxn ang="0">
                  <a:pos x="68" y="204"/>
                </a:cxn>
                <a:cxn ang="0">
                  <a:pos x="96" y="228"/>
                </a:cxn>
                <a:cxn ang="0">
                  <a:pos x="132" y="240"/>
                </a:cxn>
                <a:cxn ang="0">
                  <a:pos x="204" y="276"/>
                </a:cxn>
                <a:cxn ang="0">
                  <a:pos x="276" y="308"/>
                </a:cxn>
                <a:cxn ang="0">
                  <a:pos x="200" y="284"/>
                </a:cxn>
                <a:cxn ang="0">
                  <a:pos x="104" y="248"/>
                </a:cxn>
                <a:cxn ang="0">
                  <a:pos x="60" y="228"/>
                </a:cxn>
                <a:cxn ang="0">
                  <a:pos x="24" y="204"/>
                </a:cxn>
                <a:cxn ang="0">
                  <a:pos x="0" y="176"/>
                </a:cxn>
                <a:cxn ang="0">
                  <a:pos x="0" y="156"/>
                </a:cxn>
                <a:cxn ang="0">
                  <a:pos x="0" y="140"/>
                </a:cxn>
                <a:cxn ang="0">
                  <a:pos x="4" y="120"/>
                </a:cxn>
                <a:cxn ang="0">
                  <a:pos x="16" y="104"/>
                </a:cxn>
                <a:cxn ang="0">
                  <a:pos x="36" y="76"/>
                </a:cxn>
                <a:cxn ang="0">
                  <a:pos x="68" y="60"/>
                </a:cxn>
                <a:cxn ang="0">
                  <a:pos x="108" y="36"/>
                </a:cxn>
                <a:cxn ang="0">
                  <a:pos x="168" y="16"/>
                </a:cxn>
                <a:cxn ang="0">
                  <a:pos x="240" y="0"/>
                </a:cxn>
                <a:cxn ang="0">
                  <a:pos x="248" y="0"/>
                </a:cxn>
                <a:cxn ang="0">
                  <a:pos x="188" y="16"/>
                </a:cxn>
                <a:cxn ang="0">
                  <a:pos x="140" y="40"/>
                </a:cxn>
                <a:cxn ang="0">
                  <a:pos x="104" y="64"/>
                </a:cxn>
                <a:cxn ang="0">
                  <a:pos x="80" y="92"/>
                </a:cxn>
                <a:cxn ang="0">
                  <a:pos x="60" y="116"/>
                </a:cxn>
                <a:cxn ang="0">
                  <a:pos x="52" y="132"/>
                </a:cxn>
                <a:cxn ang="0">
                  <a:pos x="48" y="152"/>
                </a:cxn>
              </a:cxnLst>
              <a:rect l="0" t="0" r="0" b="0"/>
              <a:pathLst>
                <a:path w="276" h="308">
                  <a:moveTo>
                    <a:pt x="48" y="152"/>
                  </a:moveTo>
                  <a:lnTo>
                    <a:pt x="52" y="176"/>
                  </a:lnTo>
                  <a:lnTo>
                    <a:pt x="68" y="204"/>
                  </a:lnTo>
                  <a:lnTo>
                    <a:pt x="96" y="228"/>
                  </a:lnTo>
                  <a:lnTo>
                    <a:pt x="132" y="240"/>
                  </a:lnTo>
                  <a:lnTo>
                    <a:pt x="204" y="276"/>
                  </a:lnTo>
                  <a:lnTo>
                    <a:pt x="276" y="308"/>
                  </a:lnTo>
                  <a:lnTo>
                    <a:pt x="200" y="284"/>
                  </a:lnTo>
                  <a:lnTo>
                    <a:pt x="104" y="248"/>
                  </a:lnTo>
                  <a:lnTo>
                    <a:pt x="60" y="228"/>
                  </a:lnTo>
                  <a:lnTo>
                    <a:pt x="24" y="204"/>
                  </a:lnTo>
                  <a:lnTo>
                    <a:pt x="0" y="176"/>
                  </a:lnTo>
                  <a:lnTo>
                    <a:pt x="0" y="156"/>
                  </a:lnTo>
                  <a:lnTo>
                    <a:pt x="0" y="140"/>
                  </a:lnTo>
                  <a:lnTo>
                    <a:pt x="4" y="120"/>
                  </a:lnTo>
                  <a:lnTo>
                    <a:pt x="16" y="104"/>
                  </a:lnTo>
                  <a:lnTo>
                    <a:pt x="36" y="76"/>
                  </a:lnTo>
                  <a:lnTo>
                    <a:pt x="68" y="60"/>
                  </a:lnTo>
                  <a:lnTo>
                    <a:pt x="108" y="36"/>
                  </a:lnTo>
                  <a:lnTo>
                    <a:pt x="168" y="16"/>
                  </a:lnTo>
                  <a:lnTo>
                    <a:pt x="240" y="0"/>
                  </a:lnTo>
                  <a:lnTo>
                    <a:pt x="248" y="0"/>
                  </a:lnTo>
                  <a:lnTo>
                    <a:pt x="188" y="16"/>
                  </a:lnTo>
                  <a:lnTo>
                    <a:pt x="140" y="40"/>
                  </a:lnTo>
                  <a:lnTo>
                    <a:pt x="104" y="64"/>
                  </a:lnTo>
                  <a:lnTo>
                    <a:pt x="80" y="92"/>
                  </a:lnTo>
                  <a:lnTo>
                    <a:pt x="60" y="116"/>
                  </a:lnTo>
                  <a:lnTo>
                    <a:pt x="52" y="132"/>
                  </a:lnTo>
                  <a:lnTo>
                    <a:pt x="48" y="15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6" name="図形 35"/>
            <p:cNvSpPr>
              <a:spLocks/>
            </p:cNvSpPr>
            <p:nvPr/>
          </p:nvSpPr>
          <p:spPr bwMode="auto">
            <a:xfrm>
              <a:off x="5032" y="448"/>
              <a:ext cx="696" cy="360"/>
            </a:xfrm>
            <a:custGeom>
              <a:avLst/>
              <a:gdLst/>
              <a:ahLst/>
              <a:cxnLst>
                <a:cxn ang="0">
                  <a:pos x="164" y="76"/>
                </a:cxn>
                <a:cxn ang="0">
                  <a:pos x="128" y="96"/>
                </a:cxn>
                <a:cxn ang="0">
                  <a:pos x="104" y="116"/>
                </a:cxn>
                <a:cxn ang="0">
                  <a:pos x="84" y="132"/>
                </a:cxn>
                <a:cxn ang="0">
                  <a:pos x="80" y="152"/>
                </a:cxn>
                <a:cxn ang="0">
                  <a:pos x="80" y="180"/>
                </a:cxn>
                <a:cxn ang="0">
                  <a:pos x="92" y="204"/>
                </a:cxn>
                <a:cxn ang="0">
                  <a:pos x="116" y="228"/>
                </a:cxn>
                <a:cxn ang="0">
                  <a:pos x="132" y="248"/>
                </a:cxn>
                <a:cxn ang="0">
                  <a:pos x="164" y="260"/>
                </a:cxn>
                <a:cxn ang="0">
                  <a:pos x="236" y="288"/>
                </a:cxn>
                <a:cxn ang="0">
                  <a:pos x="328" y="308"/>
                </a:cxn>
                <a:cxn ang="0">
                  <a:pos x="424" y="324"/>
                </a:cxn>
                <a:cxn ang="0">
                  <a:pos x="592" y="344"/>
                </a:cxn>
                <a:cxn ang="0">
                  <a:pos x="676" y="344"/>
                </a:cxn>
                <a:cxn ang="0">
                  <a:pos x="688" y="356"/>
                </a:cxn>
                <a:cxn ang="0">
                  <a:pos x="696" y="360"/>
                </a:cxn>
                <a:cxn ang="0">
                  <a:pos x="648" y="360"/>
                </a:cxn>
                <a:cxn ang="0">
                  <a:pos x="544" y="360"/>
                </a:cxn>
                <a:cxn ang="0">
                  <a:pos x="472" y="356"/>
                </a:cxn>
                <a:cxn ang="0">
                  <a:pos x="388" y="344"/>
                </a:cxn>
                <a:cxn ang="0">
                  <a:pos x="292" y="320"/>
                </a:cxn>
                <a:cxn ang="0">
                  <a:pos x="188" y="296"/>
                </a:cxn>
                <a:cxn ang="0">
                  <a:pos x="164" y="284"/>
                </a:cxn>
                <a:cxn ang="0">
                  <a:pos x="108" y="264"/>
                </a:cxn>
                <a:cxn ang="0">
                  <a:pos x="44" y="240"/>
                </a:cxn>
                <a:cxn ang="0">
                  <a:pos x="20" y="216"/>
                </a:cxn>
                <a:cxn ang="0">
                  <a:pos x="8" y="192"/>
                </a:cxn>
                <a:cxn ang="0">
                  <a:pos x="0" y="164"/>
                </a:cxn>
                <a:cxn ang="0">
                  <a:pos x="12" y="132"/>
                </a:cxn>
                <a:cxn ang="0">
                  <a:pos x="24" y="120"/>
                </a:cxn>
                <a:cxn ang="0">
                  <a:pos x="68" y="84"/>
                </a:cxn>
                <a:cxn ang="0">
                  <a:pos x="104" y="60"/>
                </a:cxn>
                <a:cxn ang="0">
                  <a:pos x="152" y="40"/>
                </a:cxn>
                <a:cxn ang="0">
                  <a:pos x="220" y="24"/>
                </a:cxn>
                <a:cxn ang="0">
                  <a:pos x="296" y="12"/>
                </a:cxn>
                <a:cxn ang="0">
                  <a:pos x="436" y="0"/>
                </a:cxn>
                <a:cxn ang="0">
                  <a:pos x="316" y="24"/>
                </a:cxn>
                <a:cxn ang="0">
                  <a:pos x="232" y="48"/>
                </a:cxn>
                <a:cxn ang="0">
                  <a:pos x="164" y="76"/>
                </a:cxn>
              </a:cxnLst>
              <a:rect l="0" t="0" r="0" b="0"/>
              <a:pathLst>
                <a:path w="696" h="360">
                  <a:moveTo>
                    <a:pt x="164" y="76"/>
                  </a:moveTo>
                  <a:lnTo>
                    <a:pt x="128" y="96"/>
                  </a:lnTo>
                  <a:lnTo>
                    <a:pt x="104" y="116"/>
                  </a:lnTo>
                  <a:lnTo>
                    <a:pt x="84" y="132"/>
                  </a:lnTo>
                  <a:lnTo>
                    <a:pt x="80" y="152"/>
                  </a:lnTo>
                  <a:lnTo>
                    <a:pt x="80" y="180"/>
                  </a:lnTo>
                  <a:lnTo>
                    <a:pt x="92" y="204"/>
                  </a:lnTo>
                  <a:lnTo>
                    <a:pt x="116" y="228"/>
                  </a:lnTo>
                  <a:lnTo>
                    <a:pt x="132" y="248"/>
                  </a:lnTo>
                  <a:lnTo>
                    <a:pt x="164" y="260"/>
                  </a:lnTo>
                  <a:lnTo>
                    <a:pt x="236" y="288"/>
                  </a:lnTo>
                  <a:lnTo>
                    <a:pt x="328" y="308"/>
                  </a:lnTo>
                  <a:lnTo>
                    <a:pt x="424" y="324"/>
                  </a:lnTo>
                  <a:lnTo>
                    <a:pt x="592" y="344"/>
                  </a:lnTo>
                  <a:lnTo>
                    <a:pt x="676" y="344"/>
                  </a:lnTo>
                  <a:lnTo>
                    <a:pt x="688" y="356"/>
                  </a:lnTo>
                  <a:lnTo>
                    <a:pt x="696" y="360"/>
                  </a:lnTo>
                  <a:lnTo>
                    <a:pt x="648" y="360"/>
                  </a:lnTo>
                  <a:lnTo>
                    <a:pt x="544" y="360"/>
                  </a:lnTo>
                  <a:lnTo>
                    <a:pt x="472" y="356"/>
                  </a:lnTo>
                  <a:lnTo>
                    <a:pt x="388" y="344"/>
                  </a:lnTo>
                  <a:lnTo>
                    <a:pt x="292" y="320"/>
                  </a:lnTo>
                  <a:lnTo>
                    <a:pt x="188" y="296"/>
                  </a:lnTo>
                  <a:lnTo>
                    <a:pt x="164" y="284"/>
                  </a:lnTo>
                  <a:lnTo>
                    <a:pt x="108" y="264"/>
                  </a:lnTo>
                  <a:lnTo>
                    <a:pt x="44" y="240"/>
                  </a:lnTo>
                  <a:lnTo>
                    <a:pt x="20" y="216"/>
                  </a:lnTo>
                  <a:lnTo>
                    <a:pt x="8" y="192"/>
                  </a:lnTo>
                  <a:lnTo>
                    <a:pt x="0" y="164"/>
                  </a:lnTo>
                  <a:lnTo>
                    <a:pt x="12" y="132"/>
                  </a:lnTo>
                  <a:lnTo>
                    <a:pt x="24" y="120"/>
                  </a:lnTo>
                  <a:lnTo>
                    <a:pt x="68" y="84"/>
                  </a:lnTo>
                  <a:lnTo>
                    <a:pt x="104" y="60"/>
                  </a:lnTo>
                  <a:lnTo>
                    <a:pt x="152" y="40"/>
                  </a:lnTo>
                  <a:lnTo>
                    <a:pt x="220" y="24"/>
                  </a:lnTo>
                  <a:lnTo>
                    <a:pt x="296" y="12"/>
                  </a:lnTo>
                  <a:lnTo>
                    <a:pt x="436" y="0"/>
                  </a:lnTo>
                  <a:lnTo>
                    <a:pt x="316" y="24"/>
                  </a:lnTo>
                  <a:lnTo>
                    <a:pt x="232" y="48"/>
                  </a:lnTo>
                  <a:lnTo>
                    <a:pt x="164" y="7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7" name="図形 36"/>
            <p:cNvSpPr>
              <a:spLocks/>
            </p:cNvSpPr>
            <p:nvPr/>
          </p:nvSpPr>
          <p:spPr bwMode="auto">
            <a:xfrm>
              <a:off x="4772" y="400"/>
              <a:ext cx="840" cy="384"/>
            </a:xfrm>
            <a:custGeom>
              <a:avLst/>
              <a:gdLst/>
              <a:ahLst/>
              <a:cxnLst>
                <a:cxn ang="0">
                  <a:pos x="840" y="0"/>
                </a:cxn>
                <a:cxn ang="0">
                  <a:pos x="828" y="12"/>
                </a:cxn>
                <a:cxn ang="0">
                  <a:pos x="812" y="24"/>
                </a:cxn>
                <a:cxn ang="0">
                  <a:pos x="764" y="36"/>
                </a:cxn>
                <a:cxn ang="0">
                  <a:pos x="700" y="48"/>
                </a:cxn>
                <a:cxn ang="0">
                  <a:pos x="564" y="52"/>
                </a:cxn>
                <a:cxn ang="0">
                  <a:pos x="464" y="60"/>
                </a:cxn>
                <a:cxn ang="0">
                  <a:pos x="392" y="72"/>
                </a:cxn>
                <a:cxn ang="0">
                  <a:pos x="316" y="84"/>
                </a:cxn>
                <a:cxn ang="0">
                  <a:pos x="260" y="100"/>
                </a:cxn>
                <a:cxn ang="0">
                  <a:pos x="212" y="124"/>
                </a:cxn>
                <a:cxn ang="0">
                  <a:pos x="180" y="148"/>
                </a:cxn>
                <a:cxn ang="0">
                  <a:pos x="164" y="168"/>
                </a:cxn>
                <a:cxn ang="0">
                  <a:pos x="152" y="192"/>
                </a:cxn>
                <a:cxn ang="0">
                  <a:pos x="144" y="212"/>
                </a:cxn>
                <a:cxn ang="0">
                  <a:pos x="144" y="228"/>
                </a:cxn>
                <a:cxn ang="0">
                  <a:pos x="152" y="248"/>
                </a:cxn>
                <a:cxn ang="0">
                  <a:pos x="176" y="276"/>
                </a:cxn>
                <a:cxn ang="0">
                  <a:pos x="212" y="300"/>
                </a:cxn>
                <a:cxn ang="0">
                  <a:pos x="256" y="324"/>
                </a:cxn>
                <a:cxn ang="0">
                  <a:pos x="356" y="360"/>
                </a:cxn>
                <a:cxn ang="0">
                  <a:pos x="436" y="384"/>
                </a:cxn>
                <a:cxn ang="0">
                  <a:pos x="292" y="380"/>
                </a:cxn>
                <a:cxn ang="0">
                  <a:pos x="176" y="356"/>
                </a:cxn>
                <a:cxn ang="0">
                  <a:pos x="96" y="324"/>
                </a:cxn>
                <a:cxn ang="0">
                  <a:pos x="48" y="300"/>
                </a:cxn>
                <a:cxn ang="0">
                  <a:pos x="20" y="272"/>
                </a:cxn>
                <a:cxn ang="0">
                  <a:pos x="8" y="248"/>
                </a:cxn>
                <a:cxn ang="0">
                  <a:pos x="0" y="228"/>
                </a:cxn>
                <a:cxn ang="0">
                  <a:pos x="0" y="212"/>
                </a:cxn>
                <a:cxn ang="0">
                  <a:pos x="8" y="192"/>
                </a:cxn>
                <a:cxn ang="0">
                  <a:pos x="20" y="176"/>
                </a:cxn>
                <a:cxn ang="0">
                  <a:pos x="48" y="144"/>
                </a:cxn>
                <a:cxn ang="0">
                  <a:pos x="84" y="120"/>
                </a:cxn>
                <a:cxn ang="0">
                  <a:pos x="128" y="108"/>
                </a:cxn>
                <a:cxn ang="0">
                  <a:pos x="212" y="84"/>
                </a:cxn>
                <a:cxn ang="0">
                  <a:pos x="256" y="76"/>
                </a:cxn>
                <a:cxn ang="0">
                  <a:pos x="268" y="76"/>
                </a:cxn>
                <a:cxn ang="0">
                  <a:pos x="284" y="72"/>
                </a:cxn>
                <a:cxn ang="0">
                  <a:pos x="292" y="72"/>
                </a:cxn>
                <a:cxn ang="0">
                  <a:pos x="292" y="76"/>
                </a:cxn>
                <a:cxn ang="0">
                  <a:pos x="404" y="64"/>
                </a:cxn>
                <a:cxn ang="0">
                  <a:pos x="424" y="60"/>
                </a:cxn>
                <a:cxn ang="0">
                  <a:pos x="528" y="48"/>
                </a:cxn>
                <a:cxn ang="0">
                  <a:pos x="604" y="36"/>
                </a:cxn>
                <a:cxn ang="0">
                  <a:pos x="652" y="24"/>
                </a:cxn>
                <a:cxn ang="0">
                  <a:pos x="664" y="12"/>
                </a:cxn>
                <a:cxn ang="0">
                  <a:pos x="672" y="4"/>
                </a:cxn>
                <a:cxn ang="0">
                  <a:pos x="664" y="0"/>
                </a:cxn>
                <a:cxn ang="0">
                  <a:pos x="840" y="0"/>
                </a:cxn>
              </a:cxnLst>
              <a:rect l="0" t="0" r="0" b="0"/>
              <a:pathLst>
                <a:path w="840" h="384">
                  <a:moveTo>
                    <a:pt x="840" y="0"/>
                  </a:moveTo>
                  <a:lnTo>
                    <a:pt x="828" y="12"/>
                  </a:lnTo>
                  <a:lnTo>
                    <a:pt x="812" y="24"/>
                  </a:lnTo>
                  <a:lnTo>
                    <a:pt x="764" y="36"/>
                  </a:lnTo>
                  <a:lnTo>
                    <a:pt x="700" y="48"/>
                  </a:lnTo>
                  <a:lnTo>
                    <a:pt x="564" y="52"/>
                  </a:lnTo>
                  <a:lnTo>
                    <a:pt x="464" y="60"/>
                  </a:lnTo>
                  <a:lnTo>
                    <a:pt x="392" y="72"/>
                  </a:lnTo>
                  <a:lnTo>
                    <a:pt x="316" y="84"/>
                  </a:lnTo>
                  <a:lnTo>
                    <a:pt x="260" y="100"/>
                  </a:lnTo>
                  <a:lnTo>
                    <a:pt x="212" y="124"/>
                  </a:lnTo>
                  <a:lnTo>
                    <a:pt x="180" y="148"/>
                  </a:lnTo>
                  <a:lnTo>
                    <a:pt x="164" y="168"/>
                  </a:lnTo>
                  <a:lnTo>
                    <a:pt x="152" y="192"/>
                  </a:lnTo>
                  <a:lnTo>
                    <a:pt x="144" y="212"/>
                  </a:lnTo>
                  <a:lnTo>
                    <a:pt x="144" y="228"/>
                  </a:lnTo>
                  <a:lnTo>
                    <a:pt x="152" y="248"/>
                  </a:lnTo>
                  <a:lnTo>
                    <a:pt x="176" y="276"/>
                  </a:lnTo>
                  <a:lnTo>
                    <a:pt x="212" y="300"/>
                  </a:lnTo>
                  <a:lnTo>
                    <a:pt x="256" y="324"/>
                  </a:lnTo>
                  <a:lnTo>
                    <a:pt x="356" y="360"/>
                  </a:lnTo>
                  <a:lnTo>
                    <a:pt x="436" y="384"/>
                  </a:lnTo>
                  <a:lnTo>
                    <a:pt x="292" y="380"/>
                  </a:lnTo>
                  <a:lnTo>
                    <a:pt x="176" y="356"/>
                  </a:lnTo>
                  <a:lnTo>
                    <a:pt x="96" y="324"/>
                  </a:lnTo>
                  <a:lnTo>
                    <a:pt x="48" y="300"/>
                  </a:lnTo>
                  <a:lnTo>
                    <a:pt x="20" y="272"/>
                  </a:lnTo>
                  <a:lnTo>
                    <a:pt x="8" y="248"/>
                  </a:lnTo>
                  <a:lnTo>
                    <a:pt x="0" y="228"/>
                  </a:lnTo>
                  <a:lnTo>
                    <a:pt x="0" y="212"/>
                  </a:lnTo>
                  <a:lnTo>
                    <a:pt x="8" y="192"/>
                  </a:lnTo>
                  <a:lnTo>
                    <a:pt x="20" y="176"/>
                  </a:lnTo>
                  <a:lnTo>
                    <a:pt x="48" y="144"/>
                  </a:lnTo>
                  <a:lnTo>
                    <a:pt x="84" y="120"/>
                  </a:lnTo>
                  <a:lnTo>
                    <a:pt x="128" y="108"/>
                  </a:lnTo>
                  <a:lnTo>
                    <a:pt x="212" y="84"/>
                  </a:lnTo>
                  <a:lnTo>
                    <a:pt x="256" y="76"/>
                  </a:lnTo>
                  <a:lnTo>
                    <a:pt x="268" y="76"/>
                  </a:lnTo>
                  <a:lnTo>
                    <a:pt x="284" y="72"/>
                  </a:lnTo>
                  <a:lnTo>
                    <a:pt x="292" y="72"/>
                  </a:lnTo>
                  <a:lnTo>
                    <a:pt x="292" y="76"/>
                  </a:lnTo>
                  <a:lnTo>
                    <a:pt x="404" y="64"/>
                  </a:lnTo>
                  <a:lnTo>
                    <a:pt x="424" y="60"/>
                  </a:lnTo>
                  <a:lnTo>
                    <a:pt x="528" y="48"/>
                  </a:lnTo>
                  <a:lnTo>
                    <a:pt x="604" y="36"/>
                  </a:lnTo>
                  <a:lnTo>
                    <a:pt x="652" y="24"/>
                  </a:lnTo>
                  <a:lnTo>
                    <a:pt x="664" y="12"/>
                  </a:lnTo>
                  <a:lnTo>
                    <a:pt x="672" y="4"/>
                  </a:lnTo>
                  <a:lnTo>
                    <a:pt x="664" y="0"/>
                  </a:lnTo>
                  <a:lnTo>
                    <a:pt x="840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8" name="図形 37"/>
            <p:cNvSpPr>
              <a:spLocks/>
            </p:cNvSpPr>
            <p:nvPr/>
          </p:nvSpPr>
          <p:spPr bwMode="auto">
            <a:xfrm>
              <a:off x="5256" y="392"/>
              <a:ext cx="180" cy="56"/>
            </a:xfrm>
            <a:custGeom>
              <a:avLst/>
              <a:gdLst/>
              <a:ahLst/>
              <a:cxnLst>
                <a:cxn ang="0">
                  <a:pos x="176" y="8"/>
                </a:cxn>
                <a:cxn ang="0">
                  <a:pos x="180" y="12"/>
                </a:cxn>
                <a:cxn ang="0">
                  <a:pos x="176" y="20"/>
                </a:cxn>
                <a:cxn ang="0">
                  <a:pos x="152" y="32"/>
                </a:cxn>
                <a:cxn ang="0">
                  <a:pos x="96" y="44"/>
                </a:cxn>
                <a:cxn ang="0">
                  <a:pos x="0" y="56"/>
                </a:cxn>
                <a:cxn ang="0">
                  <a:pos x="68" y="36"/>
                </a:cxn>
                <a:cxn ang="0">
                  <a:pos x="84" y="24"/>
                </a:cxn>
                <a:cxn ang="0">
                  <a:pos x="92" y="12"/>
                </a:cxn>
                <a:cxn ang="0">
                  <a:pos x="92" y="8"/>
                </a:cxn>
                <a:cxn ang="0">
                  <a:pos x="92" y="0"/>
                </a:cxn>
                <a:cxn ang="0">
                  <a:pos x="176" y="8"/>
                </a:cxn>
              </a:cxnLst>
              <a:rect l="0" t="0" r="0" b="0"/>
              <a:pathLst>
                <a:path w="180" h="56">
                  <a:moveTo>
                    <a:pt x="176" y="8"/>
                  </a:moveTo>
                  <a:lnTo>
                    <a:pt x="180" y="12"/>
                  </a:lnTo>
                  <a:lnTo>
                    <a:pt x="176" y="20"/>
                  </a:lnTo>
                  <a:lnTo>
                    <a:pt x="152" y="32"/>
                  </a:lnTo>
                  <a:lnTo>
                    <a:pt x="96" y="44"/>
                  </a:lnTo>
                  <a:lnTo>
                    <a:pt x="0" y="56"/>
                  </a:lnTo>
                  <a:lnTo>
                    <a:pt x="68" y="36"/>
                  </a:lnTo>
                  <a:lnTo>
                    <a:pt x="84" y="24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2" y="0"/>
                  </a:lnTo>
                  <a:lnTo>
                    <a:pt x="176" y="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9" name="図形 38"/>
            <p:cNvSpPr>
              <a:spLocks/>
            </p:cNvSpPr>
            <p:nvPr/>
          </p:nvSpPr>
          <p:spPr bwMode="auto">
            <a:xfrm>
              <a:off x="5100" y="388"/>
              <a:ext cx="248" cy="76"/>
            </a:xfrm>
            <a:custGeom>
              <a:avLst/>
              <a:gdLst/>
              <a:ahLst/>
              <a:cxnLst>
                <a:cxn ang="0">
                  <a:pos x="240" y="4"/>
                </a:cxn>
                <a:cxn ang="0">
                  <a:pos x="248" y="16"/>
                </a:cxn>
                <a:cxn ang="0">
                  <a:pos x="236" y="28"/>
                </a:cxn>
                <a:cxn ang="0">
                  <a:pos x="212" y="40"/>
                </a:cxn>
                <a:cxn ang="0">
                  <a:pos x="164" y="60"/>
                </a:cxn>
                <a:cxn ang="0">
                  <a:pos x="76" y="72"/>
                </a:cxn>
                <a:cxn ang="0">
                  <a:pos x="0" y="76"/>
                </a:cxn>
                <a:cxn ang="0">
                  <a:pos x="64" y="72"/>
                </a:cxn>
                <a:cxn ang="0">
                  <a:pos x="112" y="60"/>
                </a:cxn>
                <a:cxn ang="0">
                  <a:pos x="152" y="48"/>
                </a:cxn>
                <a:cxn ang="0">
                  <a:pos x="176" y="36"/>
                </a:cxn>
                <a:cxn ang="0">
                  <a:pos x="188" y="16"/>
                </a:cxn>
                <a:cxn ang="0">
                  <a:pos x="188" y="4"/>
                </a:cxn>
                <a:cxn ang="0">
                  <a:pos x="180" y="0"/>
                </a:cxn>
                <a:cxn ang="0">
                  <a:pos x="240" y="4"/>
                </a:cxn>
              </a:cxnLst>
              <a:rect l="0" t="0" r="0" b="0"/>
              <a:pathLst>
                <a:path w="248" h="76">
                  <a:moveTo>
                    <a:pt x="240" y="4"/>
                  </a:moveTo>
                  <a:lnTo>
                    <a:pt x="248" y="16"/>
                  </a:lnTo>
                  <a:lnTo>
                    <a:pt x="236" y="28"/>
                  </a:lnTo>
                  <a:lnTo>
                    <a:pt x="212" y="40"/>
                  </a:lnTo>
                  <a:lnTo>
                    <a:pt x="164" y="60"/>
                  </a:lnTo>
                  <a:lnTo>
                    <a:pt x="76" y="72"/>
                  </a:lnTo>
                  <a:lnTo>
                    <a:pt x="0" y="76"/>
                  </a:lnTo>
                  <a:lnTo>
                    <a:pt x="64" y="72"/>
                  </a:lnTo>
                  <a:lnTo>
                    <a:pt x="112" y="60"/>
                  </a:lnTo>
                  <a:lnTo>
                    <a:pt x="152" y="48"/>
                  </a:lnTo>
                  <a:lnTo>
                    <a:pt x="176" y="36"/>
                  </a:lnTo>
                  <a:lnTo>
                    <a:pt x="188" y="16"/>
                  </a:lnTo>
                  <a:lnTo>
                    <a:pt x="188" y="4"/>
                  </a:lnTo>
                  <a:lnTo>
                    <a:pt x="180" y="0"/>
                  </a:lnTo>
                  <a:lnTo>
                    <a:pt x="240" y="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0" name="図形 39"/>
            <p:cNvSpPr>
              <a:spLocks/>
            </p:cNvSpPr>
            <p:nvPr/>
          </p:nvSpPr>
          <p:spPr bwMode="auto">
            <a:xfrm>
              <a:off x="5092" y="368"/>
              <a:ext cx="188" cy="96"/>
            </a:xfrm>
            <a:custGeom>
              <a:avLst/>
              <a:gdLst/>
              <a:ahLst/>
              <a:cxnLst>
                <a:cxn ang="0">
                  <a:pos x="176" y="20"/>
                </a:cxn>
                <a:cxn ang="0">
                  <a:pos x="188" y="24"/>
                </a:cxn>
                <a:cxn ang="0">
                  <a:pos x="188" y="36"/>
                </a:cxn>
                <a:cxn ang="0">
                  <a:pos x="184" y="48"/>
                </a:cxn>
                <a:cxn ang="0">
                  <a:pos x="164" y="60"/>
                </a:cxn>
                <a:cxn ang="0">
                  <a:pos x="128" y="72"/>
                </a:cxn>
                <a:cxn ang="0">
                  <a:pos x="72" y="84"/>
                </a:cxn>
                <a:cxn ang="0">
                  <a:pos x="0" y="96"/>
                </a:cxn>
                <a:cxn ang="0">
                  <a:pos x="32" y="84"/>
                </a:cxn>
                <a:cxn ang="0">
                  <a:pos x="56" y="72"/>
                </a:cxn>
                <a:cxn ang="0">
                  <a:pos x="80" y="56"/>
                </a:cxn>
                <a:cxn ang="0">
                  <a:pos x="84" y="32"/>
                </a:cxn>
                <a:cxn ang="0">
                  <a:pos x="84" y="20"/>
                </a:cxn>
                <a:cxn ang="0">
                  <a:pos x="80" y="12"/>
                </a:cxn>
                <a:cxn ang="0">
                  <a:pos x="68" y="0"/>
                </a:cxn>
                <a:cxn ang="0">
                  <a:pos x="176" y="20"/>
                </a:cxn>
              </a:cxnLst>
              <a:rect l="0" t="0" r="0" b="0"/>
              <a:pathLst>
                <a:path w="188" h="96">
                  <a:moveTo>
                    <a:pt x="176" y="20"/>
                  </a:moveTo>
                  <a:lnTo>
                    <a:pt x="188" y="24"/>
                  </a:lnTo>
                  <a:lnTo>
                    <a:pt x="188" y="36"/>
                  </a:lnTo>
                  <a:lnTo>
                    <a:pt x="184" y="48"/>
                  </a:lnTo>
                  <a:lnTo>
                    <a:pt x="164" y="60"/>
                  </a:lnTo>
                  <a:lnTo>
                    <a:pt x="128" y="72"/>
                  </a:lnTo>
                  <a:lnTo>
                    <a:pt x="72" y="84"/>
                  </a:lnTo>
                  <a:lnTo>
                    <a:pt x="0" y="96"/>
                  </a:lnTo>
                  <a:lnTo>
                    <a:pt x="32" y="84"/>
                  </a:lnTo>
                  <a:lnTo>
                    <a:pt x="56" y="72"/>
                  </a:lnTo>
                  <a:lnTo>
                    <a:pt x="80" y="56"/>
                  </a:lnTo>
                  <a:lnTo>
                    <a:pt x="84" y="32"/>
                  </a:lnTo>
                  <a:lnTo>
                    <a:pt x="84" y="20"/>
                  </a:lnTo>
                  <a:lnTo>
                    <a:pt x="80" y="12"/>
                  </a:lnTo>
                  <a:lnTo>
                    <a:pt x="68" y="0"/>
                  </a:lnTo>
                  <a:lnTo>
                    <a:pt x="176" y="2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1" name="図形 40"/>
            <p:cNvSpPr>
              <a:spLocks/>
            </p:cNvSpPr>
            <p:nvPr/>
          </p:nvSpPr>
          <p:spPr bwMode="auto">
            <a:xfrm>
              <a:off x="4544" y="144"/>
              <a:ext cx="188" cy="120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48" y="0"/>
                </a:cxn>
                <a:cxn ang="0">
                  <a:pos x="120" y="8"/>
                </a:cxn>
                <a:cxn ang="0">
                  <a:pos x="76" y="32"/>
                </a:cxn>
                <a:cxn ang="0">
                  <a:pos x="52" y="48"/>
                </a:cxn>
                <a:cxn ang="0">
                  <a:pos x="48" y="56"/>
                </a:cxn>
                <a:cxn ang="0">
                  <a:pos x="48" y="72"/>
                </a:cxn>
                <a:cxn ang="0">
                  <a:pos x="48" y="84"/>
                </a:cxn>
                <a:cxn ang="0">
                  <a:pos x="60" y="96"/>
                </a:cxn>
                <a:cxn ang="0">
                  <a:pos x="76" y="108"/>
                </a:cxn>
                <a:cxn ang="0">
                  <a:pos x="112" y="120"/>
                </a:cxn>
                <a:cxn ang="0">
                  <a:pos x="72" y="116"/>
                </a:cxn>
                <a:cxn ang="0">
                  <a:pos x="36" y="104"/>
                </a:cxn>
                <a:cxn ang="0">
                  <a:pos x="16" y="92"/>
                </a:cxn>
                <a:cxn ang="0">
                  <a:pos x="4" y="84"/>
                </a:cxn>
                <a:cxn ang="0">
                  <a:pos x="0" y="60"/>
                </a:cxn>
                <a:cxn ang="0">
                  <a:pos x="4" y="56"/>
                </a:cxn>
                <a:cxn ang="0">
                  <a:pos x="16" y="32"/>
                </a:cxn>
                <a:cxn ang="0">
                  <a:pos x="36" y="20"/>
                </a:cxn>
                <a:cxn ang="0">
                  <a:pos x="88" y="8"/>
                </a:cxn>
                <a:cxn ang="0">
                  <a:pos x="148" y="0"/>
                </a:cxn>
                <a:cxn ang="0">
                  <a:pos x="188" y="0"/>
                </a:cxn>
              </a:cxnLst>
              <a:rect l="0" t="0" r="0" b="0"/>
              <a:pathLst>
                <a:path w="188" h="120">
                  <a:moveTo>
                    <a:pt x="188" y="0"/>
                  </a:moveTo>
                  <a:lnTo>
                    <a:pt x="148" y="0"/>
                  </a:lnTo>
                  <a:lnTo>
                    <a:pt x="120" y="8"/>
                  </a:lnTo>
                  <a:lnTo>
                    <a:pt x="76" y="32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8" y="72"/>
                  </a:lnTo>
                  <a:lnTo>
                    <a:pt x="48" y="84"/>
                  </a:lnTo>
                  <a:lnTo>
                    <a:pt x="60" y="96"/>
                  </a:lnTo>
                  <a:lnTo>
                    <a:pt x="76" y="108"/>
                  </a:lnTo>
                  <a:lnTo>
                    <a:pt x="112" y="120"/>
                  </a:lnTo>
                  <a:lnTo>
                    <a:pt x="72" y="116"/>
                  </a:lnTo>
                  <a:lnTo>
                    <a:pt x="36" y="104"/>
                  </a:lnTo>
                  <a:lnTo>
                    <a:pt x="16" y="92"/>
                  </a:lnTo>
                  <a:lnTo>
                    <a:pt x="4" y="84"/>
                  </a:lnTo>
                  <a:lnTo>
                    <a:pt x="0" y="60"/>
                  </a:lnTo>
                  <a:lnTo>
                    <a:pt x="4" y="56"/>
                  </a:lnTo>
                  <a:lnTo>
                    <a:pt x="16" y="32"/>
                  </a:lnTo>
                  <a:lnTo>
                    <a:pt x="36" y="20"/>
                  </a:lnTo>
                  <a:lnTo>
                    <a:pt x="88" y="8"/>
                  </a:lnTo>
                  <a:lnTo>
                    <a:pt x="148" y="0"/>
                  </a:lnTo>
                  <a:lnTo>
                    <a:pt x="188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2" name="図形 41"/>
            <p:cNvSpPr>
              <a:spLocks/>
            </p:cNvSpPr>
            <p:nvPr/>
          </p:nvSpPr>
          <p:spPr bwMode="auto">
            <a:xfrm>
              <a:off x="4472" y="140"/>
              <a:ext cx="184" cy="132"/>
            </a:xfrm>
            <a:custGeom>
              <a:avLst/>
              <a:gdLst/>
              <a:ahLst/>
              <a:cxnLst>
                <a:cxn ang="0">
                  <a:pos x="76" y="88"/>
                </a:cxn>
                <a:cxn ang="0">
                  <a:pos x="84" y="96"/>
                </a:cxn>
                <a:cxn ang="0">
                  <a:pos x="100" y="108"/>
                </a:cxn>
                <a:cxn ang="0">
                  <a:pos x="132" y="120"/>
                </a:cxn>
                <a:cxn ang="0">
                  <a:pos x="172" y="132"/>
                </a:cxn>
                <a:cxn ang="0">
                  <a:pos x="124" y="120"/>
                </a:cxn>
                <a:cxn ang="0">
                  <a:pos x="64" y="108"/>
                </a:cxn>
                <a:cxn ang="0">
                  <a:pos x="16" y="88"/>
                </a:cxn>
                <a:cxn ang="0">
                  <a:pos x="4" y="76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12" y="40"/>
                </a:cxn>
                <a:cxn ang="0">
                  <a:pos x="36" y="24"/>
                </a:cxn>
                <a:cxn ang="0">
                  <a:pos x="88" y="12"/>
                </a:cxn>
                <a:cxn ang="0">
                  <a:pos x="120" y="4"/>
                </a:cxn>
                <a:cxn ang="0">
                  <a:pos x="184" y="0"/>
                </a:cxn>
                <a:cxn ang="0">
                  <a:pos x="148" y="4"/>
                </a:cxn>
                <a:cxn ang="0">
                  <a:pos x="112" y="16"/>
                </a:cxn>
                <a:cxn ang="0">
                  <a:pos x="88" y="28"/>
                </a:cxn>
                <a:cxn ang="0">
                  <a:pos x="72" y="52"/>
                </a:cxn>
                <a:cxn ang="0">
                  <a:pos x="72" y="64"/>
                </a:cxn>
                <a:cxn ang="0">
                  <a:pos x="76" y="88"/>
                </a:cxn>
              </a:cxnLst>
              <a:rect l="0" t="0" r="0" b="0"/>
              <a:pathLst>
                <a:path w="184" h="132">
                  <a:moveTo>
                    <a:pt x="76" y="88"/>
                  </a:moveTo>
                  <a:lnTo>
                    <a:pt x="84" y="96"/>
                  </a:lnTo>
                  <a:lnTo>
                    <a:pt x="100" y="108"/>
                  </a:lnTo>
                  <a:lnTo>
                    <a:pt x="132" y="120"/>
                  </a:lnTo>
                  <a:lnTo>
                    <a:pt x="172" y="132"/>
                  </a:lnTo>
                  <a:lnTo>
                    <a:pt x="124" y="120"/>
                  </a:lnTo>
                  <a:lnTo>
                    <a:pt x="64" y="108"/>
                  </a:lnTo>
                  <a:lnTo>
                    <a:pt x="16" y="88"/>
                  </a:lnTo>
                  <a:lnTo>
                    <a:pt x="4" y="76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12" y="40"/>
                  </a:lnTo>
                  <a:lnTo>
                    <a:pt x="36" y="24"/>
                  </a:lnTo>
                  <a:lnTo>
                    <a:pt x="88" y="12"/>
                  </a:lnTo>
                  <a:lnTo>
                    <a:pt x="120" y="4"/>
                  </a:lnTo>
                  <a:lnTo>
                    <a:pt x="184" y="0"/>
                  </a:lnTo>
                  <a:lnTo>
                    <a:pt x="148" y="4"/>
                  </a:lnTo>
                  <a:lnTo>
                    <a:pt x="112" y="16"/>
                  </a:lnTo>
                  <a:lnTo>
                    <a:pt x="88" y="28"/>
                  </a:lnTo>
                  <a:lnTo>
                    <a:pt x="72" y="52"/>
                  </a:lnTo>
                  <a:lnTo>
                    <a:pt x="72" y="64"/>
                  </a:lnTo>
                  <a:lnTo>
                    <a:pt x="76" y="8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3" name="図形 42"/>
            <p:cNvSpPr>
              <a:spLocks/>
            </p:cNvSpPr>
            <p:nvPr/>
          </p:nvSpPr>
          <p:spPr bwMode="auto">
            <a:xfrm>
              <a:off x="4664" y="140"/>
              <a:ext cx="4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0" y="0"/>
                </a:cxn>
              </a:cxnLst>
              <a:rect l="0" t="0" r="0" b="0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4" name="図形 43"/>
            <p:cNvSpPr>
              <a:spLocks/>
            </p:cNvSpPr>
            <p:nvPr/>
          </p:nvSpPr>
          <p:spPr bwMode="auto">
            <a:xfrm>
              <a:off x="4348" y="128"/>
              <a:ext cx="316" cy="148"/>
            </a:xfrm>
            <a:custGeom>
              <a:avLst/>
              <a:gdLst/>
              <a:ahLst/>
              <a:cxnLst>
                <a:cxn ang="0">
                  <a:pos x="292" y="4"/>
                </a:cxn>
                <a:cxn ang="0">
                  <a:pos x="316" y="4"/>
                </a:cxn>
                <a:cxn ang="0">
                  <a:pos x="316" y="12"/>
                </a:cxn>
                <a:cxn ang="0">
                  <a:pos x="244" y="12"/>
                </a:cxn>
                <a:cxn ang="0">
                  <a:pos x="212" y="16"/>
                </a:cxn>
                <a:cxn ang="0">
                  <a:pos x="184" y="24"/>
                </a:cxn>
                <a:cxn ang="0">
                  <a:pos x="160" y="28"/>
                </a:cxn>
                <a:cxn ang="0">
                  <a:pos x="128" y="52"/>
                </a:cxn>
                <a:cxn ang="0">
                  <a:pos x="124" y="64"/>
                </a:cxn>
                <a:cxn ang="0">
                  <a:pos x="116" y="76"/>
                </a:cxn>
                <a:cxn ang="0">
                  <a:pos x="124" y="88"/>
                </a:cxn>
                <a:cxn ang="0">
                  <a:pos x="136" y="108"/>
                </a:cxn>
                <a:cxn ang="0">
                  <a:pos x="184" y="120"/>
                </a:cxn>
                <a:cxn ang="0">
                  <a:pos x="236" y="136"/>
                </a:cxn>
                <a:cxn ang="0">
                  <a:pos x="292" y="144"/>
                </a:cxn>
                <a:cxn ang="0">
                  <a:pos x="208" y="148"/>
                </a:cxn>
                <a:cxn ang="0">
                  <a:pos x="172" y="148"/>
                </a:cxn>
                <a:cxn ang="0">
                  <a:pos x="148" y="148"/>
                </a:cxn>
                <a:cxn ang="0">
                  <a:pos x="124" y="144"/>
                </a:cxn>
                <a:cxn ang="0">
                  <a:pos x="68" y="124"/>
                </a:cxn>
                <a:cxn ang="0">
                  <a:pos x="20" y="108"/>
                </a:cxn>
                <a:cxn ang="0">
                  <a:pos x="8" y="96"/>
                </a:cxn>
                <a:cxn ang="0">
                  <a:pos x="0" y="76"/>
                </a:cxn>
                <a:cxn ang="0">
                  <a:pos x="0" y="64"/>
                </a:cxn>
                <a:cxn ang="0">
                  <a:pos x="12" y="48"/>
                </a:cxn>
                <a:cxn ang="0">
                  <a:pos x="24" y="28"/>
                </a:cxn>
                <a:cxn ang="0">
                  <a:pos x="48" y="16"/>
                </a:cxn>
                <a:cxn ang="0">
                  <a:pos x="84" y="12"/>
                </a:cxn>
                <a:cxn ang="0">
                  <a:pos x="136" y="0"/>
                </a:cxn>
                <a:cxn ang="0">
                  <a:pos x="172" y="0"/>
                </a:cxn>
                <a:cxn ang="0">
                  <a:pos x="220" y="0"/>
                </a:cxn>
                <a:cxn ang="0">
                  <a:pos x="292" y="4"/>
                </a:cxn>
              </a:cxnLst>
              <a:rect l="0" t="0" r="0" b="0"/>
              <a:pathLst>
                <a:path w="316" h="148">
                  <a:moveTo>
                    <a:pt x="292" y="4"/>
                  </a:moveTo>
                  <a:lnTo>
                    <a:pt x="316" y="4"/>
                  </a:lnTo>
                  <a:lnTo>
                    <a:pt x="316" y="12"/>
                  </a:lnTo>
                  <a:lnTo>
                    <a:pt x="244" y="12"/>
                  </a:lnTo>
                  <a:lnTo>
                    <a:pt x="212" y="16"/>
                  </a:lnTo>
                  <a:lnTo>
                    <a:pt x="184" y="24"/>
                  </a:lnTo>
                  <a:lnTo>
                    <a:pt x="160" y="28"/>
                  </a:lnTo>
                  <a:lnTo>
                    <a:pt x="128" y="52"/>
                  </a:lnTo>
                  <a:lnTo>
                    <a:pt x="124" y="64"/>
                  </a:lnTo>
                  <a:lnTo>
                    <a:pt x="116" y="76"/>
                  </a:lnTo>
                  <a:lnTo>
                    <a:pt x="124" y="88"/>
                  </a:lnTo>
                  <a:lnTo>
                    <a:pt x="136" y="108"/>
                  </a:lnTo>
                  <a:lnTo>
                    <a:pt x="184" y="120"/>
                  </a:lnTo>
                  <a:lnTo>
                    <a:pt x="236" y="136"/>
                  </a:lnTo>
                  <a:lnTo>
                    <a:pt x="292" y="144"/>
                  </a:lnTo>
                  <a:lnTo>
                    <a:pt x="208" y="148"/>
                  </a:lnTo>
                  <a:lnTo>
                    <a:pt x="172" y="148"/>
                  </a:lnTo>
                  <a:lnTo>
                    <a:pt x="148" y="148"/>
                  </a:lnTo>
                  <a:lnTo>
                    <a:pt x="124" y="144"/>
                  </a:lnTo>
                  <a:lnTo>
                    <a:pt x="68" y="124"/>
                  </a:lnTo>
                  <a:lnTo>
                    <a:pt x="20" y="108"/>
                  </a:lnTo>
                  <a:lnTo>
                    <a:pt x="8" y="96"/>
                  </a:lnTo>
                  <a:lnTo>
                    <a:pt x="0" y="76"/>
                  </a:lnTo>
                  <a:lnTo>
                    <a:pt x="0" y="64"/>
                  </a:lnTo>
                  <a:lnTo>
                    <a:pt x="12" y="48"/>
                  </a:lnTo>
                  <a:lnTo>
                    <a:pt x="24" y="28"/>
                  </a:lnTo>
                  <a:lnTo>
                    <a:pt x="48" y="16"/>
                  </a:lnTo>
                  <a:lnTo>
                    <a:pt x="84" y="12"/>
                  </a:lnTo>
                  <a:lnTo>
                    <a:pt x="136" y="0"/>
                  </a:lnTo>
                  <a:lnTo>
                    <a:pt x="172" y="0"/>
                  </a:lnTo>
                  <a:lnTo>
                    <a:pt x="220" y="0"/>
                  </a:lnTo>
                  <a:lnTo>
                    <a:pt x="292" y="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5" name="図形 44"/>
            <p:cNvSpPr>
              <a:spLocks/>
            </p:cNvSpPr>
            <p:nvPr/>
          </p:nvSpPr>
          <p:spPr bwMode="auto">
            <a:xfrm>
              <a:off x="4272" y="116"/>
              <a:ext cx="288" cy="168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84" y="0"/>
                </a:cxn>
                <a:cxn ang="0">
                  <a:pos x="288" y="4"/>
                </a:cxn>
                <a:cxn ang="0">
                  <a:pos x="228" y="4"/>
                </a:cxn>
                <a:cxn ang="0">
                  <a:pos x="212" y="12"/>
                </a:cxn>
                <a:cxn ang="0">
                  <a:pos x="156" y="16"/>
                </a:cxn>
                <a:cxn ang="0">
                  <a:pos x="124" y="28"/>
                </a:cxn>
                <a:cxn ang="0">
                  <a:pos x="100" y="40"/>
                </a:cxn>
                <a:cxn ang="0">
                  <a:pos x="84" y="52"/>
                </a:cxn>
                <a:cxn ang="0">
                  <a:pos x="72" y="76"/>
                </a:cxn>
                <a:cxn ang="0">
                  <a:pos x="72" y="88"/>
                </a:cxn>
                <a:cxn ang="0">
                  <a:pos x="76" y="108"/>
                </a:cxn>
                <a:cxn ang="0">
                  <a:pos x="88" y="120"/>
                </a:cxn>
                <a:cxn ang="0">
                  <a:pos x="144" y="144"/>
                </a:cxn>
                <a:cxn ang="0">
                  <a:pos x="192" y="156"/>
                </a:cxn>
                <a:cxn ang="0">
                  <a:pos x="224" y="160"/>
                </a:cxn>
                <a:cxn ang="0">
                  <a:pos x="228" y="168"/>
                </a:cxn>
                <a:cxn ang="0">
                  <a:pos x="180" y="168"/>
                </a:cxn>
                <a:cxn ang="0">
                  <a:pos x="148" y="160"/>
                </a:cxn>
                <a:cxn ang="0">
                  <a:pos x="88" y="144"/>
                </a:cxn>
                <a:cxn ang="0">
                  <a:pos x="52" y="132"/>
                </a:cxn>
                <a:cxn ang="0">
                  <a:pos x="28" y="120"/>
                </a:cxn>
                <a:cxn ang="0">
                  <a:pos x="4" y="100"/>
                </a:cxn>
                <a:cxn ang="0">
                  <a:pos x="0" y="76"/>
                </a:cxn>
                <a:cxn ang="0">
                  <a:pos x="0" y="64"/>
                </a:cxn>
                <a:cxn ang="0">
                  <a:pos x="16" y="40"/>
                </a:cxn>
                <a:cxn ang="0">
                  <a:pos x="36" y="24"/>
                </a:cxn>
                <a:cxn ang="0">
                  <a:pos x="64" y="12"/>
                </a:cxn>
                <a:cxn ang="0">
                  <a:pos x="108" y="4"/>
                </a:cxn>
                <a:cxn ang="0">
                  <a:pos x="156" y="0"/>
                </a:cxn>
                <a:cxn ang="0">
                  <a:pos x="184" y="0"/>
                </a:cxn>
                <a:cxn ang="0">
                  <a:pos x="264" y="0"/>
                </a:cxn>
              </a:cxnLst>
              <a:rect l="0" t="0" r="0" b="0"/>
              <a:pathLst>
                <a:path w="288" h="168">
                  <a:moveTo>
                    <a:pt x="264" y="0"/>
                  </a:moveTo>
                  <a:lnTo>
                    <a:pt x="284" y="0"/>
                  </a:lnTo>
                  <a:lnTo>
                    <a:pt x="288" y="4"/>
                  </a:lnTo>
                  <a:lnTo>
                    <a:pt x="228" y="4"/>
                  </a:lnTo>
                  <a:lnTo>
                    <a:pt x="212" y="12"/>
                  </a:lnTo>
                  <a:lnTo>
                    <a:pt x="156" y="16"/>
                  </a:lnTo>
                  <a:lnTo>
                    <a:pt x="124" y="28"/>
                  </a:lnTo>
                  <a:lnTo>
                    <a:pt x="100" y="40"/>
                  </a:lnTo>
                  <a:lnTo>
                    <a:pt x="84" y="52"/>
                  </a:lnTo>
                  <a:lnTo>
                    <a:pt x="72" y="76"/>
                  </a:lnTo>
                  <a:lnTo>
                    <a:pt x="72" y="88"/>
                  </a:lnTo>
                  <a:lnTo>
                    <a:pt x="76" y="108"/>
                  </a:lnTo>
                  <a:lnTo>
                    <a:pt x="88" y="120"/>
                  </a:lnTo>
                  <a:lnTo>
                    <a:pt x="144" y="144"/>
                  </a:lnTo>
                  <a:lnTo>
                    <a:pt x="192" y="156"/>
                  </a:lnTo>
                  <a:lnTo>
                    <a:pt x="224" y="160"/>
                  </a:lnTo>
                  <a:lnTo>
                    <a:pt x="228" y="168"/>
                  </a:lnTo>
                  <a:lnTo>
                    <a:pt x="180" y="168"/>
                  </a:lnTo>
                  <a:lnTo>
                    <a:pt x="148" y="160"/>
                  </a:lnTo>
                  <a:lnTo>
                    <a:pt x="88" y="144"/>
                  </a:lnTo>
                  <a:lnTo>
                    <a:pt x="52" y="132"/>
                  </a:lnTo>
                  <a:lnTo>
                    <a:pt x="28" y="120"/>
                  </a:lnTo>
                  <a:lnTo>
                    <a:pt x="4" y="100"/>
                  </a:lnTo>
                  <a:lnTo>
                    <a:pt x="0" y="76"/>
                  </a:lnTo>
                  <a:lnTo>
                    <a:pt x="0" y="64"/>
                  </a:lnTo>
                  <a:lnTo>
                    <a:pt x="16" y="40"/>
                  </a:lnTo>
                  <a:lnTo>
                    <a:pt x="36" y="24"/>
                  </a:lnTo>
                  <a:lnTo>
                    <a:pt x="64" y="12"/>
                  </a:lnTo>
                  <a:lnTo>
                    <a:pt x="108" y="4"/>
                  </a:lnTo>
                  <a:lnTo>
                    <a:pt x="156" y="0"/>
                  </a:lnTo>
                  <a:lnTo>
                    <a:pt x="184" y="0"/>
                  </a:lnTo>
                  <a:lnTo>
                    <a:pt x="264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6" name="図形 45"/>
            <p:cNvSpPr>
              <a:spLocks/>
            </p:cNvSpPr>
            <p:nvPr/>
          </p:nvSpPr>
          <p:spPr bwMode="auto">
            <a:xfrm>
              <a:off x="4348" y="284"/>
              <a:ext cx="248" cy="212"/>
            </a:xfrm>
            <a:custGeom>
              <a:avLst/>
              <a:gdLst/>
              <a:ahLst/>
              <a:cxnLst>
                <a:cxn ang="0">
                  <a:pos x="8" y="200"/>
                </a:cxn>
                <a:cxn ang="0">
                  <a:pos x="8" y="192"/>
                </a:cxn>
                <a:cxn ang="0">
                  <a:pos x="104" y="164"/>
                </a:cxn>
                <a:cxn ang="0">
                  <a:pos x="140" y="140"/>
                </a:cxn>
                <a:cxn ang="0">
                  <a:pos x="152" y="120"/>
                </a:cxn>
                <a:cxn ang="0">
                  <a:pos x="160" y="108"/>
                </a:cxn>
                <a:cxn ang="0">
                  <a:pos x="160" y="84"/>
                </a:cxn>
                <a:cxn ang="0">
                  <a:pos x="152" y="68"/>
                </a:cxn>
                <a:cxn ang="0">
                  <a:pos x="140" y="48"/>
                </a:cxn>
                <a:cxn ang="0">
                  <a:pos x="96" y="20"/>
                </a:cxn>
                <a:cxn ang="0">
                  <a:pos x="48" y="0"/>
                </a:cxn>
                <a:cxn ang="0">
                  <a:pos x="84" y="8"/>
                </a:cxn>
                <a:cxn ang="0">
                  <a:pos x="140" y="12"/>
                </a:cxn>
                <a:cxn ang="0">
                  <a:pos x="196" y="32"/>
                </a:cxn>
                <a:cxn ang="0">
                  <a:pos x="220" y="48"/>
                </a:cxn>
                <a:cxn ang="0">
                  <a:pos x="244" y="68"/>
                </a:cxn>
                <a:cxn ang="0">
                  <a:pos x="248" y="84"/>
                </a:cxn>
                <a:cxn ang="0">
                  <a:pos x="248" y="96"/>
                </a:cxn>
                <a:cxn ang="0">
                  <a:pos x="248" y="116"/>
                </a:cxn>
                <a:cxn ang="0">
                  <a:pos x="232" y="140"/>
                </a:cxn>
                <a:cxn ang="0">
                  <a:pos x="200" y="156"/>
                </a:cxn>
                <a:cxn ang="0">
                  <a:pos x="140" y="180"/>
                </a:cxn>
                <a:cxn ang="0">
                  <a:pos x="80" y="200"/>
                </a:cxn>
                <a:cxn ang="0">
                  <a:pos x="0" y="212"/>
                </a:cxn>
                <a:cxn ang="0">
                  <a:pos x="8" y="200"/>
                </a:cxn>
              </a:cxnLst>
              <a:rect l="0" t="0" r="0" b="0"/>
              <a:pathLst>
                <a:path w="248" h="212">
                  <a:moveTo>
                    <a:pt x="8" y="200"/>
                  </a:moveTo>
                  <a:lnTo>
                    <a:pt x="8" y="192"/>
                  </a:lnTo>
                  <a:lnTo>
                    <a:pt x="104" y="164"/>
                  </a:lnTo>
                  <a:lnTo>
                    <a:pt x="140" y="140"/>
                  </a:lnTo>
                  <a:lnTo>
                    <a:pt x="152" y="120"/>
                  </a:lnTo>
                  <a:lnTo>
                    <a:pt x="160" y="108"/>
                  </a:lnTo>
                  <a:lnTo>
                    <a:pt x="160" y="84"/>
                  </a:lnTo>
                  <a:lnTo>
                    <a:pt x="152" y="68"/>
                  </a:lnTo>
                  <a:lnTo>
                    <a:pt x="140" y="48"/>
                  </a:lnTo>
                  <a:lnTo>
                    <a:pt x="96" y="20"/>
                  </a:lnTo>
                  <a:lnTo>
                    <a:pt x="48" y="0"/>
                  </a:lnTo>
                  <a:lnTo>
                    <a:pt x="84" y="8"/>
                  </a:lnTo>
                  <a:lnTo>
                    <a:pt x="140" y="12"/>
                  </a:lnTo>
                  <a:lnTo>
                    <a:pt x="196" y="32"/>
                  </a:lnTo>
                  <a:lnTo>
                    <a:pt x="220" y="48"/>
                  </a:lnTo>
                  <a:lnTo>
                    <a:pt x="244" y="68"/>
                  </a:lnTo>
                  <a:lnTo>
                    <a:pt x="248" y="84"/>
                  </a:lnTo>
                  <a:lnTo>
                    <a:pt x="248" y="96"/>
                  </a:lnTo>
                  <a:lnTo>
                    <a:pt x="248" y="116"/>
                  </a:lnTo>
                  <a:lnTo>
                    <a:pt x="232" y="140"/>
                  </a:lnTo>
                  <a:lnTo>
                    <a:pt x="200" y="156"/>
                  </a:lnTo>
                  <a:lnTo>
                    <a:pt x="140" y="180"/>
                  </a:lnTo>
                  <a:lnTo>
                    <a:pt x="80" y="200"/>
                  </a:lnTo>
                  <a:lnTo>
                    <a:pt x="0" y="212"/>
                  </a:lnTo>
                  <a:lnTo>
                    <a:pt x="8" y="20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7" name="図形 46"/>
            <p:cNvSpPr>
              <a:spLocks/>
            </p:cNvSpPr>
            <p:nvPr/>
          </p:nvSpPr>
          <p:spPr bwMode="auto">
            <a:xfrm>
              <a:off x="4224" y="96"/>
              <a:ext cx="284" cy="188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284" y="12"/>
                </a:cxn>
                <a:cxn ang="0">
                  <a:pos x="220" y="12"/>
                </a:cxn>
                <a:cxn ang="0">
                  <a:pos x="204" y="12"/>
                </a:cxn>
                <a:cxn ang="0">
                  <a:pos x="148" y="20"/>
                </a:cxn>
                <a:cxn ang="0">
                  <a:pos x="112" y="32"/>
                </a:cxn>
                <a:cxn ang="0">
                  <a:pos x="84" y="44"/>
                </a:cxn>
                <a:cxn ang="0">
                  <a:pos x="64" y="56"/>
                </a:cxn>
                <a:cxn ang="0">
                  <a:pos x="40" y="84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64" y="132"/>
                </a:cxn>
                <a:cxn ang="0">
                  <a:pos x="84" y="144"/>
                </a:cxn>
                <a:cxn ang="0">
                  <a:pos x="112" y="156"/>
                </a:cxn>
                <a:cxn ang="0">
                  <a:pos x="168" y="176"/>
                </a:cxn>
                <a:cxn ang="0">
                  <a:pos x="208" y="188"/>
                </a:cxn>
                <a:cxn ang="0">
                  <a:pos x="160" y="188"/>
                </a:cxn>
                <a:cxn ang="0">
                  <a:pos x="156" y="188"/>
                </a:cxn>
                <a:cxn ang="0">
                  <a:pos x="156" y="180"/>
                </a:cxn>
                <a:cxn ang="0">
                  <a:pos x="96" y="168"/>
                </a:cxn>
                <a:cxn ang="0">
                  <a:pos x="48" y="152"/>
                </a:cxn>
                <a:cxn ang="0">
                  <a:pos x="24" y="140"/>
                </a:cxn>
                <a:cxn ang="0">
                  <a:pos x="4" y="120"/>
                </a:cxn>
                <a:cxn ang="0">
                  <a:pos x="0" y="104"/>
                </a:cxn>
                <a:cxn ang="0">
                  <a:pos x="0" y="92"/>
                </a:cxn>
                <a:cxn ang="0">
                  <a:pos x="12" y="60"/>
                </a:cxn>
                <a:cxn ang="0">
                  <a:pos x="40" y="36"/>
                </a:cxn>
                <a:cxn ang="0">
                  <a:pos x="72" y="24"/>
                </a:cxn>
                <a:cxn ang="0">
                  <a:pos x="108" y="12"/>
                </a:cxn>
                <a:cxn ang="0">
                  <a:pos x="180" y="8"/>
                </a:cxn>
                <a:cxn ang="0">
                  <a:pos x="208" y="0"/>
                </a:cxn>
              </a:cxnLst>
              <a:rect l="0" t="0" r="0" b="0"/>
              <a:pathLst>
                <a:path w="284" h="188">
                  <a:moveTo>
                    <a:pt x="208" y="0"/>
                  </a:moveTo>
                  <a:lnTo>
                    <a:pt x="284" y="12"/>
                  </a:lnTo>
                  <a:lnTo>
                    <a:pt x="220" y="12"/>
                  </a:lnTo>
                  <a:lnTo>
                    <a:pt x="204" y="12"/>
                  </a:lnTo>
                  <a:lnTo>
                    <a:pt x="148" y="20"/>
                  </a:lnTo>
                  <a:lnTo>
                    <a:pt x="112" y="32"/>
                  </a:lnTo>
                  <a:lnTo>
                    <a:pt x="84" y="44"/>
                  </a:lnTo>
                  <a:lnTo>
                    <a:pt x="64" y="56"/>
                  </a:lnTo>
                  <a:lnTo>
                    <a:pt x="40" y="84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64" y="132"/>
                  </a:lnTo>
                  <a:lnTo>
                    <a:pt x="84" y="144"/>
                  </a:lnTo>
                  <a:lnTo>
                    <a:pt x="112" y="156"/>
                  </a:lnTo>
                  <a:lnTo>
                    <a:pt x="168" y="176"/>
                  </a:lnTo>
                  <a:lnTo>
                    <a:pt x="208" y="188"/>
                  </a:lnTo>
                  <a:lnTo>
                    <a:pt x="160" y="188"/>
                  </a:lnTo>
                  <a:lnTo>
                    <a:pt x="156" y="188"/>
                  </a:lnTo>
                  <a:lnTo>
                    <a:pt x="156" y="180"/>
                  </a:lnTo>
                  <a:lnTo>
                    <a:pt x="96" y="168"/>
                  </a:lnTo>
                  <a:lnTo>
                    <a:pt x="48" y="152"/>
                  </a:lnTo>
                  <a:lnTo>
                    <a:pt x="24" y="140"/>
                  </a:lnTo>
                  <a:lnTo>
                    <a:pt x="4" y="120"/>
                  </a:lnTo>
                  <a:lnTo>
                    <a:pt x="0" y="104"/>
                  </a:lnTo>
                  <a:lnTo>
                    <a:pt x="0" y="92"/>
                  </a:lnTo>
                  <a:lnTo>
                    <a:pt x="12" y="60"/>
                  </a:lnTo>
                  <a:lnTo>
                    <a:pt x="40" y="36"/>
                  </a:lnTo>
                  <a:lnTo>
                    <a:pt x="72" y="24"/>
                  </a:lnTo>
                  <a:lnTo>
                    <a:pt x="108" y="12"/>
                  </a:lnTo>
                  <a:lnTo>
                    <a:pt x="180" y="8"/>
                  </a:lnTo>
                  <a:lnTo>
                    <a:pt x="208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8" name="図形 47"/>
            <p:cNvSpPr>
              <a:spLocks/>
            </p:cNvSpPr>
            <p:nvPr/>
          </p:nvSpPr>
          <p:spPr bwMode="auto">
            <a:xfrm>
              <a:off x="4160" y="92"/>
              <a:ext cx="248" cy="180"/>
            </a:xfrm>
            <a:custGeom>
              <a:avLst/>
              <a:gdLst/>
              <a:ahLst/>
              <a:cxnLst>
                <a:cxn ang="0">
                  <a:pos x="196" y="0"/>
                </a:cxn>
                <a:cxn ang="0">
                  <a:pos x="248" y="4"/>
                </a:cxn>
                <a:cxn ang="0">
                  <a:pos x="200" y="4"/>
                </a:cxn>
                <a:cxn ang="0">
                  <a:pos x="140" y="24"/>
                </a:cxn>
                <a:cxn ang="0">
                  <a:pos x="112" y="28"/>
                </a:cxn>
                <a:cxn ang="0">
                  <a:pos x="88" y="48"/>
                </a:cxn>
                <a:cxn ang="0">
                  <a:pos x="68" y="72"/>
                </a:cxn>
                <a:cxn ang="0">
                  <a:pos x="56" y="96"/>
                </a:cxn>
                <a:cxn ang="0">
                  <a:pos x="56" y="108"/>
                </a:cxn>
                <a:cxn ang="0">
                  <a:pos x="64" y="124"/>
                </a:cxn>
                <a:cxn ang="0">
                  <a:pos x="76" y="144"/>
                </a:cxn>
                <a:cxn ang="0">
                  <a:pos x="100" y="148"/>
                </a:cxn>
                <a:cxn ang="0">
                  <a:pos x="128" y="168"/>
                </a:cxn>
                <a:cxn ang="0">
                  <a:pos x="172" y="180"/>
                </a:cxn>
                <a:cxn ang="0">
                  <a:pos x="128" y="180"/>
                </a:cxn>
                <a:cxn ang="0">
                  <a:pos x="80" y="160"/>
                </a:cxn>
                <a:cxn ang="0">
                  <a:pos x="48" y="144"/>
                </a:cxn>
                <a:cxn ang="0">
                  <a:pos x="32" y="132"/>
                </a:cxn>
                <a:cxn ang="0">
                  <a:pos x="24" y="132"/>
                </a:cxn>
                <a:cxn ang="0">
                  <a:pos x="12" y="108"/>
                </a:cxn>
                <a:cxn ang="0">
                  <a:pos x="12" y="100"/>
                </a:cxn>
                <a:cxn ang="0">
                  <a:pos x="0" y="76"/>
                </a:cxn>
                <a:cxn ang="0">
                  <a:pos x="8" y="72"/>
                </a:cxn>
                <a:cxn ang="0">
                  <a:pos x="24" y="48"/>
                </a:cxn>
                <a:cxn ang="0">
                  <a:pos x="48" y="28"/>
                </a:cxn>
                <a:cxn ang="0">
                  <a:pos x="80" y="16"/>
                </a:cxn>
                <a:cxn ang="0">
                  <a:pos x="112" y="12"/>
                </a:cxn>
                <a:cxn ang="0">
                  <a:pos x="172" y="4"/>
                </a:cxn>
                <a:cxn ang="0">
                  <a:pos x="196" y="0"/>
                </a:cxn>
              </a:cxnLst>
              <a:rect l="0" t="0" r="0" b="0"/>
              <a:pathLst>
                <a:path w="248" h="180">
                  <a:moveTo>
                    <a:pt x="196" y="0"/>
                  </a:moveTo>
                  <a:lnTo>
                    <a:pt x="248" y="4"/>
                  </a:lnTo>
                  <a:lnTo>
                    <a:pt x="200" y="4"/>
                  </a:lnTo>
                  <a:lnTo>
                    <a:pt x="140" y="24"/>
                  </a:lnTo>
                  <a:lnTo>
                    <a:pt x="112" y="28"/>
                  </a:lnTo>
                  <a:lnTo>
                    <a:pt x="88" y="48"/>
                  </a:lnTo>
                  <a:lnTo>
                    <a:pt x="68" y="72"/>
                  </a:lnTo>
                  <a:lnTo>
                    <a:pt x="56" y="96"/>
                  </a:lnTo>
                  <a:lnTo>
                    <a:pt x="56" y="108"/>
                  </a:lnTo>
                  <a:lnTo>
                    <a:pt x="64" y="124"/>
                  </a:lnTo>
                  <a:lnTo>
                    <a:pt x="76" y="144"/>
                  </a:lnTo>
                  <a:lnTo>
                    <a:pt x="100" y="148"/>
                  </a:lnTo>
                  <a:lnTo>
                    <a:pt x="128" y="168"/>
                  </a:lnTo>
                  <a:lnTo>
                    <a:pt x="172" y="180"/>
                  </a:lnTo>
                  <a:lnTo>
                    <a:pt x="128" y="180"/>
                  </a:lnTo>
                  <a:lnTo>
                    <a:pt x="80" y="160"/>
                  </a:lnTo>
                  <a:lnTo>
                    <a:pt x="48" y="144"/>
                  </a:lnTo>
                  <a:lnTo>
                    <a:pt x="32" y="132"/>
                  </a:lnTo>
                  <a:lnTo>
                    <a:pt x="24" y="132"/>
                  </a:lnTo>
                  <a:lnTo>
                    <a:pt x="12" y="108"/>
                  </a:lnTo>
                  <a:lnTo>
                    <a:pt x="12" y="100"/>
                  </a:lnTo>
                  <a:lnTo>
                    <a:pt x="0" y="76"/>
                  </a:lnTo>
                  <a:lnTo>
                    <a:pt x="8" y="72"/>
                  </a:lnTo>
                  <a:lnTo>
                    <a:pt x="24" y="48"/>
                  </a:lnTo>
                  <a:lnTo>
                    <a:pt x="48" y="28"/>
                  </a:lnTo>
                  <a:lnTo>
                    <a:pt x="80" y="16"/>
                  </a:lnTo>
                  <a:lnTo>
                    <a:pt x="112" y="12"/>
                  </a:lnTo>
                  <a:lnTo>
                    <a:pt x="172" y="4"/>
                  </a:lnTo>
                  <a:lnTo>
                    <a:pt x="196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9" name="図形 48"/>
            <p:cNvSpPr>
              <a:spLocks/>
            </p:cNvSpPr>
            <p:nvPr/>
          </p:nvSpPr>
          <p:spPr bwMode="auto">
            <a:xfrm>
              <a:off x="4184" y="228"/>
              <a:ext cx="88" cy="44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32" y="20"/>
                </a:cxn>
                <a:cxn ang="0">
                  <a:pos x="88" y="44"/>
                </a:cxn>
                <a:cxn ang="0">
                  <a:pos x="0" y="36"/>
                </a:cxn>
                <a:cxn ang="0">
                  <a:pos x="8" y="36"/>
                </a:cxn>
                <a:cxn ang="0">
                  <a:pos x="8" y="20"/>
                </a:cxn>
                <a:cxn ang="0">
                  <a:pos x="8" y="0"/>
                </a:cxn>
              </a:cxnLst>
              <a:rect l="0" t="0" r="0" b="0"/>
              <a:pathLst>
                <a:path w="88" h="44">
                  <a:moveTo>
                    <a:pt x="8" y="0"/>
                  </a:moveTo>
                  <a:lnTo>
                    <a:pt x="32" y="20"/>
                  </a:lnTo>
                  <a:lnTo>
                    <a:pt x="88" y="44"/>
                  </a:lnTo>
                  <a:lnTo>
                    <a:pt x="0" y="36"/>
                  </a:lnTo>
                  <a:lnTo>
                    <a:pt x="8" y="36"/>
                  </a:lnTo>
                  <a:lnTo>
                    <a:pt x="8" y="2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0" name="図形 49"/>
            <p:cNvSpPr>
              <a:spLocks/>
            </p:cNvSpPr>
            <p:nvPr/>
          </p:nvSpPr>
          <p:spPr bwMode="auto">
            <a:xfrm>
              <a:off x="4108" y="96"/>
              <a:ext cx="180" cy="92"/>
            </a:xfrm>
            <a:custGeom>
              <a:avLst/>
              <a:gdLst/>
              <a:ahLst/>
              <a:cxnLst>
                <a:cxn ang="0">
                  <a:pos x="12" y="36"/>
                </a:cxn>
                <a:cxn ang="0">
                  <a:pos x="16" y="36"/>
                </a:cxn>
                <a:cxn ang="0">
                  <a:pos x="24" y="32"/>
                </a:cxn>
                <a:cxn ang="0">
                  <a:pos x="52" y="12"/>
                </a:cxn>
                <a:cxn ang="0">
                  <a:pos x="100" y="8"/>
                </a:cxn>
                <a:cxn ang="0">
                  <a:pos x="180" y="0"/>
                </a:cxn>
                <a:cxn ang="0">
                  <a:pos x="144" y="8"/>
                </a:cxn>
                <a:cxn ang="0">
                  <a:pos x="108" y="20"/>
                </a:cxn>
                <a:cxn ang="0">
                  <a:pos x="76" y="36"/>
                </a:cxn>
                <a:cxn ang="0">
                  <a:pos x="52" y="60"/>
                </a:cxn>
                <a:cxn ang="0">
                  <a:pos x="52" y="72"/>
                </a:cxn>
                <a:cxn ang="0">
                  <a:pos x="52" y="92"/>
                </a:cxn>
                <a:cxn ang="0">
                  <a:pos x="28" y="72"/>
                </a:cxn>
                <a:cxn ang="0">
                  <a:pos x="0" y="60"/>
                </a:cxn>
                <a:cxn ang="0">
                  <a:pos x="12" y="36"/>
                </a:cxn>
              </a:cxnLst>
              <a:rect l="0" t="0" r="0" b="0"/>
              <a:pathLst>
                <a:path w="180" h="92">
                  <a:moveTo>
                    <a:pt x="12" y="36"/>
                  </a:moveTo>
                  <a:lnTo>
                    <a:pt x="16" y="36"/>
                  </a:lnTo>
                  <a:lnTo>
                    <a:pt x="24" y="32"/>
                  </a:lnTo>
                  <a:lnTo>
                    <a:pt x="52" y="12"/>
                  </a:lnTo>
                  <a:lnTo>
                    <a:pt x="100" y="8"/>
                  </a:lnTo>
                  <a:lnTo>
                    <a:pt x="180" y="0"/>
                  </a:lnTo>
                  <a:lnTo>
                    <a:pt x="144" y="8"/>
                  </a:lnTo>
                  <a:lnTo>
                    <a:pt x="108" y="20"/>
                  </a:lnTo>
                  <a:lnTo>
                    <a:pt x="76" y="36"/>
                  </a:lnTo>
                  <a:lnTo>
                    <a:pt x="52" y="60"/>
                  </a:lnTo>
                  <a:lnTo>
                    <a:pt x="52" y="72"/>
                  </a:lnTo>
                  <a:lnTo>
                    <a:pt x="52" y="92"/>
                  </a:lnTo>
                  <a:lnTo>
                    <a:pt x="28" y="72"/>
                  </a:lnTo>
                  <a:lnTo>
                    <a:pt x="0" y="60"/>
                  </a:lnTo>
                  <a:lnTo>
                    <a:pt x="12" y="3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1" name="図形 50"/>
            <p:cNvSpPr>
              <a:spLocks/>
            </p:cNvSpPr>
            <p:nvPr/>
          </p:nvSpPr>
          <p:spPr bwMode="auto">
            <a:xfrm>
              <a:off x="4040" y="140"/>
              <a:ext cx="72" cy="1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72" y="0"/>
                </a:cxn>
                <a:cxn ang="0">
                  <a:pos x="60" y="12"/>
                </a:cxn>
                <a:cxn ang="0">
                  <a:pos x="0" y="0"/>
                </a:cxn>
                <a:cxn ang="0">
                  <a:pos x="8" y="0"/>
                </a:cxn>
              </a:cxnLst>
              <a:rect l="0" t="0" r="0" b="0"/>
              <a:pathLst>
                <a:path w="72" h="12">
                  <a:moveTo>
                    <a:pt x="8" y="0"/>
                  </a:moveTo>
                  <a:lnTo>
                    <a:pt x="72" y="0"/>
                  </a:lnTo>
                  <a:lnTo>
                    <a:pt x="60" y="12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2" name="図形 51"/>
            <p:cNvSpPr>
              <a:spLocks/>
            </p:cNvSpPr>
            <p:nvPr/>
          </p:nvSpPr>
          <p:spPr bwMode="auto">
            <a:xfrm>
              <a:off x="3056" y="264"/>
              <a:ext cx="152" cy="100"/>
            </a:xfrm>
            <a:custGeom>
              <a:avLst/>
              <a:gdLst/>
              <a:ahLst/>
              <a:cxnLst>
                <a:cxn ang="0">
                  <a:pos x="28" y="100"/>
                </a:cxn>
                <a:cxn ang="0">
                  <a:pos x="4" y="76"/>
                </a:cxn>
                <a:cxn ang="0">
                  <a:pos x="0" y="44"/>
                </a:cxn>
                <a:cxn ang="0">
                  <a:pos x="0" y="20"/>
                </a:cxn>
                <a:cxn ang="0">
                  <a:pos x="4" y="0"/>
                </a:cxn>
                <a:cxn ang="0">
                  <a:pos x="52" y="0"/>
                </a:cxn>
                <a:cxn ang="0">
                  <a:pos x="100" y="8"/>
                </a:cxn>
                <a:cxn ang="0">
                  <a:pos x="120" y="12"/>
                </a:cxn>
                <a:cxn ang="0">
                  <a:pos x="140" y="20"/>
                </a:cxn>
                <a:cxn ang="0">
                  <a:pos x="144" y="32"/>
                </a:cxn>
                <a:cxn ang="0">
                  <a:pos x="152" y="44"/>
                </a:cxn>
                <a:cxn ang="0">
                  <a:pos x="144" y="52"/>
                </a:cxn>
                <a:cxn ang="0">
                  <a:pos x="132" y="68"/>
                </a:cxn>
                <a:cxn ang="0">
                  <a:pos x="120" y="80"/>
                </a:cxn>
                <a:cxn ang="0">
                  <a:pos x="96" y="88"/>
                </a:cxn>
                <a:cxn ang="0">
                  <a:pos x="64" y="92"/>
                </a:cxn>
                <a:cxn ang="0">
                  <a:pos x="28" y="100"/>
                </a:cxn>
              </a:cxnLst>
              <a:rect l="0" t="0" r="0" b="0"/>
              <a:pathLst>
                <a:path w="152" h="100">
                  <a:moveTo>
                    <a:pt x="28" y="100"/>
                  </a:moveTo>
                  <a:lnTo>
                    <a:pt x="4" y="76"/>
                  </a:lnTo>
                  <a:lnTo>
                    <a:pt x="0" y="44"/>
                  </a:lnTo>
                  <a:lnTo>
                    <a:pt x="0" y="20"/>
                  </a:lnTo>
                  <a:lnTo>
                    <a:pt x="4" y="0"/>
                  </a:lnTo>
                  <a:lnTo>
                    <a:pt x="52" y="0"/>
                  </a:lnTo>
                  <a:lnTo>
                    <a:pt x="100" y="8"/>
                  </a:lnTo>
                  <a:lnTo>
                    <a:pt x="120" y="12"/>
                  </a:lnTo>
                  <a:lnTo>
                    <a:pt x="140" y="20"/>
                  </a:lnTo>
                  <a:lnTo>
                    <a:pt x="144" y="32"/>
                  </a:lnTo>
                  <a:lnTo>
                    <a:pt x="152" y="44"/>
                  </a:lnTo>
                  <a:lnTo>
                    <a:pt x="144" y="52"/>
                  </a:lnTo>
                  <a:lnTo>
                    <a:pt x="132" y="68"/>
                  </a:lnTo>
                  <a:lnTo>
                    <a:pt x="120" y="80"/>
                  </a:lnTo>
                  <a:lnTo>
                    <a:pt x="96" y="88"/>
                  </a:lnTo>
                  <a:lnTo>
                    <a:pt x="64" y="92"/>
                  </a:lnTo>
                  <a:lnTo>
                    <a:pt x="28" y="10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3" name="図形 52"/>
            <p:cNvSpPr>
              <a:spLocks/>
            </p:cNvSpPr>
            <p:nvPr/>
          </p:nvSpPr>
          <p:spPr bwMode="auto">
            <a:xfrm>
              <a:off x="3060" y="236"/>
              <a:ext cx="220" cy="144"/>
            </a:xfrm>
            <a:custGeom>
              <a:avLst/>
              <a:gdLst/>
              <a:ahLst/>
              <a:cxnLst>
                <a:cxn ang="0">
                  <a:pos x="48" y="144"/>
                </a:cxn>
                <a:cxn ang="0">
                  <a:pos x="24" y="128"/>
                </a:cxn>
                <a:cxn ang="0">
                  <a:pos x="60" y="128"/>
                </a:cxn>
                <a:cxn ang="0">
                  <a:pos x="96" y="120"/>
                </a:cxn>
                <a:cxn ang="0">
                  <a:pos x="116" y="108"/>
                </a:cxn>
                <a:cxn ang="0">
                  <a:pos x="136" y="104"/>
                </a:cxn>
                <a:cxn ang="0">
                  <a:pos x="148" y="80"/>
                </a:cxn>
                <a:cxn ang="0">
                  <a:pos x="148" y="72"/>
                </a:cxn>
                <a:cxn ang="0">
                  <a:pos x="148" y="56"/>
                </a:cxn>
                <a:cxn ang="0">
                  <a:pos x="140" y="48"/>
                </a:cxn>
                <a:cxn ang="0">
                  <a:pos x="120" y="36"/>
                </a:cxn>
                <a:cxn ang="0">
                  <a:pos x="104" y="28"/>
                </a:cxn>
                <a:cxn ang="0">
                  <a:pos x="56" y="24"/>
                </a:cxn>
                <a:cxn ang="0">
                  <a:pos x="0" y="24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4" y="0"/>
                </a:cxn>
                <a:cxn ang="0">
                  <a:pos x="148" y="4"/>
                </a:cxn>
                <a:cxn ang="0">
                  <a:pos x="176" y="16"/>
                </a:cxn>
                <a:cxn ang="0">
                  <a:pos x="200" y="28"/>
                </a:cxn>
                <a:cxn ang="0">
                  <a:pos x="212" y="40"/>
                </a:cxn>
                <a:cxn ang="0">
                  <a:pos x="220" y="60"/>
                </a:cxn>
                <a:cxn ang="0">
                  <a:pos x="220" y="72"/>
                </a:cxn>
                <a:cxn ang="0">
                  <a:pos x="208" y="96"/>
                </a:cxn>
                <a:cxn ang="0">
                  <a:pos x="200" y="108"/>
                </a:cxn>
                <a:cxn ang="0">
                  <a:pos x="184" y="120"/>
                </a:cxn>
                <a:cxn ang="0">
                  <a:pos x="160" y="132"/>
                </a:cxn>
                <a:cxn ang="0">
                  <a:pos x="136" y="140"/>
                </a:cxn>
                <a:cxn ang="0">
                  <a:pos x="96" y="144"/>
                </a:cxn>
                <a:cxn ang="0">
                  <a:pos x="48" y="144"/>
                </a:cxn>
              </a:cxnLst>
              <a:rect l="0" t="0" r="0" b="0"/>
              <a:pathLst>
                <a:path w="220" h="144">
                  <a:moveTo>
                    <a:pt x="48" y="144"/>
                  </a:moveTo>
                  <a:lnTo>
                    <a:pt x="24" y="128"/>
                  </a:lnTo>
                  <a:lnTo>
                    <a:pt x="60" y="128"/>
                  </a:lnTo>
                  <a:lnTo>
                    <a:pt x="96" y="120"/>
                  </a:lnTo>
                  <a:lnTo>
                    <a:pt x="116" y="108"/>
                  </a:lnTo>
                  <a:lnTo>
                    <a:pt x="136" y="104"/>
                  </a:lnTo>
                  <a:lnTo>
                    <a:pt x="148" y="80"/>
                  </a:lnTo>
                  <a:lnTo>
                    <a:pt x="148" y="72"/>
                  </a:lnTo>
                  <a:lnTo>
                    <a:pt x="148" y="56"/>
                  </a:lnTo>
                  <a:lnTo>
                    <a:pt x="140" y="48"/>
                  </a:lnTo>
                  <a:lnTo>
                    <a:pt x="120" y="36"/>
                  </a:lnTo>
                  <a:lnTo>
                    <a:pt x="104" y="28"/>
                  </a:lnTo>
                  <a:lnTo>
                    <a:pt x="56" y="24"/>
                  </a:lnTo>
                  <a:lnTo>
                    <a:pt x="0" y="24"/>
                  </a:lnTo>
                  <a:lnTo>
                    <a:pt x="8" y="0"/>
                  </a:lnTo>
                  <a:lnTo>
                    <a:pt x="8" y="4"/>
                  </a:lnTo>
                  <a:lnTo>
                    <a:pt x="84" y="0"/>
                  </a:lnTo>
                  <a:lnTo>
                    <a:pt x="148" y="4"/>
                  </a:lnTo>
                  <a:lnTo>
                    <a:pt x="176" y="16"/>
                  </a:lnTo>
                  <a:lnTo>
                    <a:pt x="200" y="28"/>
                  </a:lnTo>
                  <a:lnTo>
                    <a:pt x="212" y="40"/>
                  </a:lnTo>
                  <a:lnTo>
                    <a:pt x="220" y="60"/>
                  </a:lnTo>
                  <a:lnTo>
                    <a:pt x="220" y="72"/>
                  </a:lnTo>
                  <a:lnTo>
                    <a:pt x="208" y="96"/>
                  </a:lnTo>
                  <a:lnTo>
                    <a:pt x="200" y="108"/>
                  </a:lnTo>
                  <a:lnTo>
                    <a:pt x="184" y="120"/>
                  </a:lnTo>
                  <a:lnTo>
                    <a:pt x="160" y="132"/>
                  </a:lnTo>
                  <a:lnTo>
                    <a:pt x="136" y="140"/>
                  </a:lnTo>
                  <a:lnTo>
                    <a:pt x="96" y="144"/>
                  </a:lnTo>
                  <a:lnTo>
                    <a:pt x="48" y="14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4" name="図形 53"/>
            <p:cNvSpPr>
              <a:spLocks/>
            </p:cNvSpPr>
            <p:nvPr/>
          </p:nvSpPr>
          <p:spPr bwMode="auto">
            <a:xfrm>
              <a:off x="3068" y="224"/>
              <a:ext cx="284" cy="180"/>
            </a:xfrm>
            <a:custGeom>
              <a:avLst/>
              <a:gdLst/>
              <a:ahLst/>
              <a:cxnLst>
                <a:cxn ang="0">
                  <a:pos x="72" y="180"/>
                </a:cxn>
                <a:cxn ang="0">
                  <a:pos x="52" y="168"/>
                </a:cxn>
                <a:cxn ang="0">
                  <a:pos x="40" y="164"/>
                </a:cxn>
                <a:cxn ang="0">
                  <a:pos x="128" y="156"/>
                </a:cxn>
                <a:cxn ang="0">
                  <a:pos x="156" y="152"/>
                </a:cxn>
                <a:cxn ang="0">
                  <a:pos x="176" y="140"/>
                </a:cxn>
                <a:cxn ang="0">
                  <a:pos x="192" y="128"/>
                </a:cxn>
                <a:cxn ang="0">
                  <a:pos x="204" y="108"/>
                </a:cxn>
                <a:cxn ang="0">
                  <a:pos x="212" y="84"/>
                </a:cxn>
                <a:cxn ang="0">
                  <a:pos x="216" y="72"/>
                </a:cxn>
                <a:cxn ang="0">
                  <a:pos x="212" y="52"/>
                </a:cxn>
                <a:cxn ang="0">
                  <a:pos x="192" y="36"/>
                </a:cxn>
                <a:cxn ang="0">
                  <a:pos x="176" y="24"/>
                </a:cxn>
                <a:cxn ang="0">
                  <a:pos x="144" y="16"/>
                </a:cxn>
                <a:cxn ang="0">
                  <a:pos x="8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0" y="4"/>
                </a:cxn>
                <a:cxn ang="0">
                  <a:pos x="120" y="0"/>
                </a:cxn>
                <a:cxn ang="0">
                  <a:pos x="168" y="4"/>
                </a:cxn>
                <a:cxn ang="0">
                  <a:pos x="212" y="12"/>
                </a:cxn>
                <a:cxn ang="0">
                  <a:pos x="248" y="24"/>
                </a:cxn>
                <a:cxn ang="0">
                  <a:pos x="276" y="52"/>
                </a:cxn>
                <a:cxn ang="0">
                  <a:pos x="284" y="60"/>
                </a:cxn>
                <a:cxn ang="0">
                  <a:pos x="276" y="92"/>
                </a:cxn>
                <a:cxn ang="0">
                  <a:pos x="272" y="108"/>
                </a:cxn>
                <a:cxn ang="0">
                  <a:pos x="252" y="128"/>
                </a:cxn>
                <a:cxn ang="0">
                  <a:pos x="224" y="140"/>
                </a:cxn>
                <a:cxn ang="0">
                  <a:pos x="192" y="156"/>
                </a:cxn>
                <a:cxn ang="0">
                  <a:pos x="144" y="168"/>
                </a:cxn>
                <a:cxn ang="0">
                  <a:pos x="108" y="176"/>
                </a:cxn>
                <a:cxn ang="0">
                  <a:pos x="72" y="180"/>
                </a:cxn>
              </a:cxnLst>
              <a:rect l="0" t="0" r="0" b="0"/>
              <a:pathLst>
                <a:path w="284" h="180">
                  <a:moveTo>
                    <a:pt x="72" y="180"/>
                  </a:moveTo>
                  <a:lnTo>
                    <a:pt x="52" y="168"/>
                  </a:lnTo>
                  <a:lnTo>
                    <a:pt x="40" y="164"/>
                  </a:lnTo>
                  <a:lnTo>
                    <a:pt x="128" y="156"/>
                  </a:lnTo>
                  <a:lnTo>
                    <a:pt x="156" y="152"/>
                  </a:lnTo>
                  <a:lnTo>
                    <a:pt x="176" y="140"/>
                  </a:lnTo>
                  <a:lnTo>
                    <a:pt x="192" y="128"/>
                  </a:lnTo>
                  <a:lnTo>
                    <a:pt x="204" y="108"/>
                  </a:lnTo>
                  <a:lnTo>
                    <a:pt x="212" y="84"/>
                  </a:lnTo>
                  <a:lnTo>
                    <a:pt x="216" y="72"/>
                  </a:lnTo>
                  <a:lnTo>
                    <a:pt x="212" y="52"/>
                  </a:lnTo>
                  <a:lnTo>
                    <a:pt x="192" y="36"/>
                  </a:lnTo>
                  <a:lnTo>
                    <a:pt x="176" y="24"/>
                  </a:lnTo>
                  <a:lnTo>
                    <a:pt x="144" y="16"/>
                  </a:lnTo>
                  <a:lnTo>
                    <a:pt x="8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0" y="4"/>
                  </a:lnTo>
                  <a:lnTo>
                    <a:pt x="120" y="0"/>
                  </a:lnTo>
                  <a:lnTo>
                    <a:pt x="168" y="4"/>
                  </a:lnTo>
                  <a:lnTo>
                    <a:pt x="212" y="12"/>
                  </a:lnTo>
                  <a:lnTo>
                    <a:pt x="248" y="24"/>
                  </a:lnTo>
                  <a:lnTo>
                    <a:pt x="276" y="52"/>
                  </a:lnTo>
                  <a:lnTo>
                    <a:pt x="284" y="60"/>
                  </a:lnTo>
                  <a:lnTo>
                    <a:pt x="276" y="92"/>
                  </a:lnTo>
                  <a:lnTo>
                    <a:pt x="272" y="108"/>
                  </a:lnTo>
                  <a:lnTo>
                    <a:pt x="252" y="128"/>
                  </a:lnTo>
                  <a:lnTo>
                    <a:pt x="224" y="140"/>
                  </a:lnTo>
                  <a:lnTo>
                    <a:pt x="192" y="156"/>
                  </a:lnTo>
                  <a:lnTo>
                    <a:pt x="144" y="168"/>
                  </a:lnTo>
                  <a:lnTo>
                    <a:pt x="108" y="176"/>
                  </a:lnTo>
                  <a:lnTo>
                    <a:pt x="72" y="18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5" name="図形 54"/>
            <p:cNvSpPr>
              <a:spLocks/>
            </p:cNvSpPr>
            <p:nvPr/>
          </p:nvSpPr>
          <p:spPr bwMode="auto">
            <a:xfrm>
              <a:off x="3072" y="212"/>
              <a:ext cx="356" cy="216"/>
            </a:xfrm>
            <a:custGeom>
              <a:avLst/>
              <a:gdLst/>
              <a:ahLst/>
              <a:cxnLst>
                <a:cxn ang="0">
                  <a:pos x="80" y="192"/>
                </a:cxn>
                <a:cxn ang="0">
                  <a:pos x="108" y="192"/>
                </a:cxn>
                <a:cxn ang="0">
                  <a:pos x="148" y="180"/>
                </a:cxn>
                <a:cxn ang="0">
                  <a:pos x="188" y="168"/>
                </a:cxn>
                <a:cxn ang="0">
                  <a:pos x="224" y="156"/>
                </a:cxn>
                <a:cxn ang="0">
                  <a:pos x="248" y="140"/>
                </a:cxn>
                <a:cxn ang="0">
                  <a:pos x="268" y="120"/>
                </a:cxn>
                <a:cxn ang="0">
                  <a:pos x="280" y="104"/>
                </a:cxn>
                <a:cxn ang="0">
                  <a:pos x="284" y="84"/>
                </a:cxn>
                <a:cxn ang="0">
                  <a:pos x="280" y="72"/>
                </a:cxn>
                <a:cxn ang="0">
                  <a:pos x="280" y="60"/>
                </a:cxn>
                <a:cxn ang="0">
                  <a:pos x="248" y="36"/>
                </a:cxn>
                <a:cxn ang="0">
                  <a:pos x="212" y="24"/>
                </a:cxn>
                <a:cxn ang="0">
                  <a:pos x="172" y="12"/>
                </a:cxn>
                <a:cxn ang="0">
                  <a:pos x="128" y="12"/>
                </a:cxn>
                <a:cxn ang="0">
                  <a:pos x="44" y="12"/>
                </a:cxn>
                <a:cxn ang="0">
                  <a:pos x="0" y="24"/>
                </a:cxn>
                <a:cxn ang="0">
                  <a:pos x="48" y="12"/>
                </a:cxn>
                <a:cxn ang="0">
                  <a:pos x="152" y="0"/>
                </a:cxn>
                <a:cxn ang="0">
                  <a:pos x="212" y="0"/>
                </a:cxn>
                <a:cxn ang="0">
                  <a:pos x="268" y="4"/>
                </a:cxn>
                <a:cxn ang="0">
                  <a:pos x="316" y="24"/>
                </a:cxn>
                <a:cxn ang="0">
                  <a:pos x="332" y="28"/>
                </a:cxn>
                <a:cxn ang="0">
                  <a:pos x="352" y="48"/>
                </a:cxn>
                <a:cxn ang="0">
                  <a:pos x="356" y="64"/>
                </a:cxn>
                <a:cxn ang="0">
                  <a:pos x="356" y="92"/>
                </a:cxn>
                <a:cxn ang="0">
                  <a:pos x="352" y="108"/>
                </a:cxn>
                <a:cxn ang="0">
                  <a:pos x="332" y="132"/>
                </a:cxn>
                <a:cxn ang="0">
                  <a:pos x="316" y="152"/>
                </a:cxn>
                <a:cxn ang="0">
                  <a:pos x="284" y="168"/>
                </a:cxn>
                <a:cxn ang="0">
                  <a:pos x="248" y="188"/>
                </a:cxn>
                <a:cxn ang="0">
                  <a:pos x="200" y="200"/>
                </a:cxn>
                <a:cxn ang="0">
                  <a:pos x="124" y="216"/>
                </a:cxn>
                <a:cxn ang="0">
                  <a:pos x="80" y="192"/>
                </a:cxn>
              </a:cxnLst>
              <a:rect l="0" t="0" r="0" b="0"/>
              <a:pathLst>
                <a:path w="356" h="216">
                  <a:moveTo>
                    <a:pt x="80" y="192"/>
                  </a:moveTo>
                  <a:lnTo>
                    <a:pt x="108" y="192"/>
                  </a:lnTo>
                  <a:lnTo>
                    <a:pt x="148" y="180"/>
                  </a:lnTo>
                  <a:lnTo>
                    <a:pt x="188" y="168"/>
                  </a:lnTo>
                  <a:lnTo>
                    <a:pt x="224" y="156"/>
                  </a:lnTo>
                  <a:lnTo>
                    <a:pt x="248" y="140"/>
                  </a:lnTo>
                  <a:lnTo>
                    <a:pt x="268" y="120"/>
                  </a:lnTo>
                  <a:lnTo>
                    <a:pt x="280" y="104"/>
                  </a:lnTo>
                  <a:lnTo>
                    <a:pt x="284" y="84"/>
                  </a:lnTo>
                  <a:lnTo>
                    <a:pt x="280" y="72"/>
                  </a:lnTo>
                  <a:lnTo>
                    <a:pt x="280" y="60"/>
                  </a:lnTo>
                  <a:lnTo>
                    <a:pt x="248" y="36"/>
                  </a:lnTo>
                  <a:lnTo>
                    <a:pt x="212" y="24"/>
                  </a:lnTo>
                  <a:lnTo>
                    <a:pt x="172" y="12"/>
                  </a:lnTo>
                  <a:lnTo>
                    <a:pt x="128" y="12"/>
                  </a:lnTo>
                  <a:lnTo>
                    <a:pt x="44" y="12"/>
                  </a:lnTo>
                  <a:lnTo>
                    <a:pt x="0" y="24"/>
                  </a:lnTo>
                  <a:lnTo>
                    <a:pt x="48" y="12"/>
                  </a:lnTo>
                  <a:lnTo>
                    <a:pt x="152" y="0"/>
                  </a:lnTo>
                  <a:lnTo>
                    <a:pt x="212" y="0"/>
                  </a:lnTo>
                  <a:lnTo>
                    <a:pt x="268" y="4"/>
                  </a:lnTo>
                  <a:lnTo>
                    <a:pt x="316" y="24"/>
                  </a:lnTo>
                  <a:lnTo>
                    <a:pt x="332" y="28"/>
                  </a:lnTo>
                  <a:lnTo>
                    <a:pt x="352" y="48"/>
                  </a:lnTo>
                  <a:lnTo>
                    <a:pt x="356" y="64"/>
                  </a:lnTo>
                  <a:lnTo>
                    <a:pt x="356" y="92"/>
                  </a:lnTo>
                  <a:lnTo>
                    <a:pt x="352" y="108"/>
                  </a:lnTo>
                  <a:lnTo>
                    <a:pt x="332" y="132"/>
                  </a:lnTo>
                  <a:lnTo>
                    <a:pt x="316" y="152"/>
                  </a:lnTo>
                  <a:lnTo>
                    <a:pt x="284" y="168"/>
                  </a:lnTo>
                  <a:lnTo>
                    <a:pt x="248" y="188"/>
                  </a:lnTo>
                  <a:lnTo>
                    <a:pt x="200" y="200"/>
                  </a:lnTo>
                  <a:lnTo>
                    <a:pt x="124" y="216"/>
                  </a:lnTo>
                  <a:lnTo>
                    <a:pt x="80" y="19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6" name="図形 55"/>
            <p:cNvSpPr>
              <a:spLocks/>
            </p:cNvSpPr>
            <p:nvPr/>
          </p:nvSpPr>
          <p:spPr bwMode="auto">
            <a:xfrm>
              <a:off x="3208" y="200"/>
              <a:ext cx="324" cy="236"/>
            </a:xfrm>
            <a:custGeom>
              <a:avLst/>
              <a:gdLst/>
              <a:ahLst/>
              <a:cxnLst>
                <a:cxn ang="0">
                  <a:pos x="0" y="228"/>
                </a:cxn>
                <a:cxn ang="0">
                  <a:pos x="72" y="212"/>
                </a:cxn>
                <a:cxn ang="0">
                  <a:pos x="112" y="200"/>
                </a:cxn>
                <a:cxn ang="0">
                  <a:pos x="148" y="188"/>
                </a:cxn>
                <a:cxn ang="0">
                  <a:pos x="180" y="168"/>
                </a:cxn>
                <a:cxn ang="0">
                  <a:pos x="204" y="152"/>
                </a:cxn>
                <a:cxn ang="0">
                  <a:pos x="216" y="128"/>
                </a:cxn>
                <a:cxn ang="0">
                  <a:pos x="220" y="104"/>
                </a:cxn>
                <a:cxn ang="0">
                  <a:pos x="220" y="76"/>
                </a:cxn>
                <a:cxn ang="0">
                  <a:pos x="220" y="60"/>
                </a:cxn>
                <a:cxn ang="0">
                  <a:pos x="192" y="36"/>
                </a:cxn>
                <a:cxn ang="0">
                  <a:pos x="160" y="24"/>
                </a:cxn>
                <a:cxn ang="0">
                  <a:pos x="124" y="12"/>
                </a:cxn>
                <a:cxn ang="0">
                  <a:pos x="84" y="4"/>
                </a:cxn>
                <a:cxn ang="0">
                  <a:pos x="132" y="0"/>
                </a:cxn>
                <a:cxn ang="0">
                  <a:pos x="204" y="4"/>
                </a:cxn>
                <a:cxn ang="0">
                  <a:pos x="252" y="16"/>
                </a:cxn>
                <a:cxn ang="0">
                  <a:pos x="288" y="36"/>
                </a:cxn>
                <a:cxn ang="0">
                  <a:pos x="308" y="48"/>
                </a:cxn>
                <a:cxn ang="0">
                  <a:pos x="320" y="64"/>
                </a:cxn>
                <a:cxn ang="0">
                  <a:pos x="324" y="84"/>
                </a:cxn>
                <a:cxn ang="0">
                  <a:pos x="324" y="96"/>
                </a:cxn>
                <a:cxn ang="0">
                  <a:pos x="320" y="116"/>
                </a:cxn>
                <a:cxn ang="0">
                  <a:pos x="308" y="132"/>
                </a:cxn>
                <a:cxn ang="0">
                  <a:pos x="272" y="156"/>
                </a:cxn>
                <a:cxn ang="0">
                  <a:pos x="220" y="180"/>
                </a:cxn>
                <a:cxn ang="0">
                  <a:pos x="160" y="200"/>
                </a:cxn>
                <a:cxn ang="0">
                  <a:pos x="60" y="224"/>
                </a:cxn>
                <a:cxn ang="0">
                  <a:pos x="12" y="228"/>
                </a:cxn>
                <a:cxn ang="0">
                  <a:pos x="12" y="236"/>
                </a:cxn>
                <a:cxn ang="0">
                  <a:pos x="0" y="228"/>
                </a:cxn>
              </a:cxnLst>
              <a:rect l="0" t="0" r="0" b="0"/>
              <a:pathLst>
                <a:path w="324" h="236">
                  <a:moveTo>
                    <a:pt x="0" y="228"/>
                  </a:moveTo>
                  <a:lnTo>
                    <a:pt x="72" y="212"/>
                  </a:lnTo>
                  <a:lnTo>
                    <a:pt x="112" y="200"/>
                  </a:lnTo>
                  <a:lnTo>
                    <a:pt x="148" y="188"/>
                  </a:lnTo>
                  <a:lnTo>
                    <a:pt x="180" y="168"/>
                  </a:lnTo>
                  <a:lnTo>
                    <a:pt x="204" y="152"/>
                  </a:lnTo>
                  <a:lnTo>
                    <a:pt x="216" y="128"/>
                  </a:lnTo>
                  <a:lnTo>
                    <a:pt x="220" y="104"/>
                  </a:lnTo>
                  <a:lnTo>
                    <a:pt x="220" y="76"/>
                  </a:lnTo>
                  <a:lnTo>
                    <a:pt x="220" y="60"/>
                  </a:lnTo>
                  <a:lnTo>
                    <a:pt x="192" y="36"/>
                  </a:lnTo>
                  <a:lnTo>
                    <a:pt x="160" y="24"/>
                  </a:lnTo>
                  <a:lnTo>
                    <a:pt x="124" y="12"/>
                  </a:lnTo>
                  <a:lnTo>
                    <a:pt x="84" y="4"/>
                  </a:lnTo>
                  <a:lnTo>
                    <a:pt x="132" y="0"/>
                  </a:lnTo>
                  <a:lnTo>
                    <a:pt x="204" y="4"/>
                  </a:lnTo>
                  <a:lnTo>
                    <a:pt x="252" y="16"/>
                  </a:lnTo>
                  <a:lnTo>
                    <a:pt x="288" y="36"/>
                  </a:lnTo>
                  <a:lnTo>
                    <a:pt x="308" y="48"/>
                  </a:lnTo>
                  <a:lnTo>
                    <a:pt x="320" y="64"/>
                  </a:lnTo>
                  <a:lnTo>
                    <a:pt x="324" y="84"/>
                  </a:lnTo>
                  <a:lnTo>
                    <a:pt x="324" y="96"/>
                  </a:lnTo>
                  <a:lnTo>
                    <a:pt x="320" y="116"/>
                  </a:lnTo>
                  <a:lnTo>
                    <a:pt x="308" y="132"/>
                  </a:lnTo>
                  <a:lnTo>
                    <a:pt x="272" y="156"/>
                  </a:lnTo>
                  <a:lnTo>
                    <a:pt x="220" y="180"/>
                  </a:lnTo>
                  <a:lnTo>
                    <a:pt x="160" y="200"/>
                  </a:lnTo>
                  <a:lnTo>
                    <a:pt x="60" y="224"/>
                  </a:lnTo>
                  <a:lnTo>
                    <a:pt x="12" y="228"/>
                  </a:lnTo>
                  <a:lnTo>
                    <a:pt x="12" y="236"/>
                  </a:lnTo>
                  <a:lnTo>
                    <a:pt x="0" y="22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7" name="図形 56"/>
            <p:cNvSpPr>
              <a:spLocks/>
            </p:cNvSpPr>
            <p:nvPr/>
          </p:nvSpPr>
          <p:spPr bwMode="auto">
            <a:xfrm>
              <a:off x="3220" y="168"/>
              <a:ext cx="440" cy="284"/>
            </a:xfrm>
            <a:custGeom>
              <a:avLst/>
              <a:gdLst/>
              <a:ahLst/>
              <a:cxnLst>
                <a:cxn ang="0">
                  <a:pos x="0" y="268"/>
                </a:cxn>
                <a:cxn ang="0">
                  <a:pos x="64" y="256"/>
                </a:cxn>
                <a:cxn ang="0">
                  <a:pos x="168" y="232"/>
                </a:cxn>
                <a:cxn ang="0">
                  <a:pos x="220" y="212"/>
                </a:cxn>
                <a:cxn ang="0">
                  <a:pos x="272" y="188"/>
                </a:cxn>
                <a:cxn ang="0">
                  <a:pos x="300" y="164"/>
                </a:cxn>
                <a:cxn ang="0">
                  <a:pos x="312" y="148"/>
                </a:cxn>
                <a:cxn ang="0">
                  <a:pos x="320" y="128"/>
                </a:cxn>
                <a:cxn ang="0">
                  <a:pos x="320" y="116"/>
                </a:cxn>
                <a:cxn ang="0">
                  <a:pos x="312" y="96"/>
                </a:cxn>
                <a:cxn ang="0">
                  <a:pos x="300" y="72"/>
                </a:cxn>
                <a:cxn ang="0">
                  <a:pos x="272" y="56"/>
                </a:cxn>
                <a:cxn ang="0">
                  <a:pos x="236" y="44"/>
                </a:cxn>
                <a:cxn ang="0">
                  <a:pos x="180" y="32"/>
                </a:cxn>
                <a:cxn ang="0">
                  <a:pos x="120" y="24"/>
                </a:cxn>
                <a:cxn ang="0">
                  <a:pos x="84" y="32"/>
                </a:cxn>
                <a:cxn ang="0">
                  <a:pos x="156" y="8"/>
                </a:cxn>
                <a:cxn ang="0">
                  <a:pos x="208" y="0"/>
                </a:cxn>
                <a:cxn ang="0">
                  <a:pos x="272" y="0"/>
                </a:cxn>
                <a:cxn ang="0">
                  <a:pos x="272" y="8"/>
                </a:cxn>
                <a:cxn ang="0">
                  <a:pos x="272" y="0"/>
                </a:cxn>
                <a:cxn ang="0">
                  <a:pos x="324" y="12"/>
                </a:cxn>
                <a:cxn ang="0">
                  <a:pos x="380" y="36"/>
                </a:cxn>
                <a:cxn ang="0">
                  <a:pos x="408" y="56"/>
                </a:cxn>
                <a:cxn ang="0">
                  <a:pos x="428" y="68"/>
                </a:cxn>
                <a:cxn ang="0">
                  <a:pos x="440" y="92"/>
                </a:cxn>
                <a:cxn ang="0">
                  <a:pos x="432" y="116"/>
                </a:cxn>
                <a:cxn ang="0">
                  <a:pos x="420" y="148"/>
                </a:cxn>
                <a:cxn ang="0">
                  <a:pos x="392" y="176"/>
                </a:cxn>
                <a:cxn ang="0">
                  <a:pos x="348" y="208"/>
                </a:cxn>
                <a:cxn ang="0">
                  <a:pos x="252" y="236"/>
                </a:cxn>
                <a:cxn ang="0">
                  <a:pos x="160" y="268"/>
                </a:cxn>
                <a:cxn ang="0">
                  <a:pos x="72" y="284"/>
                </a:cxn>
                <a:cxn ang="0">
                  <a:pos x="0" y="268"/>
                </a:cxn>
              </a:cxnLst>
              <a:rect l="0" t="0" r="0" b="0"/>
              <a:pathLst>
                <a:path w="440" h="284">
                  <a:moveTo>
                    <a:pt x="0" y="268"/>
                  </a:moveTo>
                  <a:lnTo>
                    <a:pt x="64" y="256"/>
                  </a:lnTo>
                  <a:lnTo>
                    <a:pt x="168" y="232"/>
                  </a:lnTo>
                  <a:lnTo>
                    <a:pt x="220" y="212"/>
                  </a:lnTo>
                  <a:lnTo>
                    <a:pt x="272" y="188"/>
                  </a:lnTo>
                  <a:lnTo>
                    <a:pt x="300" y="164"/>
                  </a:lnTo>
                  <a:lnTo>
                    <a:pt x="312" y="148"/>
                  </a:lnTo>
                  <a:lnTo>
                    <a:pt x="320" y="128"/>
                  </a:lnTo>
                  <a:lnTo>
                    <a:pt x="320" y="116"/>
                  </a:lnTo>
                  <a:lnTo>
                    <a:pt x="312" y="96"/>
                  </a:lnTo>
                  <a:lnTo>
                    <a:pt x="300" y="72"/>
                  </a:lnTo>
                  <a:lnTo>
                    <a:pt x="272" y="56"/>
                  </a:lnTo>
                  <a:lnTo>
                    <a:pt x="236" y="44"/>
                  </a:lnTo>
                  <a:lnTo>
                    <a:pt x="180" y="32"/>
                  </a:lnTo>
                  <a:lnTo>
                    <a:pt x="120" y="24"/>
                  </a:lnTo>
                  <a:lnTo>
                    <a:pt x="84" y="32"/>
                  </a:lnTo>
                  <a:lnTo>
                    <a:pt x="156" y="8"/>
                  </a:lnTo>
                  <a:lnTo>
                    <a:pt x="208" y="0"/>
                  </a:lnTo>
                  <a:lnTo>
                    <a:pt x="272" y="0"/>
                  </a:lnTo>
                  <a:lnTo>
                    <a:pt x="272" y="8"/>
                  </a:lnTo>
                  <a:lnTo>
                    <a:pt x="272" y="0"/>
                  </a:lnTo>
                  <a:lnTo>
                    <a:pt x="324" y="12"/>
                  </a:lnTo>
                  <a:lnTo>
                    <a:pt x="380" y="36"/>
                  </a:lnTo>
                  <a:lnTo>
                    <a:pt x="408" y="56"/>
                  </a:lnTo>
                  <a:lnTo>
                    <a:pt x="428" y="68"/>
                  </a:lnTo>
                  <a:lnTo>
                    <a:pt x="440" y="92"/>
                  </a:lnTo>
                  <a:lnTo>
                    <a:pt x="432" y="116"/>
                  </a:lnTo>
                  <a:lnTo>
                    <a:pt x="420" y="148"/>
                  </a:lnTo>
                  <a:lnTo>
                    <a:pt x="392" y="176"/>
                  </a:lnTo>
                  <a:lnTo>
                    <a:pt x="348" y="208"/>
                  </a:lnTo>
                  <a:lnTo>
                    <a:pt x="252" y="236"/>
                  </a:lnTo>
                  <a:lnTo>
                    <a:pt x="160" y="268"/>
                  </a:lnTo>
                  <a:lnTo>
                    <a:pt x="72" y="284"/>
                  </a:lnTo>
                  <a:lnTo>
                    <a:pt x="0" y="26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8" name="図形 57"/>
            <p:cNvSpPr>
              <a:spLocks/>
            </p:cNvSpPr>
            <p:nvPr/>
          </p:nvSpPr>
          <p:spPr bwMode="auto">
            <a:xfrm>
              <a:off x="3304" y="176"/>
              <a:ext cx="452" cy="284"/>
            </a:xfrm>
            <a:custGeom>
              <a:avLst/>
              <a:gdLst/>
              <a:ahLst/>
              <a:cxnLst>
                <a:cxn ang="0">
                  <a:pos x="0" y="276"/>
                </a:cxn>
                <a:cxn ang="0">
                  <a:pos x="88" y="260"/>
                </a:cxn>
                <a:cxn ang="0">
                  <a:pos x="176" y="236"/>
                </a:cxn>
                <a:cxn ang="0">
                  <a:pos x="272" y="200"/>
                </a:cxn>
                <a:cxn ang="0">
                  <a:pos x="312" y="168"/>
                </a:cxn>
                <a:cxn ang="0">
                  <a:pos x="336" y="140"/>
                </a:cxn>
                <a:cxn ang="0">
                  <a:pos x="356" y="108"/>
                </a:cxn>
                <a:cxn ang="0">
                  <a:pos x="356" y="84"/>
                </a:cxn>
                <a:cxn ang="0">
                  <a:pos x="344" y="60"/>
                </a:cxn>
                <a:cxn ang="0">
                  <a:pos x="324" y="40"/>
                </a:cxn>
                <a:cxn ang="0">
                  <a:pos x="296" y="28"/>
                </a:cxn>
                <a:cxn ang="0">
                  <a:pos x="272" y="12"/>
                </a:cxn>
                <a:cxn ang="0">
                  <a:pos x="240" y="0"/>
                </a:cxn>
                <a:cxn ang="0">
                  <a:pos x="276" y="0"/>
                </a:cxn>
                <a:cxn ang="0">
                  <a:pos x="324" y="4"/>
                </a:cxn>
                <a:cxn ang="0">
                  <a:pos x="380" y="24"/>
                </a:cxn>
                <a:cxn ang="0">
                  <a:pos x="404" y="36"/>
                </a:cxn>
                <a:cxn ang="0">
                  <a:pos x="428" y="52"/>
                </a:cxn>
                <a:cxn ang="0">
                  <a:pos x="448" y="76"/>
                </a:cxn>
                <a:cxn ang="0">
                  <a:pos x="452" y="116"/>
                </a:cxn>
                <a:cxn ang="0">
                  <a:pos x="448" y="128"/>
                </a:cxn>
                <a:cxn ang="0">
                  <a:pos x="428" y="152"/>
                </a:cxn>
                <a:cxn ang="0">
                  <a:pos x="412" y="168"/>
                </a:cxn>
                <a:cxn ang="0">
                  <a:pos x="372" y="188"/>
                </a:cxn>
                <a:cxn ang="0">
                  <a:pos x="332" y="204"/>
                </a:cxn>
                <a:cxn ang="0">
                  <a:pos x="264" y="228"/>
                </a:cxn>
                <a:cxn ang="0">
                  <a:pos x="176" y="252"/>
                </a:cxn>
                <a:cxn ang="0">
                  <a:pos x="100" y="272"/>
                </a:cxn>
                <a:cxn ang="0">
                  <a:pos x="40" y="284"/>
                </a:cxn>
                <a:cxn ang="0">
                  <a:pos x="0" y="276"/>
                </a:cxn>
              </a:cxnLst>
              <a:rect l="0" t="0" r="0" b="0"/>
              <a:pathLst>
                <a:path w="452" h="284">
                  <a:moveTo>
                    <a:pt x="0" y="276"/>
                  </a:moveTo>
                  <a:lnTo>
                    <a:pt x="88" y="260"/>
                  </a:lnTo>
                  <a:lnTo>
                    <a:pt x="176" y="236"/>
                  </a:lnTo>
                  <a:lnTo>
                    <a:pt x="272" y="200"/>
                  </a:lnTo>
                  <a:lnTo>
                    <a:pt x="312" y="168"/>
                  </a:lnTo>
                  <a:lnTo>
                    <a:pt x="336" y="140"/>
                  </a:lnTo>
                  <a:lnTo>
                    <a:pt x="356" y="108"/>
                  </a:lnTo>
                  <a:lnTo>
                    <a:pt x="356" y="84"/>
                  </a:lnTo>
                  <a:lnTo>
                    <a:pt x="344" y="60"/>
                  </a:lnTo>
                  <a:lnTo>
                    <a:pt x="324" y="40"/>
                  </a:lnTo>
                  <a:lnTo>
                    <a:pt x="296" y="28"/>
                  </a:lnTo>
                  <a:lnTo>
                    <a:pt x="272" y="12"/>
                  </a:lnTo>
                  <a:lnTo>
                    <a:pt x="240" y="0"/>
                  </a:lnTo>
                  <a:lnTo>
                    <a:pt x="276" y="0"/>
                  </a:lnTo>
                  <a:lnTo>
                    <a:pt x="324" y="4"/>
                  </a:lnTo>
                  <a:lnTo>
                    <a:pt x="380" y="24"/>
                  </a:lnTo>
                  <a:lnTo>
                    <a:pt x="404" y="36"/>
                  </a:lnTo>
                  <a:lnTo>
                    <a:pt x="428" y="52"/>
                  </a:lnTo>
                  <a:lnTo>
                    <a:pt x="448" y="76"/>
                  </a:lnTo>
                  <a:lnTo>
                    <a:pt x="452" y="116"/>
                  </a:lnTo>
                  <a:lnTo>
                    <a:pt x="448" y="128"/>
                  </a:lnTo>
                  <a:lnTo>
                    <a:pt x="428" y="152"/>
                  </a:lnTo>
                  <a:lnTo>
                    <a:pt x="412" y="168"/>
                  </a:lnTo>
                  <a:lnTo>
                    <a:pt x="372" y="188"/>
                  </a:lnTo>
                  <a:lnTo>
                    <a:pt x="332" y="204"/>
                  </a:lnTo>
                  <a:lnTo>
                    <a:pt x="264" y="228"/>
                  </a:lnTo>
                  <a:lnTo>
                    <a:pt x="176" y="252"/>
                  </a:lnTo>
                  <a:lnTo>
                    <a:pt x="100" y="272"/>
                  </a:lnTo>
                  <a:lnTo>
                    <a:pt x="40" y="284"/>
                  </a:lnTo>
                  <a:lnTo>
                    <a:pt x="0" y="27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9" name="図形 58"/>
            <p:cNvSpPr>
              <a:spLocks/>
            </p:cNvSpPr>
            <p:nvPr/>
          </p:nvSpPr>
          <p:spPr bwMode="auto">
            <a:xfrm>
              <a:off x="3344" y="204"/>
              <a:ext cx="480" cy="260"/>
            </a:xfrm>
            <a:custGeom>
              <a:avLst/>
              <a:gdLst/>
              <a:ahLst/>
              <a:cxnLst>
                <a:cxn ang="0">
                  <a:pos x="236" y="220"/>
                </a:cxn>
                <a:cxn ang="0">
                  <a:pos x="196" y="236"/>
                </a:cxn>
                <a:cxn ang="0">
                  <a:pos x="152" y="248"/>
                </a:cxn>
                <a:cxn ang="0">
                  <a:pos x="104" y="256"/>
                </a:cxn>
                <a:cxn ang="0">
                  <a:pos x="48" y="260"/>
                </a:cxn>
                <a:cxn ang="0">
                  <a:pos x="0" y="256"/>
                </a:cxn>
                <a:cxn ang="0">
                  <a:pos x="60" y="248"/>
                </a:cxn>
                <a:cxn ang="0">
                  <a:pos x="136" y="232"/>
                </a:cxn>
                <a:cxn ang="0">
                  <a:pos x="232" y="200"/>
                </a:cxn>
                <a:cxn ang="0">
                  <a:pos x="292" y="184"/>
                </a:cxn>
                <a:cxn ang="0">
                  <a:pos x="340" y="160"/>
                </a:cxn>
                <a:cxn ang="0">
                  <a:pos x="376" y="140"/>
                </a:cxn>
                <a:cxn ang="0">
                  <a:pos x="396" y="124"/>
                </a:cxn>
                <a:cxn ang="0">
                  <a:pos x="412" y="100"/>
                </a:cxn>
                <a:cxn ang="0">
                  <a:pos x="420" y="88"/>
                </a:cxn>
                <a:cxn ang="0">
                  <a:pos x="412" y="48"/>
                </a:cxn>
                <a:cxn ang="0">
                  <a:pos x="388" y="20"/>
                </a:cxn>
                <a:cxn ang="0">
                  <a:pos x="360" y="0"/>
                </a:cxn>
                <a:cxn ang="0">
                  <a:pos x="408" y="8"/>
                </a:cxn>
                <a:cxn ang="0">
                  <a:pos x="432" y="20"/>
                </a:cxn>
                <a:cxn ang="0">
                  <a:pos x="456" y="32"/>
                </a:cxn>
                <a:cxn ang="0">
                  <a:pos x="472" y="56"/>
                </a:cxn>
                <a:cxn ang="0">
                  <a:pos x="480" y="88"/>
                </a:cxn>
                <a:cxn ang="0">
                  <a:pos x="468" y="104"/>
                </a:cxn>
                <a:cxn ang="0">
                  <a:pos x="424" y="148"/>
                </a:cxn>
                <a:cxn ang="0">
                  <a:pos x="396" y="172"/>
                </a:cxn>
                <a:cxn ang="0">
                  <a:pos x="352" y="196"/>
                </a:cxn>
                <a:cxn ang="0">
                  <a:pos x="304" y="212"/>
                </a:cxn>
                <a:cxn ang="0">
                  <a:pos x="244" y="220"/>
                </a:cxn>
                <a:cxn ang="0">
                  <a:pos x="244" y="224"/>
                </a:cxn>
                <a:cxn ang="0">
                  <a:pos x="236" y="220"/>
                </a:cxn>
              </a:cxnLst>
              <a:rect l="0" t="0" r="0" b="0"/>
              <a:pathLst>
                <a:path w="480" h="260">
                  <a:moveTo>
                    <a:pt x="236" y="220"/>
                  </a:moveTo>
                  <a:lnTo>
                    <a:pt x="196" y="236"/>
                  </a:lnTo>
                  <a:lnTo>
                    <a:pt x="152" y="248"/>
                  </a:lnTo>
                  <a:lnTo>
                    <a:pt x="104" y="256"/>
                  </a:lnTo>
                  <a:lnTo>
                    <a:pt x="48" y="260"/>
                  </a:lnTo>
                  <a:lnTo>
                    <a:pt x="0" y="256"/>
                  </a:lnTo>
                  <a:lnTo>
                    <a:pt x="60" y="248"/>
                  </a:lnTo>
                  <a:lnTo>
                    <a:pt x="136" y="232"/>
                  </a:lnTo>
                  <a:lnTo>
                    <a:pt x="232" y="200"/>
                  </a:lnTo>
                  <a:lnTo>
                    <a:pt x="292" y="184"/>
                  </a:lnTo>
                  <a:lnTo>
                    <a:pt x="340" y="160"/>
                  </a:lnTo>
                  <a:lnTo>
                    <a:pt x="376" y="140"/>
                  </a:lnTo>
                  <a:lnTo>
                    <a:pt x="396" y="124"/>
                  </a:lnTo>
                  <a:lnTo>
                    <a:pt x="412" y="100"/>
                  </a:lnTo>
                  <a:lnTo>
                    <a:pt x="420" y="88"/>
                  </a:lnTo>
                  <a:lnTo>
                    <a:pt x="412" y="48"/>
                  </a:lnTo>
                  <a:lnTo>
                    <a:pt x="388" y="20"/>
                  </a:lnTo>
                  <a:lnTo>
                    <a:pt x="360" y="0"/>
                  </a:lnTo>
                  <a:lnTo>
                    <a:pt x="408" y="8"/>
                  </a:lnTo>
                  <a:lnTo>
                    <a:pt x="432" y="20"/>
                  </a:lnTo>
                  <a:lnTo>
                    <a:pt x="456" y="32"/>
                  </a:lnTo>
                  <a:lnTo>
                    <a:pt x="472" y="56"/>
                  </a:lnTo>
                  <a:lnTo>
                    <a:pt x="480" y="88"/>
                  </a:lnTo>
                  <a:lnTo>
                    <a:pt x="468" y="104"/>
                  </a:lnTo>
                  <a:lnTo>
                    <a:pt x="424" y="148"/>
                  </a:lnTo>
                  <a:lnTo>
                    <a:pt x="396" y="172"/>
                  </a:lnTo>
                  <a:lnTo>
                    <a:pt x="352" y="196"/>
                  </a:lnTo>
                  <a:lnTo>
                    <a:pt x="304" y="212"/>
                  </a:lnTo>
                  <a:lnTo>
                    <a:pt x="244" y="220"/>
                  </a:lnTo>
                  <a:lnTo>
                    <a:pt x="244" y="224"/>
                  </a:lnTo>
                  <a:lnTo>
                    <a:pt x="236" y="22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0" name="図形 59"/>
            <p:cNvSpPr>
              <a:spLocks/>
            </p:cNvSpPr>
            <p:nvPr/>
          </p:nvSpPr>
          <p:spPr bwMode="auto">
            <a:xfrm>
              <a:off x="3504" y="152"/>
              <a:ext cx="380" cy="276"/>
            </a:xfrm>
            <a:custGeom>
              <a:avLst/>
              <a:gdLst/>
              <a:ahLst/>
              <a:cxnLst>
                <a:cxn ang="0">
                  <a:pos x="88" y="276"/>
                </a:cxn>
                <a:cxn ang="0">
                  <a:pos x="148" y="264"/>
                </a:cxn>
                <a:cxn ang="0">
                  <a:pos x="200" y="248"/>
                </a:cxn>
                <a:cxn ang="0">
                  <a:pos x="236" y="228"/>
                </a:cxn>
                <a:cxn ang="0">
                  <a:pos x="272" y="204"/>
                </a:cxn>
                <a:cxn ang="0">
                  <a:pos x="308" y="156"/>
                </a:cxn>
                <a:cxn ang="0">
                  <a:pos x="324" y="140"/>
                </a:cxn>
                <a:cxn ang="0">
                  <a:pos x="320" y="100"/>
                </a:cxn>
                <a:cxn ang="0">
                  <a:pos x="300" y="84"/>
                </a:cxn>
                <a:cxn ang="0">
                  <a:pos x="272" y="60"/>
                </a:cxn>
                <a:cxn ang="0">
                  <a:pos x="236" y="52"/>
                </a:cxn>
                <a:cxn ang="0">
                  <a:pos x="192" y="48"/>
                </a:cxn>
                <a:cxn ang="0">
                  <a:pos x="136" y="28"/>
                </a:cxn>
                <a:cxn ang="0">
                  <a:pos x="88" y="24"/>
                </a:cxn>
                <a:cxn ang="0">
                  <a:pos x="28" y="24"/>
                </a:cxn>
                <a:cxn ang="0">
                  <a:pos x="0" y="16"/>
                </a:cxn>
                <a:cxn ang="0">
                  <a:pos x="52" y="4"/>
                </a:cxn>
                <a:cxn ang="0">
                  <a:pos x="96" y="0"/>
                </a:cxn>
                <a:cxn ang="0">
                  <a:pos x="136" y="0"/>
                </a:cxn>
                <a:cxn ang="0">
                  <a:pos x="192" y="4"/>
                </a:cxn>
                <a:cxn ang="0">
                  <a:pos x="248" y="16"/>
                </a:cxn>
                <a:cxn ang="0">
                  <a:pos x="300" y="40"/>
                </a:cxn>
                <a:cxn ang="0">
                  <a:pos x="348" y="76"/>
                </a:cxn>
                <a:cxn ang="0">
                  <a:pos x="368" y="88"/>
                </a:cxn>
                <a:cxn ang="0">
                  <a:pos x="372" y="112"/>
                </a:cxn>
                <a:cxn ang="0">
                  <a:pos x="380" y="140"/>
                </a:cxn>
                <a:cxn ang="0">
                  <a:pos x="368" y="164"/>
                </a:cxn>
                <a:cxn ang="0">
                  <a:pos x="344" y="188"/>
                </a:cxn>
                <a:cxn ang="0">
                  <a:pos x="312" y="204"/>
                </a:cxn>
                <a:cxn ang="0">
                  <a:pos x="272" y="228"/>
                </a:cxn>
                <a:cxn ang="0">
                  <a:pos x="216" y="252"/>
                </a:cxn>
                <a:cxn ang="0">
                  <a:pos x="172" y="272"/>
                </a:cxn>
                <a:cxn ang="0">
                  <a:pos x="144" y="276"/>
                </a:cxn>
                <a:cxn ang="0">
                  <a:pos x="88" y="276"/>
                </a:cxn>
              </a:cxnLst>
              <a:rect l="0" t="0" r="0" b="0"/>
              <a:pathLst>
                <a:path w="380" h="276">
                  <a:moveTo>
                    <a:pt x="88" y="276"/>
                  </a:moveTo>
                  <a:lnTo>
                    <a:pt x="148" y="264"/>
                  </a:lnTo>
                  <a:lnTo>
                    <a:pt x="200" y="248"/>
                  </a:lnTo>
                  <a:lnTo>
                    <a:pt x="236" y="228"/>
                  </a:lnTo>
                  <a:lnTo>
                    <a:pt x="272" y="204"/>
                  </a:lnTo>
                  <a:lnTo>
                    <a:pt x="308" y="156"/>
                  </a:lnTo>
                  <a:lnTo>
                    <a:pt x="324" y="140"/>
                  </a:lnTo>
                  <a:lnTo>
                    <a:pt x="320" y="100"/>
                  </a:lnTo>
                  <a:lnTo>
                    <a:pt x="300" y="84"/>
                  </a:lnTo>
                  <a:lnTo>
                    <a:pt x="272" y="60"/>
                  </a:lnTo>
                  <a:lnTo>
                    <a:pt x="236" y="52"/>
                  </a:lnTo>
                  <a:lnTo>
                    <a:pt x="192" y="48"/>
                  </a:lnTo>
                  <a:lnTo>
                    <a:pt x="136" y="28"/>
                  </a:lnTo>
                  <a:lnTo>
                    <a:pt x="88" y="24"/>
                  </a:lnTo>
                  <a:lnTo>
                    <a:pt x="28" y="24"/>
                  </a:lnTo>
                  <a:lnTo>
                    <a:pt x="0" y="16"/>
                  </a:lnTo>
                  <a:lnTo>
                    <a:pt x="52" y="4"/>
                  </a:lnTo>
                  <a:lnTo>
                    <a:pt x="96" y="0"/>
                  </a:lnTo>
                  <a:lnTo>
                    <a:pt x="136" y="0"/>
                  </a:lnTo>
                  <a:lnTo>
                    <a:pt x="192" y="4"/>
                  </a:lnTo>
                  <a:lnTo>
                    <a:pt x="248" y="16"/>
                  </a:lnTo>
                  <a:lnTo>
                    <a:pt x="300" y="40"/>
                  </a:lnTo>
                  <a:lnTo>
                    <a:pt x="348" y="76"/>
                  </a:lnTo>
                  <a:lnTo>
                    <a:pt x="368" y="88"/>
                  </a:lnTo>
                  <a:lnTo>
                    <a:pt x="372" y="112"/>
                  </a:lnTo>
                  <a:lnTo>
                    <a:pt x="380" y="140"/>
                  </a:lnTo>
                  <a:lnTo>
                    <a:pt x="368" y="164"/>
                  </a:lnTo>
                  <a:lnTo>
                    <a:pt x="344" y="188"/>
                  </a:lnTo>
                  <a:lnTo>
                    <a:pt x="312" y="204"/>
                  </a:lnTo>
                  <a:lnTo>
                    <a:pt x="272" y="228"/>
                  </a:lnTo>
                  <a:lnTo>
                    <a:pt x="216" y="252"/>
                  </a:lnTo>
                  <a:lnTo>
                    <a:pt x="172" y="272"/>
                  </a:lnTo>
                  <a:lnTo>
                    <a:pt x="144" y="276"/>
                  </a:lnTo>
                  <a:lnTo>
                    <a:pt x="88" y="27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1" name="図形 60"/>
            <p:cNvSpPr>
              <a:spLocks/>
            </p:cNvSpPr>
            <p:nvPr/>
          </p:nvSpPr>
          <p:spPr bwMode="auto">
            <a:xfrm>
              <a:off x="3660" y="156"/>
              <a:ext cx="288" cy="280"/>
            </a:xfrm>
            <a:custGeom>
              <a:avLst/>
              <a:gdLst/>
              <a:ahLst/>
              <a:cxnLst>
                <a:cxn ang="0">
                  <a:pos x="60" y="272"/>
                </a:cxn>
                <a:cxn ang="0">
                  <a:pos x="0" y="280"/>
                </a:cxn>
                <a:cxn ang="0">
                  <a:pos x="72" y="248"/>
                </a:cxn>
                <a:cxn ang="0">
                  <a:pos x="116" y="232"/>
                </a:cxn>
                <a:cxn ang="0">
                  <a:pos x="156" y="208"/>
                </a:cxn>
                <a:cxn ang="0">
                  <a:pos x="192" y="184"/>
                </a:cxn>
                <a:cxn ang="0">
                  <a:pos x="216" y="160"/>
                </a:cxn>
                <a:cxn ang="0">
                  <a:pos x="224" y="136"/>
                </a:cxn>
                <a:cxn ang="0">
                  <a:pos x="224" y="108"/>
                </a:cxn>
                <a:cxn ang="0">
                  <a:pos x="216" y="84"/>
                </a:cxn>
                <a:cxn ang="0">
                  <a:pos x="200" y="72"/>
                </a:cxn>
                <a:cxn ang="0">
                  <a:pos x="164" y="44"/>
                </a:cxn>
                <a:cxn ang="0">
                  <a:pos x="128" y="24"/>
                </a:cxn>
                <a:cxn ang="0">
                  <a:pos x="92" y="8"/>
                </a:cxn>
                <a:cxn ang="0">
                  <a:pos x="56" y="0"/>
                </a:cxn>
                <a:cxn ang="0">
                  <a:pos x="92" y="0"/>
                </a:cxn>
                <a:cxn ang="0">
                  <a:pos x="144" y="8"/>
                </a:cxn>
                <a:cxn ang="0">
                  <a:pos x="212" y="32"/>
                </a:cxn>
                <a:cxn ang="0">
                  <a:pos x="240" y="48"/>
                </a:cxn>
                <a:cxn ang="0">
                  <a:pos x="276" y="72"/>
                </a:cxn>
                <a:cxn ang="0">
                  <a:pos x="284" y="84"/>
                </a:cxn>
                <a:cxn ang="0">
                  <a:pos x="288" y="104"/>
                </a:cxn>
                <a:cxn ang="0">
                  <a:pos x="284" y="136"/>
                </a:cxn>
                <a:cxn ang="0">
                  <a:pos x="276" y="152"/>
                </a:cxn>
                <a:cxn ang="0">
                  <a:pos x="260" y="176"/>
                </a:cxn>
                <a:cxn ang="0">
                  <a:pos x="236" y="196"/>
                </a:cxn>
                <a:cxn ang="0">
                  <a:pos x="204" y="208"/>
                </a:cxn>
                <a:cxn ang="0">
                  <a:pos x="152" y="236"/>
                </a:cxn>
                <a:cxn ang="0">
                  <a:pos x="104" y="260"/>
                </a:cxn>
                <a:cxn ang="0">
                  <a:pos x="60" y="272"/>
                </a:cxn>
              </a:cxnLst>
              <a:rect l="0" t="0" r="0" b="0"/>
              <a:pathLst>
                <a:path w="288" h="280">
                  <a:moveTo>
                    <a:pt x="60" y="272"/>
                  </a:moveTo>
                  <a:lnTo>
                    <a:pt x="0" y="280"/>
                  </a:lnTo>
                  <a:lnTo>
                    <a:pt x="72" y="248"/>
                  </a:lnTo>
                  <a:lnTo>
                    <a:pt x="116" y="232"/>
                  </a:lnTo>
                  <a:lnTo>
                    <a:pt x="156" y="208"/>
                  </a:lnTo>
                  <a:lnTo>
                    <a:pt x="192" y="184"/>
                  </a:lnTo>
                  <a:lnTo>
                    <a:pt x="216" y="160"/>
                  </a:lnTo>
                  <a:lnTo>
                    <a:pt x="224" y="136"/>
                  </a:lnTo>
                  <a:lnTo>
                    <a:pt x="224" y="108"/>
                  </a:lnTo>
                  <a:lnTo>
                    <a:pt x="216" y="84"/>
                  </a:lnTo>
                  <a:lnTo>
                    <a:pt x="200" y="72"/>
                  </a:lnTo>
                  <a:lnTo>
                    <a:pt x="164" y="44"/>
                  </a:lnTo>
                  <a:lnTo>
                    <a:pt x="128" y="24"/>
                  </a:lnTo>
                  <a:lnTo>
                    <a:pt x="92" y="8"/>
                  </a:lnTo>
                  <a:lnTo>
                    <a:pt x="56" y="0"/>
                  </a:lnTo>
                  <a:lnTo>
                    <a:pt x="92" y="0"/>
                  </a:lnTo>
                  <a:lnTo>
                    <a:pt x="144" y="8"/>
                  </a:lnTo>
                  <a:lnTo>
                    <a:pt x="212" y="32"/>
                  </a:lnTo>
                  <a:lnTo>
                    <a:pt x="240" y="48"/>
                  </a:lnTo>
                  <a:lnTo>
                    <a:pt x="276" y="72"/>
                  </a:lnTo>
                  <a:lnTo>
                    <a:pt x="284" y="84"/>
                  </a:lnTo>
                  <a:lnTo>
                    <a:pt x="288" y="104"/>
                  </a:lnTo>
                  <a:lnTo>
                    <a:pt x="284" y="136"/>
                  </a:lnTo>
                  <a:lnTo>
                    <a:pt x="276" y="152"/>
                  </a:lnTo>
                  <a:lnTo>
                    <a:pt x="260" y="176"/>
                  </a:lnTo>
                  <a:lnTo>
                    <a:pt x="236" y="196"/>
                  </a:lnTo>
                  <a:lnTo>
                    <a:pt x="204" y="208"/>
                  </a:lnTo>
                  <a:lnTo>
                    <a:pt x="152" y="236"/>
                  </a:lnTo>
                  <a:lnTo>
                    <a:pt x="104" y="260"/>
                  </a:lnTo>
                  <a:lnTo>
                    <a:pt x="60" y="27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2" name="図形 61"/>
            <p:cNvSpPr>
              <a:spLocks/>
            </p:cNvSpPr>
            <p:nvPr/>
          </p:nvSpPr>
          <p:spPr bwMode="auto">
            <a:xfrm>
              <a:off x="3740" y="144"/>
              <a:ext cx="296" cy="284"/>
            </a:xfrm>
            <a:custGeom>
              <a:avLst/>
              <a:gdLst/>
              <a:ahLst/>
              <a:cxnLst>
                <a:cxn ang="0">
                  <a:pos x="60" y="280"/>
                </a:cxn>
                <a:cxn ang="0">
                  <a:pos x="0" y="284"/>
                </a:cxn>
                <a:cxn ang="0">
                  <a:pos x="84" y="248"/>
                </a:cxn>
                <a:cxn ang="0">
                  <a:pos x="132" y="224"/>
                </a:cxn>
                <a:cxn ang="0">
                  <a:pos x="160" y="208"/>
                </a:cxn>
                <a:cxn ang="0">
                  <a:pos x="184" y="188"/>
                </a:cxn>
                <a:cxn ang="0">
                  <a:pos x="196" y="172"/>
                </a:cxn>
                <a:cxn ang="0">
                  <a:pos x="208" y="148"/>
                </a:cxn>
                <a:cxn ang="0">
                  <a:pos x="208" y="116"/>
                </a:cxn>
                <a:cxn ang="0">
                  <a:pos x="208" y="96"/>
                </a:cxn>
                <a:cxn ang="0">
                  <a:pos x="196" y="80"/>
                </a:cxn>
                <a:cxn ang="0">
                  <a:pos x="148" y="44"/>
                </a:cxn>
                <a:cxn ang="0">
                  <a:pos x="96" y="20"/>
                </a:cxn>
                <a:cxn ang="0">
                  <a:pos x="40" y="12"/>
                </a:cxn>
                <a:cxn ang="0">
                  <a:pos x="0" y="8"/>
                </a:cxn>
                <a:cxn ang="0">
                  <a:pos x="48" y="0"/>
                </a:cxn>
                <a:cxn ang="0">
                  <a:pos x="112" y="0"/>
                </a:cxn>
                <a:cxn ang="0">
                  <a:pos x="148" y="8"/>
                </a:cxn>
                <a:cxn ang="0">
                  <a:pos x="192" y="20"/>
                </a:cxn>
                <a:cxn ang="0">
                  <a:pos x="228" y="36"/>
                </a:cxn>
                <a:cxn ang="0">
                  <a:pos x="272" y="60"/>
                </a:cxn>
                <a:cxn ang="0">
                  <a:pos x="284" y="72"/>
                </a:cxn>
                <a:cxn ang="0">
                  <a:pos x="296" y="92"/>
                </a:cxn>
                <a:cxn ang="0">
                  <a:pos x="296" y="104"/>
                </a:cxn>
                <a:cxn ang="0">
                  <a:pos x="296" y="128"/>
                </a:cxn>
                <a:cxn ang="0">
                  <a:pos x="284" y="148"/>
                </a:cxn>
                <a:cxn ang="0">
                  <a:pos x="260" y="172"/>
                </a:cxn>
                <a:cxn ang="0">
                  <a:pos x="228" y="196"/>
                </a:cxn>
                <a:cxn ang="0">
                  <a:pos x="168" y="232"/>
                </a:cxn>
                <a:cxn ang="0">
                  <a:pos x="112" y="260"/>
                </a:cxn>
                <a:cxn ang="0">
                  <a:pos x="60" y="280"/>
                </a:cxn>
              </a:cxnLst>
              <a:rect l="0" t="0" r="0" b="0"/>
              <a:pathLst>
                <a:path w="296" h="284">
                  <a:moveTo>
                    <a:pt x="60" y="280"/>
                  </a:moveTo>
                  <a:lnTo>
                    <a:pt x="0" y="284"/>
                  </a:lnTo>
                  <a:lnTo>
                    <a:pt x="84" y="248"/>
                  </a:lnTo>
                  <a:lnTo>
                    <a:pt x="132" y="224"/>
                  </a:lnTo>
                  <a:lnTo>
                    <a:pt x="160" y="208"/>
                  </a:lnTo>
                  <a:lnTo>
                    <a:pt x="184" y="188"/>
                  </a:lnTo>
                  <a:lnTo>
                    <a:pt x="196" y="172"/>
                  </a:lnTo>
                  <a:lnTo>
                    <a:pt x="208" y="148"/>
                  </a:lnTo>
                  <a:lnTo>
                    <a:pt x="208" y="116"/>
                  </a:lnTo>
                  <a:lnTo>
                    <a:pt x="208" y="96"/>
                  </a:lnTo>
                  <a:lnTo>
                    <a:pt x="196" y="80"/>
                  </a:lnTo>
                  <a:lnTo>
                    <a:pt x="148" y="44"/>
                  </a:lnTo>
                  <a:lnTo>
                    <a:pt x="96" y="20"/>
                  </a:lnTo>
                  <a:lnTo>
                    <a:pt x="40" y="12"/>
                  </a:lnTo>
                  <a:lnTo>
                    <a:pt x="0" y="8"/>
                  </a:lnTo>
                  <a:lnTo>
                    <a:pt x="48" y="0"/>
                  </a:lnTo>
                  <a:lnTo>
                    <a:pt x="112" y="0"/>
                  </a:lnTo>
                  <a:lnTo>
                    <a:pt x="148" y="8"/>
                  </a:lnTo>
                  <a:lnTo>
                    <a:pt x="192" y="20"/>
                  </a:lnTo>
                  <a:lnTo>
                    <a:pt x="228" y="36"/>
                  </a:lnTo>
                  <a:lnTo>
                    <a:pt x="272" y="60"/>
                  </a:lnTo>
                  <a:lnTo>
                    <a:pt x="284" y="72"/>
                  </a:lnTo>
                  <a:lnTo>
                    <a:pt x="296" y="92"/>
                  </a:lnTo>
                  <a:lnTo>
                    <a:pt x="296" y="104"/>
                  </a:lnTo>
                  <a:lnTo>
                    <a:pt x="296" y="128"/>
                  </a:lnTo>
                  <a:lnTo>
                    <a:pt x="284" y="148"/>
                  </a:lnTo>
                  <a:lnTo>
                    <a:pt x="260" y="172"/>
                  </a:lnTo>
                  <a:lnTo>
                    <a:pt x="228" y="196"/>
                  </a:lnTo>
                  <a:lnTo>
                    <a:pt x="168" y="232"/>
                  </a:lnTo>
                  <a:lnTo>
                    <a:pt x="112" y="260"/>
                  </a:lnTo>
                  <a:lnTo>
                    <a:pt x="60" y="28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3" name="図形 62"/>
            <p:cNvSpPr>
              <a:spLocks/>
            </p:cNvSpPr>
            <p:nvPr/>
          </p:nvSpPr>
          <p:spPr bwMode="auto">
            <a:xfrm>
              <a:off x="3824" y="140"/>
              <a:ext cx="284" cy="284"/>
            </a:xfrm>
            <a:custGeom>
              <a:avLst/>
              <a:gdLst/>
              <a:ahLst/>
              <a:cxnLst>
                <a:cxn ang="0">
                  <a:pos x="0" y="284"/>
                </a:cxn>
                <a:cxn ang="0">
                  <a:pos x="48" y="260"/>
                </a:cxn>
                <a:cxn ang="0">
                  <a:pos x="96" y="236"/>
                </a:cxn>
                <a:cxn ang="0">
                  <a:pos x="144" y="200"/>
                </a:cxn>
                <a:cxn ang="0">
                  <a:pos x="180" y="176"/>
                </a:cxn>
                <a:cxn ang="0">
                  <a:pos x="200" y="156"/>
                </a:cxn>
                <a:cxn ang="0">
                  <a:pos x="212" y="132"/>
                </a:cxn>
                <a:cxn ang="0">
                  <a:pos x="216" y="108"/>
                </a:cxn>
                <a:cxn ang="0">
                  <a:pos x="212" y="88"/>
                </a:cxn>
                <a:cxn ang="0">
                  <a:pos x="204" y="76"/>
                </a:cxn>
                <a:cxn ang="0">
                  <a:pos x="188" y="60"/>
                </a:cxn>
                <a:cxn ang="0">
                  <a:pos x="144" y="36"/>
                </a:cxn>
                <a:cxn ang="0">
                  <a:pos x="100" y="16"/>
                </a:cxn>
                <a:cxn ang="0">
                  <a:pos x="60" y="4"/>
                </a:cxn>
                <a:cxn ang="0">
                  <a:pos x="16" y="0"/>
                </a:cxn>
                <a:cxn ang="0">
                  <a:pos x="64" y="0"/>
                </a:cxn>
                <a:cxn ang="0">
                  <a:pos x="120" y="4"/>
                </a:cxn>
                <a:cxn ang="0">
                  <a:pos x="180" y="16"/>
                </a:cxn>
                <a:cxn ang="0">
                  <a:pos x="212" y="28"/>
                </a:cxn>
                <a:cxn ang="0">
                  <a:pos x="236" y="48"/>
                </a:cxn>
                <a:cxn ang="0">
                  <a:pos x="260" y="72"/>
                </a:cxn>
                <a:cxn ang="0">
                  <a:pos x="276" y="96"/>
                </a:cxn>
                <a:cxn ang="0">
                  <a:pos x="284" y="120"/>
                </a:cxn>
                <a:cxn ang="0">
                  <a:pos x="284" y="136"/>
                </a:cxn>
                <a:cxn ang="0">
                  <a:pos x="272" y="156"/>
                </a:cxn>
                <a:cxn ang="0">
                  <a:pos x="236" y="192"/>
                </a:cxn>
                <a:cxn ang="0">
                  <a:pos x="168" y="236"/>
                </a:cxn>
                <a:cxn ang="0">
                  <a:pos x="108" y="260"/>
                </a:cxn>
                <a:cxn ang="0">
                  <a:pos x="72" y="276"/>
                </a:cxn>
                <a:cxn ang="0">
                  <a:pos x="0" y="284"/>
                </a:cxn>
              </a:cxnLst>
              <a:rect l="0" t="0" r="0" b="0"/>
              <a:pathLst>
                <a:path w="284" h="284">
                  <a:moveTo>
                    <a:pt x="0" y="284"/>
                  </a:moveTo>
                  <a:lnTo>
                    <a:pt x="48" y="260"/>
                  </a:lnTo>
                  <a:lnTo>
                    <a:pt x="96" y="236"/>
                  </a:lnTo>
                  <a:lnTo>
                    <a:pt x="144" y="200"/>
                  </a:lnTo>
                  <a:lnTo>
                    <a:pt x="180" y="176"/>
                  </a:lnTo>
                  <a:lnTo>
                    <a:pt x="200" y="156"/>
                  </a:lnTo>
                  <a:lnTo>
                    <a:pt x="212" y="132"/>
                  </a:lnTo>
                  <a:lnTo>
                    <a:pt x="216" y="108"/>
                  </a:lnTo>
                  <a:lnTo>
                    <a:pt x="212" y="88"/>
                  </a:lnTo>
                  <a:lnTo>
                    <a:pt x="204" y="76"/>
                  </a:lnTo>
                  <a:lnTo>
                    <a:pt x="188" y="60"/>
                  </a:lnTo>
                  <a:lnTo>
                    <a:pt x="144" y="36"/>
                  </a:lnTo>
                  <a:lnTo>
                    <a:pt x="100" y="16"/>
                  </a:lnTo>
                  <a:lnTo>
                    <a:pt x="60" y="4"/>
                  </a:lnTo>
                  <a:lnTo>
                    <a:pt x="16" y="0"/>
                  </a:lnTo>
                  <a:lnTo>
                    <a:pt x="64" y="0"/>
                  </a:lnTo>
                  <a:lnTo>
                    <a:pt x="120" y="4"/>
                  </a:lnTo>
                  <a:lnTo>
                    <a:pt x="180" y="16"/>
                  </a:lnTo>
                  <a:lnTo>
                    <a:pt x="212" y="28"/>
                  </a:lnTo>
                  <a:lnTo>
                    <a:pt x="236" y="48"/>
                  </a:lnTo>
                  <a:lnTo>
                    <a:pt x="260" y="72"/>
                  </a:lnTo>
                  <a:lnTo>
                    <a:pt x="276" y="96"/>
                  </a:lnTo>
                  <a:lnTo>
                    <a:pt x="284" y="120"/>
                  </a:lnTo>
                  <a:lnTo>
                    <a:pt x="284" y="136"/>
                  </a:lnTo>
                  <a:lnTo>
                    <a:pt x="272" y="156"/>
                  </a:lnTo>
                  <a:lnTo>
                    <a:pt x="236" y="192"/>
                  </a:lnTo>
                  <a:lnTo>
                    <a:pt x="168" y="236"/>
                  </a:lnTo>
                  <a:lnTo>
                    <a:pt x="108" y="260"/>
                  </a:lnTo>
                  <a:lnTo>
                    <a:pt x="72" y="276"/>
                  </a:lnTo>
                  <a:lnTo>
                    <a:pt x="0" y="28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4" name="図形 63"/>
            <p:cNvSpPr>
              <a:spLocks/>
            </p:cNvSpPr>
            <p:nvPr/>
          </p:nvSpPr>
          <p:spPr bwMode="auto">
            <a:xfrm>
              <a:off x="3924" y="140"/>
              <a:ext cx="260" cy="272"/>
            </a:xfrm>
            <a:custGeom>
              <a:avLst/>
              <a:gdLst/>
              <a:ahLst/>
              <a:cxnLst>
                <a:cxn ang="0">
                  <a:pos x="0" y="272"/>
                </a:cxn>
                <a:cxn ang="0">
                  <a:pos x="88" y="224"/>
                </a:cxn>
                <a:cxn ang="0">
                  <a:pos x="140" y="192"/>
                </a:cxn>
                <a:cxn ang="0">
                  <a:pos x="160" y="180"/>
                </a:cxn>
                <a:cxn ang="0">
                  <a:pos x="176" y="164"/>
                </a:cxn>
                <a:cxn ang="0">
                  <a:pos x="184" y="144"/>
                </a:cxn>
                <a:cxn ang="0">
                  <a:pos x="188" y="120"/>
                </a:cxn>
                <a:cxn ang="0">
                  <a:pos x="184" y="96"/>
                </a:cxn>
                <a:cxn ang="0">
                  <a:pos x="164" y="72"/>
                </a:cxn>
                <a:cxn ang="0">
                  <a:pos x="140" y="40"/>
                </a:cxn>
                <a:cxn ang="0">
                  <a:pos x="112" y="24"/>
                </a:cxn>
                <a:cxn ang="0">
                  <a:pos x="80" y="12"/>
                </a:cxn>
                <a:cxn ang="0">
                  <a:pos x="8" y="0"/>
                </a:cxn>
                <a:cxn ang="0">
                  <a:pos x="80" y="0"/>
                </a:cxn>
                <a:cxn ang="0">
                  <a:pos x="128" y="4"/>
                </a:cxn>
                <a:cxn ang="0">
                  <a:pos x="176" y="16"/>
                </a:cxn>
                <a:cxn ang="0">
                  <a:pos x="212" y="36"/>
                </a:cxn>
                <a:cxn ang="0">
                  <a:pos x="244" y="60"/>
                </a:cxn>
                <a:cxn ang="0">
                  <a:pos x="248" y="64"/>
                </a:cxn>
                <a:cxn ang="0">
                  <a:pos x="260" y="88"/>
                </a:cxn>
                <a:cxn ang="0">
                  <a:pos x="260" y="100"/>
                </a:cxn>
                <a:cxn ang="0">
                  <a:pos x="260" y="124"/>
                </a:cxn>
                <a:cxn ang="0">
                  <a:pos x="256" y="144"/>
                </a:cxn>
                <a:cxn ang="0">
                  <a:pos x="236" y="164"/>
                </a:cxn>
                <a:cxn ang="0">
                  <a:pos x="200" y="192"/>
                </a:cxn>
                <a:cxn ang="0">
                  <a:pos x="124" y="228"/>
                </a:cxn>
                <a:cxn ang="0">
                  <a:pos x="56" y="252"/>
                </a:cxn>
                <a:cxn ang="0">
                  <a:pos x="0" y="272"/>
                </a:cxn>
              </a:cxnLst>
              <a:rect l="0" t="0" r="0" b="0"/>
              <a:pathLst>
                <a:path w="260" h="272">
                  <a:moveTo>
                    <a:pt x="0" y="272"/>
                  </a:moveTo>
                  <a:lnTo>
                    <a:pt x="88" y="224"/>
                  </a:lnTo>
                  <a:lnTo>
                    <a:pt x="140" y="192"/>
                  </a:lnTo>
                  <a:lnTo>
                    <a:pt x="160" y="180"/>
                  </a:lnTo>
                  <a:lnTo>
                    <a:pt x="176" y="164"/>
                  </a:lnTo>
                  <a:lnTo>
                    <a:pt x="184" y="144"/>
                  </a:lnTo>
                  <a:lnTo>
                    <a:pt x="188" y="120"/>
                  </a:lnTo>
                  <a:lnTo>
                    <a:pt x="184" y="96"/>
                  </a:lnTo>
                  <a:lnTo>
                    <a:pt x="164" y="72"/>
                  </a:lnTo>
                  <a:lnTo>
                    <a:pt x="140" y="40"/>
                  </a:lnTo>
                  <a:lnTo>
                    <a:pt x="112" y="24"/>
                  </a:lnTo>
                  <a:lnTo>
                    <a:pt x="80" y="12"/>
                  </a:lnTo>
                  <a:lnTo>
                    <a:pt x="8" y="0"/>
                  </a:lnTo>
                  <a:lnTo>
                    <a:pt x="80" y="0"/>
                  </a:lnTo>
                  <a:lnTo>
                    <a:pt x="128" y="4"/>
                  </a:lnTo>
                  <a:lnTo>
                    <a:pt x="176" y="16"/>
                  </a:lnTo>
                  <a:lnTo>
                    <a:pt x="212" y="36"/>
                  </a:lnTo>
                  <a:lnTo>
                    <a:pt x="244" y="60"/>
                  </a:lnTo>
                  <a:lnTo>
                    <a:pt x="248" y="64"/>
                  </a:lnTo>
                  <a:lnTo>
                    <a:pt x="260" y="88"/>
                  </a:lnTo>
                  <a:lnTo>
                    <a:pt x="260" y="100"/>
                  </a:lnTo>
                  <a:lnTo>
                    <a:pt x="260" y="124"/>
                  </a:lnTo>
                  <a:lnTo>
                    <a:pt x="256" y="144"/>
                  </a:lnTo>
                  <a:lnTo>
                    <a:pt x="236" y="164"/>
                  </a:lnTo>
                  <a:lnTo>
                    <a:pt x="200" y="192"/>
                  </a:lnTo>
                  <a:lnTo>
                    <a:pt x="124" y="228"/>
                  </a:lnTo>
                  <a:lnTo>
                    <a:pt x="56" y="252"/>
                  </a:lnTo>
                  <a:lnTo>
                    <a:pt x="0" y="27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5" name="図形 64"/>
            <p:cNvSpPr>
              <a:spLocks/>
            </p:cNvSpPr>
            <p:nvPr/>
          </p:nvSpPr>
          <p:spPr bwMode="auto">
            <a:xfrm>
              <a:off x="3976" y="332"/>
              <a:ext cx="248" cy="72"/>
            </a:xfrm>
            <a:custGeom>
              <a:avLst/>
              <a:gdLst/>
              <a:ahLst/>
              <a:cxnLst>
                <a:cxn ang="0">
                  <a:pos x="228" y="72"/>
                </a:cxn>
                <a:cxn ang="0">
                  <a:pos x="148" y="60"/>
                </a:cxn>
                <a:cxn ang="0">
                  <a:pos x="88" y="60"/>
                </a:cxn>
                <a:cxn ang="0">
                  <a:pos x="24" y="68"/>
                </a:cxn>
                <a:cxn ang="0">
                  <a:pos x="0" y="72"/>
                </a:cxn>
                <a:cxn ang="0">
                  <a:pos x="96" y="32"/>
                </a:cxn>
                <a:cxn ang="0">
                  <a:pos x="148" y="0"/>
                </a:cxn>
                <a:cxn ang="0">
                  <a:pos x="156" y="0"/>
                </a:cxn>
                <a:cxn ang="0">
                  <a:pos x="192" y="8"/>
                </a:cxn>
                <a:cxn ang="0">
                  <a:pos x="220" y="12"/>
                </a:cxn>
                <a:cxn ang="0">
                  <a:pos x="240" y="32"/>
                </a:cxn>
                <a:cxn ang="0">
                  <a:pos x="248" y="48"/>
                </a:cxn>
                <a:cxn ang="0">
                  <a:pos x="240" y="68"/>
                </a:cxn>
                <a:cxn ang="0">
                  <a:pos x="232" y="72"/>
                </a:cxn>
                <a:cxn ang="0">
                  <a:pos x="228" y="72"/>
                </a:cxn>
              </a:cxnLst>
              <a:rect l="0" t="0" r="0" b="0"/>
              <a:pathLst>
                <a:path w="248" h="72">
                  <a:moveTo>
                    <a:pt x="228" y="72"/>
                  </a:moveTo>
                  <a:lnTo>
                    <a:pt x="148" y="60"/>
                  </a:lnTo>
                  <a:lnTo>
                    <a:pt x="88" y="60"/>
                  </a:lnTo>
                  <a:lnTo>
                    <a:pt x="24" y="68"/>
                  </a:lnTo>
                  <a:lnTo>
                    <a:pt x="0" y="72"/>
                  </a:lnTo>
                  <a:lnTo>
                    <a:pt x="96" y="32"/>
                  </a:lnTo>
                  <a:lnTo>
                    <a:pt x="148" y="0"/>
                  </a:lnTo>
                  <a:lnTo>
                    <a:pt x="156" y="0"/>
                  </a:lnTo>
                  <a:lnTo>
                    <a:pt x="192" y="8"/>
                  </a:lnTo>
                  <a:lnTo>
                    <a:pt x="220" y="12"/>
                  </a:lnTo>
                  <a:lnTo>
                    <a:pt x="240" y="32"/>
                  </a:lnTo>
                  <a:lnTo>
                    <a:pt x="248" y="48"/>
                  </a:lnTo>
                  <a:lnTo>
                    <a:pt x="240" y="68"/>
                  </a:lnTo>
                  <a:lnTo>
                    <a:pt x="232" y="72"/>
                  </a:lnTo>
                  <a:lnTo>
                    <a:pt x="228" y="7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6" name="図形 65"/>
            <p:cNvSpPr>
              <a:spLocks/>
            </p:cNvSpPr>
            <p:nvPr/>
          </p:nvSpPr>
          <p:spPr bwMode="auto">
            <a:xfrm>
              <a:off x="4136" y="328"/>
              <a:ext cx="152" cy="88"/>
            </a:xfrm>
            <a:custGeom>
              <a:avLst/>
              <a:gdLst/>
              <a:ahLst/>
              <a:cxnLst>
                <a:cxn ang="0">
                  <a:pos x="72" y="84"/>
                </a:cxn>
                <a:cxn ang="0">
                  <a:pos x="88" y="64"/>
                </a:cxn>
                <a:cxn ang="0">
                  <a:pos x="92" y="52"/>
                </a:cxn>
                <a:cxn ang="0">
                  <a:pos x="92" y="40"/>
                </a:cxn>
                <a:cxn ang="0">
                  <a:pos x="88" y="28"/>
                </a:cxn>
                <a:cxn ang="0">
                  <a:pos x="68" y="16"/>
                </a:cxn>
                <a:cxn ang="0">
                  <a:pos x="44" y="12"/>
                </a:cxn>
                <a:cxn ang="0">
                  <a:pos x="0" y="0"/>
                </a:cxn>
                <a:cxn ang="0">
                  <a:pos x="68" y="4"/>
                </a:cxn>
                <a:cxn ang="0">
                  <a:pos x="116" y="12"/>
                </a:cxn>
                <a:cxn ang="0">
                  <a:pos x="140" y="24"/>
                </a:cxn>
                <a:cxn ang="0">
                  <a:pos x="152" y="36"/>
                </a:cxn>
                <a:cxn ang="0">
                  <a:pos x="152" y="48"/>
                </a:cxn>
                <a:cxn ang="0">
                  <a:pos x="148" y="72"/>
                </a:cxn>
                <a:cxn ang="0">
                  <a:pos x="128" y="84"/>
                </a:cxn>
                <a:cxn ang="0">
                  <a:pos x="104" y="88"/>
                </a:cxn>
                <a:cxn ang="0">
                  <a:pos x="72" y="84"/>
                </a:cxn>
              </a:cxnLst>
              <a:rect l="0" t="0" r="0" b="0"/>
              <a:pathLst>
                <a:path w="152" h="88">
                  <a:moveTo>
                    <a:pt x="72" y="84"/>
                  </a:moveTo>
                  <a:lnTo>
                    <a:pt x="88" y="64"/>
                  </a:lnTo>
                  <a:lnTo>
                    <a:pt x="92" y="52"/>
                  </a:lnTo>
                  <a:lnTo>
                    <a:pt x="92" y="40"/>
                  </a:lnTo>
                  <a:lnTo>
                    <a:pt x="88" y="28"/>
                  </a:lnTo>
                  <a:lnTo>
                    <a:pt x="68" y="16"/>
                  </a:lnTo>
                  <a:lnTo>
                    <a:pt x="44" y="12"/>
                  </a:lnTo>
                  <a:lnTo>
                    <a:pt x="0" y="0"/>
                  </a:lnTo>
                  <a:lnTo>
                    <a:pt x="68" y="4"/>
                  </a:lnTo>
                  <a:lnTo>
                    <a:pt x="116" y="12"/>
                  </a:lnTo>
                  <a:lnTo>
                    <a:pt x="140" y="24"/>
                  </a:lnTo>
                  <a:lnTo>
                    <a:pt x="152" y="36"/>
                  </a:lnTo>
                  <a:lnTo>
                    <a:pt x="152" y="48"/>
                  </a:lnTo>
                  <a:lnTo>
                    <a:pt x="148" y="72"/>
                  </a:lnTo>
                  <a:lnTo>
                    <a:pt x="128" y="84"/>
                  </a:lnTo>
                  <a:lnTo>
                    <a:pt x="104" y="88"/>
                  </a:lnTo>
                  <a:lnTo>
                    <a:pt x="72" y="8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7" name="図形 66"/>
            <p:cNvSpPr>
              <a:spLocks/>
            </p:cNvSpPr>
            <p:nvPr/>
          </p:nvSpPr>
          <p:spPr bwMode="auto">
            <a:xfrm>
              <a:off x="4144" y="320"/>
              <a:ext cx="216" cy="108"/>
            </a:xfrm>
            <a:custGeom>
              <a:avLst/>
              <a:gdLst/>
              <a:ahLst/>
              <a:cxnLst>
                <a:cxn ang="0">
                  <a:pos x="128" y="108"/>
                </a:cxn>
                <a:cxn ang="0">
                  <a:pos x="104" y="104"/>
                </a:cxn>
                <a:cxn ang="0">
                  <a:pos x="128" y="96"/>
                </a:cxn>
                <a:cxn ang="0">
                  <a:pos x="144" y="80"/>
                </a:cxn>
                <a:cxn ang="0">
                  <a:pos x="152" y="68"/>
                </a:cxn>
                <a:cxn ang="0">
                  <a:pos x="152" y="56"/>
                </a:cxn>
                <a:cxn ang="0">
                  <a:pos x="152" y="44"/>
                </a:cxn>
                <a:cxn ang="0">
                  <a:pos x="132" y="32"/>
                </a:cxn>
                <a:cxn ang="0">
                  <a:pos x="116" y="20"/>
                </a:cxn>
                <a:cxn ang="0">
                  <a:pos x="72" y="8"/>
                </a:cxn>
                <a:cxn ang="0">
                  <a:pos x="28" y="8"/>
                </a:cxn>
                <a:cxn ang="0">
                  <a:pos x="0" y="8"/>
                </a:cxn>
                <a:cxn ang="0">
                  <a:pos x="4" y="0"/>
                </a:cxn>
                <a:cxn ang="0">
                  <a:pos x="36" y="0"/>
                </a:cxn>
                <a:cxn ang="0">
                  <a:pos x="104" y="0"/>
                </a:cxn>
                <a:cxn ang="0">
                  <a:pos x="140" y="8"/>
                </a:cxn>
                <a:cxn ang="0">
                  <a:pos x="168" y="12"/>
                </a:cxn>
                <a:cxn ang="0">
                  <a:pos x="200" y="24"/>
                </a:cxn>
                <a:cxn ang="0">
                  <a:pos x="212" y="44"/>
                </a:cxn>
                <a:cxn ang="0">
                  <a:pos x="216" y="56"/>
                </a:cxn>
                <a:cxn ang="0">
                  <a:pos x="216" y="68"/>
                </a:cxn>
                <a:cxn ang="0">
                  <a:pos x="212" y="80"/>
                </a:cxn>
                <a:cxn ang="0">
                  <a:pos x="200" y="92"/>
                </a:cxn>
                <a:cxn ang="0">
                  <a:pos x="180" y="104"/>
                </a:cxn>
                <a:cxn ang="0">
                  <a:pos x="128" y="108"/>
                </a:cxn>
              </a:cxnLst>
              <a:rect l="0" t="0" r="0" b="0"/>
              <a:pathLst>
                <a:path w="216" h="108">
                  <a:moveTo>
                    <a:pt x="128" y="108"/>
                  </a:moveTo>
                  <a:lnTo>
                    <a:pt x="104" y="104"/>
                  </a:lnTo>
                  <a:lnTo>
                    <a:pt x="128" y="96"/>
                  </a:lnTo>
                  <a:lnTo>
                    <a:pt x="144" y="80"/>
                  </a:lnTo>
                  <a:lnTo>
                    <a:pt x="152" y="68"/>
                  </a:lnTo>
                  <a:lnTo>
                    <a:pt x="152" y="56"/>
                  </a:lnTo>
                  <a:lnTo>
                    <a:pt x="152" y="44"/>
                  </a:lnTo>
                  <a:lnTo>
                    <a:pt x="132" y="32"/>
                  </a:lnTo>
                  <a:lnTo>
                    <a:pt x="116" y="20"/>
                  </a:lnTo>
                  <a:lnTo>
                    <a:pt x="72" y="8"/>
                  </a:lnTo>
                  <a:lnTo>
                    <a:pt x="28" y="8"/>
                  </a:lnTo>
                  <a:lnTo>
                    <a:pt x="0" y="8"/>
                  </a:lnTo>
                  <a:lnTo>
                    <a:pt x="4" y="0"/>
                  </a:lnTo>
                  <a:lnTo>
                    <a:pt x="36" y="0"/>
                  </a:lnTo>
                  <a:lnTo>
                    <a:pt x="104" y="0"/>
                  </a:lnTo>
                  <a:lnTo>
                    <a:pt x="140" y="8"/>
                  </a:lnTo>
                  <a:lnTo>
                    <a:pt x="168" y="12"/>
                  </a:lnTo>
                  <a:lnTo>
                    <a:pt x="200" y="24"/>
                  </a:lnTo>
                  <a:lnTo>
                    <a:pt x="212" y="44"/>
                  </a:lnTo>
                  <a:lnTo>
                    <a:pt x="216" y="56"/>
                  </a:lnTo>
                  <a:lnTo>
                    <a:pt x="216" y="68"/>
                  </a:lnTo>
                  <a:lnTo>
                    <a:pt x="212" y="80"/>
                  </a:lnTo>
                  <a:lnTo>
                    <a:pt x="200" y="92"/>
                  </a:lnTo>
                  <a:lnTo>
                    <a:pt x="180" y="104"/>
                  </a:lnTo>
                  <a:lnTo>
                    <a:pt x="128" y="10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8" name="図形 67"/>
            <p:cNvSpPr>
              <a:spLocks/>
            </p:cNvSpPr>
            <p:nvPr/>
          </p:nvSpPr>
          <p:spPr bwMode="auto">
            <a:xfrm>
              <a:off x="4156" y="296"/>
              <a:ext cx="296" cy="156"/>
            </a:xfrm>
            <a:custGeom>
              <a:avLst/>
              <a:gdLst/>
              <a:ahLst/>
              <a:cxnLst>
                <a:cxn ang="0">
                  <a:pos x="128" y="140"/>
                </a:cxn>
                <a:cxn ang="0">
                  <a:pos x="176" y="128"/>
                </a:cxn>
                <a:cxn ang="0">
                  <a:pos x="188" y="120"/>
                </a:cxn>
                <a:cxn ang="0">
                  <a:pos x="200" y="108"/>
                </a:cxn>
                <a:cxn ang="0">
                  <a:pos x="204" y="92"/>
                </a:cxn>
                <a:cxn ang="0">
                  <a:pos x="212" y="80"/>
                </a:cxn>
                <a:cxn ang="0">
                  <a:pos x="204" y="68"/>
                </a:cxn>
                <a:cxn ang="0">
                  <a:pos x="192" y="48"/>
                </a:cxn>
                <a:cxn ang="0">
                  <a:pos x="168" y="36"/>
                </a:cxn>
                <a:cxn ang="0">
                  <a:pos x="108" y="20"/>
                </a:cxn>
                <a:cxn ang="0">
                  <a:pos x="40" y="20"/>
                </a:cxn>
                <a:cxn ang="0">
                  <a:pos x="0" y="20"/>
                </a:cxn>
                <a:cxn ang="0">
                  <a:pos x="16" y="0"/>
                </a:cxn>
                <a:cxn ang="0">
                  <a:pos x="16" y="8"/>
                </a:cxn>
                <a:cxn ang="0">
                  <a:pos x="48" y="0"/>
                </a:cxn>
                <a:cxn ang="0">
                  <a:pos x="92" y="0"/>
                </a:cxn>
                <a:cxn ang="0">
                  <a:pos x="152" y="8"/>
                </a:cxn>
                <a:cxn ang="0">
                  <a:pos x="192" y="12"/>
                </a:cxn>
                <a:cxn ang="0">
                  <a:pos x="228" y="24"/>
                </a:cxn>
                <a:cxn ang="0">
                  <a:pos x="252" y="36"/>
                </a:cxn>
                <a:cxn ang="0">
                  <a:pos x="272" y="48"/>
                </a:cxn>
                <a:cxn ang="0">
                  <a:pos x="288" y="68"/>
                </a:cxn>
                <a:cxn ang="0">
                  <a:pos x="296" y="80"/>
                </a:cxn>
                <a:cxn ang="0">
                  <a:pos x="284" y="96"/>
                </a:cxn>
                <a:cxn ang="0">
                  <a:pos x="272" y="116"/>
                </a:cxn>
                <a:cxn ang="0">
                  <a:pos x="228" y="140"/>
                </a:cxn>
                <a:cxn ang="0">
                  <a:pos x="192" y="152"/>
                </a:cxn>
                <a:cxn ang="0">
                  <a:pos x="168" y="156"/>
                </a:cxn>
                <a:cxn ang="0">
                  <a:pos x="128" y="140"/>
                </a:cxn>
              </a:cxnLst>
              <a:rect l="0" t="0" r="0" b="0"/>
              <a:pathLst>
                <a:path w="296" h="156">
                  <a:moveTo>
                    <a:pt x="128" y="140"/>
                  </a:moveTo>
                  <a:lnTo>
                    <a:pt x="176" y="128"/>
                  </a:lnTo>
                  <a:lnTo>
                    <a:pt x="188" y="120"/>
                  </a:lnTo>
                  <a:lnTo>
                    <a:pt x="200" y="108"/>
                  </a:lnTo>
                  <a:lnTo>
                    <a:pt x="204" y="92"/>
                  </a:lnTo>
                  <a:lnTo>
                    <a:pt x="212" y="80"/>
                  </a:lnTo>
                  <a:lnTo>
                    <a:pt x="204" y="68"/>
                  </a:lnTo>
                  <a:lnTo>
                    <a:pt x="192" y="48"/>
                  </a:lnTo>
                  <a:lnTo>
                    <a:pt x="168" y="36"/>
                  </a:lnTo>
                  <a:lnTo>
                    <a:pt x="108" y="20"/>
                  </a:lnTo>
                  <a:lnTo>
                    <a:pt x="40" y="20"/>
                  </a:lnTo>
                  <a:lnTo>
                    <a:pt x="0" y="20"/>
                  </a:lnTo>
                  <a:lnTo>
                    <a:pt x="16" y="0"/>
                  </a:lnTo>
                  <a:lnTo>
                    <a:pt x="16" y="8"/>
                  </a:lnTo>
                  <a:lnTo>
                    <a:pt x="48" y="0"/>
                  </a:lnTo>
                  <a:lnTo>
                    <a:pt x="92" y="0"/>
                  </a:lnTo>
                  <a:lnTo>
                    <a:pt x="152" y="8"/>
                  </a:lnTo>
                  <a:lnTo>
                    <a:pt x="192" y="12"/>
                  </a:lnTo>
                  <a:lnTo>
                    <a:pt x="228" y="24"/>
                  </a:lnTo>
                  <a:lnTo>
                    <a:pt x="252" y="36"/>
                  </a:lnTo>
                  <a:lnTo>
                    <a:pt x="272" y="48"/>
                  </a:lnTo>
                  <a:lnTo>
                    <a:pt x="288" y="68"/>
                  </a:lnTo>
                  <a:lnTo>
                    <a:pt x="296" y="80"/>
                  </a:lnTo>
                  <a:lnTo>
                    <a:pt x="284" y="96"/>
                  </a:lnTo>
                  <a:lnTo>
                    <a:pt x="272" y="116"/>
                  </a:lnTo>
                  <a:lnTo>
                    <a:pt x="228" y="140"/>
                  </a:lnTo>
                  <a:lnTo>
                    <a:pt x="192" y="152"/>
                  </a:lnTo>
                  <a:lnTo>
                    <a:pt x="168" y="156"/>
                  </a:lnTo>
                  <a:lnTo>
                    <a:pt x="128" y="14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9" name="図形 68"/>
            <p:cNvSpPr>
              <a:spLocks/>
            </p:cNvSpPr>
            <p:nvPr/>
          </p:nvSpPr>
          <p:spPr bwMode="auto">
            <a:xfrm>
              <a:off x="4172" y="272"/>
              <a:ext cx="328" cy="204"/>
            </a:xfrm>
            <a:custGeom>
              <a:avLst/>
              <a:gdLst/>
              <a:ahLst/>
              <a:cxnLst>
                <a:cxn ang="0">
                  <a:pos x="160" y="180"/>
                </a:cxn>
                <a:cxn ang="0">
                  <a:pos x="188" y="176"/>
                </a:cxn>
                <a:cxn ang="0">
                  <a:pos x="224" y="164"/>
                </a:cxn>
                <a:cxn ang="0">
                  <a:pos x="260" y="140"/>
                </a:cxn>
                <a:cxn ang="0">
                  <a:pos x="272" y="120"/>
                </a:cxn>
                <a:cxn ang="0">
                  <a:pos x="284" y="104"/>
                </a:cxn>
                <a:cxn ang="0">
                  <a:pos x="280" y="92"/>
                </a:cxn>
                <a:cxn ang="0">
                  <a:pos x="260" y="68"/>
                </a:cxn>
                <a:cxn ang="0">
                  <a:pos x="244" y="56"/>
                </a:cxn>
                <a:cxn ang="0">
                  <a:pos x="220" y="44"/>
                </a:cxn>
                <a:cxn ang="0">
                  <a:pos x="184" y="32"/>
                </a:cxn>
                <a:cxn ang="0">
                  <a:pos x="136" y="24"/>
                </a:cxn>
                <a:cxn ang="0">
                  <a:pos x="80" y="24"/>
                </a:cxn>
                <a:cxn ang="0">
                  <a:pos x="36" y="20"/>
                </a:cxn>
                <a:cxn ang="0">
                  <a:pos x="0" y="24"/>
                </a:cxn>
                <a:cxn ang="0">
                  <a:pos x="12" y="0"/>
                </a:cxn>
                <a:cxn ang="0">
                  <a:pos x="56" y="0"/>
                </a:cxn>
                <a:cxn ang="0">
                  <a:pos x="104" y="0"/>
                </a:cxn>
                <a:cxn ang="0">
                  <a:pos x="116" y="0"/>
                </a:cxn>
                <a:cxn ang="0">
                  <a:pos x="164" y="12"/>
                </a:cxn>
                <a:cxn ang="0">
                  <a:pos x="164" y="4"/>
                </a:cxn>
                <a:cxn ang="0">
                  <a:pos x="152" y="4"/>
                </a:cxn>
                <a:cxn ang="0">
                  <a:pos x="188" y="12"/>
                </a:cxn>
                <a:cxn ang="0">
                  <a:pos x="232" y="24"/>
                </a:cxn>
                <a:cxn ang="0">
                  <a:pos x="272" y="36"/>
                </a:cxn>
                <a:cxn ang="0">
                  <a:pos x="316" y="68"/>
                </a:cxn>
                <a:cxn ang="0">
                  <a:pos x="328" y="80"/>
                </a:cxn>
                <a:cxn ang="0">
                  <a:pos x="328" y="96"/>
                </a:cxn>
                <a:cxn ang="0">
                  <a:pos x="328" y="120"/>
                </a:cxn>
                <a:cxn ang="0">
                  <a:pos x="324" y="132"/>
                </a:cxn>
                <a:cxn ang="0">
                  <a:pos x="316" y="144"/>
                </a:cxn>
                <a:cxn ang="0">
                  <a:pos x="280" y="168"/>
                </a:cxn>
                <a:cxn ang="0">
                  <a:pos x="176" y="204"/>
                </a:cxn>
                <a:cxn ang="0">
                  <a:pos x="160" y="180"/>
                </a:cxn>
              </a:cxnLst>
              <a:rect l="0" t="0" r="0" b="0"/>
              <a:pathLst>
                <a:path w="328" h="204">
                  <a:moveTo>
                    <a:pt x="160" y="180"/>
                  </a:moveTo>
                  <a:lnTo>
                    <a:pt x="188" y="176"/>
                  </a:lnTo>
                  <a:lnTo>
                    <a:pt x="224" y="164"/>
                  </a:lnTo>
                  <a:lnTo>
                    <a:pt x="260" y="140"/>
                  </a:lnTo>
                  <a:lnTo>
                    <a:pt x="272" y="120"/>
                  </a:lnTo>
                  <a:lnTo>
                    <a:pt x="284" y="104"/>
                  </a:lnTo>
                  <a:lnTo>
                    <a:pt x="280" y="92"/>
                  </a:lnTo>
                  <a:lnTo>
                    <a:pt x="260" y="68"/>
                  </a:lnTo>
                  <a:lnTo>
                    <a:pt x="244" y="56"/>
                  </a:lnTo>
                  <a:lnTo>
                    <a:pt x="220" y="44"/>
                  </a:lnTo>
                  <a:lnTo>
                    <a:pt x="184" y="32"/>
                  </a:lnTo>
                  <a:lnTo>
                    <a:pt x="136" y="24"/>
                  </a:lnTo>
                  <a:lnTo>
                    <a:pt x="80" y="24"/>
                  </a:lnTo>
                  <a:lnTo>
                    <a:pt x="36" y="20"/>
                  </a:lnTo>
                  <a:lnTo>
                    <a:pt x="0" y="24"/>
                  </a:lnTo>
                  <a:lnTo>
                    <a:pt x="12" y="0"/>
                  </a:lnTo>
                  <a:lnTo>
                    <a:pt x="56" y="0"/>
                  </a:lnTo>
                  <a:lnTo>
                    <a:pt x="104" y="0"/>
                  </a:lnTo>
                  <a:lnTo>
                    <a:pt x="116" y="0"/>
                  </a:lnTo>
                  <a:lnTo>
                    <a:pt x="164" y="12"/>
                  </a:lnTo>
                  <a:lnTo>
                    <a:pt x="164" y="4"/>
                  </a:lnTo>
                  <a:lnTo>
                    <a:pt x="152" y="4"/>
                  </a:lnTo>
                  <a:lnTo>
                    <a:pt x="188" y="12"/>
                  </a:lnTo>
                  <a:lnTo>
                    <a:pt x="232" y="24"/>
                  </a:lnTo>
                  <a:lnTo>
                    <a:pt x="272" y="36"/>
                  </a:lnTo>
                  <a:lnTo>
                    <a:pt x="316" y="68"/>
                  </a:lnTo>
                  <a:lnTo>
                    <a:pt x="328" y="80"/>
                  </a:lnTo>
                  <a:lnTo>
                    <a:pt x="328" y="96"/>
                  </a:lnTo>
                  <a:lnTo>
                    <a:pt x="328" y="120"/>
                  </a:lnTo>
                  <a:lnTo>
                    <a:pt x="324" y="132"/>
                  </a:lnTo>
                  <a:lnTo>
                    <a:pt x="316" y="144"/>
                  </a:lnTo>
                  <a:lnTo>
                    <a:pt x="280" y="168"/>
                  </a:lnTo>
                  <a:lnTo>
                    <a:pt x="176" y="204"/>
                  </a:lnTo>
                  <a:lnTo>
                    <a:pt x="160" y="18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0" name="図形 69"/>
            <p:cNvSpPr>
              <a:spLocks/>
            </p:cNvSpPr>
            <p:nvPr/>
          </p:nvSpPr>
          <p:spPr bwMode="auto">
            <a:xfrm>
              <a:off x="4344" y="284"/>
              <a:ext cx="320" cy="224"/>
            </a:xfrm>
            <a:custGeom>
              <a:avLst/>
              <a:gdLst/>
              <a:ahLst/>
              <a:cxnLst>
                <a:cxn ang="0">
                  <a:pos x="4" y="216"/>
                </a:cxn>
                <a:cxn ang="0">
                  <a:pos x="84" y="204"/>
                </a:cxn>
                <a:cxn ang="0">
                  <a:pos x="144" y="188"/>
                </a:cxn>
                <a:cxn ang="0">
                  <a:pos x="212" y="164"/>
                </a:cxn>
                <a:cxn ang="0">
                  <a:pos x="240" y="144"/>
                </a:cxn>
                <a:cxn ang="0">
                  <a:pos x="260" y="116"/>
                </a:cxn>
                <a:cxn ang="0">
                  <a:pos x="260" y="96"/>
                </a:cxn>
                <a:cxn ang="0">
                  <a:pos x="260" y="80"/>
                </a:cxn>
                <a:cxn ang="0">
                  <a:pos x="248" y="68"/>
                </a:cxn>
                <a:cxn ang="0">
                  <a:pos x="224" y="44"/>
                </a:cxn>
                <a:cxn ang="0">
                  <a:pos x="192" y="24"/>
                </a:cxn>
                <a:cxn ang="0">
                  <a:pos x="156" y="12"/>
                </a:cxn>
                <a:cxn ang="0">
                  <a:pos x="128" y="8"/>
                </a:cxn>
                <a:cxn ang="0">
                  <a:pos x="164" y="0"/>
                </a:cxn>
                <a:cxn ang="0">
                  <a:pos x="212" y="8"/>
                </a:cxn>
                <a:cxn ang="0">
                  <a:pos x="260" y="20"/>
                </a:cxn>
                <a:cxn ang="0">
                  <a:pos x="284" y="32"/>
                </a:cxn>
                <a:cxn ang="0">
                  <a:pos x="300" y="48"/>
                </a:cxn>
                <a:cxn ang="0">
                  <a:pos x="312" y="60"/>
                </a:cxn>
                <a:cxn ang="0">
                  <a:pos x="320" y="72"/>
                </a:cxn>
                <a:cxn ang="0">
                  <a:pos x="320" y="96"/>
                </a:cxn>
                <a:cxn ang="0">
                  <a:pos x="312" y="116"/>
                </a:cxn>
                <a:cxn ang="0">
                  <a:pos x="296" y="132"/>
                </a:cxn>
                <a:cxn ang="0">
                  <a:pos x="272" y="152"/>
                </a:cxn>
                <a:cxn ang="0">
                  <a:pos x="240" y="168"/>
                </a:cxn>
                <a:cxn ang="0">
                  <a:pos x="228" y="176"/>
                </a:cxn>
                <a:cxn ang="0">
                  <a:pos x="180" y="192"/>
                </a:cxn>
                <a:cxn ang="0">
                  <a:pos x="100" y="212"/>
                </a:cxn>
                <a:cxn ang="0">
                  <a:pos x="0" y="224"/>
                </a:cxn>
                <a:cxn ang="0">
                  <a:pos x="4" y="216"/>
                </a:cxn>
              </a:cxnLst>
              <a:rect l="0" t="0" r="0" b="0"/>
              <a:pathLst>
                <a:path w="320" h="224">
                  <a:moveTo>
                    <a:pt x="4" y="216"/>
                  </a:moveTo>
                  <a:lnTo>
                    <a:pt x="84" y="204"/>
                  </a:lnTo>
                  <a:lnTo>
                    <a:pt x="144" y="188"/>
                  </a:lnTo>
                  <a:lnTo>
                    <a:pt x="212" y="164"/>
                  </a:lnTo>
                  <a:lnTo>
                    <a:pt x="240" y="144"/>
                  </a:lnTo>
                  <a:lnTo>
                    <a:pt x="260" y="116"/>
                  </a:lnTo>
                  <a:lnTo>
                    <a:pt x="260" y="96"/>
                  </a:lnTo>
                  <a:lnTo>
                    <a:pt x="260" y="80"/>
                  </a:lnTo>
                  <a:lnTo>
                    <a:pt x="248" y="68"/>
                  </a:lnTo>
                  <a:lnTo>
                    <a:pt x="224" y="44"/>
                  </a:lnTo>
                  <a:lnTo>
                    <a:pt x="192" y="24"/>
                  </a:lnTo>
                  <a:lnTo>
                    <a:pt x="156" y="12"/>
                  </a:lnTo>
                  <a:lnTo>
                    <a:pt x="128" y="8"/>
                  </a:lnTo>
                  <a:lnTo>
                    <a:pt x="164" y="0"/>
                  </a:lnTo>
                  <a:lnTo>
                    <a:pt x="212" y="8"/>
                  </a:lnTo>
                  <a:lnTo>
                    <a:pt x="260" y="20"/>
                  </a:lnTo>
                  <a:lnTo>
                    <a:pt x="284" y="32"/>
                  </a:lnTo>
                  <a:lnTo>
                    <a:pt x="300" y="48"/>
                  </a:lnTo>
                  <a:lnTo>
                    <a:pt x="312" y="60"/>
                  </a:lnTo>
                  <a:lnTo>
                    <a:pt x="320" y="72"/>
                  </a:lnTo>
                  <a:lnTo>
                    <a:pt x="320" y="96"/>
                  </a:lnTo>
                  <a:lnTo>
                    <a:pt x="312" y="116"/>
                  </a:lnTo>
                  <a:lnTo>
                    <a:pt x="296" y="132"/>
                  </a:lnTo>
                  <a:lnTo>
                    <a:pt x="272" y="152"/>
                  </a:lnTo>
                  <a:lnTo>
                    <a:pt x="240" y="168"/>
                  </a:lnTo>
                  <a:lnTo>
                    <a:pt x="228" y="176"/>
                  </a:lnTo>
                  <a:lnTo>
                    <a:pt x="180" y="192"/>
                  </a:lnTo>
                  <a:lnTo>
                    <a:pt x="100" y="212"/>
                  </a:lnTo>
                  <a:lnTo>
                    <a:pt x="0" y="224"/>
                  </a:lnTo>
                  <a:lnTo>
                    <a:pt x="4" y="21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1" name="図形 70"/>
            <p:cNvSpPr>
              <a:spLocks/>
            </p:cNvSpPr>
            <p:nvPr/>
          </p:nvSpPr>
          <p:spPr bwMode="auto">
            <a:xfrm>
              <a:off x="4288" y="296"/>
              <a:ext cx="528" cy="260"/>
            </a:xfrm>
            <a:custGeom>
              <a:avLst/>
              <a:gdLst/>
              <a:ahLst/>
              <a:cxnLst>
                <a:cxn ang="0">
                  <a:pos x="36" y="224"/>
                </a:cxn>
                <a:cxn ang="0">
                  <a:pos x="56" y="212"/>
                </a:cxn>
                <a:cxn ang="0">
                  <a:pos x="156" y="204"/>
                </a:cxn>
                <a:cxn ang="0">
                  <a:pos x="236" y="188"/>
                </a:cxn>
                <a:cxn ang="0">
                  <a:pos x="284" y="168"/>
                </a:cxn>
                <a:cxn ang="0">
                  <a:pos x="304" y="156"/>
                </a:cxn>
                <a:cxn ang="0">
                  <a:pos x="332" y="140"/>
                </a:cxn>
                <a:cxn ang="0">
                  <a:pos x="356" y="120"/>
                </a:cxn>
                <a:cxn ang="0">
                  <a:pos x="376" y="104"/>
                </a:cxn>
                <a:cxn ang="0">
                  <a:pos x="380" y="84"/>
                </a:cxn>
                <a:cxn ang="0">
                  <a:pos x="376" y="60"/>
                </a:cxn>
                <a:cxn ang="0">
                  <a:pos x="368" y="48"/>
                </a:cxn>
                <a:cxn ang="0">
                  <a:pos x="356" y="32"/>
                </a:cxn>
                <a:cxn ang="0">
                  <a:pos x="340" y="12"/>
                </a:cxn>
                <a:cxn ang="0">
                  <a:pos x="308" y="0"/>
                </a:cxn>
                <a:cxn ang="0">
                  <a:pos x="352" y="0"/>
                </a:cxn>
                <a:cxn ang="0">
                  <a:pos x="388" y="8"/>
                </a:cxn>
                <a:cxn ang="0">
                  <a:pos x="436" y="12"/>
                </a:cxn>
                <a:cxn ang="0">
                  <a:pos x="472" y="24"/>
                </a:cxn>
                <a:cxn ang="0">
                  <a:pos x="504" y="44"/>
                </a:cxn>
                <a:cxn ang="0">
                  <a:pos x="520" y="56"/>
                </a:cxn>
                <a:cxn ang="0">
                  <a:pos x="528" y="72"/>
                </a:cxn>
                <a:cxn ang="0">
                  <a:pos x="520" y="96"/>
                </a:cxn>
                <a:cxn ang="0">
                  <a:pos x="508" y="116"/>
                </a:cxn>
                <a:cxn ang="0">
                  <a:pos x="492" y="132"/>
                </a:cxn>
                <a:cxn ang="0">
                  <a:pos x="460" y="152"/>
                </a:cxn>
                <a:cxn ang="0">
                  <a:pos x="416" y="168"/>
                </a:cxn>
                <a:cxn ang="0">
                  <a:pos x="316" y="200"/>
                </a:cxn>
                <a:cxn ang="0">
                  <a:pos x="188" y="228"/>
                </a:cxn>
                <a:cxn ang="0">
                  <a:pos x="132" y="240"/>
                </a:cxn>
                <a:cxn ang="0">
                  <a:pos x="132" y="236"/>
                </a:cxn>
                <a:cxn ang="0">
                  <a:pos x="108" y="240"/>
                </a:cxn>
                <a:cxn ang="0">
                  <a:pos x="56" y="248"/>
                </a:cxn>
                <a:cxn ang="0">
                  <a:pos x="20" y="252"/>
                </a:cxn>
                <a:cxn ang="0">
                  <a:pos x="0" y="260"/>
                </a:cxn>
                <a:cxn ang="0">
                  <a:pos x="12" y="248"/>
                </a:cxn>
                <a:cxn ang="0">
                  <a:pos x="24" y="236"/>
                </a:cxn>
                <a:cxn ang="0">
                  <a:pos x="36" y="224"/>
                </a:cxn>
              </a:cxnLst>
              <a:rect l="0" t="0" r="0" b="0"/>
              <a:pathLst>
                <a:path w="528" h="260">
                  <a:moveTo>
                    <a:pt x="36" y="224"/>
                  </a:moveTo>
                  <a:lnTo>
                    <a:pt x="56" y="212"/>
                  </a:lnTo>
                  <a:lnTo>
                    <a:pt x="156" y="204"/>
                  </a:lnTo>
                  <a:lnTo>
                    <a:pt x="236" y="188"/>
                  </a:lnTo>
                  <a:lnTo>
                    <a:pt x="284" y="168"/>
                  </a:lnTo>
                  <a:lnTo>
                    <a:pt x="304" y="156"/>
                  </a:lnTo>
                  <a:lnTo>
                    <a:pt x="332" y="140"/>
                  </a:lnTo>
                  <a:lnTo>
                    <a:pt x="356" y="120"/>
                  </a:lnTo>
                  <a:lnTo>
                    <a:pt x="376" y="104"/>
                  </a:lnTo>
                  <a:lnTo>
                    <a:pt x="380" y="84"/>
                  </a:lnTo>
                  <a:lnTo>
                    <a:pt x="376" y="60"/>
                  </a:lnTo>
                  <a:lnTo>
                    <a:pt x="368" y="48"/>
                  </a:lnTo>
                  <a:lnTo>
                    <a:pt x="356" y="32"/>
                  </a:lnTo>
                  <a:lnTo>
                    <a:pt x="340" y="12"/>
                  </a:lnTo>
                  <a:lnTo>
                    <a:pt x="308" y="0"/>
                  </a:lnTo>
                  <a:lnTo>
                    <a:pt x="352" y="0"/>
                  </a:lnTo>
                  <a:lnTo>
                    <a:pt x="388" y="8"/>
                  </a:lnTo>
                  <a:lnTo>
                    <a:pt x="436" y="12"/>
                  </a:lnTo>
                  <a:lnTo>
                    <a:pt x="472" y="24"/>
                  </a:lnTo>
                  <a:lnTo>
                    <a:pt x="504" y="44"/>
                  </a:lnTo>
                  <a:lnTo>
                    <a:pt x="520" y="56"/>
                  </a:lnTo>
                  <a:lnTo>
                    <a:pt x="528" y="72"/>
                  </a:lnTo>
                  <a:lnTo>
                    <a:pt x="520" y="96"/>
                  </a:lnTo>
                  <a:lnTo>
                    <a:pt x="508" y="116"/>
                  </a:lnTo>
                  <a:lnTo>
                    <a:pt x="492" y="132"/>
                  </a:lnTo>
                  <a:lnTo>
                    <a:pt x="460" y="152"/>
                  </a:lnTo>
                  <a:lnTo>
                    <a:pt x="416" y="168"/>
                  </a:lnTo>
                  <a:lnTo>
                    <a:pt x="316" y="200"/>
                  </a:lnTo>
                  <a:lnTo>
                    <a:pt x="188" y="228"/>
                  </a:lnTo>
                  <a:lnTo>
                    <a:pt x="132" y="240"/>
                  </a:lnTo>
                  <a:lnTo>
                    <a:pt x="132" y="236"/>
                  </a:lnTo>
                  <a:lnTo>
                    <a:pt x="108" y="240"/>
                  </a:lnTo>
                  <a:lnTo>
                    <a:pt x="56" y="248"/>
                  </a:lnTo>
                  <a:lnTo>
                    <a:pt x="20" y="252"/>
                  </a:lnTo>
                  <a:lnTo>
                    <a:pt x="0" y="260"/>
                  </a:lnTo>
                  <a:lnTo>
                    <a:pt x="12" y="248"/>
                  </a:lnTo>
                  <a:lnTo>
                    <a:pt x="24" y="236"/>
                  </a:lnTo>
                  <a:lnTo>
                    <a:pt x="36" y="22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2" name="図形 71"/>
            <p:cNvSpPr>
              <a:spLocks/>
            </p:cNvSpPr>
            <p:nvPr/>
          </p:nvSpPr>
          <p:spPr bwMode="auto">
            <a:xfrm>
              <a:off x="4288" y="544"/>
              <a:ext cx="104" cy="56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20"/>
                </a:cxn>
                <a:cxn ang="0">
                  <a:pos x="12" y="12"/>
                </a:cxn>
                <a:cxn ang="0">
                  <a:pos x="56" y="4"/>
                </a:cxn>
                <a:cxn ang="0">
                  <a:pos x="104" y="0"/>
                </a:cxn>
                <a:cxn ang="0">
                  <a:pos x="60" y="20"/>
                </a:cxn>
                <a:cxn ang="0">
                  <a:pos x="36" y="36"/>
                </a:cxn>
                <a:cxn ang="0">
                  <a:pos x="12" y="56"/>
                </a:cxn>
                <a:cxn ang="0">
                  <a:pos x="8" y="44"/>
                </a:cxn>
                <a:cxn ang="0">
                  <a:pos x="0" y="32"/>
                </a:cxn>
              </a:cxnLst>
              <a:rect l="0" t="0" r="0" b="0"/>
              <a:pathLst>
                <a:path w="104" h="56">
                  <a:moveTo>
                    <a:pt x="0" y="32"/>
                  </a:moveTo>
                  <a:lnTo>
                    <a:pt x="0" y="20"/>
                  </a:lnTo>
                  <a:lnTo>
                    <a:pt x="12" y="12"/>
                  </a:lnTo>
                  <a:lnTo>
                    <a:pt x="56" y="4"/>
                  </a:lnTo>
                  <a:lnTo>
                    <a:pt x="104" y="0"/>
                  </a:lnTo>
                  <a:lnTo>
                    <a:pt x="60" y="20"/>
                  </a:lnTo>
                  <a:lnTo>
                    <a:pt x="36" y="36"/>
                  </a:lnTo>
                  <a:lnTo>
                    <a:pt x="12" y="56"/>
                  </a:lnTo>
                  <a:lnTo>
                    <a:pt x="8" y="44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3" name="図形 72"/>
            <p:cNvSpPr>
              <a:spLocks/>
            </p:cNvSpPr>
            <p:nvPr/>
          </p:nvSpPr>
          <p:spPr bwMode="auto">
            <a:xfrm>
              <a:off x="4300" y="276"/>
              <a:ext cx="580" cy="360"/>
            </a:xfrm>
            <a:custGeom>
              <a:avLst/>
              <a:gdLst/>
              <a:ahLst/>
              <a:cxnLst>
                <a:cxn ang="0">
                  <a:pos x="20" y="340"/>
                </a:cxn>
                <a:cxn ang="0">
                  <a:pos x="0" y="328"/>
                </a:cxn>
                <a:cxn ang="0">
                  <a:pos x="12" y="316"/>
                </a:cxn>
                <a:cxn ang="0">
                  <a:pos x="44" y="292"/>
                </a:cxn>
                <a:cxn ang="0">
                  <a:pos x="96" y="272"/>
                </a:cxn>
                <a:cxn ang="0">
                  <a:pos x="176" y="256"/>
                </a:cxn>
                <a:cxn ang="0">
                  <a:pos x="308" y="224"/>
                </a:cxn>
                <a:cxn ang="0">
                  <a:pos x="404" y="196"/>
                </a:cxn>
                <a:cxn ang="0">
                  <a:pos x="448" y="176"/>
                </a:cxn>
                <a:cxn ang="0">
                  <a:pos x="480" y="152"/>
                </a:cxn>
                <a:cxn ang="0">
                  <a:pos x="504" y="136"/>
                </a:cxn>
                <a:cxn ang="0">
                  <a:pos x="516" y="116"/>
                </a:cxn>
                <a:cxn ang="0">
                  <a:pos x="520" y="92"/>
                </a:cxn>
                <a:cxn ang="0">
                  <a:pos x="508" y="76"/>
                </a:cxn>
                <a:cxn ang="0">
                  <a:pos x="492" y="56"/>
                </a:cxn>
                <a:cxn ang="0">
                  <a:pos x="460" y="44"/>
                </a:cxn>
                <a:cxn ang="0">
                  <a:pos x="424" y="32"/>
                </a:cxn>
                <a:cxn ang="0">
                  <a:pos x="376" y="20"/>
                </a:cxn>
                <a:cxn ang="0">
                  <a:pos x="332" y="16"/>
                </a:cxn>
                <a:cxn ang="0">
                  <a:pos x="292" y="20"/>
                </a:cxn>
                <a:cxn ang="0">
                  <a:pos x="224" y="8"/>
                </a:cxn>
                <a:cxn ang="0">
                  <a:pos x="284" y="0"/>
                </a:cxn>
                <a:cxn ang="0">
                  <a:pos x="376" y="0"/>
                </a:cxn>
                <a:cxn ang="0">
                  <a:pos x="424" y="8"/>
                </a:cxn>
                <a:cxn ang="0">
                  <a:pos x="472" y="20"/>
                </a:cxn>
                <a:cxn ang="0">
                  <a:pos x="520" y="40"/>
                </a:cxn>
                <a:cxn ang="0">
                  <a:pos x="556" y="56"/>
                </a:cxn>
                <a:cxn ang="0">
                  <a:pos x="568" y="80"/>
                </a:cxn>
                <a:cxn ang="0">
                  <a:pos x="580" y="100"/>
                </a:cxn>
                <a:cxn ang="0">
                  <a:pos x="580" y="124"/>
                </a:cxn>
                <a:cxn ang="0">
                  <a:pos x="568" y="152"/>
                </a:cxn>
                <a:cxn ang="0">
                  <a:pos x="552" y="176"/>
                </a:cxn>
                <a:cxn ang="0">
                  <a:pos x="508" y="196"/>
                </a:cxn>
                <a:cxn ang="0">
                  <a:pos x="448" y="212"/>
                </a:cxn>
                <a:cxn ang="0">
                  <a:pos x="368" y="236"/>
                </a:cxn>
                <a:cxn ang="0">
                  <a:pos x="292" y="248"/>
                </a:cxn>
                <a:cxn ang="0">
                  <a:pos x="220" y="256"/>
                </a:cxn>
                <a:cxn ang="0">
                  <a:pos x="152" y="268"/>
                </a:cxn>
                <a:cxn ang="0">
                  <a:pos x="96" y="288"/>
                </a:cxn>
                <a:cxn ang="0">
                  <a:pos x="80" y="300"/>
                </a:cxn>
                <a:cxn ang="0">
                  <a:pos x="60" y="316"/>
                </a:cxn>
                <a:cxn ang="0">
                  <a:pos x="56" y="336"/>
                </a:cxn>
                <a:cxn ang="0">
                  <a:pos x="56" y="360"/>
                </a:cxn>
                <a:cxn ang="0">
                  <a:pos x="20" y="340"/>
                </a:cxn>
              </a:cxnLst>
              <a:rect l="0" t="0" r="0" b="0"/>
              <a:pathLst>
                <a:path w="580" h="360">
                  <a:moveTo>
                    <a:pt x="20" y="340"/>
                  </a:moveTo>
                  <a:lnTo>
                    <a:pt x="0" y="328"/>
                  </a:lnTo>
                  <a:lnTo>
                    <a:pt x="12" y="316"/>
                  </a:lnTo>
                  <a:lnTo>
                    <a:pt x="44" y="292"/>
                  </a:lnTo>
                  <a:lnTo>
                    <a:pt x="96" y="272"/>
                  </a:lnTo>
                  <a:lnTo>
                    <a:pt x="176" y="256"/>
                  </a:lnTo>
                  <a:lnTo>
                    <a:pt x="308" y="224"/>
                  </a:lnTo>
                  <a:lnTo>
                    <a:pt x="404" y="196"/>
                  </a:lnTo>
                  <a:lnTo>
                    <a:pt x="448" y="176"/>
                  </a:lnTo>
                  <a:lnTo>
                    <a:pt x="480" y="152"/>
                  </a:lnTo>
                  <a:lnTo>
                    <a:pt x="504" y="136"/>
                  </a:lnTo>
                  <a:lnTo>
                    <a:pt x="516" y="116"/>
                  </a:lnTo>
                  <a:lnTo>
                    <a:pt x="520" y="92"/>
                  </a:lnTo>
                  <a:lnTo>
                    <a:pt x="508" y="76"/>
                  </a:lnTo>
                  <a:lnTo>
                    <a:pt x="492" y="56"/>
                  </a:lnTo>
                  <a:lnTo>
                    <a:pt x="460" y="44"/>
                  </a:lnTo>
                  <a:lnTo>
                    <a:pt x="424" y="32"/>
                  </a:lnTo>
                  <a:lnTo>
                    <a:pt x="376" y="20"/>
                  </a:lnTo>
                  <a:lnTo>
                    <a:pt x="332" y="16"/>
                  </a:lnTo>
                  <a:lnTo>
                    <a:pt x="292" y="20"/>
                  </a:lnTo>
                  <a:lnTo>
                    <a:pt x="224" y="8"/>
                  </a:lnTo>
                  <a:lnTo>
                    <a:pt x="284" y="0"/>
                  </a:lnTo>
                  <a:lnTo>
                    <a:pt x="376" y="0"/>
                  </a:lnTo>
                  <a:lnTo>
                    <a:pt x="424" y="8"/>
                  </a:lnTo>
                  <a:lnTo>
                    <a:pt x="472" y="20"/>
                  </a:lnTo>
                  <a:lnTo>
                    <a:pt x="520" y="40"/>
                  </a:lnTo>
                  <a:lnTo>
                    <a:pt x="556" y="56"/>
                  </a:lnTo>
                  <a:lnTo>
                    <a:pt x="568" y="80"/>
                  </a:lnTo>
                  <a:lnTo>
                    <a:pt x="580" y="100"/>
                  </a:lnTo>
                  <a:lnTo>
                    <a:pt x="580" y="124"/>
                  </a:lnTo>
                  <a:lnTo>
                    <a:pt x="568" y="152"/>
                  </a:lnTo>
                  <a:lnTo>
                    <a:pt x="552" y="176"/>
                  </a:lnTo>
                  <a:lnTo>
                    <a:pt x="508" y="196"/>
                  </a:lnTo>
                  <a:lnTo>
                    <a:pt x="448" y="212"/>
                  </a:lnTo>
                  <a:lnTo>
                    <a:pt x="368" y="236"/>
                  </a:lnTo>
                  <a:lnTo>
                    <a:pt x="292" y="248"/>
                  </a:lnTo>
                  <a:lnTo>
                    <a:pt x="220" y="256"/>
                  </a:lnTo>
                  <a:lnTo>
                    <a:pt x="152" y="268"/>
                  </a:lnTo>
                  <a:lnTo>
                    <a:pt x="96" y="288"/>
                  </a:lnTo>
                  <a:lnTo>
                    <a:pt x="80" y="300"/>
                  </a:lnTo>
                  <a:lnTo>
                    <a:pt x="60" y="316"/>
                  </a:lnTo>
                  <a:lnTo>
                    <a:pt x="56" y="336"/>
                  </a:lnTo>
                  <a:lnTo>
                    <a:pt x="56" y="360"/>
                  </a:lnTo>
                  <a:lnTo>
                    <a:pt x="20" y="34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4" name="図形 73"/>
            <p:cNvSpPr>
              <a:spLocks/>
            </p:cNvSpPr>
            <p:nvPr/>
          </p:nvSpPr>
          <p:spPr bwMode="auto">
            <a:xfrm>
              <a:off x="4360" y="292"/>
              <a:ext cx="612" cy="360"/>
            </a:xfrm>
            <a:custGeom>
              <a:avLst/>
              <a:gdLst/>
              <a:ahLst/>
              <a:cxnLst>
                <a:cxn ang="0">
                  <a:pos x="0" y="344"/>
                </a:cxn>
                <a:cxn ang="0">
                  <a:pos x="0" y="320"/>
                </a:cxn>
                <a:cxn ang="0">
                  <a:pos x="8" y="300"/>
                </a:cxn>
                <a:cxn ang="0">
                  <a:pos x="20" y="288"/>
                </a:cxn>
                <a:cxn ang="0">
                  <a:pos x="44" y="276"/>
                </a:cxn>
                <a:cxn ang="0">
                  <a:pos x="92" y="256"/>
                </a:cxn>
                <a:cxn ang="0">
                  <a:pos x="160" y="244"/>
                </a:cxn>
                <a:cxn ang="0">
                  <a:pos x="232" y="240"/>
                </a:cxn>
                <a:cxn ang="0">
                  <a:pos x="308" y="220"/>
                </a:cxn>
                <a:cxn ang="0">
                  <a:pos x="396" y="204"/>
                </a:cxn>
                <a:cxn ang="0">
                  <a:pos x="448" y="184"/>
                </a:cxn>
                <a:cxn ang="0">
                  <a:pos x="492" y="160"/>
                </a:cxn>
                <a:cxn ang="0">
                  <a:pos x="516" y="136"/>
                </a:cxn>
                <a:cxn ang="0">
                  <a:pos x="528" y="112"/>
                </a:cxn>
                <a:cxn ang="0">
                  <a:pos x="528" y="84"/>
                </a:cxn>
                <a:cxn ang="0">
                  <a:pos x="516" y="60"/>
                </a:cxn>
                <a:cxn ang="0">
                  <a:pos x="496" y="40"/>
                </a:cxn>
                <a:cxn ang="0">
                  <a:pos x="460" y="16"/>
                </a:cxn>
                <a:cxn ang="0">
                  <a:pos x="412" y="0"/>
                </a:cxn>
                <a:cxn ang="0">
                  <a:pos x="484" y="4"/>
                </a:cxn>
                <a:cxn ang="0">
                  <a:pos x="528" y="12"/>
                </a:cxn>
                <a:cxn ang="0">
                  <a:pos x="564" y="28"/>
                </a:cxn>
                <a:cxn ang="0">
                  <a:pos x="600" y="48"/>
                </a:cxn>
                <a:cxn ang="0">
                  <a:pos x="612" y="60"/>
                </a:cxn>
                <a:cxn ang="0">
                  <a:pos x="612" y="72"/>
                </a:cxn>
                <a:cxn ang="0">
                  <a:pos x="612" y="84"/>
                </a:cxn>
                <a:cxn ang="0">
                  <a:pos x="604" y="100"/>
                </a:cxn>
                <a:cxn ang="0">
                  <a:pos x="580" y="124"/>
                </a:cxn>
                <a:cxn ang="0">
                  <a:pos x="544" y="148"/>
                </a:cxn>
                <a:cxn ang="0">
                  <a:pos x="508" y="168"/>
                </a:cxn>
                <a:cxn ang="0">
                  <a:pos x="460" y="184"/>
                </a:cxn>
                <a:cxn ang="0">
                  <a:pos x="352" y="220"/>
                </a:cxn>
                <a:cxn ang="0">
                  <a:pos x="212" y="252"/>
                </a:cxn>
                <a:cxn ang="0">
                  <a:pos x="124" y="272"/>
                </a:cxn>
                <a:cxn ang="0">
                  <a:pos x="68" y="288"/>
                </a:cxn>
                <a:cxn ang="0">
                  <a:pos x="44" y="308"/>
                </a:cxn>
                <a:cxn ang="0">
                  <a:pos x="36" y="312"/>
                </a:cxn>
                <a:cxn ang="0">
                  <a:pos x="32" y="320"/>
                </a:cxn>
                <a:cxn ang="0">
                  <a:pos x="32" y="332"/>
                </a:cxn>
                <a:cxn ang="0">
                  <a:pos x="36" y="348"/>
                </a:cxn>
                <a:cxn ang="0">
                  <a:pos x="48" y="360"/>
                </a:cxn>
                <a:cxn ang="0">
                  <a:pos x="0" y="344"/>
                </a:cxn>
              </a:cxnLst>
              <a:rect l="0" t="0" r="0" b="0"/>
              <a:pathLst>
                <a:path w="612" h="360">
                  <a:moveTo>
                    <a:pt x="0" y="344"/>
                  </a:moveTo>
                  <a:lnTo>
                    <a:pt x="0" y="320"/>
                  </a:lnTo>
                  <a:lnTo>
                    <a:pt x="8" y="300"/>
                  </a:lnTo>
                  <a:lnTo>
                    <a:pt x="20" y="288"/>
                  </a:lnTo>
                  <a:lnTo>
                    <a:pt x="44" y="276"/>
                  </a:lnTo>
                  <a:lnTo>
                    <a:pt x="92" y="256"/>
                  </a:lnTo>
                  <a:lnTo>
                    <a:pt x="160" y="244"/>
                  </a:lnTo>
                  <a:lnTo>
                    <a:pt x="232" y="240"/>
                  </a:lnTo>
                  <a:lnTo>
                    <a:pt x="308" y="220"/>
                  </a:lnTo>
                  <a:lnTo>
                    <a:pt x="396" y="204"/>
                  </a:lnTo>
                  <a:lnTo>
                    <a:pt x="448" y="184"/>
                  </a:lnTo>
                  <a:lnTo>
                    <a:pt x="492" y="160"/>
                  </a:lnTo>
                  <a:lnTo>
                    <a:pt x="516" y="136"/>
                  </a:lnTo>
                  <a:lnTo>
                    <a:pt x="528" y="112"/>
                  </a:lnTo>
                  <a:lnTo>
                    <a:pt x="528" y="84"/>
                  </a:lnTo>
                  <a:lnTo>
                    <a:pt x="516" y="60"/>
                  </a:lnTo>
                  <a:lnTo>
                    <a:pt x="496" y="40"/>
                  </a:lnTo>
                  <a:lnTo>
                    <a:pt x="460" y="16"/>
                  </a:lnTo>
                  <a:lnTo>
                    <a:pt x="412" y="0"/>
                  </a:lnTo>
                  <a:lnTo>
                    <a:pt x="484" y="4"/>
                  </a:lnTo>
                  <a:lnTo>
                    <a:pt x="528" y="12"/>
                  </a:lnTo>
                  <a:lnTo>
                    <a:pt x="564" y="28"/>
                  </a:lnTo>
                  <a:lnTo>
                    <a:pt x="600" y="48"/>
                  </a:lnTo>
                  <a:lnTo>
                    <a:pt x="612" y="60"/>
                  </a:lnTo>
                  <a:lnTo>
                    <a:pt x="612" y="72"/>
                  </a:lnTo>
                  <a:lnTo>
                    <a:pt x="612" y="84"/>
                  </a:lnTo>
                  <a:lnTo>
                    <a:pt x="604" y="100"/>
                  </a:lnTo>
                  <a:lnTo>
                    <a:pt x="580" y="124"/>
                  </a:lnTo>
                  <a:lnTo>
                    <a:pt x="544" y="148"/>
                  </a:lnTo>
                  <a:lnTo>
                    <a:pt x="508" y="168"/>
                  </a:lnTo>
                  <a:lnTo>
                    <a:pt x="460" y="184"/>
                  </a:lnTo>
                  <a:lnTo>
                    <a:pt x="352" y="220"/>
                  </a:lnTo>
                  <a:lnTo>
                    <a:pt x="212" y="252"/>
                  </a:lnTo>
                  <a:lnTo>
                    <a:pt x="124" y="272"/>
                  </a:lnTo>
                  <a:lnTo>
                    <a:pt x="68" y="288"/>
                  </a:lnTo>
                  <a:lnTo>
                    <a:pt x="44" y="308"/>
                  </a:lnTo>
                  <a:lnTo>
                    <a:pt x="36" y="312"/>
                  </a:lnTo>
                  <a:lnTo>
                    <a:pt x="32" y="320"/>
                  </a:lnTo>
                  <a:lnTo>
                    <a:pt x="32" y="332"/>
                  </a:lnTo>
                  <a:lnTo>
                    <a:pt x="36" y="348"/>
                  </a:lnTo>
                  <a:lnTo>
                    <a:pt x="48" y="360"/>
                  </a:lnTo>
                  <a:lnTo>
                    <a:pt x="0" y="34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5" name="図形 74"/>
            <p:cNvSpPr>
              <a:spLocks/>
            </p:cNvSpPr>
            <p:nvPr/>
          </p:nvSpPr>
          <p:spPr bwMode="auto">
            <a:xfrm>
              <a:off x="4392" y="296"/>
              <a:ext cx="640" cy="388"/>
            </a:xfrm>
            <a:custGeom>
              <a:avLst/>
              <a:gdLst/>
              <a:ahLst/>
              <a:cxnLst>
                <a:cxn ang="0">
                  <a:pos x="28" y="364"/>
                </a:cxn>
                <a:cxn ang="0">
                  <a:pos x="16" y="352"/>
                </a:cxn>
                <a:cxn ang="0">
                  <a:pos x="4" y="340"/>
                </a:cxn>
                <a:cxn ang="0">
                  <a:pos x="0" y="328"/>
                </a:cxn>
                <a:cxn ang="0">
                  <a:pos x="4" y="308"/>
                </a:cxn>
                <a:cxn ang="0">
                  <a:pos x="12" y="304"/>
                </a:cxn>
                <a:cxn ang="0">
                  <a:pos x="40" y="292"/>
                </a:cxn>
                <a:cxn ang="0">
                  <a:pos x="92" y="272"/>
                </a:cxn>
                <a:cxn ang="0">
                  <a:pos x="180" y="252"/>
                </a:cxn>
                <a:cxn ang="0">
                  <a:pos x="320" y="216"/>
                </a:cxn>
                <a:cxn ang="0">
                  <a:pos x="428" y="188"/>
                </a:cxn>
                <a:cxn ang="0">
                  <a:pos x="476" y="168"/>
                </a:cxn>
                <a:cxn ang="0">
                  <a:pos x="520" y="144"/>
                </a:cxn>
                <a:cxn ang="0">
                  <a:pos x="556" y="120"/>
                </a:cxn>
                <a:cxn ang="0">
                  <a:pos x="572" y="96"/>
                </a:cxn>
                <a:cxn ang="0">
                  <a:pos x="584" y="84"/>
                </a:cxn>
                <a:cxn ang="0">
                  <a:pos x="584" y="68"/>
                </a:cxn>
                <a:cxn ang="0">
                  <a:pos x="580" y="56"/>
                </a:cxn>
                <a:cxn ang="0">
                  <a:pos x="572" y="44"/>
                </a:cxn>
                <a:cxn ang="0">
                  <a:pos x="532" y="20"/>
                </a:cxn>
                <a:cxn ang="0">
                  <a:pos x="520" y="12"/>
                </a:cxn>
                <a:cxn ang="0">
                  <a:pos x="476" y="0"/>
                </a:cxn>
                <a:cxn ang="0">
                  <a:pos x="524" y="8"/>
                </a:cxn>
                <a:cxn ang="0">
                  <a:pos x="572" y="24"/>
                </a:cxn>
                <a:cxn ang="0">
                  <a:pos x="612" y="56"/>
                </a:cxn>
                <a:cxn ang="0">
                  <a:pos x="628" y="72"/>
                </a:cxn>
                <a:cxn ang="0">
                  <a:pos x="640" y="92"/>
                </a:cxn>
                <a:cxn ang="0">
                  <a:pos x="640" y="96"/>
                </a:cxn>
                <a:cxn ang="0">
                  <a:pos x="636" y="116"/>
                </a:cxn>
                <a:cxn ang="0">
                  <a:pos x="616" y="132"/>
                </a:cxn>
                <a:cxn ang="0">
                  <a:pos x="572" y="156"/>
                </a:cxn>
                <a:cxn ang="0">
                  <a:pos x="532" y="176"/>
                </a:cxn>
                <a:cxn ang="0">
                  <a:pos x="488" y="188"/>
                </a:cxn>
                <a:cxn ang="0">
                  <a:pos x="448" y="200"/>
                </a:cxn>
                <a:cxn ang="0">
                  <a:pos x="416" y="204"/>
                </a:cxn>
                <a:cxn ang="0">
                  <a:pos x="352" y="228"/>
                </a:cxn>
                <a:cxn ang="0">
                  <a:pos x="276" y="248"/>
                </a:cxn>
                <a:cxn ang="0">
                  <a:pos x="216" y="260"/>
                </a:cxn>
                <a:cxn ang="0">
                  <a:pos x="188" y="272"/>
                </a:cxn>
                <a:cxn ang="0">
                  <a:pos x="140" y="292"/>
                </a:cxn>
                <a:cxn ang="0">
                  <a:pos x="128" y="304"/>
                </a:cxn>
                <a:cxn ang="0">
                  <a:pos x="120" y="320"/>
                </a:cxn>
                <a:cxn ang="0">
                  <a:pos x="116" y="340"/>
                </a:cxn>
                <a:cxn ang="0">
                  <a:pos x="116" y="356"/>
                </a:cxn>
                <a:cxn ang="0">
                  <a:pos x="128" y="388"/>
                </a:cxn>
                <a:cxn ang="0">
                  <a:pos x="28" y="364"/>
                </a:cxn>
              </a:cxnLst>
              <a:rect l="0" t="0" r="0" b="0"/>
              <a:pathLst>
                <a:path w="640" h="388">
                  <a:moveTo>
                    <a:pt x="28" y="364"/>
                  </a:moveTo>
                  <a:lnTo>
                    <a:pt x="16" y="352"/>
                  </a:lnTo>
                  <a:lnTo>
                    <a:pt x="4" y="340"/>
                  </a:lnTo>
                  <a:lnTo>
                    <a:pt x="0" y="328"/>
                  </a:lnTo>
                  <a:lnTo>
                    <a:pt x="4" y="308"/>
                  </a:lnTo>
                  <a:lnTo>
                    <a:pt x="12" y="304"/>
                  </a:lnTo>
                  <a:lnTo>
                    <a:pt x="40" y="292"/>
                  </a:lnTo>
                  <a:lnTo>
                    <a:pt x="92" y="272"/>
                  </a:lnTo>
                  <a:lnTo>
                    <a:pt x="180" y="252"/>
                  </a:lnTo>
                  <a:lnTo>
                    <a:pt x="320" y="216"/>
                  </a:lnTo>
                  <a:lnTo>
                    <a:pt x="428" y="188"/>
                  </a:lnTo>
                  <a:lnTo>
                    <a:pt x="476" y="168"/>
                  </a:lnTo>
                  <a:lnTo>
                    <a:pt x="520" y="144"/>
                  </a:lnTo>
                  <a:lnTo>
                    <a:pt x="556" y="120"/>
                  </a:lnTo>
                  <a:lnTo>
                    <a:pt x="572" y="96"/>
                  </a:lnTo>
                  <a:lnTo>
                    <a:pt x="584" y="84"/>
                  </a:lnTo>
                  <a:lnTo>
                    <a:pt x="584" y="68"/>
                  </a:lnTo>
                  <a:lnTo>
                    <a:pt x="580" y="56"/>
                  </a:lnTo>
                  <a:lnTo>
                    <a:pt x="572" y="44"/>
                  </a:lnTo>
                  <a:lnTo>
                    <a:pt x="532" y="20"/>
                  </a:lnTo>
                  <a:lnTo>
                    <a:pt x="520" y="12"/>
                  </a:lnTo>
                  <a:lnTo>
                    <a:pt x="476" y="0"/>
                  </a:lnTo>
                  <a:lnTo>
                    <a:pt x="524" y="8"/>
                  </a:lnTo>
                  <a:lnTo>
                    <a:pt x="572" y="24"/>
                  </a:lnTo>
                  <a:lnTo>
                    <a:pt x="612" y="56"/>
                  </a:lnTo>
                  <a:lnTo>
                    <a:pt x="628" y="72"/>
                  </a:lnTo>
                  <a:lnTo>
                    <a:pt x="640" y="92"/>
                  </a:lnTo>
                  <a:lnTo>
                    <a:pt x="640" y="96"/>
                  </a:lnTo>
                  <a:lnTo>
                    <a:pt x="636" y="116"/>
                  </a:lnTo>
                  <a:lnTo>
                    <a:pt x="616" y="132"/>
                  </a:lnTo>
                  <a:lnTo>
                    <a:pt x="572" y="156"/>
                  </a:lnTo>
                  <a:lnTo>
                    <a:pt x="532" y="176"/>
                  </a:lnTo>
                  <a:lnTo>
                    <a:pt x="488" y="188"/>
                  </a:lnTo>
                  <a:lnTo>
                    <a:pt x="448" y="200"/>
                  </a:lnTo>
                  <a:lnTo>
                    <a:pt x="416" y="204"/>
                  </a:lnTo>
                  <a:lnTo>
                    <a:pt x="352" y="228"/>
                  </a:lnTo>
                  <a:lnTo>
                    <a:pt x="276" y="248"/>
                  </a:lnTo>
                  <a:lnTo>
                    <a:pt x="216" y="260"/>
                  </a:lnTo>
                  <a:lnTo>
                    <a:pt x="188" y="272"/>
                  </a:lnTo>
                  <a:lnTo>
                    <a:pt x="140" y="292"/>
                  </a:lnTo>
                  <a:lnTo>
                    <a:pt x="128" y="304"/>
                  </a:lnTo>
                  <a:lnTo>
                    <a:pt x="120" y="320"/>
                  </a:lnTo>
                  <a:lnTo>
                    <a:pt x="116" y="340"/>
                  </a:lnTo>
                  <a:lnTo>
                    <a:pt x="116" y="356"/>
                  </a:lnTo>
                  <a:lnTo>
                    <a:pt x="128" y="388"/>
                  </a:lnTo>
                  <a:lnTo>
                    <a:pt x="28" y="36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6" name="図形 75"/>
            <p:cNvSpPr>
              <a:spLocks/>
            </p:cNvSpPr>
            <p:nvPr/>
          </p:nvSpPr>
          <p:spPr bwMode="auto">
            <a:xfrm>
              <a:off x="4512" y="548"/>
              <a:ext cx="140" cy="148"/>
            </a:xfrm>
            <a:custGeom>
              <a:avLst/>
              <a:gdLst/>
              <a:ahLst/>
              <a:cxnLst>
                <a:cxn ang="0">
                  <a:pos x="12" y="136"/>
                </a:cxn>
                <a:cxn ang="0">
                  <a:pos x="0" y="112"/>
                </a:cxn>
                <a:cxn ang="0">
                  <a:pos x="0" y="92"/>
                </a:cxn>
                <a:cxn ang="0">
                  <a:pos x="0" y="68"/>
                </a:cxn>
                <a:cxn ang="0">
                  <a:pos x="12" y="56"/>
                </a:cxn>
                <a:cxn ang="0">
                  <a:pos x="24" y="44"/>
                </a:cxn>
                <a:cxn ang="0">
                  <a:pos x="68" y="28"/>
                </a:cxn>
                <a:cxn ang="0">
                  <a:pos x="92" y="16"/>
                </a:cxn>
                <a:cxn ang="0">
                  <a:pos x="140" y="0"/>
                </a:cxn>
                <a:cxn ang="0">
                  <a:pos x="132" y="8"/>
                </a:cxn>
                <a:cxn ang="0">
                  <a:pos x="104" y="20"/>
                </a:cxn>
                <a:cxn ang="0">
                  <a:pos x="80" y="40"/>
                </a:cxn>
                <a:cxn ang="0">
                  <a:pos x="60" y="56"/>
                </a:cxn>
                <a:cxn ang="0">
                  <a:pos x="56" y="76"/>
                </a:cxn>
                <a:cxn ang="0">
                  <a:pos x="56" y="100"/>
                </a:cxn>
                <a:cxn ang="0">
                  <a:pos x="68" y="116"/>
                </a:cxn>
                <a:cxn ang="0">
                  <a:pos x="84" y="148"/>
                </a:cxn>
                <a:cxn ang="0">
                  <a:pos x="12" y="136"/>
                </a:cxn>
              </a:cxnLst>
              <a:rect l="0" t="0" r="0" b="0"/>
              <a:pathLst>
                <a:path w="140" h="148">
                  <a:moveTo>
                    <a:pt x="12" y="136"/>
                  </a:moveTo>
                  <a:lnTo>
                    <a:pt x="0" y="112"/>
                  </a:lnTo>
                  <a:lnTo>
                    <a:pt x="0" y="92"/>
                  </a:lnTo>
                  <a:lnTo>
                    <a:pt x="0" y="68"/>
                  </a:lnTo>
                  <a:lnTo>
                    <a:pt x="12" y="56"/>
                  </a:lnTo>
                  <a:lnTo>
                    <a:pt x="24" y="44"/>
                  </a:lnTo>
                  <a:lnTo>
                    <a:pt x="68" y="28"/>
                  </a:lnTo>
                  <a:lnTo>
                    <a:pt x="92" y="16"/>
                  </a:lnTo>
                  <a:lnTo>
                    <a:pt x="140" y="0"/>
                  </a:lnTo>
                  <a:lnTo>
                    <a:pt x="132" y="8"/>
                  </a:lnTo>
                  <a:lnTo>
                    <a:pt x="104" y="20"/>
                  </a:lnTo>
                  <a:lnTo>
                    <a:pt x="80" y="40"/>
                  </a:lnTo>
                  <a:lnTo>
                    <a:pt x="60" y="56"/>
                  </a:lnTo>
                  <a:lnTo>
                    <a:pt x="56" y="76"/>
                  </a:lnTo>
                  <a:lnTo>
                    <a:pt x="56" y="100"/>
                  </a:lnTo>
                  <a:lnTo>
                    <a:pt x="68" y="116"/>
                  </a:lnTo>
                  <a:lnTo>
                    <a:pt x="84" y="148"/>
                  </a:lnTo>
                  <a:lnTo>
                    <a:pt x="12" y="13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7" name="図形 76"/>
            <p:cNvSpPr>
              <a:spLocks/>
            </p:cNvSpPr>
            <p:nvPr/>
          </p:nvSpPr>
          <p:spPr bwMode="auto">
            <a:xfrm>
              <a:off x="4572" y="536"/>
              <a:ext cx="144" cy="164"/>
            </a:xfrm>
            <a:custGeom>
              <a:avLst/>
              <a:gdLst/>
              <a:ahLst/>
              <a:cxnLst>
                <a:cxn ang="0">
                  <a:pos x="72" y="164"/>
                </a:cxn>
                <a:cxn ang="0">
                  <a:pos x="36" y="160"/>
                </a:cxn>
                <a:cxn ang="0">
                  <a:pos x="12" y="136"/>
                </a:cxn>
                <a:cxn ang="0">
                  <a:pos x="0" y="112"/>
                </a:cxn>
                <a:cxn ang="0">
                  <a:pos x="0" y="88"/>
                </a:cxn>
                <a:cxn ang="0">
                  <a:pos x="8" y="68"/>
                </a:cxn>
                <a:cxn ang="0">
                  <a:pos x="20" y="52"/>
                </a:cxn>
                <a:cxn ang="0">
                  <a:pos x="44" y="40"/>
                </a:cxn>
                <a:cxn ang="0">
                  <a:pos x="72" y="28"/>
                </a:cxn>
                <a:cxn ang="0">
                  <a:pos x="96" y="12"/>
                </a:cxn>
                <a:cxn ang="0">
                  <a:pos x="144" y="0"/>
                </a:cxn>
                <a:cxn ang="0">
                  <a:pos x="104" y="28"/>
                </a:cxn>
                <a:cxn ang="0">
                  <a:pos x="68" y="56"/>
                </a:cxn>
                <a:cxn ang="0">
                  <a:pos x="56" y="68"/>
                </a:cxn>
                <a:cxn ang="0">
                  <a:pos x="48" y="88"/>
                </a:cxn>
                <a:cxn ang="0">
                  <a:pos x="48" y="104"/>
                </a:cxn>
                <a:cxn ang="0">
                  <a:pos x="56" y="136"/>
                </a:cxn>
                <a:cxn ang="0">
                  <a:pos x="84" y="164"/>
                </a:cxn>
                <a:cxn ang="0">
                  <a:pos x="72" y="164"/>
                </a:cxn>
              </a:cxnLst>
              <a:rect l="0" t="0" r="0" b="0"/>
              <a:pathLst>
                <a:path w="144" h="164">
                  <a:moveTo>
                    <a:pt x="72" y="164"/>
                  </a:moveTo>
                  <a:lnTo>
                    <a:pt x="36" y="160"/>
                  </a:lnTo>
                  <a:lnTo>
                    <a:pt x="12" y="136"/>
                  </a:lnTo>
                  <a:lnTo>
                    <a:pt x="0" y="112"/>
                  </a:lnTo>
                  <a:lnTo>
                    <a:pt x="0" y="88"/>
                  </a:lnTo>
                  <a:lnTo>
                    <a:pt x="8" y="68"/>
                  </a:lnTo>
                  <a:lnTo>
                    <a:pt x="20" y="52"/>
                  </a:lnTo>
                  <a:lnTo>
                    <a:pt x="44" y="40"/>
                  </a:lnTo>
                  <a:lnTo>
                    <a:pt x="72" y="28"/>
                  </a:lnTo>
                  <a:lnTo>
                    <a:pt x="96" y="12"/>
                  </a:lnTo>
                  <a:lnTo>
                    <a:pt x="144" y="0"/>
                  </a:lnTo>
                  <a:lnTo>
                    <a:pt x="104" y="28"/>
                  </a:lnTo>
                  <a:lnTo>
                    <a:pt x="68" y="56"/>
                  </a:lnTo>
                  <a:lnTo>
                    <a:pt x="56" y="68"/>
                  </a:lnTo>
                  <a:lnTo>
                    <a:pt x="48" y="88"/>
                  </a:lnTo>
                  <a:lnTo>
                    <a:pt x="48" y="104"/>
                  </a:lnTo>
                  <a:lnTo>
                    <a:pt x="56" y="136"/>
                  </a:lnTo>
                  <a:lnTo>
                    <a:pt x="84" y="164"/>
                  </a:lnTo>
                  <a:lnTo>
                    <a:pt x="72" y="16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8" name="図形 77"/>
            <p:cNvSpPr>
              <a:spLocks/>
            </p:cNvSpPr>
            <p:nvPr/>
          </p:nvSpPr>
          <p:spPr bwMode="auto">
            <a:xfrm>
              <a:off x="4620" y="500"/>
              <a:ext cx="212" cy="200"/>
            </a:xfrm>
            <a:custGeom>
              <a:avLst/>
              <a:gdLst/>
              <a:ahLst/>
              <a:cxnLst>
                <a:cxn ang="0">
                  <a:pos x="44" y="200"/>
                </a:cxn>
                <a:cxn ang="0">
                  <a:pos x="12" y="172"/>
                </a:cxn>
                <a:cxn ang="0">
                  <a:pos x="8" y="152"/>
                </a:cxn>
                <a:cxn ang="0">
                  <a:pos x="0" y="140"/>
                </a:cxn>
                <a:cxn ang="0">
                  <a:pos x="8" y="124"/>
                </a:cxn>
                <a:cxn ang="0">
                  <a:pos x="12" y="104"/>
                </a:cxn>
                <a:cxn ang="0">
                  <a:pos x="24" y="92"/>
                </a:cxn>
                <a:cxn ang="0">
                  <a:pos x="68" y="56"/>
                </a:cxn>
                <a:cxn ang="0">
                  <a:pos x="124" y="24"/>
                </a:cxn>
                <a:cxn ang="0">
                  <a:pos x="184" y="8"/>
                </a:cxn>
                <a:cxn ang="0">
                  <a:pos x="212" y="0"/>
                </a:cxn>
                <a:cxn ang="0">
                  <a:pos x="136" y="32"/>
                </a:cxn>
                <a:cxn ang="0">
                  <a:pos x="92" y="56"/>
                </a:cxn>
                <a:cxn ang="0">
                  <a:pos x="68" y="80"/>
                </a:cxn>
                <a:cxn ang="0">
                  <a:pos x="60" y="88"/>
                </a:cxn>
                <a:cxn ang="0">
                  <a:pos x="48" y="112"/>
                </a:cxn>
                <a:cxn ang="0">
                  <a:pos x="48" y="136"/>
                </a:cxn>
                <a:cxn ang="0">
                  <a:pos x="60" y="160"/>
                </a:cxn>
                <a:cxn ang="0">
                  <a:pos x="80" y="176"/>
                </a:cxn>
                <a:cxn ang="0">
                  <a:pos x="104" y="200"/>
                </a:cxn>
                <a:cxn ang="0">
                  <a:pos x="44" y="200"/>
                </a:cxn>
              </a:cxnLst>
              <a:rect l="0" t="0" r="0" b="0"/>
              <a:pathLst>
                <a:path w="212" h="200">
                  <a:moveTo>
                    <a:pt x="44" y="200"/>
                  </a:moveTo>
                  <a:lnTo>
                    <a:pt x="12" y="172"/>
                  </a:lnTo>
                  <a:lnTo>
                    <a:pt x="8" y="152"/>
                  </a:lnTo>
                  <a:lnTo>
                    <a:pt x="0" y="140"/>
                  </a:lnTo>
                  <a:lnTo>
                    <a:pt x="8" y="124"/>
                  </a:lnTo>
                  <a:lnTo>
                    <a:pt x="12" y="104"/>
                  </a:lnTo>
                  <a:lnTo>
                    <a:pt x="24" y="92"/>
                  </a:lnTo>
                  <a:lnTo>
                    <a:pt x="68" y="56"/>
                  </a:lnTo>
                  <a:lnTo>
                    <a:pt x="124" y="24"/>
                  </a:lnTo>
                  <a:lnTo>
                    <a:pt x="184" y="8"/>
                  </a:lnTo>
                  <a:lnTo>
                    <a:pt x="212" y="0"/>
                  </a:lnTo>
                  <a:lnTo>
                    <a:pt x="136" y="32"/>
                  </a:lnTo>
                  <a:lnTo>
                    <a:pt x="92" y="56"/>
                  </a:lnTo>
                  <a:lnTo>
                    <a:pt x="68" y="80"/>
                  </a:lnTo>
                  <a:lnTo>
                    <a:pt x="60" y="88"/>
                  </a:lnTo>
                  <a:lnTo>
                    <a:pt x="48" y="112"/>
                  </a:lnTo>
                  <a:lnTo>
                    <a:pt x="48" y="136"/>
                  </a:lnTo>
                  <a:lnTo>
                    <a:pt x="60" y="160"/>
                  </a:lnTo>
                  <a:lnTo>
                    <a:pt x="80" y="176"/>
                  </a:lnTo>
                  <a:lnTo>
                    <a:pt x="104" y="200"/>
                  </a:lnTo>
                  <a:lnTo>
                    <a:pt x="44" y="20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9" name="図形 78"/>
            <p:cNvSpPr>
              <a:spLocks/>
            </p:cNvSpPr>
            <p:nvPr/>
          </p:nvSpPr>
          <p:spPr bwMode="auto">
            <a:xfrm>
              <a:off x="4796" y="712"/>
              <a:ext cx="1" cy="8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0"/>
                </a:cxn>
                <a:cxn ang="0">
                  <a:pos x="0" y="8"/>
                </a:cxn>
              </a:cxnLst>
              <a:rect l="0" t="0" r="0" b="0"/>
              <a:pathLst>
                <a:path h="8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0" name="図形 79"/>
            <p:cNvSpPr>
              <a:spLocks/>
            </p:cNvSpPr>
            <p:nvPr/>
          </p:nvSpPr>
          <p:spPr bwMode="auto">
            <a:xfrm>
              <a:off x="4668" y="156"/>
              <a:ext cx="432" cy="556"/>
            </a:xfrm>
            <a:custGeom>
              <a:avLst/>
              <a:gdLst/>
              <a:ahLst/>
              <a:cxnLst>
                <a:cxn ang="0">
                  <a:pos x="424" y="212"/>
                </a:cxn>
                <a:cxn ang="0">
                  <a:pos x="432" y="244"/>
                </a:cxn>
                <a:cxn ang="0">
                  <a:pos x="408" y="280"/>
                </a:cxn>
                <a:cxn ang="0">
                  <a:pos x="348" y="304"/>
                </a:cxn>
                <a:cxn ang="0">
                  <a:pos x="172" y="352"/>
                </a:cxn>
                <a:cxn ang="0">
                  <a:pos x="80" y="400"/>
                </a:cxn>
                <a:cxn ang="0">
                  <a:pos x="44" y="444"/>
                </a:cxn>
                <a:cxn ang="0">
                  <a:pos x="48" y="496"/>
                </a:cxn>
                <a:cxn ang="0">
                  <a:pos x="92" y="540"/>
                </a:cxn>
                <a:cxn ang="0">
                  <a:pos x="100" y="544"/>
                </a:cxn>
                <a:cxn ang="0">
                  <a:pos x="64" y="544"/>
                </a:cxn>
                <a:cxn ang="0">
                  <a:pos x="20" y="504"/>
                </a:cxn>
                <a:cxn ang="0">
                  <a:pos x="8" y="456"/>
                </a:cxn>
                <a:cxn ang="0">
                  <a:pos x="24" y="424"/>
                </a:cxn>
                <a:cxn ang="0">
                  <a:pos x="100" y="376"/>
                </a:cxn>
                <a:cxn ang="0">
                  <a:pos x="188" y="340"/>
                </a:cxn>
                <a:cxn ang="0">
                  <a:pos x="296" y="296"/>
                </a:cxn>
                <a:cxn ang="0">
                  <a:pos x="360" y="256"/>
                </a:cxn>
                <a:cxn ang="0">
                  <a:pos x="364" y="232"/>
                </a:cxn>
                <a:cxn ang="0">
                  <a:pos x="324" y="176"/>
                </a:cxn>
                <a:cxn ang="0">
                  <a:pos x="248" y="148"/>
                </a:cxn>
                <a:cxn ang="0">
                  <a:pos x="152" y="128"/>
                </a:cxn>
                <a:cxn ang="0">
                  <a:pos x="44" y="96"/>
                </a:cxn>
                <a:cxn ang="0">
                  <a:pos x="8" y="80"/>
                </a:cxn>
                <a:cxn ang="0">
                  <a:pos x="0" y="56"/>
                </a:cxn>
                <a:cxn ang="0">
                  <a:pos x="32" y="24"/>
                </a:cxn>
                <a:cxn ang="0">
                  <a:pos x="92" y="8"/>
                </a:cxn>
                <a:cxn ang="0">
                  <a:pos x="196" y="0"/>
                </a:cxn>
                <a:cxn ang="0">
                  <a:pos x="148" y="20"/>
                </a:cxn>
                <a:cxn ang="0">
                  <a:pos x="124" y="44"/>
                </a:cxn>
                <a:cxn ang="0">
                  <a:pos x="124" y="72"/>
                </a:cxn>
                <a:cxn ang="0">
                  <a:pos x="164" y="104"/>
                </a:cxn>
                <a:cxn ang="0">
                  <a:pos x="224" y="120"/>
                </a:cxn>
                <a:cxn ang="0">
                  <a:pos x="336" y="120"/>
                </a:cxn>
                <a:cxn ang="0">
                  <a:pos x="336" y="140"/>
                </a:cxn>
                <a:cxn ang="0">
                  <a:pos x="340" y="164"/>
                </a:cxn>
                <a:cxn ang="0">
                  <a:pos x="412" y="196"/>
                </a:cxn>
              </a:cxnLst>
              <a:rect l="0" t="0" r="0" b="0"/>
              <a:pathLst>
                <a:path w="432" h="556">
                  <a:moveTo>
                    <a:pt x="412" y="196"/>
                  </a:moveTo>
                  <a:lnTo>
                    <a:pt x="424" y="212"/>
                  </a:lnTo>
                  <a:lnTo>
                    <a:pt x="432" y="224"/>
                  </a:lnTo>
                  <a:lnTo>
                    <a:pt x="432" y="244"/>
                  </a:lnTo>
                  <a:lnTo>
                    <a:pt x="424" y="260"/>
                  </a:lnTo>
                  <a:lnTo>
                    <a:pt x="408" y="280"/>
                  </a:lnTo>
                  <a:lnTo>
                    <a:pt x="384" y="292"/>
                  </a:lnTo>
                  <a:lnTo>
                    <a:pt x="348" y="304"/>
                  </a:lnTo>
                  <a:lnTo>
                    <a:pt x="224" y="332"/>
                  </a:lnTo>
                  <a:lnTo>
                    <a:pt x="172" y="352"/>
                  </a:lnTo>
                  <a:lnTo>
                    <a:pt x="124" y="368"/>
                  </a:lnTo>
                  <a:lnTo>
                    <a:pt x="80" y="400"/>
                  </a:lnTo>
                  <a:lnTo>
                    <a:pt x="56" y="420"/>
                  </a:lnTo>
                  <a:lnTo>
                    <a:pt x="44" y="444"/>
                  </a:lnTo>
                  <a:lnTo>
                    <a:pt x="44" y="472"/>
                  </a:lnTo>
                  <a:lnTo>
                    <a:pt x="48" y="496"/>
                  </a:lnTo>
                  <a:lnTo>
                    <a:pt x="68" y="520"/>
                  </a:lnTo>
                  <a:lnTo>
                    <a:pt x="92" y="540"/>
                  </a:lnTo>
                  <a:lnTo>
                    <a:pt x="128" y="556"/>
                  </a:lnTo>
                  <a:lnTo>
                    <a:pt x="100" y="544"/>
                  </a:lnTo>
                  <a:lnTo>
                    <a:pt x="64" y="544"/>
                  </a:lnTo>
                  <a:lnTo>
                    <a:pt x="64" y="544"/>
                  </a:lnTo>
                  <a:lnTo>
                    <a:pt x="36" y="528"/>
                  </a:lnTo>
                  <a:lnTo>
                    <a:pt x="20" y="504"/>
                  </a:lnTo>
                  <a:lnTo>
                    <a:pt x="8" y="472"/>
                  </a:lnTo>
                  <a:lnTo>
                    <a:pt x="8" y="456"/>
                  </a:lnTo>
                  <a:lnTo>
                    <a:pt x="20" y="436"/>
                  </a:lnTo>
                  <a:lnTo>
                    <a:pt x="24" y="424"/>
                  </a:lnTo>
                  <a:lnTo>
                    <a:pt x="48" y="408"/>
                  </a:lnTo>
                  <a:lnTo>
                    <a:pt x="100" y="376"/>
                  </a:lnTo>
                  <a:lnTo>
                    <a:pt x="188" y="344"/>
                  </a:lnTo>
                  <a:lnTo>
                    <a:pt x="188" y="340"/>
                  </a:lnTo>
                  <a:lnTo>
                    <a:pt x="260" y="316"/>
                  </a:lnTo>
                  <a:lnTo>
                    <a:pt x="296" y="296"/>
                  </a:lnTo>
                  <a:lnTo>
                    <a:pt x="340" y="280"/>
                  </a:lnTo>
                  <a:lnTo>
                    <a:pt x="360" y="256"/>
                  </a:lnTo>
                  <a:lnTo>
                    <a:pt x="364" y="236"/>
                  </a:lnTo>
                  <a:lnTo>
                    <a:pt x="364" y="232"/>
                  </a:lnTo>
                  <a:lnTo>
                    <a:pt x="348" y="200"/>
                  </a:lnTo>
                  <a:lnTo>
                    <a:pt x="324" y="176"/>
                  </a:lnTo>
                  <a:lnTo>
                    <a:pt x="284" y="160"/>
                  </a:lnTo>
                  <a:lnTo>
                    <a:pt x="248" y="148"/>
                  </a:lnTo>
                  <a:lnTo>
                    <a:pt x="188" y="136"/>
                  </a:lnTo>
                  <a:lnTo>
                    <a:pt x="152" y="128"/>
                  </a:lnTo>
                  <a:lnTo>
                    <a:pt x="92" y="116"/>
                  </a:lnTo>
                  <a:lnTo>
                    <a:pt x="44" y="96"/>
                  </a:lnTo>
                  <a:lnTo>
                    <a:pt x="24" y="84"/>
                  </a:lnTo>
                  <a:lnTo>
                    <a:pt x="8" y="80"/>
                  </a:lnTo>
                  <a:lnTo>
                    <a:pt x="0" y="68"/>
                  </a:lnTo>
                  <a:lnTo>
                    <a:pt x="0" y="56"/>
                  </a:lnTo>
                  <a:lnTo>
                    <a:pt x="8" y="48"/>
                  </a:lnTo>
                  <a:lnTo>
                    <a:pt x="32" y="24"/>
                  </a:lnTo>
                  <a:lnTo>
                    <a:pt x="56" y="12"/>
                  </a:lnTo>
                  <a:lnTo>
                    <a:pt x="92" y="8"/>
                  </a:lnTo>
                  <a:lnTo>
                    <a:pt x="140" y="0"/>
                  </a:lnTo>
                  <a:lnTo>
                    <a:pt x="196" y="0"/>
                  </a:lnTo>
                  <a:lnTo>
                    <a:pt x="164" y="8"/>
                  </a:lnTo>
                  <a:lnTo>
                    <a:pt x="148" y="20"/>
                  </a:lnTo>
                  <a:lnTo>
                    <a:pt x="128" y="32"/>
                  </a:lnTo>
                  <a:lnTo>
                    <a:pt x="124" y="44"/>
                  </a:lnTo>
                  <a:lnTo>
                    <a:pt x="116" y="60"/>
                  </a:lnTo>
                  <a:lnTo>
                    <a:pt x="124" y="72"/>
                  </a:lnTo>
                  <a:lnTo>
                    <a:pt x="148" y="92"/>
                  </a:lnTo>
                  <a:lnTo>
                    <a:pt x="164" y="104"/>
                  </a:lnTo>
                  <a:lnTo>
                    <a:pt x="188" y="116"/>
                  </a:lnTo>
                  <a:lnTo>
                    <a:pt x="224" y="120"/>
                  </a:lnTo>
                  <a:lnTo>
                    <a:pt x="268" y="128"/>
                  </a:lnTo>
                  <a:lnTo>
                    <a:pt x="336" y="120"/>
                  </a:lnTo>
                  <a:lnTo>
                    <a:pt x="336" y="136"/>
                  </a:lnTo>
                  <a:lnTo>
                    <a:pt x="336" y="140"/>
                  </a:lnTo>
                  <a:lnTo>
                    <a:pt x="336" y="148"/>
                  </a:lnTo>
                  <a:lnTo>
                    <a:pt x="340" y="164"/>
                  </a:lnTo>
                  <a:lnTo>
                    <a:pt x="360" y="176"/>
                  </a:lnTo>
                  <a:lnTo>
                    <a:pt x="412" y="19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1" name="図形 80"/>
            <p:cNvSpPr>
              <a:spLocks/>
            </p:cNvSpPr>
            <p:nvPr/>
          </p:nvSpPr>
          <p:spPr bwMode="auto">
            <a:xfrm>
              <a:off x="4792" y="156"/>
              <a:ext cx="212" cy="120"/>
            </a:xfrm>
            <a:custGeom>
              <a:avLst/>
              <a:gdLst/>
              <a:ahLst/>
              <a:cxnLst>
                <a:cxn ang="0">
                  <a:pos x="212" y="116"/>
                </a:cxn>
                <a:cxn ang="0">
                  <a:pos x="144" y="120"/>
                </a:cxn>
                <a:cxn ang="0">
                  <a:pos x="100" y="116"/>
                </a:cxn>
                <a:cxn ang="0">
                  <a:pos x="64" y="108"/>
                </a:cxn>
                <a:cxn ang="0">
                  <a:pos x="48" y="96"/>
                </a:cxn>
                <a:cxn ang="0">
                  <a:pos x="24" y="84"/>
                </a:cxn>
                <a:cxn ang="0">
                  <a:pos x="4" y="72"/>
                </a:cxn>
                <a:cxn ang="0">
                  <a:pos x="0" y="60"/>
                </a:cxn>
                <a:cxn ang="0">
                  <a:pos x="0" y="48"/>
                </a:cxn>
                <a:cxn ang="0">
                  <a:pos x="12" y="32"/>
                </a:cxn>
                <a:cxn ang="0">
                  <a:pos x="28" y="20"/>
                </a:cxn>
                <a:cxn ang="0">
                  <a:pos x="60" y="8"/>
                </a:cxn>
                <a:cxn ang="0">
                  <a:pos x="84" y="0"/>
                </a:cxn>
                <a:cxn ang="0">
                  <a:pos x="144" y="8"/>
                </a:cxn>
                <a:cxn ang="0">
                  <a:pos x="108" y="12"/>
                </a:cxn>
                <a:cxn ang="0">
                  <a:pos x="96" y="12"/>
                </a:cxn>
                <a:cxn ang="0">
                  <a:pos x="64" y="24"/>
                </a:cxn>
                <a:cxn ang="0">
                  <a:pos x="48" y="44"/>
                </a:cxn>
                <a:cxn ang="0">
                  <a:pos x="48" y="60"/>
                </a:cxn>
                <a:cxn ang="0">
                  <a:pos x="52" y="72"/>
                </a:cxn>
                <a:cxn ang="0">
                  <a:pos x="64" y="80"/>
                </a:cxn>
                <a:cxn ang="0">
                  <a:pos x="76" y="92"/>
                </a:cxn>
                <a:cxn ang="0">
                  <a:pos x="132" y="104"/>
                </a:cxn>
                <a:cxn ang="0">
                  <a:pos x="180" y="116"/>
                </a:cxn>
                <a:cxn ang="0">
                  <a:pos x="212" y="116"/>
                </a:cxn>
              </a:cxnLst>
              <a:rect l="0" t="0" r="0" b="0"/>
              <a:pathLst>
                <a:path w="212" h="120">
                  <a:moveTo>
                    <a:pt x="212" y="116"/>
                  </a:moveTo>
                  <a:lnTo>
                    <a:pt x="144" y="120"/>
                  </a:lnTo>
                  <a:lnTo>
                    <a:pt x="100" y="116"/>
                  </a:lnTo>
                  <a:lnTo>
                    <a:pt x="64" y="108"/>
                  </a:lnTo>
                  <a:lnTo>
                    <a:pt x="48" y="96"/>
                  </a:lnTo>
                  <a:lnTo>
                    <a:pt x="24" y="84"/>
                  </a:lnTo>
                  <a:lnTo>
                    <a:pt x="4" y="72"/>
                  </a:lnTo>
                  <a:lnTo>
                    <a:pt x="0" y="60"/>
                  </a:lnTo>
                  <a:lnTo>
                    <a:pt x="0" y="48"/>
                  </a:lnTo>
                  <a:lnTo>
                    <a:pt x="12" y="32"/>
                  </a:lnTo>
                  <a:lnTo>
                    <a:pt x="28" y="20"/>
                  </a:lnTo>
                  <a:lnTo>
                    <a:pt x="60" y="8"/>
                  </a:lnTo>
                  <a:lnTo>
                    <a:pt x="84" y="0"/>
                  </a:lnTo>
                  <a:lnTo>
                    <a:pt x="144" y="8"/>
                  </a:lnTo>
                  <a:lnTo>
                    <a:pt x="108" y="12"/>
                  </a:lnTo>
                  <a:lnTo>
                    <a:pt x="96" y="12"/>
                  </a:lnTo>
                  <a:lnTo>
                    <a:pt x="64" y="24"/>
                  </a:lnTo>
                  <a:lnTo>
                    <a:pt x="48" y="44"/>
                  </a:lnTo>
                  <a:lnTo>
                    <a:pt x="48" y="60"/>
                  </a:lnTo>
                  <a:lnTo>
                    <a:pt x="52" y="72"/>
                  </a:lnTo>
                  <a:lnTo>
                    <a:pt x="64" y="80"/>
                  </a:lnTo>
                  <a:lnTo>
                    <a:pt x="76" y="92"/>
                  </a:lnTo>
                  <a:lnTo>
                    <a:pt x="132" y="104"/>
                  </a:lnTo>
                  <a:lnTo>
                    <a:pt x="180" y="116"/>
                  </a:lnTo>
                  <a:lnTo>
                    <a:pt x="212" y="11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2" name="図形 81"/>
            <p:cNvSpPr>
              <a:spLocks/>
            </p:cNvSpPr>
            <p:nvPr/>
          </p:nvSpPr>
          <p:spPr bwMode="auto">
            <a:xfrm>
              <a:off x="4844" y="164"/>
              <a:ext cx="172" cy="100"/>
            </a:xfrm>
            <a:custGeom>
              <a:avLst/>
              <a:gdLst/>
              <a:ahLst/>
              <a:cxnLst>
                <a:cxn ang="0">
                  <a:pos x="164" y="100"/>
                </a:cxn>
                <a:cxn ang="0">
                  <a:pos x="84" y="96"/>
                </a:cxn>
                <a:cxn ang="0">
                  <a:pos x="32" y="76"/>
                </a:cxn>
                <a:cxn ang="0">
                  <a:pos x="12" y="72"/>
                </a:cxn>
                <a:cxn ang="0">
                  <a:pos x="8" y="60"/>
                </a:cxn>
                <a:cxn ang="0">
                  <a:pos x="0" y="52"/>
                </a:cxn>
                <a:cxn ang="0">
                  <a:pos x="0" y="36"/>
                </a:cxn>
                <a:cxn ang="0">
                  <a:pos x="12" y="24"/>
                </a:cxn>
                <a:cxn ang="0">
                  <a:pos x="44" y="12"/>
                </a:cxn>
                <a:cxn ang="0">
                  <a:pos x="68" y="4"/>
                </a:cxn>
                <a:cxn ang="0">
                  <a:pos x="116" y="0"/>
                </a:cxn>
                <a:cxn ang="0">
                  <a:pos x="72" y="16"/>
                </a:cxn>
                <a:cxn ang="0">
                  <a:pos x="56" y="28"/>
                </a:cxn>
                <a:cxn ang="0">
                  <a:pos x="48" y="48"/>
                </a:cxn>
                <a:cxn ang="0">
                  <a:pos x="48" y="52"/>
                </a:cxn>
                <a:cxn ang="0">
                  <a:pos x="60" y="72"/>
                </a:cxn>
                <a:cxn ang="0">
                  <a:pos x="96" y="84"/>
                </a:cxn>
                <a:cxn ang="0">
                  <a:pos x="172" y="96"/>
                </a:cxn>
                <a:cxn ang="0">
                  <a:pos x="164" y="100"/>
                </a:cxn>
              </a:cxnLst>
              <a:rect l="0" t="0" r="0" b="0"/>
              <a:pathLst>
                <a:path w="172" h="100">
                  <a:moveTo>
                    <a:pt x="164" y="100"/>
                  </a:moveTo>
                  <a:lnTo>
                    <a:pt x="84" y="96"/>
                  </a:lnTo>
                  <a:lnTo>
                    <a:pt x="32" y="76"/>
                  </a:lnTo>
                  <a:lnTo>
                    <a:pt x="12" y="72"/>
                  </a:lnTo>
                  <a:lnTo>
                    <a:pt x="8" y="60"/>
                  </a:lnTo>
                  <a:lnTo>
                    <a:pt x="0" y="52"/>
                  </a:lnTo>
                  <a:lnTo>
                    <a:pt x="0" y="36"/>
                  </a:lnTo>
                  <a:lnTo>
                    <a:pt x="12" y="24"/>
                  </a:lnTo>
                  <a:lnTo>
                    <a:pt x="44" y="12"/>
                  </a:lnTo>
                  <a:lnTo>
                    <a:pt x="68" y="4"/>
                  </a:lnTo>
                  <a:lnTo>
                    <a:pt x="116" y="0"/>
                  </a:lnTo>
                  <a:lnTo>
                    <a:pt x="72" y="16"/>
                  </a:lnTo>
                  <a:lnTo>
                    <a:pt x="56" y="28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60" y="72"/>
                  </a:lnTo>
                  <a:lnTo>
                    <a:pt x="96" y="84"/>
                  </a:lnTo>
                  <a:lnTo>
                    <a:pt x="172" y="96"/>
                  </a:lnTo>
                  <a:lnTo>
                    <a:pt x="164" y="10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3" name="図形 82"/>
            <p:cNvSpPr>
              <a:spLocks/>
            </p:cNvSpPr>
            <p:nvPr/>
          </p:nvSpPr>
          <p:spPr bwMode="auto">
            <a:xfrm>
              <a:off x="4892" y="164"/>
              <a:ext cx="140" cy="96"/>
            </a:xfrm>
            <a:custGeom>
              <a:avLst/>
              <a:gdLst/>
              <a:ahLst/>
              <a:cxnLst>
                <a:cxn ang="0">
                  <a:pos x="124" y="96"/>
                </a:cxn>
                <a:cxn ang="0">
                  <a:pos x="128" y="88"/>
                </a:cxn>
                <a:cxn ang="0">
                  <a:pos x="56" y="76"/>
                </a:cxn>
                <a:cxn ang="0">
                  <a:pos x="20" y="64"/>
                </a:cxn>
                <a:cxn ang="0">
                  <a:pos x="8" y="52"/>
                </a:cxn>
                <a:cxn ang="0">
                  <a:pos x="0" y="48"/>
                </a:cxn>
                <a:cxn ang="0">
                  <a:pos x="8" y="36"/>
                </a:cxn>
                <a:cxn ang="0">
                  <a:pos x="20" y="28"/>
                </a:cxn>
                <a:cxn ang="0">
                  <a:pos x="44" y="12"/>
                </a:cxn>
                <a:cxn ang="0">
                  <a:pos x="84" y="4"/>
                </a:cxn>
                <a:cxn ang="0">
                  <a:pos x="84" y="0"/>
                </a:cxn>
                <a:cxn ang="0">
                  <a:pos x="100" y="4"/>
                </a:cxn>
                <a:cxn ang="0">
                  <a:pos x="112" y="4"/>
                </a:cxn>
                <a:cxn ang="0">
                  <a:pos x="72" y="16"/>
                </a:cxn>
                <a:cxn ang="0">
                  <a:pos x="48" y="28"/>
                </a:cxn>
                <a:cxn ang="0">
                  <a:pos x="44" y="36"/>
                </a:cxn>
                <a:cxn ang="0">
                  <a:pos x="36" y="40"/>
                </a:cxn>
                <a:cxn ang="0">
                  <a:pos x="44" y="52"/>
                </a:cxn>
                <a:cxn ang="0">
                  <a:pos x="48" y="60"/>
                </a:cxn>
                <a:cxn ang="0">
                  <a:pos x="80" y="72"/>
                </a:cxn>
                <a:cxn ang="0">
                  <a:pos x="140" y="84"/>
                </a:cxn>
                <a:cxn ang="0">
                  <a:pos x="124" y="96"/>
                </a:cxn>
              </a:cxnLst>
              <a:rect l="0" t="0" r="0" b="0"/>
              <a:pathLst>
                <a:path w="140" h="96">
                  <a:moveTo>
                    <a:pt x="124" y="96"/>
                  </a:moveTo>
                  <a:lnTo>
                    <a:pt x="128" y="88"/>
                  </a:lnTo>
                  <a:lnTo>
                    <a:pt x="56" y="76"/>
                  </a:lnTo>
                  <a:lnTo>
                    <a:pt x="20" y="64"/>
                  </a:lnTo>
                  <a:lnTo>
                    <a:pt x="8" y="52"/>
                  </a:lnTo>
                  <a:lnTo>
                    <a:pt x="0" y="48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44" y="12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100" y="4"/>
                  </a:lnTo>
                  <a:lnTo>
                    <a:pt x="112" y="4"/>
                  </a:lnTo>
                  <a:lnTo>
                    <a:pt x="72" y="16"/>
                  </a:lnTo>
                  <a:lnTo>
                    <a:pt x="48" y="28"/>
                  </a:lnTo>
                  <a:lnTo>
                    <a:pt x="44" y="36"/>
                  </a:lnTo>
                  <a:lnTo>
                    <a:pt x="36" y="40"/>
                  </a:lnTo>
                  <a:lnTo>
                    <a:pt x="44" y="52"/>
                  </a:lnTo>
                  <a:lnTo>
                    <a:pt x="48" y="60"/>
                  </a:lnTo>
                  <a:lnTo>
                    <a:pt x="80" y="72"/>
                  </a:lnTo>
                  <a:lnTo>
                    <a:pt x="140" y="84"/>
                  </a:lnTo>
                  <a:lnTo>
                    <a:pt x="124" y="9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4" name="図形 83"/>
            <p:cNvSpPr>
              <a:spLocks/>
            </p:cNvSpPr>
            <p:nvPr/>
          </p:nvSpPr>
          <p:spPr bwMode="auto">
            <a:xfrm>
              <a:off x="4936" y="168"/>
              <a:ext cx="276" cy="72"/>
            </a:xfrm>
            <a:custGeom>
              <a:avLst/>
              <a:gdLst/>
              <a:ahLst/>
              <a:cxnLst>
                <a:cxn ang="0">
                  <a:pos x="156" y="56"/>
                </a:cxn>
                <a:cxn ang="0">
                  <a:pos x="104" y="72"/>
                </a:cxn>
                <a:cxn ang="0">
                  <a:pos x="36" y="68"/>
                </a:cxn>
                <a:cxn ang="0">
                  <a:pos x="12" y="56"/>
                </a:cxn>
                <a:cxn ang="0">
                  <a:pos x="4" y="48"/>
                </a:cxn>
                <a:cxn ang="0">
                  <a:pos x="0" y="36"/>
                </a:cxn>
                <a:cxn ang="0">
                  <a:pos x="4" y="32"/>
                </a:cxn>
                <a:cxn ang="0">
                  <a:pos x="12" y="24"/>
                </a:cxn>
                <a:cxn ang="0">
                  <a:pos x="40" y="12"/>
                </a:cxn>
                <a:cxn ang="0">
                  <a:pos x="92" y="0"/>
                </a:cxn>
                <a:cxn ang="0">
                  <a:pos x="164" y="12"/>
                </a:cxn>
                <a:cxn ang="0">
                  <a:pos x="240" y="20"/>
                </a:cxn>
                <a:cxn ang="0">
                  <a:pos x="276" y="24"/>
                </a:cxn>
                <a:cxn ang="0">
                  <a:pos x="188" y="44"/>
                </a:cxn>
                <a:cxn ang="0">
                  <a:pos x="156" y="56"/>
                </a:cxn>
              </a:cxnLst>
              <a:rect l="0" t="0" r="0" b="0"/>
              <a:pathLst>
                <a:path w="276" h="72">
                  <a:moveTo>
                    <a:pt x="156" y="56"/>
                  </a:moveTo>
                  <a:lnTo>
                    <a:pt x="104" y="72"/>
                  </a:lnTo>
                  <a:lnTo>
                    <a:pt x="36" y="68"/>
                  </a:lnTo>
                  <a:lnTo>
                    <a:pt x="12" y="56"/>
                  </a:lnTo>
                  <a:lnTo>
                    <a:pt x="4" y="48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12" y="24"/>
                  </a:lnTo>
                  <a:lnTo>
                    <a:pt x="40" y="12"/>
                  </a:lnTo>
                  <a:lnTo>
                    <a:pt x="92" y="0"/>
                  </a:lnTo>
                  <a:lnTo>
                    <a:pt x="164" y="12"/>
                  </a:lnTo>
                  <a:lnTo>
                    <a:pt x="240" y="20"/>
                  </a:lnTo>
                  <a:lnTo>
                    <a:pt x="276" y="24"/>
                  </a:lnTo>
                  <a:lnTo>
                    <a:pt x="188" y="44"/>
                  </a:lnTo>
                  <a:lnTo>
                    <a:pt x="156" y="5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5" name="図形 84"/>
            <p:cNvSpPr>
              <a:spLocks/>
            </p:cNvSpPr>
            <p:nvPr/>
          </p:nvSpPr>
          <p:spPr bwMode="auto">
            <a:xfrm>
              <a:off x="5292" y="960"/>
              <a:ext cx="452" cy="344"/>
            </a:xfrm>
            <a:custGeom>
              <a:avLst/>
              <a:gdLst/>
              <a:ahLst/>
              <a:cxnLst>
                <a:cxn ang="0">
                  <a:pos x="244" y="72"/>
                </a:cxn>
                <a:cxn ang="0">
                  <a:pos x="72" y="116"/>
                </a:cxn>
                <a:cxn ang="0">
                  <a:pos x="20" y="144"/>
                </a:cxn>
                <a:cxn ang="0">
                  <a:pos x="0" y="200"/>
                </a:cxn>
                <a:cxn ang="0">
                  <a:pos x="20" y="236"/>
                </a:cxn>
                <a:cxn ang="0">
                  <a:pos x="68" y="280"/>
                </a:cxn>
                <a:cxn ang="0">
                  <a:pos x="164" y="320"/>
                </a:cxn>
                <a:cxn ang="0">
                  <a:pos x="320" y="344"/>
                </a:cxn>
                <a:cxn ang="0">
                  <a:pos x="284" y="332"/>
                </a:cxn>
                <a:cxn ang="0">
                  <a:pos x="152" y="292"/>
                </a:cxn>
                <a:cxn ang="0">
                  <a:pos x="84" y="244"/>
                </a:cxn>
                <a:cxn ang="0">
                  <a:pos x="72" y="212"/>
                </a:cxn>
                <a:cxn ang="0">
                  <a:pos x="96" y="176"/>
                </a:cxn>
                <a:cxn ang="0">
                  <a:pos x="156" y="128"/>
                </a:cxn>
                <a:cxn ang="0">
                  <a:pos x="284" y="84"/>
                </a:cxn>
                <a:cxn ang="0">
                  <a:pos x="452" y="68"/>
                </a:cxn>
                <a:cxn ang="0">
                  <a:pos x="368" y="72"/>
                </a:cxn>
                <a:cxn ang="0">
                  <a:pos x="212" y="104"/>
                </a:cxn>
                <a:cxn ang="0">
                  <a:pos x="120" y="152"/>
                </a:cxn>
                <a:cxn ang="0">
                  <a:pos x="80" y="196"/>
                </a:cxn>
                <a:cxn ang="0">
                  <a:pos x="80" y="236"/>
                </a:cxn>
                <a:cxn ang="0">
                  <a:pos x="120" y="280"/>
                </a:cxn>
                <a:cxn ang="0">
                  <a:pos x="220" y="320"/>
                </a:cxn>
                <a:cxn ang="0">
                  <a:pos x="212" y="328"/>
                </a:cxn>
                <a:cxn ang="0">
                  <a:pos x="104" y="292"/>
                </a:cxn>
                <a:cxn ang="0">
                  <a:pos x="20" y="232"/>
                </a:cxn>
                <a:cxn ang="0">
                  <a:pos x="0" y="200"/>
                </a:cxn>
                <a:cxn ang="0">
                  <a:pos x="24" y="152"/>
                </a:cxn>
                <a:cxn ang="0">
                  <a:pos x="72" y="120"/>
                </a:cxn>
                <a:cxn ang="0">
                  <a:pos x="244" y="80"/>
                </a:cxn>
                <a:cxn ang="0">
                  <a:pos x="388" y="56"/>
                </a:cxn>
                <a:cxn ang="0">
                  <a:pos x="436" y="32"/>
                </a:cxn>
                <a:cxn ang="0">
                  <a:pos x="452" y="0"/>
                </a:cxn>
                <a:cxn ang="0">
                  <a:pos x="436" y="24"/>
                </a:cxn>
                <a:cxn ang="0">
                  <a:pos x="388" y="48"/>
                </a:cxn>
              </a:cxnLst>
              <a:rect l="0" t="0" r="0" b="0"/>
              <a:pathLst>
                <a:path w="452" h="344">
                  <a:moveTo>
                    <a:pt x="352" y="60"/>
                  </a:moveTo>
                  <a:lnTo>
                    <a:pt x="244" y="72"/>
                  </a:lnTo>
                  <a:lnTo>
                    <a:pt x="152" y="92"/>
                  </a:lnTo>
                  <a:lnTo>
                    <a:pt x="72" y="116"/>
                  </a:lnTo>
                  <a:lnTo>
                    <a:pt x="44" y="128"/>
                  </a:lnTo>
                  <a:lnTo>
                    <a:pt x="20" y="144"/>
                  </a:lnTo>
                  <a:lnTo>
                    <a:pt x="0" y="172"/>
                  </a:lnTo>
                  <a:lnTo>
                    <a:pt x="0" y="200"/>
                  </a:lnTo>
                  <a:lnTo>
                    <a:pt x="0" y="220"/>
                  </a:lnTo>
                  <a:lnTo>
                    <a:pt x="20" y="236"/>
                  </a:lnTo>
                  <a:lnTo>
                    <a:pt x="36" y="256"/>
                  </a:lnTo>
                  <a:lnTo>
                    <a:pt x="68" y="280"/>
                  </a:lnTo>
                  <a:lnTo>
                    <a:pt x="108" y="304"/>
                  </a:lnTo>
                  <a:lnTo>
                    <a:pt x="164" y="320"/>
                  </a:lnTo>
                  <a:lnTo>
                    <a:pt x="236" y="332"/>
                  </a:lnTo>
                  <a:lnTo>
                    <a:pt x="320" y="344"/>
                  </a:lnTo>
                  <a:lnTo>
                    <a:pt x="320" y="340"/>
                  </a:lnTo>
                  <a:lnTo>
                    <a:pt x="284" y="332"/>
                  </a:lnTo>
                  <a:lnTo>
                    <a:pt x="192" y="308"/>
                  </a:lnTo>
                  <a:lnTo>
                    <a:pt x="152" y="292"/>
                  </a:lnTo>
                  <a:lnTo>
                    <a:pt x="116" y="268"/>
                  </a:lnTo>
                  <a:lnTo>
                    <a:pt x="84" y="244"/>
                  </a:lnTo>
                  <a:lnTo>
                    <a:pt x="80" y="224"/>
                  </a:lnTo>
                  <a:lnTo>
                    <a:pt x="72" y="212"/>
                  </a:lnTo>
                  <a:lnTo>
                    <a:pt x="84" y="200"/>
                  </a:lnTo>
                  <a:lnTo>
                    <a:pt x="96" y="176"/>
                  </a:lnTo>
                  <a:lnTo>
                    <a:pt x="120" y="152"/>
                  </a:lnTo>
                  <a:lnTo>
                    <a:pt x="156" y="128"/>
                  </a:lnTo>
                  <a:lnTo>
                    <a:pt x="212" y="108"/>
                  </a:lnTo>
                  <a:lnTo>
                    <a:pt x="284" y="84"/>
                  </a:lnTo>
                  <a:lnTo>
                    <a:pt x="368" y="80"/>
                  </a:lnTo>
                  <a:lnTo>
                    <a:pt x="452" y="68"/>
                  </a:lnTo>
                  <a:lnTo>
                    <a:pt x="452" y="60"/>
                  </a:lnTo>
                  <a:lnTo>
                    <a:pt x="368" y="72"/>
                  </a:lnTo>
                  <a:lnTo>
                    <a:pt x="280" y="84"/>
                  </a:lnTo>
                  <a:lnTo>
                    <a:pt x="212" y="104"/>
                  </a:lnTo>
                  <a:lnTo>
                    <a:pt x="156" y="128"/>
                  </a:lnTo>
                  <a:lnTo>
                    <a:pt x="120" y="152"/>
                  </a:lnTo>
                  <a:lnTo>
                    <a:pt x="96" y="176"/>
                  </a:lnTo>
                  <a:lnTo>
                    <a:pt x="80" y="196"/>
                  </a:lnTo>
                  <a:lnTo>
                    <a:pt x="72" y="212"/>
                  </a:lnTo>
                  <a:lnTo>
                    <a:pt x="80" y="236"/>
                  </a:lnTo>
                  <a:lnTo>
                    <a:pt x="96" y="260"/>
                  </a:lnTo>
                  <a:lnTo>
                    <a:pt x="120" y="280"/>
                  </a:lnTo>
                  <a:lnTo>
                    <a:pt x="152" y="296"/>
                  </a:lnTo>
                  <a:lnTo>
                    <a:pt x="220" y="320"/>
                  </a:lnTo>
                  <a:lnTo>
                    <a:pt x="284" y="340"/>
                  </a:lnTo>
                  <a:lnTo>
                    <a:pt x="212" y="328"/>
                  </a:lnTo>
                  <a:lnTo>
                    <a:pt x="152" y="308"/>
                  </a:lnTo>
                  <a:lnTo>
                    <a:pt x="104" y="292"/>
                  </a:lnTo>
                  <a:lnTo>
                    <a:pt x="68" y="272"/>
                  </a:lnTo>
                  <a:lnTo>
                    <a:pt x="20" y="232"/>
                  </a:lnTo>
                  <a:lnTo>
                    <a:pt x="8" y="220"/>
                  </a:lnTo>
                  <a:lnTo>
                    <a:pt x="0" y="200"/>
                  </a:lnTo>
                  <a:lnTo>
                    <a:pt x="8" y="176"/>
                  </a:lnTo>
                  <a:lnTo>
                    <a:pt x="24" y="152"/>
                  </a:lnTo>
                  <a:lnTo>
                    <a:pt x="48" y="132"/>
                  </a:lnTo>
                  <a:lnTo>
                    <a:pt x="72" y="120"/>
                  </a:lnTo>
                  <a:lnTo>
                    <a:pt x="152" y="96"/>
                  </a:lnTo>
                  <a:lnTo>
                    <a:pt x="244" y="80"/>
                  </a:lnTo>
                  <a:lnTo>
                    <a:pt x="352" y="68"/>
                  </a:lnTo>
                  <a:lnTo>
                    <a:pt x="388" y="56"/>
                  </a:lnTo>
                  <a:lnTo>
                    <a:pt x="416" y="44"/>
                  </a:lnTo>
                  <a:lnTo>
                    <a:pt x="436" y="32"/>
                  </a:lnTo>
                  <a:lnTo>
                    <a:pt x="452" y="12"/>
                  </a:lnTo>
                  <a:lnTo>
                    <a:pt x="452" y="0"/>
                  </a:lnTo>
                  <a:lnTo>
                    <a:pt x="452" y="8"/>
                  </a:lnTo>
                  <a:lnTo>
                    <a:pt x="436" y="24"/>
                  </a:lnTo>
                  <a:lnTo>
                    <a:pt x="412" y="44"/>
                  </a:lnTo>
                  <a:lnTo>
                    <a:pt x="388" y="48"/>
                  </a:lnTo>
                  <a:lnTo>
                    <a:pt x="352" y="6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6" name="図形 85"/>
            <p:cNvSpPr>
              <a:spLocks/>
            </p:cNvSpPr>
            <p:nvPr/>
          </p:nvSpPr>
          <p:spPr bwMode="auto">
            <a:xfrm>
              <a:off x="5696" y="600"/>
              <a:ext cx="48" cy="96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8" y="72"/>
                </a:cxn>
                <a:cxn ang="0">
                  <a:pos x="20" y="84"/>
                </a:cxn>
                <a:cxn ang="0">
                  <a:pos x="36" y="88"/>
                </a:cxn>
                <a:cxn ang="0">
                  <a:pos x="48" y="96"/>
                </a:cxn>
                <a:cxn ang="0">
                  <a:pos x="48" y="88"/>
                </a:cxn>
                <a:cxn ang="0">
                  <a:pos x="36" y="88"/>
                </a:cxn>
                <a:cxn ang="0">
                  <a:pos x="24" y="76"/>
                </a:cxn>
                <a:cxn ang="0">
                  <a:pos x="12" y="72"/>
                </a:cxn>
                <a:cxn ang="0">
                  <a:pos x="8" y="52"/>
                </a:cxn>
                <a:cxn ang="0">
                  <a:pos x="12" y="36"/>
                </a:cxn>
                <a:cxn ang="0">
                  <a:pos x="36" y="12"/>
                </a:cxn>
                <a:cxn ang="0">
                  <a:pos x="48" y="4"/>
                </a:cxn>
                <a:cxn ang="0">
                  <a:pos x="48" y="0"/>
                </a:cxn>
                <a:cxn ang="0">
                  <a:pos x="36" y="12"/>
                </a:cxn>
                <a:cxn ang="0">
                  <a:pos x="8" y="36"/>
                </a:cxn>
                <a:cxn ang="0">
                  <a:pos x="0" y="40"/>
                </a:cxn>
                <a:cxn ang="0">
                  <a:pos x="0" y="52"/>
                </a:cxn>
              </a:cxnLst>
              <a:rect l="0" t="0" r="0" b="0"/>
              <a:pathLst>
                <a:path w="48" h="96">
                  <a:moveTo>
                    <a:pt x="0" y="52"/>
                  </a:moveTo>
                  <a:lnTo>
                    <a:pt x="8" y="72"/>
                  </a:lnTo>
                  <a:lnTo>
                    <a:pt x="20" y="84"/>
                  </a:lnTo>
                  <a:lnTo>
                    <a:pt x="36" y="88"/>
                  </a:lnTo>
                  <a:lnTo>
                    <a:pt x="48" y="96"/>
                  </a:lnTo>
                  <a:lnTo>
                    <a:pt x="48" y="88"/>
                  </a:lnTo>
                  <a:lnTo>
                    <a:pt x="36" y="88"/>
                  </a:lnTo>
                  <a:lnTo>
                    <a:pt x="24" y="76"/>
                  </a:lnTo>
                  <a:lnTo>
                    <a:pt x="12" y="72"/>
                  </a:lnTo>
                  <a:lnTo>
                    <a:pt x="8" y="52"/>
                  </a:lnTo>
                  <a:lnTo>
                    <a:pt x="12" y="36"/>
                  </a:lnTo>
                  <a:lnTo>
                    <a:pt x="36" y="12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36" y="12"/>
                  </a:lnTo>
                  <a:lnTo>
                    <a:pt x="8" y="36"/>
                  </a:lnTo>
                  <a:lnTo>
                    <a:pt x="0" y="40"/>
                  </a:lnTo>
                  <a:lnTo>
                    <a:pt x="0" y="5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7" name="図形 86"/>
            <p:cNvSpPr>
              <a:spLocks/>
            </p:cNvSpPr>
            <p:nvPr/>
          </p:nvSpPr>
          <p:spPr bwMode="auto">
            <a:xfrm>
              <a:off x="5560" y="520"/>
              <a:ext cx="184" cy="192"/>
            </a:xfrm>
            <a:custGeom>
              <a:avLst/>
              <a:gdLst/>
              <a:ahLst/>
              <a:cxnLst>
                <a:cxn ang="0">
                  <a:pos x="4" y="80"/>
                </a:cxn>
                <a:cxn ang="0">
                  <a:pos x="0" y="104"/>
                </a:cxn>
                <a:cxn ang="0">
                  <a:pos x="12" y="128"/>
                </a:cxn>
                <a:cxn ang="0">
                  <a:pos x="24" y="140"/>
                </a:cxn>
                <a:cxn ang="0">
                  <a:pos x="40" y="152"/>
                </a:cxn>
                <a:cxn ang="0">
                  <a:pos x="84" y="176"/>
                </a:cxn>
                <a:cxn ang="0">
                  <a:pos x="136" y="180"/>
                </a:cxn>
                <a:cxn ang="0">
                  <a:pos x="184" y="192"/>
                </a:cxn>
                <a:cxn ang="0">
                  <a:pos x="184" y="188"/>
                </a:cxn>
                <a:cxn ang="0">
                  <a:pos x="136" y="180"/>
                </a:cxn>
                <a:cxn ang="0">
                  <a:pos x="84" y="168"/>
                </a:cxn>
                <a:cxn ang="0">
                  <a:pos x="40" y="144"/>
                </a:cxn>
                <a:cxn ang="0">
                  <a:pos x="12" y="120"/>
                </a:cxn>
                <a:cxn ang="0">
                  <a:pos x="4" y="104"/>
                </a:cxn>
                <a:cxn ang="0">
                  <a:pos x="12" y="84"/>
                </a:cxn>
                <a:cxn ang="0">
                  <a:pos x="12" y="72"/>
                </a:cxn>
                <a:cxn ang="0">
                  <a:pos x="36" y="56"/>
                </a:cxn>
                <a:cxn ang="0">
                  <a:pos x="88" y="28"/>
                </a:cxn>
                <a:cxn ang="0">
                  <a:pos x="132" y="16"/>
                </a:cxn>
                <a:cxn ang="0">
                  <a:pos x="184" y="4"/>
                </a:cxn>
                <a:cxn ang="0">
                  <a:pos x="184" y="0"/>
                </a:cxn>
                <a:cxn ang="0">
                  <a:pos x="132" y="12"/>
                </a:cxn>
                <a:cxn ang="0">
                  <a:pos x="88" y="24"/>
                </a:cxn>
                <a:cxn ang="0">
                  <a:pos x="36" y="48"/>
                </a:cxn>
                <a:cxn ang="0">
                  <a:pos x="12" y="72"/>
                </a:cxn>
                <a:cxn ang="0">
                  <a:pos x="4" y="80"/>
                </a:cxn>
              </a:cxnLst>
              <a:rect l="0" t="0" r="0" b="0"/>
              <a:pathLst>
                <a:path w="184" h="192">
                  <a:moveTo>
                    <a:pt x="4" y="80"/>
                  </a:moveTo>
                  <a:lnTo>
                    <a:pt x="0" y="104"/>
                  </a:lnTo>
                  <a:lnTo>
                    <a:pt x="12" y="128"/>
                  </a:lnTo>
                  <a:lnTo>
                    <a:pt x="24" y="140"/>
                  </a:lnTo>
                  <a:lnTo>
                    <a:pt x="40" y="152"/>
                  </a:lnTo>
                  <a:lnTo>
                    <a:pt x="84" y="176"/>
                  </a:lnTo>
                  <a:lnTo>
                    <a:pt x="136" y="180"/>
                  </a:lnTo>
                  <a:lnTo>
                    <a:pt x="184" y="192"/>
                  </a:lnTo>
                  <a:lnTo>
                    <a:pt x="184" y="188"/>
                  </a:lnTo>
                  <a:lnTo>
                    <a:pt x="136" y="180"/>
                  </a:lnTo>
                  <a:lnTo>
                    <a:pt x="84" y="168"/>
                  </a:lnTo>
                  <a:lnTo>
                    <a:pt x="40" y="144"/>
                  </a:lnTo>
                  <a:lnTo>
                    <a:pt x="12" y="120"/>
                  </a:lnTo>
                  <a:lnTo>
                    <a:pt x="4" y="104"/>
                  </a:lnTo>
                  <a:lnTo>
                    <a:pt x="12" y="84"/>
                  </a:lnTo>
                  <a:lnTo>
                    <a:pt x="12" y="72"/>
                  </a:lnTo>
                  <a:lnTo>
                    <a:pt x="36" y="56"/>
                  </a:lnTo>
                  <a:lnTo>
                    <a:pt x="88" y="28"/>
                  </a:lnTo>
                  <a:lnTo>
                    <a:pt x="132" y="16"/>
                  </a:lnTo>
                  <a:lnTo>
                    <a:pt x="184" y="4"/>
                  </a:lnTo>
                  <a:lnTo>
                    <a:pt x="184" y="0"/>
                  </a:lnTo>
                  <a:lnTo>
                    <a:pt x="132" y="12"/>
                  </a:lnTo>
                  <a:lnTo>
                    <a:pt x="88" y="24"/>
                  </a:lnTo>
                  <a:lnTo>
                    <a:pt x="36" y="48"/>
                  </a:lnTo>
                  <a:lnTo>
                    <a:pt x="12" y="72"/>
                  </a:lnTo>
                  <a:lnTo>
                    <a:pt x="4" y="8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8" name="図形 87"/>
            <p:cNvSpPr>
              <a:spLocks/>
            </p:cNvSpPr>
            <p:nvPr/>
          </p:nvSpPr>
          <p:spPr bwMode="auto">
            <a:xfrm>
              <a:off x="5316" y="464"/>
              <a:ext cx="428" cy="292"/>
            </a:xfrm>
            <a:custGeom>
              <a:avLst/>
              <a:gdLst/>
              <a:ahLst/>
              <a:cxnLst>
                <a:cxn ang="0">
                  <a:pos x="0" y="152"/>
                </a:cxn>
                <a:cxn ang="0">
                  <a:pos x="0" y="176"/>
                </a:cxn>
                <a:cxn ang="0">
                  <a:pos x="12" y="196"/>
                </a:cxn>
                <a:cxn ang="0">
                  <a:pos x="44" y="224"/>
                </a:cxn>
                <a:cxn ang="0">
                  <a:pos x="80" y="236"/>
                </a:cxn>
                <a:cxn ang="0">
                  <a:pos x="128" y="256"/>
                </a:cxn>
                <a:cxn ang="0">
                  <a:pos x="176" y="268"/>
                </a:cxn>
                <a:cxn ang="0">
                  <a:pos x="260" y="284"/>
                </a:cxn>
                <a:cxn ang="0">
                  <a:pos x="304" y="292"/>
                </a:cxn>
                <a:cxn ang="0">
                  <a:pos x="304" y="284"/>
                </a:cxn>
                <a:cxn ang="0">
                  <a:pos x="272" y="280"/>
                </a:cxn>
                <a:cxn ang="0">
                  <a:pos x="196" y="256"/>
                </a:cxn>
                <a:cxn ang="0">
                  <a:pos x="108" y="224"/>
                </a:cxn>
                <a:cxn ang="0">
                  <a:pos x="80" y="200"/>
                </a:cxn>
                <a:cxn ang="0">
                  <a:pos x="56" y="172"/>
                </a:cxn>
                <a:cxn ang="0">
                  <a:pos x="56" y="152"/>
                </a:cxn>
                <a:cxn ang="0">
                  <a:pos x="56" y="136"/>
                </a:cxn>
                <a:cxn ang="0">
                  <a:pos x="72" y="116"/>
                </a:cxn>
                <a:cxn ang="0">
                  <a:pos x="120" y="84"/>
                </a:cxn>
                <a:cxn ang="0">
                  <a:pos x="168" y="60"/>
                </a:cxn>
                <a:cxn ang="0">
                  <a:pos x="224" y="44"/>
                </a:cxn>
                <a:cxn ang="0">
                  <a:pos x="304" y="24"/>
                </a:cxn>
                <a:cxn ang="0">
                  <a:pos x="392" y="8"/>
                </a:cxn>
                <a:cxn ang="0">
                  <a:pos x="428" y="8"/>
                </a:cxn>
                <a:cxn ang="0">
                  <a:pos x="428" y="0"/>
                </a:cxn>
                <a:cxn ang="0">
                  <a:pos x="368" y="8"/>
                </a:cxn>
                <a:cxn ang="0">
                  <a:pos x="248" y="20"/>
                </a:cxn>
                <a:cxn ang="0">
                  <a:pos x="156" y="44"/>
                </a:cxn>
                <a:cxn ang="0">
                  <a:pos x="92" y="68"/>
                </a:cxn>
                <a:cxn ang="0">
                  <a:pos x="48" y="92"/>
                </a:cxn>
                <a:cxn ang="0">
                  <a:pos x="20" y="116"/>
                </a:cxn>
                <a:cxn ang="0">
                  <a:pos x="8" y="136"/>
                </a:cxn>
                <a:cxn ang="0">
                  <a:pos x="0" y="152"/>
                </a:cxn>
              </a:cxnLst>
              <a:rect l="0" t="0" r="0" b="0"/>
              <a:pathLst>
                <a:path w="428" h="292">
                  <a:moveTo>
                    <a:pt x="0" y="152"/>
                  </a:moveTo>
                  <a:lnTo>
                    <a:pt x="0" y="176"/>
                  </a:lnTo>
                  <a:lnTo>
                    <a:pt x="12" y="196"/>
                  </a:lnTo>
                  <a:lnTo>
                    <a:pt x="44" y="224"/>
                  </a:lnTo>
                  <a:lnTo>
                    <a:pt x="80" y="236"/>
                  </a:lnTo>
                  <a:lnTo>
                    <a:pt x="128" y="256"/>
                  </a:lnTo>
                  <a:lnTo>
                    <a:pt x="176" y="268"/>
                  </a:lnTo>
                  <a:lnTo>
                    <a:pt x="260" y="284"/>
                  </a:lnTo>
                  <a:lnTo>
                    <a:pt x="304" y="292"/>
                  </a:lnTo>
                  <a:lnTo>
                    <a:pt x="304" y="284"/>
                  </a:lnTo>
                  <a:lnTo>
                    <a:pt x="272" y="280"/>
                  </a:lnTo>
                  <a:lnTo>
                    <a:pt x="196" y="256"/>
                  </a:lnTo>
                  <a:lnTo>
                    <a:pt x="108" y="224"/>
                  </a:lnTo>
                  <a:lnTo>
                    <a:pt x="80" y="200"/>
                  </a:lnTo>
                  <a:lnTo>
                    <a:pt x="56" y="172"/>
                  </a:lnTo>
                  <a:lnTo>
                    <a:pt x="56" y="152"/>
                  </a:lnTo>
                  <a:lnTo>
                    <a:pt x="56" y="136"/>
                  </a:lnTo>
                  <a:lnTo>
                    <a:pt x="72" y="116"/>
                  </a:lnTo>
                  <a:lnTo>
                    <a:pt x="120" y="84"/>
                  </a:lnTo>
                  <a:lnTo>
                    <a:pt x="168" y="60"/>
                  </a:lnTo>
                  <a:lnTo>
                    <a:pt x="224" y="44"/>
                  </a:lnTo>
                  <a:lnTo>
                    <a:pt x="304" y="24"/>
                  </a:lnTo>
                  <a:lnTo>
                    <a:pt x="392" y="8"/>
                  </a:lnTo>
                  <a:lnTo>
                    <a:pt x="428" y="8"/>
                  </a:lnTo>
                  <a:lnTo>
                    <a:pt x="428" y="0"/>
                  </a:lnTo>
                  <a:lnTo>
                    <a:pt x="368" y="8"/>
                  </a:lnTo>
                  <a:lnTo>
                    <a:pt x="248" y="20"/>
                  </a:lnTo>
                  <a:lnTo>
                    <a:pt x="156" y="44"/>
                  </a:lnTo>
                  <a:lnTo>
                    <a:pt x="92" y="68"/>
                  </a:lnTo>
                  <a:lnTo>
                    <a:pt x="48" y="92"/>
                  </a:lnTo>
                  <a:lnTo>
                    <a:pt x="20" y="116"/>
                  </a:lnTo>
                  <a:lnTo>
                    <a:pt x="8" y="136"/>
                  </a:lnTo>
                  <a:lnTo>
                    <a:pt x="0" y="15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9" name="図形 88"/>
            <p:cNvSpPr>
              <a:spLocks/>
            </p:cNvSpPr>
            <p:nvPr/>
          </p:nvSpPr>
          <p:spPr bwMode="auto">
            <a:xfrm>
              <a:off x="5324" y="476"/>
              <a:ext cx="324" cy="268"/>
            </a:xfrm>
            <a:custGeom>
              <a:avLst/>
              <a:gdLst/>
              <a:ahLst/>
              <a:cxnLst>
                <a:cxn ang="0">
                  <a:pos x="48" y="124"/>
                </a:cxn>
                <a:cxn ang="0">
                  <a:pos x="40" y="140"/>
                </a:cxn>
                <a:cxn ang="0">
                  <a:pos x="48" y="164"/>
                </a:cxn>
                <a:cxn ang="0">
                  <a:pos x="60" y="184"/>
                </a:cxn>
                <a:cxn ang="0">
                  <a:pos x="84" y="200"/>
                </a:cxn>
                <a:cxn ang="0">
                  <a:pos x="136" y="224"/>
                </a:cxn>
                <a:cxn ang="0">
                  <a:pos x="204" y="256"/>
                </a:cxn>
                <a:cxn ang="0">
                  <a:pos x="260" y="268"/>
                </a:cxn>
                <a:cxn ang="0">
                  <a:pos x="200" y="260"/>
                </a:cxn>
                <a:cxn ang="0">
                  <a:pos x="124" y="236"/>
                </a:cxn>
                <a:cxn ang="0">
                  <a:pos x="52" y="220"/>
                </a:cxn>
                <a:cxn ang="0">
                  <a:pos x="28" y="200"/>
                </a:cxn>
                <a:cxn ang="0">
                  <a:pos x="12" y="184"/>
                </a:cxn>
                <a:cxn ang="0">
                  <a:pos x="0" y="164"/>
                </a:cxn>
                <a:cxn ang="0">
                  <a:pos x="0" y="148"/>
                </a:cxn>
                <a:cxn ang="0">
                  <a:pos x="0" y="140"/>
                </a:cxn>
                <a:cxn ang="0">
                  <a:pos x="4" y="124"/>
                </a:cxn>
                <a:cxn ang="0">
                  <a:pos x="16" y="104"/>
                </a:cxn>
                <a:cxn ang="0">
                  <a:pos x="40" y="88"/>
                </a:cxn>
                <a:cxn ang="0">
                  <a:pos x="76" y="60"/>
                </a:cxn>
                <a:cxn ang="0">
                  <a:pos x="136" y="36"/>
                </a:cxn>
                <a:cxn ang="0">
                  <a:pos x="216" y="20"/>
                </a:cxn>
                <a:cxn ang="0">
                  <a:pos x="324" y="0"/>
                </a:cxn>
                <a:cxn ang="0">
                  <a:pos x="248" y="20"/>
                </a:cxn>
                <a:cxn ang="0">
                  <a:pos x="188" y="36"/>
                </a:cxn>
                <a:cxn ang="0">
                  <a:pos x="136" y="56"/>
                </a:cxn>
                <a:cxn ang="0">
                  <a:pos x="100" y="72"/>
                </a:cxn>
                <a:cxn ang="0">
                  <a:pos x="60" y="104"/>
                </a:cxn>
                <a:cxn ang="0">
                  <a:pos x="48" y="124"/>
                </a:cxn>
              </a:cxnLst>
              <a:rect l="0" t="0" r="0" b="0"/>
              <a:pathLst>
                <a:path w="324" h="268">
                  <a:moveTo>
                    <a:pt x="48" y="124"/>
                  </a:moveTo>
                  <a:lnTo>
                    <a:pt x="40" y="140"/>
                  </a:lnTo>
                  <a:lnTo>
                    <a:pt x="48" y="164"/>
                  </a:lnTo>
                  <a:lnTo>
                    <a:pt x="60" y="184"/>
                  </a:lnTo>
                  <a:lnTo>
                    <a:pt x="84" y="200"/>
                  </a:lnTo>
                  <a:lnTo>
                    <a:pt x="136" y="224"/>
                  </a:lnTo>
                  <a:lnTo>
                    <a:pt x="204" y="256"/>
                  </a:lnTo>
                  <a:lnTo>
                    <a:pt x="260" y="268"/>
                  </a:lnTo>
                  <a:lnTo>
                    <a:pt x="200" y="260"/>
                  </a:lnTo>
                  <a:lnTo>
                    <a:pt x="124" y="236"/>
                  </a:lnTo>
                  <a:lnTo>
                    <a:pt x="52" y="220"/>
                  </a:lnTo>
                  <a:lnTo>
                    <a:pt x="28" y="200"/>
                  </a:lnTo>
                  <a:lnTo>
                    <a:pt x="12" y="184"/>
                  </a:lnTo>
                  <a:lnTo>
                    <a:pt x="0" y="164"/>
                  </a:lnTo>
                  <a:lnTo>
                    <a:pt x="0" y="148"/>
                  </a:lnTo>
                  <a:lnTo>
                    <a:pt x="0" y="140"/>
                  </a:lnTo>
                  <a:lnTo>
                    <a:pt x="4" y="124"/>
                  </a:lnTo>
                  <a:lnTo>
                    <a:pt x="16" y="104"/>
                  </a:lnTo>
                  <a:lnTo>
                    <a:pt x="40" y="88"/>
                  </a:lnTo>
                  <a:lnTo>
                    <a:pt x="76" y="60"/>
                  </a:lnTo>
                  <a:lnTo>
                    <a:pt x="136" y="36"/>
                  </a:lnTo>
                  <a:lnTo>
                    <a:pt x="216" y="20"/>
                  </a:lnTo>
                  <a:lnTo>
                    <a:pt x="324" y="0"/>
                  </a:lnTo>
                  <a:lnTo>
                    <a:pt x="248" y="20"/>
                  </a:lnTo>
                  <a:lnTo>
                    <a:pt x="188" y="36"/>
                  </a:lnTo>
                  <a:lnTo>
                    <a:pt x="136" y="56"/>
                  </a:lnTo>
                  <a:lnTo>
                    <a:pt x="100" y="72"/>
                  </a:lnTo>
                  <a:lnTo>
                    <a:pt x="60" y="104"/>
                  </a:lnTo>
                  <a:lnTo>
                    <a:pt x="48" y="12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</p:grp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/>
          </a:p>
        </p:txBody>
      </p:sp>
      <p:sp>
        <p:nvSpPr>
          <p:cNvPr id="4" name="図形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5" name="図形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/>
          </a:p>
        </p:txBody>
      </p:sp>
      <p:sp>
        <p:nvSpPr>
          <p:cNvPr id="6" name="図形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7" name="図形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図形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図形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1671646" y="4572008"/>
            <a:ext cx="6400816" cy="928686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図形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図形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図形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図形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idx="1"/>
          </p:nvPr>
        </p:nvSpPr>
        <p:spPr>
          <a:xfrm>
            <a:off x="3575050" y="1428737"/>
            <a:ext cx="5111750" cy="4697427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/>
          </a:p>
        </p:txBody>
      </p:sp>
      <p:sp>
        <p:nvSpPr>
          <p:cNvPr id="5" name="図形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図形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1792288" y="5014914"/>
            <a:ext cx="5486400" cy="414350"/>
          </a:xfrm>
        </p:spPr>
        <p:txBody>
          <a:bodyPr anchor="b"/>
          <a:lstStyle>
            <a:lvl1pPr algn="ctr">
              <a:defRPr sz="2000" b="1"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正方形/長方形 2"/>
          <p:cNvSpPr>
            <a:spLocks noGrp="1"/>
          </p:cNvSpPr>
          <p:nvPr>
            <p:ph type="pic" idx="1"/>
          </p:nvPr>
        </p:nvSpPr>
        <p:spPr>
          <a:xfrm>
            <a:off x="1792288" y="742960"/>
            <a:ext cx="5486400" cy="4114800"/>
          </a:xfrm>
          <a:prstGeom prst="rect">
            <a:avLst/>
          </a:prstGeom>
          <a:noFill/>
          <a:ln w="50800" cap="sq">
            <a:solidFill>
              <a:schemeClr val="tx1"/>
            </a:solidFill>
            <a:miter lim="800000"/>
          </a:ln>
          <a:effectLst>
            <a:outerShdw blurRad="76200" dist="50800" dir="13500000" algn="tl" rotWithShape="0">
              <a:schemeClr val="bg1">
                <a:alpha val="80000"/>
              </a:schemeClr>
            </a:outerShdw>
          </a:effectLst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kumimoji="1" lang="en-US" altLang="ja-JP" smtClean="0"/>
              <a:t>Click icon to add picture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body" sz="half" idx="2"/>
          </p:nvPr>
        </p:nvSpPr>
        <p:spPr>
          <a:xfrm>
            <a:off x="1792288" y="5481658"/>
            <a:ext cx="5486400" cy="804862"/>
          </a:xfrm>
        </p:spPr>
        <p:txBody>
          <a:bodyPr/>
          <a:lstStyle>
            <a:lvl1pPr marL="0" indent="0" algn="ctr">
              <a:buNone/>
              <a:defRPr sz="1400"/>
            </a:lvl1pPr>
            <a:lvl2pPr marL="457200" indent="0" algn="ctr">
              <a:buNone/>
              <a:defRPr sz="12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900"/>
            </a:lvl4pPr>
            <a:lvl5pPr marL="1828800" indent="0" algn="ctr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 dirty="0"/>
          </a:p>
        </p:txBody>
      </p:sp>
      <p:sp>
        <p:nvSpPr>
          <p:cNvPr id="5" name="図形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図形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671514" y="274638"/>
            <a:ext cx="7829576" cy="1011222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図形 2"/>
          <p:cNvSpPr>
            <a:spLocks noGrp="1"/>
          </p:cNvSpPr>
          <p:nvPr>
            <p:ph type="body" orient="vert" idx="1"/>
          </p:nvPr>
        </p:nvSpPr>
        <p:spPr>
          <a:xfrm>
            <a:off x="671514" y="1285860"/>
            <a:ext cx="7829576" cy="4357718"/>
          </a:xfrm>
        </p:spPr>
        <p:txBody>
          <a:bodyPr vert="eaVert"/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 orient="vert"/>
          </p:nvPr>
        </p:nvSpPr>
        <p:spPr>
          <a:xfrm>
            <a:off x="6643702" y="285730"/>
            <a:ext cx="1785950" cy="5565797"/>
          </a:xfrm>
        </p:spPr>
        <p:txBody>
          <a:bodyPr vert="eaVert"/>
          <a:lstStyle>
            <a:lvl1pPr>
              <a:defRPr>
                <a:gradFill flip="none" rotWithShape="1">
                  <a:gsLst>
                    <a:gs pos="0">
                      <a:schemeClr val="tx1">
                        <a:tint val="65000"/>
                      </a:schemeClr>
                    </a:gs>
                    <a:gs pos="49900">
                      <a:schemeClr val="tx1">
                        <a:tint val="95000"/>
                      </a:schemeClr>
                    </a:gs>
                    <a:gs pos="50000">
                      <a:schemeClr val="tx1"/>
                    </a:gs>
                    <a:gs pos="100000">
                      <a:schemeClr val="tx1">
                        <a:tint val="95000"/>
                      </a:schemeClr>
                    </a:gs>
                  </a:gsLst>
                  <a:lin ang="5400000" scaled="1"/>
                  <a:tileRect/>
                </a:gradFill>
              </a:defRPr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図形 2"/>
          <p:cNvSpPr>
            <a:spLocks noGrp="1"/>
          </p:cNvSpPr>
          <p:nvPr>
            <p:ph type="body" orient="vert" idx="1"/>
          </p:nvPr>
        </p:nvSpPr>
        <p:spPr>
          <a:xfrm>
            <a:off x="642910" y="274640"/>
            <a:ext cx="5834090" cy="5583253"/>
          </a:xfrm>
        </p:spPr>
        <p:txBody>
          <a:bodyPr vert="eaVert"/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>
          <a:xfrm>
            <a:off x="652450" y="6356350"/>
            <a:ext cx="2133600" cy="365125"/>
          </a:xfrm>
        </p:spPr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>
          <a:xfrm>
            <a:off x="6286512" y="6356350"/>
            <a:ext cx="2133600" cy="365125"/>
          </a:xfrm>
        </p:spPr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8" name="Rectangle 6"/>
          <p:cNvSpPr>
            <a:spLocks noGrp="1" noChangeArrowheads="1"/>
          </p:cNvSpPr>
          <p:nvPr>
            <p:ph type="ctrTitle"/>
          </p:nvPr>
        </p:nvSpPr>
        <p:spPr>
          <a:xfrm>
            <a:off x="304800" y="5029200"/>
            <a:ext cx="8686800" cy="947738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079" name="Rectangle 7"/>
          <p:cNvSpPr>
            <a:spLocks noGrp="1" noChangeArrowheads="1"/>
          </p:cNvSpPr>
          <p:nvPr>
            <p:ph type="subTitle" idx="1"/>
          </p:nvPr>
        </p:nvSpPr>
        <p:spPr>
          <a:xfrm>
            <a:off x="304800" y="5886450"/>
            <a:ext cx="8686800" cy="895350"/>
          </a:xfrm>
        </p:spPr>
        <p:txBody>
          <a:bodyPr/>
          <a:lstStyle>
            <a:lvl1pPr marL="0" indent="0">
              <a:buFont typeface="Wingdings" pitchFamily="2" charset="2"/>
              <a:buNone/>
              <a:defRPr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2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Rectangle 3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3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2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Rectangle 3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3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2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Rectangle 3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3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idx="1"/>
          </p:nvPr>
        </p:nvSpPr>
        <p:spPr>
          <a:xfrm>
            <a:off x="466696" y="1857370"/>
            <a:ext cx="8248708" cy="4429151"/>
          </a:xfrm>
        </p:spPr>
        <p:txBody>
          <a:bodyPr/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81000" y="1295400"/>
            <a:ext cx="41910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24400" y="1295400"/>
            <a:ext cx="41910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2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Rectangle 3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Rectangle 3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2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Rectangle 3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Rectangle 3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2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Rectangle 3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Rectangle 3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Rectangle 3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Rectangle 3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2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Rectangle 3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Rectangle 3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2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Rectangle 3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Rectangle 3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2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Rectangle 3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3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81800" y="76200"/>
            <a:ext cx="2133600" cy="6477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81000" y="76200"/>
            <a:ext cx="6248400" cy="6477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2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Rectangle 3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3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57200" y="2286000"/>
            <a:ext cx="8229600" cy="685800"/>
          </a:xfrm>
        </p:spPr>
        <p:txBody>
          <a:bodyPr/>
          <a:lstStyle>
            <a:lvl1pPr algn="ctr">
              <a:defRPr sz="66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2902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533400" y="2971800"/>
            <a:ext cx="8077200" cy="16764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129028" name="Rectangle 4"/>
          <p:cNvSpPr>
            <a:spLocks noGrp="1" noChangeArrowheads="1"/>
          </p:cNvSpPr>
          <p:nvPr>
            <p:ph type="dt" sz="half" idx="2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29029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29030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828676" y="3357551"/>
            <a:ext cx="6815158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type="body" idx="1"/>
          </p:nvPr>
        </p:nvSpPr>
        <p:spPr>
          <a:xfrm>
            <a:off x="828676" y="1857364"/>
            <a:ext cx="6815158" cy="1500187"/>
          </a:xfrm>
        </p:spPr>
        <p:txBody>
          <a:bodyPr anchor="b"/>
          <a:lstStyle>
            <a:lvl1pPr marL="0" indent="0">
              <a:buNone/>
              <a:defRPr sz="2000" baseline="0">
                <a:solidFill>
                  <a:schemeClr val="tx2">
                    <a:shade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 dirty="0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>
          <a:xfrm>
            <a:off x="4471200" y="6494400"/>
            <a:ext cx="1530000" cy="365125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>
          <a:xfrm>
            <a:off x="6048000" y="6492874"/>
            <a:ext cx="2395534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>
          <a:xfrm>
            <a:off x="8499600" y="6492875"/>
            <a:ext cx="644400" cy="365125"/>
          </a:xfrm>
        </p:spPr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524000" y="838200"/>
            <a:ext cx="36576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334000" y="838200"/>
            <a:ext cx="36576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38950" y="76200"/>
            <a:ext cx="2228850" cy="6248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52400" y="76200"/>
            <a:ext cx="6534150" cy="6248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ctrTitle"/>
          </p:nvPr>
        </p:nvSpPr>
        <p:spPr>
          <a:xfrm>
            <a:off x="928662" y="1928803"/>
            <a:ext cx="7172348" cy="1470025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8" name="図形 7"/>
          <p:cNvSpPr>
            <a:spLocks noGrp="1"/>
          </p:cNvSpPr>
          <p:nvPr>
            <p:ph type="subTitle" idx="1"/>
          </p:nvPr>
        </p:nvSpPr>
        <p:spPr>
          <a:xfrm>
            <a:off x="1371600" y="3643314"/>
            <a:ext cx="6400800" cy="1285884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en-US" altLang="ja-JP" smtClean="0"/>
              <a:t>Click to edit Master subtitle style</a:t>
            </a:r>
            <a:endParaRPr kumimoji="1" lang="ja-JP" altLang="en-US" dirty="0"/>
          </a:p>
        </p:txBody>
      </p:sp>
      <p:sp>
        <p:nvSpPr>
          <p:cNvPr id="12" name="図形 1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1" name="図形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8" name="図形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sz="half" idx="1"/>
          </p:nvPr>
        </p:nvSpPr>
        <p:spPr>
          <a:xfrm>
            <a:off x="457200" y="1785926"/>
            <a:ext cx="4038600" cy="378621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sz="half" idx="2"/>
          </p:nvPr>
        </p:nvSpPr>
        <p:spPr>
          <a:xfrm>
            <a:off x="4648200" y="1785926"/>
            <a:ext cx="4038600" cy="378621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5" name="図形 4"/>
          <p:cNvSpPr>
            <a:spLocks noGrp="1"/>
          </p:cNvSpPr>
          <p:nvPr>
            <p:ph type="dt" sz="half" idx="10"/>
          </p:nvPr>
        </p:nvSpPr>
        <p:spPr>
          <a:xfrm>
            <a:off x="4471200" y="6494400"/>
            <a:ext cx="1530000" cy="365125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ftr" sz="quarter" idx="11"/>
          </p:nvPr>
        </p:nvSpPr>
        <p:spPr>
          <a:xfrm>
            <a:off x="6048000" y="6494400"/>
            <a:ext cx="2395534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7" name="図形 6"/>
          <p:cNvSpPr>
            <a:spLocks noGrp="1"/>
          </p:cNvSpPr>
          <p:nvPr>
            <p:ph type="sldNum" sz="quarter" idx="12"/>
          </p:nvPr>
        </p:nvSpPr>
        <p:spPr>
          <a:xfrm>
            <a:off x="8499600" y="6494400"/>
            <a:ext cx="644400" cy="365125"/>
          </a:xfrm>
        </p:spPr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1000100" y="4714884"/>
            <a:ext cx="7215239" cy="862009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図形 2"/>
          <p:cNvSpPr>
            <a:spLocks noGrp="1"/>
          </p:cNvSpPr>
          <p:nvPr>
            <p:ph type="body" idx="1"/>
          </p:nvPr>
        </p:nvSpPr>
        <p:spPr>
          <a:xfrm>
            <a:off x="1000101" y="2857496"/>
            <a:ext cx="7215238" cy="178595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2"/>
                </a:solidFill>
              </a:defRPr>
            </a:lvl1pPr>
            <a:lvl2pPr marL="457200" indent="0">
              <a:buNone/>
              <a:defRPr sz="1800">
                <a:solidFill>
                  <a:schemeClr val="tx2"/>
                </a:solidFill>
              </a:defRPr>
            </a:lvl2pPr>
            <a:lvl3pPr marL="914400" indent="0">
              <a:buNone/>
              <a:defRPr sz="1600">
                <a:solidFill>
                  <a:schemeClr val="tx2"/>
                </a:solidFill>
              </a:defRPr>
            </a:lvl3pPr>
            <a:lvl4pPr marL="1371600" indent="0">
              <a:buNone/>
              <a:defRPr sz="1400">
                <a:solidFill>
                  <a:schemeClr val="tx2"/>
                </a:solidFill>
              </a:defRPr>
            </a:lvl4pPr>
            <a:lvl5pPr marL="1828800" indent="0">
              <a:buNone/>
              <a:defRPr sz="1400">
                <a:solidFill>
                  <a:schemeClr val="tx2"/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 dirty="0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4" name="図形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5" name="図形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図形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/>
          </a:p>
        </p:txBody>
      </p:sp>
      <p:sp>
        <p:nvSpPr>
          <p:cNvPr id="4" name="図形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5" name="図形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/>
          </a:p>
        </p:txBody>
      </p:sp>
      <p:sp>
        <p:nvSpPr>
          <p:cNvPr id="6" name="図形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7" name="図形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図形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図形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1671646" y="4572008"/>
            <a:ext cx="6400816" cy="928686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図形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図形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図形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図形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idx="1"/>
          </p:nvPr>
        </p:nvSpPr>
        <p:spPr>
          <a:xfrm>
            <a:off x="3575050" y="1428737"/>
            <a:ext cx="5111750" cy="4697427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/>
          </a:p>
        </p:txBody>
      </p:sp>
      <p:sp>
        <p:nvSpPr>
          <p:cNvPr id="5" name="図形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図形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1792288" y="5014914"/>
            <a:ext cx="5486400" cy="414350"/>
          </a:xfrm>
        </p:spPr>
        <p:txBody>
          <a:bodyPr anchor="b"/>
          <a:lstStyle>
            <a:lvl1pPr algn="ctr">
              <a:defRPr sz="2000" b="1"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正方形/長方形 2"/>
          <p:cNvSpPr>
            <a:spLocks noGrp="1"/>
          </p:cNvSpPr>
          <p:nvPr>
            <p:ph type="pic" idx="1"/>
          </p:nvPr>
        </p:nvSpPr>
        <p:spPr>
          <a:xfrm>
            <a:off x="1792288" y="742960"/>
            <a:ext cx="5486400" cy="4114800"/>
          </a:xfrm>
          <a:prstGeom prst="rect">
            <a:avLst/>
          </a:prstGeom>
          <a:noFill/>
          <a:ln w="50800" cap="sq">
            <a:solidFill>
              <a:schemeClr val="tx1"/>
            </a:solidFill>
            <a:miter lim="800000"/>
          </a:ln>
          <a:effectLst>
            <a:outerShdw blurRad="76200" dist="50800" dir="13500000" algn="tl" rotWithShape="0">
              <a:schemeClr val="bg1">
                <a:alpha val="80000"/>
              </a:schemeClr>
            </a:outerShdw>
          </a:effectLst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kumimoji="1" lang="en-US" altLang="ja-JP" smtClean="0"/>
              <a:t>Click icon to add picture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body" sz="half" idx="2"/>
          </p:nvPr>
        </p:nvSpPr>
        <p:spPr>
          <a:xfrm>
            <a:off x="1792288" y="5481658"/>
            <a:ext cx="5486400" cy="804862"/>
          </a:xfrm>
        </p:spPr>
        <p:txBody>
          <a:bodyPr/>
          <a:lstStyle>
            <a:lvl1pPr marL="0" indent="0" algn="ctr">
              <a:buNone/>
              <a:defRPr sz="1400"/>
            </a:lvl1pPr>
            <a:lvl2pPr marL="457200" indent="0" algn="ctr">
              <a:buNone/>
              <a:defRPr sz="12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900"/>
            </a:lvl4pPr>
            <a:lvl5pPr marL="1828800" indent="0" algn="ctr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 dirty="0"/>
          </a:p>
        </p:txBody>
      </p:sp>
      <p:sp>
        <p:nvSpPr>
          <p:cNvPr id="5" name="図形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図形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671514" y="274638"/>
            <a:ext cx="7829576" cy="1011222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図形 2"/>
          <p:cNvSpPr>
            <a:spLocks noGrp="1"/>
          </p:cNvSpPr>
          <p:nvPr>
            <p:ph type="body" orient="vert" idx="1"/>
          </p:nvPr>
        </p:nvSpPr>
        <p:spPr>
          <a:xfrm>
            <a:off x="671514" y="1285860"/>
            <a:ext cx="7829576" cy="4357718"/>
          </a:xfrm>
        </p:spPr>
        <p:txBody>
          <a:bodyPr vert="eaVert"/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 orient="vert"/>
          </p:nvPr>
        </p:nvSpPr>
        <p:spPr>
          <a:xfrm>
            <a:off x="6643702" y="285730"/>
            <a:ext cx="1785950" cy="5565797"/>
          </a:xfrm>
        </p:spPr>
        <p:txBody>
          <a:bodyPr vert="eaVert"/>
          <a:lstStyle>
            <a:lvl1pPr>
              <a:defRPr>
                <a:gradFill flip="none" rotWithShape="1">
                  <a:gsLst>
                    <a:gs pos="0">
                      <a:schemeClr val="tx1">
                        <a:tint val="65000"/>
                      </a:schemeClr>
                    </a:gs>
                    <a:gs pos="49900">
                      <a:schemeClr val="tx1">
                        <a:tint val="95000"/>
                      </a:schemeClr>
                    </a:gs>
                    <a:gs pos="50000">
                      <a:schemeClr val="tx1"/>
                    </a:gs>
                    <a:gs pos="100000">
                      <a:schemeClr val="tx1">
                        <a:tint val="95000"/>
                      </a:schemeClr>
                    </a:gs>
                  </a:gsLst>
                  <a:lin ang="5400000" scaled="1"/>
                  <a:tileRect/>
                </a:gradFill>
              </a:defRPr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図形 2"/>
          <p:cNvSpPr>
            <a:spLocks noGrp="1"/>
          </p:cNvSpPr>
          <p:nvPr>
            <p:ph type="body" orient="vert" idx="1"/>
          </p:nvPr>
        </p:nvSpPr>
        <p:spPr>
          <a:xfrm>
            <a:off x="642910" y="274640"/>
            <a:ext cx="5834090" cy="5583253"/>
          </a:xfrm>
        </p:spPr>
        <p:txBody>
          <a:bodyPr vert="eaVert"/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>
          <a:xfrm>
            <a:off x="652450" y="6356350"/>
            <a:ext cx="2133600" cy="365125"/>
          </a:xfrm>
        </p:spPr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>
          <a:xfrm>
            <a:off x="6286512" y="6356350"/>
            <a:ext cx="2133600" cy="365125"/>
          </a:xfrm>
        </p:spPr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正方形/長方形 1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chemeClr val="tx2">
                  <a:tint val="60000"/>
                  <a:alpha val="10000"/>
                </a:schemeClr>
              </a:gs>
              <a:gs pos="39999">
                <a:schemeClr val="tx2">
                  <a:lumMod val="20000"/>
                  <a:lumOff val="80000"/>
                </a:schemeClr>
              </a:gs>
              <a:gs pos="70000">
                <a:schemeClr val="tx2">
                  <a:lumMod val="20000"/>
                  <a:lumOff val="80000"/>
                </a:schemeClr>
              </a:gs>
              <a:gs pos="87000">
                <a:schemeClr val="tx2">
                  <a:lumMod val="40000"/>
                  <a:lumOff val="60000"/>
                </a:schemeClr>
              </a:gs>
            </a:gsLst>
            <a:lin ang="5400000" scaled="1"/>
            <a:tileRect/>
          </a:gradFill>
          <a:ln w="6350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457200" y="428604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type="body" idx="1"/>
          </p:nvPr>
        </p:nvSpPr>
        <p:spPr>
          <a:xfrm>
            <a:off x="457200" y="1320799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 dirty="0"/>
          </a:p>
        </p:txBody>
      </p:sp>
      <p:sp>
        <p:nvSpPr>
          <p:cNvPr id="4" name="図形 3"/>
          <p:cNvSpPr>
            <a:spLocks noGrp="1"/>
          </p:cNvSpPr>
          <p:nvPr>
            <p:ph sz="half" idx="2"/>
          </p:nvPr>
        </p:nvSpPr>
        <p:spPr>
          <a:xfrm>
            <a:off x="457200" y="1960561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5" name="図形 4"/>
          <p:cNvSpPr>
            <a:spLocks noGrp="1"/>
          </p:cNvSpPr>
          <p:nvPr>
            <p:ph type="body" sz="quarter" idx="3"/>
          </p:nvPr>
        </p:nvSpPr>
        <p:spPr>
          <a:xfrm>
            <a:off x="4645025" y="1320799"/>
            <a:ext cx="403920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/>
          </a:p>
        </p:txBody>
      </p:sp>
      <p:sp>
        <p:nvSpPr>
          <p:cNvPr id="6" name="図形 5"/>
          <p:cNvSpPr>
            <a:spLocks noGrp="1"/>
          </p:cNvSpPr>
          <p:nvPr>
            <p:ph sz="quarter" idx="4"/>
          </p:nvPr>
        </p:nvSpPr>
        <p:spPr>
          <a:xfrm>
            <a:off x="4645025" y="1960561"/>
            <a:ext cx="403920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7" name="図形 6"/>
          <p:cNvSpPr>
            <a:spLocks noGrp="1"/>
          </p:cNvSpPr>
          <p:nvPr>
            <p:ph type="dt" sz="half" idx="10"/>
          </p:nvPr>
        </p:nvSpPr>
        <p:spPr>
          <a:xfrm>
            <a:off x="4471200" y="6494400"/>
            <a:ext cx="1530000" cy="365125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図形 7"/>
          <p:cNvSpPr>
            <a:spLocks noGrp="1"/>
          </p:cNvSpPr>
          <p:nvPr>
            <p:ph type="ftr" sz="quarter" idx="11"/>
          </p:nvPr>
        </p:nvSpPr>
        <p:spPr>
          <a:xfrm>
            <a:off x="6048000" y="6494400"/>
            <a:ext cx="23940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9" name="図形 8"/>
          <p:cNvSpPr>
            <a:spLocks noGrp="1"/>
          </p:cNvSpPr>
          <p:nvPr>
            <p:ph type="sldNum" sz="quarter" idx="12"/>
          </p:nvPr>
        </p:nvSpPr>
        <p:spPr>
          <a:xfrm>
            <a:off x="8499600" y="6494400"/>
            <a:ext cx="644400" cy="365125"/>
          </a:xfrm>
        </p:spPr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0" name="グループ化 11"/>
          <p:cNvGrpSpPr>
            <a:grpSpLocks/>
          </p:cNvGrpSpPr>
          <p:nvPr/>
        </p:nvGrpSpPr>
        <p:grpSpPr bwMode="auto">
          <a:xfrm>
            <a:off x="4765" y="5589626"/>
            <a:ext cx="5067302" cy="1268398"/>
            <a:chOff x="16865" y="4817936"/>
            <a:chExt cx="5067302" cy="1268398"/>
          </a:xfrm>
        </p:grpSpPr>
        <p:sp>
          <p:nvSpPr>
            <p:cNvPr id="15" name="図形 14"/>
            <p:cNvSpPr>
              <a:spLocks/>
            </p:cNvSpPr>
            <p:nvPr/>
          </p:nvSpPr>
          <p:spPr bwMode="auto">
            <a:xfrm>
              <a:off x="16865" y="5459197"/>
              <a:ext cx="254515" cy="303681"/>
            </a:xfrm>
            <a:custGeom>
              <a:avLst/>
              <a:gdLst/>
              <a:ahLst/>
              <a:cxnLst>
                <a:cxn ang="0">
                  <a:pos x="159" y="122"/>
                </a:cxn>
                <a:cxn ang="0">
                  <a:pos x="166" y="115"/>
                </a:cxn>
                <a:cxn ang="0">
                  <a:pos x="166" y="100"/>
                </a:cxn>
                <a:cxn ang="0">
                  <a:pos x="166" y="78"/>
                </a:cxn>
                <a:cxn ang="0">
                  <a:pos x="155" y="63"/>
                </a:cxn>
                <a:cxn ang="0">
                  <a:pos x="144" y="48"/>
                </a:cxn>
                <a:cxn ang="0">
                  <a:pos x="111" y="23"/>
                </a:cxn>
                <a:cxn ang="0">
                  <a:pos x="78" y="15"/>
                </a:cxn>
                <a:cxn ang="0">
                  <a:pos x="44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4" y="8"/>
                </a:cxn>
                <a:cxn ang="0">
                  <a:pos x="78" y="19"/>
                </a:cxn>
                <a:cxn ang="0">
                  <a:pos x="111" y="30"/>
                </a:cxn>
                <a:cxn ang="0">
                  <a:pos x="141" y="52"/>
                </a:cxn>
                <a:cxn ang="0">
                  <a:pos x="155" y="71"/>
                </a:cxn>
                <a:cxn ang="0">
                  <a:pos x="159" y="85"/>
                </a:cxn>
                <a:cxn ang="0">
                  <a:pos x="166" y="100"/>
                </a:cxn>
                <a:cxn ang="0">
                  <a:pos x="159" y="119"/>
                </a:cxn>
                <a:cxn ang="0">
                  <a:pos x="159" y="119"/>
                </a:cxn>
                <a:cxn ang="0">
                  <a:pos x="148" y="141"/>
                </a:cxn>
                <a:cxn ang="0">
                  <a:pos x="133" y="156"/>
                </a:cxn>
                <a:cxn ang="0">
                  <a:pos x="96" y="174"/>
                </a:cxn>
                <a:cxn ang="0">
                  <a:pos x="48" y="193"/>
                </a:cxn>
                <a:cxn ang="0">
                  <a:pos x="0" y="211"/>
                </a:cxn>
                <a:cxn ang="0">
                  <a:pos x="0" y="215"/>
                </a:cxn>
                <a:cxn ang="0">
                  <a:pos x="48" y="200"/>
                </a:cxn>
                <a:cxn ang="0">
                  <a:pos x="100" y="178"/>
                </a:cxn>
                <a:cxn ang="0">
                  <a:pos x="133" y="156"/>
                </a:cxn>
                <a:cxn ang="0">
                  <a:pos x="148" y="141"/>
                </a:cxn>
                <a:cxn ang="0">
                  <a:pos x="155" y="122"/>
                </a:cxn>
              </a:cxnLst>
              <a:rect l="0" t="0" r="0" b="0"/>
              <a:pathLst>
                <a:path w="166" h="215">
                  <a:moveTo>
                    <a:pt x="159" y="122"/>
                  </a:moveTo>
                  <a:lnTo>
                    <a:pt x="166" y="115"/>
                  </a:lnTo>
                  <a:lnTo>
                    <a:pt x="166" y="100"/>
                  </a:lnTo>
                  <a:lnTo>
                    <a:pt x="166" y="78"/>
                  </a:lnTo>
                  <a:lnTo>
                    <a:pt x="155" y="63"/>
                  </a:lnTo>
                  <a:lnTo>
                    <a:pt x="144" y="48"/>
                  </a:lnTo>
                  <a:lnTo>
                    <a:pt x="111" y="23"/>
                  </a:lnTo>
                  <a:lnTo>
                    <a:pt x="78" y="15"/>
                  </a:lnTo>
                  <a:lnTo>
                    <a:pt x="4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4" y="8"/>
                  </a:lnTo>
                  <a:lnTo>
                    <a:pt x="78" y="19"/>
                  </a:lnTo>
                  <a:lnTo>
                    <a:pt x="111" y="30"/>
                  </a:lnTo>
                  <a:lnTo>
                    <a:pt x="141" y="52"/>
                  </a:lnTo>
                  <a:lnTo>
                    <a:pt x="155" y="71"/>
                  </a:lnTo>
                  <a:lnTo>
                    <a:pt x="159" y="85"/>
                  </a:lnTo>
                  <a:lnTo>
                    <a:pt x="166" y="100"/>
                  </a:lnTo>
                  <a:lnTo>
                    <a:pt x="159" y="119"/>
                  </a:lnTo>
                  <a:lnTo>
                    <a:pt x="159" y="119"/>
                  </a:lnTo>
                  <a:lnTo>
                    <a:pt x="148" y="141"/>
                  </a:lnTo>
                  <a:lnTo>
                    <a:pt x="133" y="156"/>
                  </a:lnTo>
                  <a:lnTo>
                    <a:pt x="96" y="174"/>
                  </a:lnTo>
                  <a:lnTo>
                    <a:pt x="48" y="193"/>
                  </a:lnTo>
                  <a:lnTo>
                    <a:pt x="0" y="211"/>
                  </a:lnTo>
                  <a:lnTo>
                    <a:pt x="0" y="215"/>
                  </a:lnTo>
                  <a:lnTo>
                    <a:pt x="48" y="200"/>
                  </a:lnTo>
                  <a:lnTo>
                    <a:pt x="100" y="178"/>
                  </a:lnTo>
                  <a:lnTo>
                    <a:pt x="133" y="156"/>
                  </a:lnTo>
                  <a:lnTo>
                    <a:pt x="148" y="141"/>
                  </a:lnTo>
                  <a:lnTo>
                    <a:pt x="155" y="122"/>
                  </a:lnTo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" name="図形 15"/>
            <p:cNvSpPr>
              <a:spLocks/>
            </p:cNvSpPr>
            <p:nvPr/>
          </p:nvSpPr>
          <p:spPr bwMode="auto">
            <a:xfrm>
              <a:off x="16865" y="4906922"/>
              <a:ext cx="159455" cy="187859"/>
            </a:xfrm>
            <a:custGeom>
              <a:avLst/>
              <a:gdLst/>
              <a:ahLst/>
              <a:cxnLst>
                <a:cxn ang="0">
                  <a:pos x="104" y="85"/>
                </a:cxn>
                <a:cxn ang="0">
                  <a:pos x="104" y="77"/>
                </a:cxn>
                <a:cxn ang="0">
                  <a:pos x="100" y="62"/>
                </a:cxn>
                <a:cxn ang="0">
                  <a:pos x="96" y="55"/>
                </a:cxn>
                <a:cxn ang="0">
                  <a:pos x="85" y="40"/>
                </a:cxn>
                <a:cxn ang="0">
                  <a:pos x="63" y="22"/>
                </a:cxn>
                <a:cxn ang="0">
                  <a:pos x="41" y="7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41" y="14"/>
                </a:cxn>
                <a:cxn ang="0">
                  <a:pos x="63" y="29"/>
                </a:cxn>
                <a:cxn ang="0">
                  <a:pos x="78" y="40"/>
                </a:cxn>
                <a:cxn ang="0">
                  <a:pos x="89" y="55"/>
                </a:cxn>
                <a:cxn ang="0">
                  <a:pos x="100" y="70"/>
                </a:cxn>
                <a:cxn ang="0">
                  <a:pos x="100" y="77"/>
                </a:cxn>
                <a:cxn ang="0">
                  <a:pos x="100" y="85"/>
                </a:cxn>
                <a:cxn ang="0">
                  <a:pos x="85" y="99"/>
                </a:cxn>
                <a:cxn ang="0">
                  <a:pos x="59" y="114"/>
                </a:cxn>
                <a:cxn ang="0">
                  <a:pos x="0" y="133"/>
                </a:cxn>
                <a:cxn ang="0">
                  <a:pos x="33" y="129"/>
                </a:cxn>
                <a:cxn ang="0">
                  <a:pos x="63" y="114"/>
                </a:cxn>
                <a:cxn ang="0">
                  <a:pos x="85" y="99"/>
                </a:cxn>
                <a:cxn ang="0">
                  <a:pos x="104" y="85"/>
                </a:cxn>
              </a:cxnLst>
              <a:rect l="0" t="0" r="0" b="0"/>
              <a:pathLst>
                <a:path w="104" h="133">
                  <a:moveTo>
                    <a:pt x="104" y="85"/>
                  </a:moveTo>
                  <a:lnTo>
                    <a:pt x="104" y="77"/>
                  </a:lnTo>
                  <a:lnTo>
                    <a:pt x="100" y="62"/>
                  </a:lnTo>
                  <a:lnTo>
                    <a:pt x="96" y="55"/>
                  </a:lnTo>
                  <a:lnTo>
                    <a:pt x="85" y="40"/>
                  </a:lnTo>
                  <a:lnTo>
                    <a:pt x="63" y="22"/>
                  </a:lnTo>
                  <a:lnTo>
                    <a:pt x="41" y="7"/>
                  </a:lnTo>
                  <a:lnTo>
                    <a:pt x="0" y="0"/>
                  </a:lnTo>
                  <a:lnTo>
                    <a:pt x="0" y="3"/>
                  </a:lnTo>
                  <a:lnTo>
                    <a:pt x="41" y="14"/>
                  </a:lnTo>
                  <a:lnTo>
                    <a:pt x="63" y="29"/>
                  </a:lnTo>
                  <a:lnTo>
                    <a:pt x="78" y="40"/>
                  </a:lnTo>
                  <a:lnTo>
                    <a:pt x="89" y="55"/>
                  </a:lnTo>
                  <a:lnTo>
                    <a:pt x="100" y="70"/>
                  </a:lnTo>
                  <a:lnTo>
                    <a:pt x="100" y="77"/>
                  </a:lnTo>
                  <a:lnTo>
                    <a:pt x="100" y="85"/>
                  </a:lnTo>
                  <a:lnTo>
                    <a:pt x="85" y="99"/>
                  </a:lnTo>
                  <a:lnTo>
                    <a:pt x="59" y="114"/>
                  </a:lnTo>
                  <a:lnTo>
                    <a:pt x="0" y="133"/>
                  </a:lnTo>
                  <a:lnTo>
                    <a:pt x="33" y="129"/>
                  </a:lnTo>
                  <a:lnTo>
                    <a:pt x="63" y="114"/>
                  </a:lnTo>
                  <a:lnTo>
                    <a:pt x="85" y="99"/>
                  </a:lnTo>
                  <a:lnTo>
                    <a:pt x="104" y="8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7" name="図形 16"/>
            <p:cNvSpPr>
              <a:spLocks/>
            </p:cNvSpPr>
            <p:nvPr/>
          </p:nvSpPr>
          <p:spPr bwMode="auto">
            <a:xfrm>
              <a:off x="3842256" y="5919663"/>
              <a:ext cx="317377" cy="166671"/>
            </a:xfrm>
            <a:custGeom>
              <a:avLst/>
              <a:gdLst/>
              <a:ahLst/>
              <a:cxnLst>
                <a:cxn ang="0">
                  <a:pos x="4" y="74"/>
                </a:cxn>
                <a:cxn ang="0">
                  <a:pos x="19" y="59"/>
                </a:cxn>
                <a:cxn ang="0">
                  <a:pos x="45" y="44"/>
                </a:cxn>
                <a:cxn ang="0">
                  <a:pos x="74" y="29"/>
                </a:cxn>
                <a:cxn ang="0">
                  <a:pos x="111" y="18"/>
                </a:cxn>
                <a:cxn ang="0">
                  <a:pos x="174" y="3"/>
                </a:cxn>
                <a:cxn ang="0">
                  <a:pos x="207" y="3"/>
                </a:cxn>
                <a:cxn ang="0">
                  <a:pos x="207" y="0"/>
                </a:cxn>
                <a:cxn ang="0">
                  <a:pos x="170" y="3"/>
                </a:cxn>
                <a:cxn ang="0">
                  <a:pos x="111" y="18"/>
                </a:cxn>
                <a:cxn ang="0">
                  <a:pos x="74" y="29"/>
                </a:cxn>
                <a:cxn ang="0">
                  <a:pos x="41" y="40"/>
                </a:cxn>
                <a:cxn ang="0">
                  <a:pos x="15" y="55"/>
                </a:cxn>
                <a:cxn ang="0">
                  <a:pos x="4" y="74"/>
                </a:cxn>
                <a:cxn ang="0">
                  <a:pos x="0" y="85"/>
                </a:cxn>
                <a:cxn ang="0">
                  <a:pos x="4" y="103"/>
                </a:cxn>
                <a:cxn ang="0">
                  <a:pos x="15" y="118"/>
                </a:cxn>
                <a:cxn ang="0">
                  <a:pos x="19" y="118"/>
                </a:cxn>
                <a:cxn ang="0">
                  <a:pos x="11" y="103"/>
                </a:cxn>
                <a:cxn ang="0">
                  <a:pos x="4" y="85"/>
                </a:cxn>
                <a:cxn ang="0">
                  <a:pos x="4" y="74"/>
                </a:cxn>
              </a:cxnLst>
              <a:rect l="0" t="0" r="0" b="0"/>
              <a:pathLst>
                <a:path w="207" h="118">
                  <a:moveTo>
                    <a:pt x="4" y="74"/>
                  </a:moveTo>
                  <a:lnTo>
                    <a:pt x="19" y="59"/>
                  </a:lnTo>
                  <a:lnTo>
                    <a:pt x="45" y="44"/>
                  </a:lnTo>
                  <a:lnTo>
                    <a:pt x="74" y="29"/>
                  </a:lnTo>
                  <a:lnTo>
                    <a:pt x="111" y="18"/>
                  </a:lnTo>
                  <a:lnTo>
                    <a:pt x="174" y="3"/>
                  </a:lnTo>
                  <a:lnTo>
                    <a:pt x="207" y="3"/>
                  </a:lnTo>
                  <a:lnTo>
                    <a:pt x="207" y="0"/>
                  </a:lnTo>
                  <a:lnTo>
                    <a:pt x="170" y="3"/>
                  </a:lnTo>
                  <a:lnTo>
                    <a:pt x="111" y="18"/>
                  </a:lnTo>
                  <a:lnTo>
                    <a:pt x="74" y="29"/>
                  </a:lnTo>
                  <a:lnTo>
                    <a:pt x="41" y="40"/>
                  </a:lnTo>
                  <a:lnTo>
                    <a:pt x="15" y="55"/>
                  </a:lnTo>
                  <a:lnTo>
                    <a:pt x="4" y="74"/>
                  </a:lnTo>
                  <a:lnTo>
                    <a:pt x="0" y="85"/>
                  </a:lnTo>
                  <a:lnTo>
                    <a:pt x="4" y="103"/>
                  </a:lnTo>
                  <a:lnTo>
                    <a:pt x="15" y="118"/>
                  </a:lnTo>
                  <a:lnTo>
                    <a:pt x="19" y="118"/>
                  </a:lnTo>
                  <a:lnTo>
                    <a:pt x="11" y="103"/>
                  </a:lnTo>
                  <a:lnTo>
                    <a:pt x="4" y="85"/>
                  </a:lnTo>
                  <a:lnTo>
                    <a:pt x="4" y="7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8" name="図形 17"/>
            <p:cNvSpPr>
              <a:spLocks/>
            </p:cNvSpPr>
            <p:nvPr/>
          </p:nvSpPr>
          <p:spPr bwMode="auto">
            <a:xfrm>
              <a:off x="16865" y="4984607"/>
              <a:ext cx="22998" cy="67799"/>
            </a:xfrm>
            <a:custGeom>
              <a:avLst/>
              <a:gdLst/>
              <a:ahLst/>
              <a:cxnLst>
                <a:cxn ang="0">
                  <a:pos x="15" y="22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7" y="22"/>
                </a:cxn>
                <a:cxn ang="0">
                  <a:pos x="7" y="33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4" y="48"/>
                </a:cxn>
                <a:cxn ang="0">
                  <a:pos x="7" y="33"/>
                </a:cxn>
                <a:cxn ang="0">
                  <a:pos x="15" y="22"/>
                </a:cxn>
              </a:cxnLst>
              <a:rect l="0" t="0" r="0" b="0"/>
              <a:pathLst>
                <a:path w="15" h="48">
                  <a:moveTo>
                    <a:pt x="15" y="22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7" y="22"/>
                  </a:lnTo>
                  <a:lnTo>
                    <a:pt x="7" y="33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7" y="33"/>
                  </a:lnTo>
                  <a:lnTo>
                    <a:pt x="15" y="22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9" name="図形 18"/>
            <p:cNvSpPr>
              <a:spLocks/>
            </p:cNvSpPr>
            <p:nvPr/>
          </p:nvSpPr>
          <p:spPr bwMode="auto">
            <a:xfrm>
              <a:off x="16865" y="5470497"/>
              <a:ext cx="159455" cy="261307"/>
            </a:xfrm>
            <a:custGeom>
              <a:avLst/>
              <a:gdLst/>
              <a:ahLst/>
              <a:cxnLst>
                <a:cxn ang="0">
                  <a:pos x="78" y="137"/>
                </a:cxn>
                <a:cxn ang="0">
                  <a:pos x="100" y="107"/>
                </a:cxn>
                <a:cxn ang="0">
                  <a:pos x="104" y="70"/>
                </a:cxn>
                <a:cxn ang="0">
                  <a:pos x="100" y="63"/>
                </a:cxn>
                <a:cxn ang="0">
                  <a:pos x="89" y="44"/>
                </a:cxn>
                <a:cxn ang="0">
                  <a:pos x="56" y="22"/>
                </a:cxn>
                <a:cxn ang="0">
                  <a:pos x="0" y="0"/>
                </a:cxn>
                <a:cxn ang="0">
                  <a:pos x="56" y="26"/>
                </a:cxn>
                <a:cxn ang="0">
                  <a:pos x="85" y="44"/>
                </a:cxn>
                <a:cxn ang="0">
                  <a:pos x="100" y="66"/>
                </a:cxn>
                <a:cxn ang="0">
                  <a:pos x="100" y="70"/>
                </a:cxn>
                <a:cxn ang="0">
                  <a:pos x="96" y="107"/>
                </a:cxn>
                <a:cxn ang="0">
                  <a:pos x="78" y="137"/>
                </a:cxn>
                <a:cxn ang="0">
                  <a:pos x="59" y="151"/>
                </a:cxn>
                <a:cxn ang="0">
                  <a:pos x="44" y="162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44" y="166"/>
                </a:cxn>
                <a:cxn ang="0">
                  <a:pos x="63" y="151"/>
                </a:cxn>
                <a:cxn ang="0">
                  <a:pos x="78" y="137"/>
                </a:cxn>
              </a:cxnLst>
              <a:rect l="0" t="0" r="0" b="0"/>
              <a:pathLst>
                <a:path w="104" h="185">
                  <a:moveTo>
                    <a:pt x="78" y="137"/>
                  </a:moveTo>
                  <a:lnTo>
                    <a:pt x="100" y="107"/>
                  </a:lnTo>
                  <a:lnTo>
                    <a:pt x="104" y="70"/>
                  </a:lnTo>
                  <a:lnTo>
                    <a:pt x="100" y="63"/>
                  </a:lnTo>
                  <a:lnTo>
                    <a:pt x="89" y="44"/>
                  </a:lnTo>
                  <a:lnTo>
                    <a:pt x="56" y="22"/>
                  </a:lnTo>
                  <a:lnTo>
                    <a:pt x="0" y="0"/>
                  </a:lnTo>
                  <a:lnTo>
                    <a:pt x="56" y="26"/>
                  </a:lnTo>
                  <a:lnTo>
                    <a:pt x="85" y="44"/>
                  </a:lnTo>
                  <a:lnTo>
                    <a:pt x="100" y="66"/>
                  </a:lnTo>
                  <a:lnTo>
                    <a:pt x="100" y="70"/>
                  </a:lnTo>
                  <a:lnTo>
                    <a:pt x="96" y="107"/>
                  </a:lnTo>
                  <a:lnTo>
                    <a:pt x="78" y="137"/>
                  </a:lnTo>
                  <a:lnTo>
                    <a:pt x="59" y="151"/>
                  </a:lnTo>
                  <a:lnTo>
                    <a:pt x="44" y="162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44" y="166"/>
                  </a:lnTo>
                  <a:lnTo>
                    <a:pt x="63" y="151"/>
                  </a:lnTo>
                  <a:lnTo>
                    <a:pt x="78" y="13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0" name="図形 19"/>
            <p:cNvSpPr>
              <a:spLocks/>
            </p:cNvSpPr>
            <p:nvPr/>
          </p:nvSpPr>
          <p:spPr bwMode="auto">
            <a:xfrm>
              <a:off x="16865" y="4817936"/>
              <a:ext cx="5067302" cy="1268398"/>
            </a:xfrm>
            <a:custGeom>
              <a:avLst/>
              <a:gdLst/>
              <a:ahLst/>
              <a:cxnLst>
                <a:cxn ang="0">
                  <a:pos x="2033" y="665"/>
                </a:cxn>
                <a:cxn ang="0">
                  <a:pos x="2103" y="332"/>
                </a:cxn>
                <a:cxn ang="0">
                  <a:pos x="1042" y="192"/>
                </a:cxn>
                <a:cxn ang="0">
                  <a:pos x="987" y="0"/>
                </a:cxn>
                <a:cxn ang="0">
                  <a:pos x="159" y="118"/>
                </a:cxn>
                <a:cxn ang="0">
                  <a:pos x="174" y="22"/>
                </a:cxn>
                <a:cxn ang="0">
                  <a:pos x="314" y="236"/>
                </a:cxn>
                <a:cxn ang="0">
                  <a:pos x="381" y="122"/>
                </a:cxn>
                <a:cxn ang="0">
                  <a:pos x="104" y="266"/>
                </a:cxn>
                <a:cxn ang="0">
                  <a:pos x="621" y="51"/>
                </a:cxn>
                <a:cxn ang="0">
                  <a:pos x="89" y="362"/>
                </a:cxn>
                <a:cxn ang="0">
                  <a:pos x="717" y="628"/>
                </a:cxn>
                <a:cxn ang="0">
                  <a:pos x="185" y="754"/>
                </a:cxn>
                <a:cxn ang="0">
                  <a:pos x="647" y="473"/>
                </a:cxn>
                <a:cxn ang="0">
                  <a:pos x="155" y="454"/>
                </a:cxn>
                <a:cxn ang="0">
                  <a:pos x="148" y="680"/>
                </a:cxn>
                <a:cxn ang="0">
                  <a:pos x="588" y="898"/>
                </a:cxn>
                <a:cxn ang="0">
                  <a:pos x="932" y="772"/>
                </a:cxn>
                <a:cxn ang="0">
                  <a:pos x="813" y="813"/>
                </a:cxn>
                <a:cxn ang="0">
                  <a:pos x="817" y="883"/>
                </a:cxn>
                <a:cxn ang="0">
                  <a:pos x="924" y="806"/>
                </a:cxn>
                <a:cxn ang="0">
                  <a:pos x="1028" y="809"/>
                </a:cxn>
                <a:cxn ang="0">
                  <a:pos x="1150" y="854"/>
                </a:cxn>
                <a:cxn ang="0">
                  <a:pos x="1209" y="865"/>
                </a:cxn>
                <a:cxn ang="0">
                  <a:pos x="1261" y="854"/>
                </a:cxn>
                <a:cxn ang="0">
                  <a:pos x="1309" y="839"/>
                </a:cxn>
                <a:cxn ang="0">
                  <a:pos x="1408" y="783"/>
                </a:cxn>
                <a:cxn ang="0">
                  <a:pos x="1567" y="757"/>
                </a:cxn>
                <a:cxn ang="0">
                  <a:pos x="1586" y="757"/>
                </a:cxn>
                <a:cxn ang="0">
                  <a:pos x="2170" y="595"/>
                </a:cxn>
                <a:cxn ang="0">
                  <a:pos x="2048" y="403"/>
                </a:cxn>
                <a:cxn ang="0">
                  <a:pos x="1490" y="717"/>
                </a:cxn>
                <a:cxn ang="0">
                  <a:pos x="1819" y="547"/>
                </a:cxn>
                <a:cxn ang="0">
                  <a:pos x="1379" y="358"/>
                </a:cxn>
                <a:cxn ang="0">
                  <a:pos x="1597" y="639"/>
                </a:cxn>
                <a:cxn ang="0">
                  <a:pos x="1967" y="547"/>
                </a:cxn>
                <a:cxn ang="0">
                  <a:pos x="1848" y="436"/>
                </a:cxn>
                <a:cxn ang="0">
                  <a:pos x="1386" y="377"/>
                </a:cxn>
                <a:cxn ang="0">
                  <a:pos x="2717" y="547"/>
                </a:cxn>
                <a:cxn ang="0">
                  <a:pos x="2410" y="373"/>
                </a:cxn>
                <a:cxn ang="0">
                  <a:pos x="2499" y="417"/>
                </a:cxn>
                <a:cxn ang="0">
                  <a:pos x="2303" y="617"/>
                </a:cxn>
                <a:cxn ang="0">
                  <a:pos x="2388" y="517"/>
                </a:cxn>
                <a:cxn ang="0">
                  <a:pos x="1911" y="373"/>
                </a:cxn>
                <a:cxn ang="0">
                  <a:pos x="1889" y="743"/>
                </a:cxn>
                <a:cxn ang="0">
                  <a:pos x="1645" y="787"/>
                </a:cxn>
                <a:cxn ang="0">
                  <a:pos x="1671" y="813"/>
                </a:cxn>
                <a:cxn ang="0">
                  <a:pos x="1715" y="857"/>
                </a:cxn>
                <a:cxn ang="0">
                  <a:pos x="1800" y="879"/>
                </a:cxn>
                <a:cxn ang="0">
                  <a:pos x="2022" y="876"/>
                </a:cxn>
                <a:cxn ang="0">
                  <a:pos x="2122" y="798"/>
                </a:cxn>
                <a:cxn ang="0">
                  <a:pos x="2296" y="842"/>
                </a:cxn>
                <a:cxn ang="0">
                  <a:pos x="2366" y="879"/>
                </a:cxn>
                <a:cxn ang="0">
                  <a:pos x="2429" y="854"/>
                </a:cxn>
                <a:cxn ang="0">
                  <a:pos x="2554" y="898"/>
                </a:cxn>
                <a:cxn ang="0">
                  <a:pos x="2606" y="842"/>
                </a:cxn>
                <a:cxn ang="0">
                  <a:pos x="2639" y="879"/>
                </a:cxn>
                <a:cxn ang="0">
                  <a:pos x="2676" y="879"/>
                </a:cxn>
                <a:cxn ang="0">
                  <a:pos x="2976" y="809"/>
                </a:cxn>
                <a:cxn ang="0">
                  <a:pos x="3027" y="824"/>
                </a:cxn>
                <a:cxn ang="0">
                  <a:pos x="3042" y="839"/>
                </a:cxn>
                <a:cxn ang="0">
                  <a:pos x="3264" y="850"/>
                </a:cxn>
                <a:cxn ang="0">
                  <a:pos x="3279" y="879"/>
                </a:cxn>
              </a:cxnLst>
              <a:rect l="0" t="0" r="0" b="0"/>
              <a:pathLst>
                <a:path w="3305" h="898">
                  <a:moveTo>
                    <a:pt x="3209" y="794"/>
                  </a:moveTo>
                  <a:lnTo>
                    <a:pt x="3131" y="780"/>
                  </a:lnTo>
                  <a:lnTo>
                    <a:pt x="3046" y="772"/>
                  </a:lnTo>
                  <a:lnTo>
                    <a:pt x="2928" y="769"/>
                  </a:lnTo>
                  <a:lnTo>
                    <a:pt x="2832" y="769"/>
                  </a:lnTo>
                  <a:lnTo>
                    <a:pt x="2514" y="780"/>
                  </a:lnTo>
                  <a:lnTo>
                    <a:pt x="2325" y="783"/>
                  </a:lnTo>
                  <a:lnTo>
                    <a:pt x="2188" y="787"/>
                  </a:lnTo>
                  <a:lnTo>
                    <a:pt x="2107" y="783"/>
                  </a:lnTo>
                  <a:lnTo>
                    <a:pt x="2092" y="783"/>
                  </a:lnTo>
                  <a:lnTo>
                    <a:pt x="2022" y="780"/>
                  </a:lnTo>
                  <a:lnTo>
                    <a:pt x="1978" y="772"/>
                  </a:lnTo>
                  <a:lnTo>
                    <a:pt x="1937" y="765"/>
                  </a:lnTo>
                  <a:lnTo>
                    <a:pt x="1907" y="754"/>
                  </a:lnTo>
                  <a:lnTo>
                    <a:pt x="1907" y="750"/>
                  </a:lnTo>
                  <a:lnTo>
                    <a:pt x="1904" y="750"/>
                  </a:lnTo>
                  <a:lnTo>
                    <a:pt x="1893" y="739"/>
                  </a:lnTo>
                  <a:lnTo>
                    <a:pt x="1889" y="728"/>
                  </a:lnTo>
                  <a:lnTo>
                    <a:pt x="1889" y="717"/>
                  </a:lnTo>
                  <a:lnTo>
                    <a:pt x="1896" y="713"/>
                  </a:lnTo>
                  <a:lnTo>
                    <a:pt x="1926" y="695"/>
                  </a:lnTo>
                  <a:lnTo>
                    <a:pt x="1989" y="672"/>
                  </a:lnTo>
                  <a:lnTo>
                    <a:pt x="2033" y="665"/>
                  </a:lnTo>
                  <a:lnTo>
                    <a:pt x="2089" y="654"/>
                  </a:lnTo>
                  <a:lnTo>
                    <a:pt x="2199" y="639"/>
                  </a:lnTo>
                  <a:lnTo>
                    <a:pt x="2403" y="613"/>
                  </a:lnTo>
                  <a:lnTo>
                    <a:pt x="2484" y="602"/>
                  </a:lnTo>
                  <a:lnTo>
                    <a:pt x="2565" y="595"/>
                  </a:lnTo>
                  <a:lnTo>
                    <a:pt x="2647" y="576"/>
                  </a:lnTo>
                  <a:lnTo>
                    <a:pt x="2650" y="576"/>
                  </a:lnTo>
                  <a:lnTo>
                    <a:pt x="2710" y="558"/>
                  </a:lnTo>
                  <a:lnTo>
                    <a:pt x="2732" y="547"/>
                  </a:lnTo>
                  <a:lnTo>
                    <a:pt x="2747" y="532"/>
                  </a:lnTo>
                  <a:lnTo>
                    <a:pt x="2765" y="513"/>
                  </a:lnTo>
                  <a:lnTo>
                    <a:pt x="2776" y="488"/>
                  </a:lnTo>
                  <a:lnTo>
                    <a:pt x="2776" y="473"/>
                  </a:lnTo>
                  <a:lnTo>
                    <a:pt x="2776" y="458"/>
                  </a:lnTo>
                  <a:lnTo>
                    <a:pt x="2765" y="447"/>
                  </a:lnTo>
                  <a:lnTo>
                    <a:pt x="2750" y="432"/>
                  </a:lnTo>
                  <a:lnTo>
                    <a:pt x="2732" y="417"/>
                  </a:lnTo>
                  <a:lnTo>
                    <a:pt x="2706" y="406"/>
                  </a:lnTo>
                  <a:lnTo>
                    <a:pt x="2636" y="384"/>
                  </a:lnTo>
                  <a:lnTo>
                    <a:pt x="2547" y="366"/>
                  </a:lnTo>
                  <a:lnTo>
                    <a:pt x="2480" y="362"/>
                  </a:lnTo>
                  <a:lnTo>
                    <a:pt x="2325" y="343"/>
                  </a:lnTo>
                  <a:lnTo>
                    <a:pt x="2103" y="332"/>
                  </a:lnTo>
                  <a:lnTo>
                    <a:pt x="1978" y="332"/>
                  </a:lnTo>
                  <a:lnTo>
                    <a:pt x="1852" y="332"/>
                  </a:lnTo>
                  <a:lnTo>
                    <a:pt x="1700" y="336"/>
                  </a:lnTo>
                  <a:lnTo>
                    <a:pt x="1405" y="347"/>
                  </a:lnTo>
                  <a:lnTo>
                    <a:pt x="1401" y="347"/>
                  </a:lnTo>
                  <a:lnTo>
                    <a:pt x="1305" y="347"/>
                  </a:lnTo>
                  <a:lnTo>
                    <a:pt x="1238" y="347"/>
                  </a:lnTo>
                  <a:lnTo>
                    <a:pt x="1198" y="343"/>
                  </a:lnTo>
                  <a:lnTo>
                    <a:pt x="1113" y="332"/>
                  </a:lnTo>
                  <a:lnTo>
                    <a:pt x="1109" y="332"/>
                  </a:lnTo>
                  <a:lnTo>
                    <a:pt x="1065" y="329"/>
                  </a:lnTo>
                  <a:lnTo>
                    <a:pt x="1013" y="318"/>
                  </a:lnTo>
                  <a:lnTo>
                    <a:pt x="972" y="303"/>
                  </a:lnTo>
                  <a:lnTo>
                    <a:pt x="943" y="288"/>
                  </a:lnTo>
                  <a:lnTo>
                    <a:pt x="939" y="288"/>
                  </a:lnTo>
                  <a:lnTo>
                    <a:pt x="932" y="277"/>
                  </a:lnTo>
                  <a:lnTo>
                    <a:pt x="928" y="266"/>
                  </a:lnTo>
                  <a:lnTo>
                    <a:pt x="928" y="251"/>
                  </a:lnTo>
                  <a:lnTo>
                    <a:pt x="928" y="244"/>
                  </a:lnTo>
                  <a:lnTo>
                    <a:pt x="943" y="225"/>
                  </a:lnTo>
                  <a:lnTo>
                    <a:pt x="972" y="207"/>
                  </a:lnTo>
                  <a:lnTo>
                    <a:pt x="1039" y="192"/>
                  </a:lnTo>
                  <a:lnTo>
                    <a:pt x="1042" y="192"/>
                  </a:lnTo>
                  <a:lnTo>
                    <a:pt x="1113" y="181"/>
                  </a:lnTo>
                  <a:lnTo>
                    <a:pt x="1168" y="181"/>
                  </a:lnTo>
                  <a:lnTo>
                    <a:pt x="1279" y="173"/>
                  </a:lnTo>
                  <a:lnTo>
                    <a:pt x="1294" y="173"/>
                  </a:lnTo>
                  <a:lnTo>
                    <a:pt x="1371" y="155"/>
                  </a:lnTo>
                  <a:lnTo>
                    <a:pt x="1442" y="148"/>
                  </a:lnTo>
                  <a:lnTo>
                    <a:pt x="1497" y="125"/>
                  </a:lnTo>
                  <a:lnTo>
                    <a:pt x="1516" y="118"/>
                  </a:lnTo>
                  <a:lnTo>
                    <a:pt x="1530" y="103"/>
                  </a:lnTo>
                  <a:lnTo>
                    <a:pt x="1542" y="81"/>
                  </a:lnTo>
                  <a:lnTo>
                    <a:pt x="1545" y="66"/>
                  </a:lnTo>
                  <a:lnTo>
                    <a:pt x="1542" y="48"/>
                  </a:lnTo>
                  <a:lnTo>
                    <a:pt x="1530" y="37"/>
                  </a:lnTo>
                  <a:lnTo>
                    <a:pt x="1516" y="26"/>
                  </a:lnTo>
                  <a:lnTo>
                    <a:pt x="1479" y="11"/>
                  </a:lnTo>
                  <a:lnTo>
                    <a:pt x="1427" y="0"/>
                  </a:lnTo>
                  <a:lnTo>
                    <a:pt x="1349" y="0"/>
                  </a:lnTo>
                  <a:lnTo>
                    <a:pt x="1338" y="0"/>
                  </a:lnTo>
                  <a:lnTo>
                    <a:pt x="1323" y="0"/>
                  </a:lnTo>
                  <a:lnTo>
                    <a:pt x="1275" y="0"/>
                  </a:lnTo>
                  <a:lnTo>
                    <a:pt x="1268" y="0"/>
                  </a:lnTo>
                  <a:lnTo>
                    <a:pt x="1002" y="0"/>
                  </a:lnTo>
                  <a:lnTo>
                    <a:pt x="987" y="0"/>
                  </a:lnTo>
                  <a:lnTo>
                    <a:pt x="854" y="0"/>
                  </a:lnTo>
                  <a:lnTo>
                    <a:pt x="843" y="0"/>
                  </a:lnTo>
                  <a:lnTo>
                    <a:pt x="813" y="0"/>
                  </a:lnTo>
                  <a:lnTo>
                    <a:pt x="706" y="0"/>
                  </a:lnTo>
                  <a:lnTo>
                    <a:pt x="691" y="0"/>
                  </a:lnTo>
                  <a:lnTo>
                    <a:pt x="351" y="7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0" y="14"/>
                  </a:lnTo>
                  <a:lnTo>
                    <a:pt x="44" y="26"/>
                  </a:lnTo>
                  <a:lnTo>
                    <a:pt x="48" y="37"/>
                  </a:lnTo>
                  <a:lnTo>
                    <a:pt x="41" y="48"/>
                  </a:lnTo>
                  <a:lnTo>
                    <a:pt x="30" y="51"/>
                  </a:lnTo>
                  <a:lnTo>
                    <a:pt x="19" y="51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44" y="63"/>
                  </a:lnTo>
                  <a:lnTo>
                    <a:pt x="85" y="66"/>
                  </a:lnTo>
                  <a:lnTo>
                    <a:pt x="85" y="70"/>
                  </a:lnTo>
                  <a:lnTo>
                    <a:pt x="89" y="70"/>
                  </a:lnTo>
                  <a:lnTo>
                    <a:pt x="118" y="81"/>
                  </a:lnTo>
                  <a:lnTo>
                    <a:pt x="144" y="96"/>
                  </a:lnTo>
                  <a:lnTo>
                    <a:pt x="159" y="118"/>
                  </a:lnTo>
                  <a:lnTo>
                    <a:pt x="166" y="133"/>
                  </a:lnTo>
                  <a:lnTo>
                    <a:pt x="166" y="151"/>
                  </a:lnTo>
                  <a:lnTo>
                    <a:pt x="155" y="166"/>
                  </a:lnTo>
                  <a:lnTo>
                    <a:pt x="133" y="181"/>
                  </a:lnTo>
                  <a:lnTo>
                    <a:pt x="104" y="196"/>
                  </a:lnTo>
                  <a:lnTo>
                    <a:pt x="70" y="207"/>
                  </a:lnTo>
                  <a:lnTo>
                    <a:pt x="0" y="218"/>
                  </a:lnTo>
                  <a:lnTo>
                    <a:pt x="70" y="210"/>
                  </a:lnTo>
                  <a:lnTo>
                    <a:pt x="104" y="203"/>
                  </a:lnTo>
                  <a:lnTo>
                    <a:pt x="133" y="188"/>
                  </a:lnTo>
                  <a:lnTo>
                    <a:pt x="155" y="173"/>
                  </a:lnTo>
                  <a:lnTo>
                    <a:pt x="166" y="151"/>
                  </a:lnTo>
                  <a:lnTo>
                    <a:pt x="170" y="133"/>
                  </a:lnTo>
                  <a:lnTo>
                    <a:pt x="159" y="111"/>
                  </a:lnTo>
                  <a:lnTo>
                    <a:pt x="148" y="92"/>
                  </a:lnTo>
                  <a:lnTo>
                    <a:pt x="126" y="81"/>
                  </a:lnTo>
                  <a:lnTo>
                    <a:pt x="104" y="70"/>
                  </a:lnTo>
                  <a:lnTo>
                    <a:pt x="159" y="63"/>
                  </a:lnTo>
                  <a:lnTo>
                    <a:pt x="185" y="55"/>
                  </a:lnTo>
                  <a:lnTo>
                    <a:pt x="189" y="51"/>
                  </a:lnTo>
                  <a:lnTo>
                    <a:pt x="196" y="40"/>
                  </a:lnTo>
                  <a:lnTo>
                    <a:pt x="196" y="33"/>
                  </a:lnTo>
                  <a:lnTo>
                    <a:pt x="174" y="22"/>
                  </a:lnTo>
                  <a:lnTo>
                    <a:pt x="141" y="7"/>
                  </a:lnTo>
                  <a:lnTo>
                    <a:pt x="351" y="11"/>
                  </a:lnTo>
                  <a:lnTo>
                    <a:pt x="385" y="7"/>
                  </a:lnTo>
                  <a:lnTo>
                    <a:pt x="385" y="11"/>
                  </a:lnTo>
                  <a:lnTo>
                    <a:pt x="414" y="14"/>
                  </a:lnTo>
                  <a:lnTo>
                    <a:pt x="425" y="26"/>
                  </a:lnTo>
                  <a:lnTo>
                    <a:pt x="414" y="37"/>
                  </a:lnTo>
                  <a:lnTo>
                    <a:pt x="396" y="40"/>
                  </a:lnTo>
                  <a:lnTo>
                    <a:pt x="377" y="48"/>
                  </a:lnTo>
                  <a:lnTo>
                    <a:pt x="336" y="48"/>
                  </a:lnTo>
                  <a:lnTo>
                    <a:pt x="285" y="51"/>
                  </a:lnTo>
                  <a:lnTo>
                    <a:pt x="281" y="51"/>
                  </a:lnTo>
                  <a:lnTo>
                    <a:pt x="311" y="63"/>
                  </a:lnTo>
                  <a:lnTo>
                    <a:pt x="336" y="70"/>
                  </a:lnTo>
                  <a:lnTo>
                    <a:pt x="377" y="96"/>
                  </a:lnTo>
                  <a:lnTo>
                    <a:pt x="396" y="118"/>
                  </a:lnTo>
                  <a:lnTo>
                    <a:pt x="407" y="125"/>
                  </a:lnTo>
                  <a:lnTo>
                    <a:pt x="410" y="148"/>
                  </a:lnTo>
                  <a:lnTo>
                    <a:pt x="399" y="173"/>
                  </a:lnTo>
                  <a:lnTo>
                    <a:pt x="392" y="188"/>
                  </a:lnTo>
                  <a:lnTo>
                    <a:pt x="381" y="203"/>
                  </a:lnTo>
                  <a:lnTo>
                    <a:pt x="351" y="221"/>
                  </a:lnTo>
                  <a:lnTo>
                    <a:pt x="314" y="236"/>
                  </a:lnTo>
                  <a:lnTo>
                    <a:pt x="274" y="244"/>
                  </a:lnTo>
                  <a:lnTo>
                    <a:pt x="311" y="233"/>
                  </a:lnTo>
                  <a:lnTo>
                    <a:pt x="340" y="218"/>
                  </a:lnTo>
                  <a:lnTo>
                    <a:pt x="362" y="203"/>
                  </a:lnTo>
                  <a:lnTo>
                    <a:pt x="377" y="181"/>
                  </a:lnTo>
                  <a:lnTo>
                    <a:pt x="392" y="151"/>
                  </a:lnTo>
                  <a:lnTo>
                    <a:pt x="396" y="148"/>
                  </a:lnTo>
                  <a:lnTo>
                    <a:pt x="385" y="122"/>
                  </a:lnTo>
                  <a:lnTo>
                    <a:pt x="366" y="96"/>
                  </a:lnTo>
                  <a:lnTo>
                    <a:pt x="344" y="81"/>
                  </a:lnTo>
                  <a:lnTo>
                    <a:pt x="322" y="66"/>
                  </a:lnTo>
                  <a:lnTo>
                    <a:pt x="274" y="51"/>
                  </a:lnTo>
                  <a:lnTo>
                    <a:pt x="251" y="48"/>
                  </a:lnTo>
                  <a:lnTo>
                    <a:pt x="229" y="40"/>
                  </a:lnTo>
                  <a:lnTo>
                    <a:pt x="196" y="48"/>
                  </a:lnTo>
                  <a:lnTo>
                    <a:pt x="200" y="48"/>
                  </a:lnTo>
                  <a:lnTo>
                    <a:pt x="229" y="48"/>
                  </a:lnTo>
                  <a:lnTo>
                    <a:pt x="251" y="51"/>
                  </a:lnTo>
                  <a:lnTo>
                    <a:pt x="270" y="55"/>
                  </a:lnTo>
                  <a:lnTo>
                    <a:pt x="314" y="70"/>
                  </a:lnTo>
                  <a:lnTo>
                    <a:pt x="340" y="81"/>
                  </a:lnTo>
                  <a:lnTo>
                    <a:pt x="366" y="103"/>
                  </a:lnTo>
                  <a:lnTo>
                    <a:pt x="381" y="122"/>
                  </a:lnTo>
                  <a:lnTo>
                    <a:pt x="392" y="148"/>
                  </a:lnTo>
                  <a:lnTo>
                    <a:pt x="385" y="151"/>
                  </a:lnTo>
                  <a:lnTo>
                    <a:pt x="370" y="181"/>
                  </a:lnTo>
                  <a:lnTo>
                    <a:pt x="355" y="203"/>
                  </a:lnTo>
                  <a:lnTo>
                    <a:pt x="329" y="218"/>
                  </a:lnTo>
                  <a:lnTo>
                    <a:pt x="296" y="233"/>
                  </a:lnTo>
                  <a:lnTo>
                    <a:pt x="255" y="244"/>
                  </a:lnTo>
                  <a:lnTo>
                    <a:pt x="255" y="247"/>
                  </a:lnTo>
                  <a:lnTo>
                    <a:pt x="104" y="266"/>
                  </a:lnTo>
                  <a:lnTo>
                    <a:pt x="74" y="273"/>
                  </a:lnTo>
                  <a:lnTo>
                    <a:pt x="74" y="266"/>
                  </a:lnTo>
                  <a:lnTo>
                    <a:pt x="44" y="273"/>
                  </a:lnTo>
                  <a:lnTo>
                    <a:pt x="0" y="277"/>
                  </a:lnTo>
                  <a:lnTo>
                    <a:pt x="0" y="281"/>
                  </a:lnTo>
                  <a:lnTo>
                    <a:pt x="44" y="277"/>
                  </a:lnTo>
                  <a:lnTo>
                    <a:pt x="56" y="273"/>
                  </a:lnTo>
                  <a:lnTo>
                    <a:pt x="26" y="281"/>
                  </a:lnTo>
                  <a:lnTo>
                    <a:pt x="0" y="295"/>
                  </a:lnTo>
                  <a:lnTo>
                    <a:pt x="0" y="303"/>
                  </a:lnTo>
                  <a:lnTo>
                    <a:pt x="4" y="303"/>
                  </a:lnTo>
                  <a:lnTo>
                    <a:pt x="4" y="295"/>
                  </a:lnTo>
                  <a:lnTo>
                    <a:pt x="48" y="281"/>
                  </a:lnTo>
                  <a:lnTo>
                    <a:pt x="104" y="266"/>
                  </a:lnTo>
                  <a:lnTo>
                    <a:pt x="470" y="221"/>
                  </a:lnTo>
                  <a:lnTo>
                    <a:pt x="507" y="218"/>
                  </a:lnTo>
                  <a:lnTo>
                    <a:pt x="510" y="218"/>
                  </a:lnTo>
                  <a:lnTo>
                    <a:pt x="547" y="207"/>
                  </a:lnTo>
                  <a:lnTo>
                    <a:pt x="588" y="192"/>
                  </a:lnTo>
                  <a:lnTo>
                    <a:pt x="606" y="181"/>
                  </a:lnTo>
                  <a:lnTo>
                    <a:pt x="617" y="166"/>
                  </a:lnTo>
                  <a:lnTo>
                    <a:pt x="628" y="151"/>
                  </a:lnTo>
                  <a:lnTo>
                    <a:pt x="628" y="140"/>
                  </a:lnTo>
                  <a:lnTo>
                    <a:pt x="632" y="133"/>
                  </a:lnTo>
                  <a:lnTo>
                    <a:pt x="628" y="118"/>
                  </a:lnTo>
                  <a:lnTo>
                    <a:pt x="617" y="103"/>
                  </a:lnTo>
                  <a:lnTo>
                    <a:pt x="603" y="85"/>
                  </a:lnTo>
                  <a:lnTo>
                    <a:pt x="566" y="66"/>
                  </a:lnTo>
                  <a:lnTo>
                    <a:pt x="518" y="55"/>
                  </a:lnTo>
                  <a:lnTo>
                    <a:pt x="447" y="48"/>
                  </a:lnTo>
                  <a:lnTo>
                    <a:pt x="451" y="48"/>
                  </a:lnTo>
                  <a:lnTo>
                    <a:pt x="477" y="40"/>
                  </a:lnTo>
                  <a:lnTo>
                    <a:pt x="477" y="48"/>
                  </a:lnTo>
                  <a:lnTo>
                    <a:pt x="484" y="40"/>
                  </a:lnTo>
                  <a:lnTo>
                    <a:pt x="525" y="40"/>
                  </a:lnTo>
                  <a:lnTo>
                    <a:pt x="580" y="40"/>
                  </a:lnTo>
                  <a:lnTo>
                    <a:pt x="621" y="51"/>
                  </a:lnTo>
                  <a:lnTo>
                    <a:pt x="658" y="66"/>
                  </a:lnTo>
                  <a:lnTo>
                    <a:pt x="677" y="77"/>
                  </a:lnTo>
                  <a:lnTo>
                    <a:pt x="688" y="92"/>
                  </a:lnTo>
                  <a:lnTo>
                    <a:pt x="699" y="103"/>
                  </a:lnTo>
                  <a:lnTo>
                    <a:pt x="706" y="118"/>
                  </a:lnTo>
                  <a:lnTo>
                    <a:pt x="702" y="148"/>
                  </a:lnTo>
                  <a:lnTo>
                    <a:pt x="688" y="166"/>
                  </a:lnTo>
                  <a:lnTo>
                    <a:pt x="673" y="188"/>
                  </a:lnTo>
                  <a:lnTo>
                    <a:pt x="636" y="207"/>
                  </a:lnTo>
                  <a:lnTo>
                    <a:pt x="595" y="218"/>
                  </a:lnTo>
                  <a:lnTo>
                    <a:pt x="558" y="225"/>
                  </a:lnTo>
                  <a:lnTo>
                    <a:pt x="484" y="236"/>
                  </a:lnTo>
                  <a:lnTo>
                    <a:pt x="455" y="236"/>
                  </a:lnTo>
                  <a:lnTo>
                    <a:pt x="381" y="244"/>
                  </a:lnTo>
                  <a:lnTo>
                    <a:pt x="311" y="258"/>
                  </a:lnTo>
                  <a:lnTo>
                    <a:pt x="255" y="258"/>
                  </a:lnTo>
                  <a:lnTo>
                    <a:pt x="185" y="273"/>
                  </a:lnTo>
                  <a:lnTo>
                    <a:pt x="141" y="288"/>
                  </a:lnTo>
                  <a:lnTo>
                    <a:pt x="111" y="306"/>
                  </a:lnTo>
                  <a:lnTo>
                    <a:pt x="96" y="321"/>
                  </a:lnTo>
                  <a:lnTo>
                    <a:pt x="89" y="336"/>
                  </a:lnTo>
                  <a:lnTo>
                    <a:pt x="89" y="351"/>
                  </a:lnTo>
                  <a:lnTo>
                    <a:pt x="89" y="362"/>
                  </a:lnTo>
                  <a:lnTo>
                    <a:pt x="100" y="377"/>
                  </a:lnTo>
                  <a:lnTo>
                    <a:pt x="111" y="392"/>
                  </a:lnTo>
                  <a:lnTo>
                    <a:pt x="133" y="406"/>
                  </a:lnTo>
                  <a:lnTo>
                    <a:pt x="159" y="417"/>
                  </a:lnTo>
                  <a:lnTo>
                    <a:pt x="218" y="436"/>
                  </a:lnTo>
                  <a:lnTo>
                    <a:pt x="296" y="447"/>
                  </a:lnTo>
                  <a:lnTo>
                    <a:pt x="433" y="458"/>
                  </a:lnTo>
                  <a:lnTo>
                    <a:pt x="495" y="462"/>
                  </a:lnTo>
                  <a:lnTo>
                    <a:pt x="521" y="462"/>
                  </a:lnTo>
                  <a:lnTo>
                    <a:pt x="702" y="477"/>
                  </a:lnTo>
                  <a:lnTo>
                    <a:pt x="743" y="484"/>
                  </a:lnTo>
                  <a:lnTo>
                    <a:pt x="776" y="491"/>
                  </a:lnTo>
                  <a:lnTo>
                    <a:pt x="854" y="513"/>
                  </a:lnTo>
                  <a:lnTo>
                    <a:pt x="887" y="528"/>
                  </a:lnTo>
                  <a:lnTo>
                    <a:pt x="909" y="539"/>
                  </a:lnTo>
                  <a:lnTo>
                    <a:pt x="917" y="547"/>
                  </a:lnTo>
                  <a:lnTo>
                    <a:pt x="924" y="558"/>
                  </a:lnTo>
                  <a:lnTo>
                    <a:pt x="917" y="573"/>
                  </a:lnTo>
                  <a:lnTo>
                    <a:pt x="902" y="584"/>
                  </a:lnTo>
                  <a:lnTo>
                    <a:pt x="876" y="595"/>
                  </a:lnTo>
                  <a:lnTo>
                    <a:pt x="799" y="617"/>
                  </a:lnTo>
                  <a:lnTo>
                    <a:pt x="728" y="628"/>
                  </a:lnTo>
                  <a:lnTo>
                    <a:pt x="717" y="628"/>
                  </a:lnTo>
                  <a:lnTo>
                    <a:pt x="658" y="632"/>
                  </a:lnTo>
                  <a:lnTo>
                    <a:pt x="628" y="639"/>
                  </a:lnTo>
                  <a:lnTo>
                    <a:pt x="462" y="658"/>
                  </a:lnTo>
                  <a:lnTo>
                    <a:pt x="385" y="672"/>
                  </a:lnTo>
                  <a:lnTo>
                    <a:pt x="325" y="687"/>
                  </a:lnTo>
                  <a:lnTo>
                    <a:pt x="285" y="702"/>
                  </a:lnTo>
                  <a:lnTo>
                    <a:pt x="259" y="717"/>
                  </a:lnTo>
                  <a:lnTo>
                    <a:pt x="244" y="735"/>
                  </a:lnTo>
                  <a:lnTo>
                    <a:pt x="240" y="754"/>
                  </a:lnTo>
                  <a:lnTo>
                    <a:pt x="240" y="757"/>
                  </a:lnTo>
                  <a:lnTo>
                    <a:pt x="251" y="772"/>
                  </a:lnTo>
                  <a:lnTo>
                    <a:pt x="266" y="794"/>
                  </a:lnTo>
                  <a:lnTo>
                    <a:pt x="292" y="809"/>
                  </a:lnTo>
                  <a:lnTo>
                    <a:pt x="322" y="824"/>
                  </a:lnTo>
                  <a:lnTo>
                    <a:pt x="385" y="839"/>
                  </a:lnTo>
                  <a:lnTo>
                    <a:pt x="447" y="850"/>
                  </a:lnTo>
                  <a:lnTo>
                    <a:pt x="381" y="842"/>
                  </a:lnTo>
                  <a:lnTo>
                    <a:pt x="292" y="824"/>
                  </a:lnTo>
                  <a:lnTo>
                    <a:pt x="251" y="813"/>
                  </a:lnTo>
                  <a:lnTo>
                    <a:pt x="214" y="794"/>
                  </a:lnTo>
                  <a:lnTo>
                    <a:pt x="196" y="772"/>
                  </a:lnTo>
                  <a:lnTo>
                    <a:pt x="185" y="757"/>
                  </a:lnTo>
                  <a:lnTo>
                    <a:pt x="185" y="754"/>
                  </a:lnTo>
                  <a:lnTo>
                    <a:pt x="185" y="743"/>
                  </a:lnTo>
                  <a:lnTo>
                    <a:pt x="189" y="728"/>
                  </a:lnTo>
                  <a:lnTo>
                    <a:pt x="200" y="717"/>
                  </a:lnTo>
                  <a:lnTo>
                    <a:pt x="218" y="702"/>
                  </a:lnTo>
                  <a:lnTo>
                    <a:pt x="244" y="687"/>
                  </a:lnTo>
                  <a:lnTo>
                    <a:pt x="281" y="680"/>
                  </a:lnTo>
                  <a:lnTo>
                    <a:pt x="329" y="669"/>
                  </a:lnTo>
                  <a:lnTo>
                    <a:pt x="425" y="658"/>
                  </a:lnTo>
                  <a:lnTo>
                    <a:pt x="592" y="632"/>
                  </a:lnTo>
                  <a:lnTo>
                    <a:pt x="628" y="628"/>
                  </a:lnTo>
                  <a:lnTo>
                    <a:pt x="699" y="617"/>
                  </a:lnTo>
                  <a:lnTo>
                    <a:pt x="776" y="602"/>
                  </a:lnTo>
                  <a:lnTo>
                    <a:pt x="806" y="587"/>
                  </a:lnTo>
                  <a:lnTo>
                    <a:pt x="824" y="573"/>
                  </a:lnTo>
                  <a:lnTo>
                    <a:pt x="828" y="562"/>
                  </a:lnTo>
                  <a:lnTo>
                    <a:pt x="828" y="554"/>
                  </a:lnTo>
                  <a:lnTo>
                    <a:pt x="824" y="539"/>
                  </a:lnTo>
                  <a:lnTo>
                    <a:pt x="817" y="525"/>
                  </a:lnTo>
                  <a:lnTo>
                    <a:pt x="791" y="506"/>
                  </a:lnTo>
                  <a:lnTo>
                    <a:pt x="758" y="491"/>
                  </a:lnTo>
                  <a:lnTo>
                    <a:pt x="714" y="488"/>
                  </a:lnTo>
                  <a:lnTo>
                    <a:pt x="677" y="477"/>
                  </a:lnTo>
                  <a:lnTo>
                    <a:pt x="647" y="473"/>
                  </a:lnTo>
                  <a:lnTo>
                    <a:pt x="610" y="473"/>
                  </a:lnTo>
                  <a:lnTo>
                    <a:pt x="562" y="469"/>
                  </a:lnTo>
                  <a:lnTo>
                    <a:pt x="425" y="469"/>
                  </a:lnTo>
                  <a:lnTo>
                    <a:pt x="336" y="469"/>
                  </a:lnTo>
                  <a:lnTo>
                    <a:pt x="300" y="462"/>
                  </a:lnTo>
                  <a:lnTo>
                    <a:pt x="240" y="458"/>
                  </a:lnTo>
                  <a:lnTo>
                    <a:pt x="144" y="443"/>
                  </a:lnTo>
                  <a:lnTo>
                    <a:pt x="63" y="421"/>
                  </a:lnTo>
                  <a:lnTo>
                    <a:pt x="30" y="406"/>
                  </a:lnTo>
                  <a:lnTo>
                    <a:pt x="0" y="392"/>
                  </a:lnTo>
                  <a:lnTo>
                    <a:pt x="0" y="399"/>
                  </a:lnTo>
                  <a:lnTo>
                    <a:pt x="41" y="417"/>
                  </a:lnTo>
                  <a:lnTo>
                    <a:pt x="89" y="432"/>
                  </a:lnTo>
                  <a:lnTo>
                    <a:pt x="189" y="454"/>
                  </a:lnTo>
                  <a:lnTo>
                    <a:pt x="100" y="447"/>
                  </a:lnTo>
                  <a:lnTo>
                    <a:pt x="48" y="432"/>
                  </a:lnTo>
                  <a:lnTo>
                    <a:pt x="0" y="417"/>
                  </a:lnTo>
                  <a:lnTo>
                    <a:pt x="0" y="421"/>
                  </a:lnTo>
                  <a:lnTo>
                    <a:pt x="59" y="443"/>
                  </a:lnTo>
                  <a:lnTo>
                    <a:pt x="0" y="428"/>
                  </a:lnTo>
                  <a:lnTo>
                    <a:pt x="0" y="432"/>
                  </a:lnTo>
                  <a:lnTo>
                    <a:pt x="74" y="447"/>
                  </a:lnTo>
                  <a:lnTo>
                    <a:pt x="155" y="454"/>
                  </a:lnTo>
                  <a:lnTo>
                    <a:pt x="96" y="454"/>
                  </a:lnTo>
                  <a:lnTo>
                    <a:pt x="0" y="443"/>
                  </a:lnTo>
                  <a:lnTo>
                    <a:pt x="41" y="454"/>
                  </a:lnTo>
                  <a:lnTo>
                    <a:pt x="0" y="447"/>
                  </a:lnTo>
                  <a:lnTo>
                    <a:pt x="0" y="454"/>
                  </a:lnTo>
                  <a:lnTo>
                    <a:pt x="48" y="454"/>
                  </a:lnTo>
                  <a:lnTo>
                    <a:pt x="111" y="462"/>
                  </a:lnTo>
                  <a:lnTo>
                    <a:pt x="144" y="473"/>
                  </a:lnTo>
                  <a:lnTo>
                    <a:pt x="181" y="488"/>
                  </a:lnTo>
                  <a:lnTo>
                    <a:pt x="203" y="502"/>
                  </a:lnTo>
                  <a:lnTo>
                    <a:pt x="229" y="528"/>
                  </a:lnTo>
                  <a:lnTo>
                    <a:pt x="237" y="543"/>
                  </a:lnTo>
                  <a:lnTo>
                    <a:pt x="237" y="562"/>
                  </a:lnTo>
                  <a:lnTo>
                    <a:pt x="229" y="576"/>
                  </a:lnTo>
                  <a:lnTo>
                    <a:pt x="211" y="602"/>
                  </a:lnTo>
                  <a:lnTo>
                    <a:pt x="181" y="624"/>
                  </a:lnTo>
                  <a:lnTo>
                    <a:pt x="118" y="643"/>
                  </a:lnTo>
                  <a:lnTo>
                    <a:pt x="63" y="658"/>
                  </a:lnTo>
                  <a:lnTo>
                    <a:pt x="0" y="669"/>
                  </a:lnTo>
                  <a:lnTo>
                    <a:pt x="0" y="680"/>
                  </a:lnTo>
                  <a:lnTo>
                    <a:pt x="85" y="672"/>
                  </a:lnTo>
                  <a:lnTo>
                    <a:pt x="155" y="672"/>
                  </a:lnTo>
                  <a:lnTo>
                    <a:pt x="148" y="680"/>
                  </a:lnTo>
                  <a:lnTo>
                    <a:pt x="63" y="680"/>
                  </a:lnTo>
                  <a:lnTo>
                    <a:pt x="26" y="684"/>
                  </a:lnTo>
                  <a:lnTo>
                    <a:pt x="0" y="684"/>
                  </a:lnTo>
                  <a:lnTo>
                    <a:pt x="0" y="687"/>
                  </a:lnTo>
                  <a:lnTo>
                    <a:pt x="26" y="687"/>
                  </a:lnTo>
                  <a:lnTo>
                    <a:pt x="59" y="684"/>
                  </a:lnTo>
                  <a:lnTo>
                    <a:pt x="141" y="680"/>
                  </a:lnTo>
                  <a:lnTo>
                    <a:pt x="89" y="702"/>
                  </a:lnTo>
                  <a:lnTo>
                    <a:pt x="63" y="724"/>
                  </a:lnTo>
                  <a:lnTo>
                    <a:pt x="48" y="739"/>
                  </a:lnTo>
                  <a:lnTo>
                    <a:pt x="44" y="750"/>
                  </a:lnTo>
                  <a:lnTo>
                    <a:pt x="44" y="757"/>
                  </a:lnTo>
                  <a:lnTo>
                    <a:pt x="56" y="765"/>
                  </a:lnTo>
                  <a:lnTo>
                    <a:pt x="74" y="783"/>
                  </a:lnTo>
                  <a:lnTo>
                    <a:pt x="104" y="798"/>
                  </a:lnTo>
                  <a:lnTo>
                    <a:pt x="141" y="820"/>
                  </a:lnTo>
                  <a:lnTo>
                    <a:pt x="211" y="839"/>
                  </a:lnTo>
                  <a:lnTo>
                    <a:pt x="244" y="850"/>
                  </a:lnTo>
                  <a:lnTo>
                    <a:pt x="325" y="868"/>
                  </a:lnTo>
                  <a:lnTo>
                    <a:pt x="421" y="879"/>
                  </a:lnTo>
                  <a:lnTo>
                    <a:pt x="518" y="883"/>
                  </a:lnTo>
                  <a:lnTo>
                    <a:pt x="603" y="891"/>
                  </a:lnTo>
                  <a:lnTo>
                    <a:pt x="588" y="898"/>
                  </a:lnTo>
                  <a:lnTo>
                    <a:pt x="592" y="898"/>
                  </a:lnTo>
                  <a:lnTo>
                    <a:pt x="606" y="891"/>
                  </a:lnTo>
                  <a:lnTo>
                    <a:pt x="610" y="891"/>
                  </a:lnTo>
                  <a:lnTo>
                    <a:pt x="628" y="898"/>
                  </a:lnTo>
                  <a:lnTo>
                    <a:pt x="636" y="898"/>
                  </a:lnTo>
                  <a:lnTo>
                    <a:pt x="617" y="891"/>
                  </a:lnTo>
                  <a:lnTo>
                    <a:pt x="665" y="891"/>
                  </a:lnTo>
                  <a:lnTo>
                    <a:pt x="665" y="883"/>
                  </a:lnTo>
                  <a:lnTo>
                    <a:pt x="673" y="898"/>
                  </a:lnTo>
                  <a:lnTo>
                    <a:pt x="677" y="898"/>
                  </a:lnTo>
                  <a:lnTo>
                    <a:pt x="673" y="891"/>
                  </a:lnTo>
                  <a:lnTo>
                    <a:pt x="673" y="876"/>
                  </a:lnTo>
                  <a:lnTo>
                    <a:pt x="677" y="857"/>
                  </a:lnTo>
                  <a:lnTo>
                    <a:pt x="680" y="839"/>
                  </a:lnTo>
                  <a:lnTo>
                    <a:pt x="714" y="824"/>
                  </a:lnTo>
                  <a:lnTo>
                    <a:pt x="747" y="809"/>
                  </a:lnTo>
                  <a:lnTo>
                    <a:pt x="773" y="806"/>
                  </a:lnTo>
                  <a:lnTo>
                    <a:pt x="832" y="783"/>
                  </a:lnTo>
                  <a:lnTo>
                    <a:pt x="839" y="787"/>
                  </a:lnTo>
                  <a:lnTo>
                    <a:pt x="843" y="783"/>
                  </a:lnTo>
                  <a:lnTo>
                    <a:pt x="876" y="780"/>
                  </a:lnTo>
                  <a:lnTo>
                    <a:pt x="884" y="780"/>
                  </a:lnTo>
                  <a:lnTo>
                    <a:pt x="932" y="772"/>
                  </a:lnTo>
                  <a:lnTo>
                    <a:pt x="998" y="780"/>
                  </a:lnTo>
                  <a:lnTo>
                    <a:pt x="939" y="783"/>
                  </a:lnTo>
                  <a:lnTo>
                    <a:pt x="932" y="783"/>
                  </a:lnTo>
                  <a:lnTo>
                    <a:pt x="924" y="783"/>
                  </a:lnTo>
                  <a:lnTo>
                    <a:pt x="887" y="787"/>
                  </a:lnTo>
                  <a:lnTo>
                    <a:pt x="817" y="806"/>
                  </a:lnTo>
                  <a:lnTo>
                    <a:pt x="784" y="813"/>
                  </a:lnTo>
                  <a:lnTo>
                    <a:pt x="747" y="828"/>
                  </a:lnTo>
                  <a:lnTo>
                    <a:pt x="717" y="850"/>
                  </a:lnTo>
                  <a:lnTo>
                    <a:pt x="706" y="865"/>
                  </a:lnTo>
                  <a:lnTo>
                    <a:pt x="702" y="876"/>
                  </a:lnTo>
                  <a:lnTo>
                    <a:pt x="702" y="883"/>
                  </a:lnTo>
                  <a:lnTo>
                    <a:pt x="714" y="898"/>
                  </a:lnTo>
                  <a:lnTo>
                    <a:pt x="717" y="898"/>
                  </a:lnTo>
                  <a:lnTo>
                    <a:pt x="706" y="883"/>
                  </a:lnTo>
                  <a:lnTo>
                    <a:pt x="706" y="876"/>
                  </a:lnTo>
                  <a:lnTo>
                    <a:pt x="714" y="857"/>
                  </a:lnTo>
                  <a:lnTo>
                    <a:pt x="728" y="842"/>
                  </a:lnTo>
                  <a:lnTo>
                    <a:pt x="769" y="824"/>
                  </a:lnTo>
                  <a:lnTo>
                    <a:pt x="817" y="806"/>
                  </a:lnTo>
                  <a:lnTo>
                    <a:pt x="861" y="794"/>
                  </a:lnTo>
                  <a:lnTo>
                    <a:pt x="832" y="806"/>
                  </a:lnTo>
                  <a:lnTo>
                    <a:pt x="813" y="813"/>
                  </a:lnTo>
                  <a:lnTo>
                    <a:pt x="776" y="839"/>
                  </a:lnTo>
                  <a:lnTo>
                    <a:pt x="769" y="857"/>
                  </a:lnTo>
                  <a:lnTo>
                    <a:pt x="762" y="868"/>
                  </a:lnTo>
                  <a:lnTo>
                    <a:pt x="769" y="883"/>
                  </a:lnTo>
                  <a:lnTo>
                    <a:pt x="776" y="898"/>
                  </a:lnTo>
                  <a:lnTo>
                    <a:pt x="784" y="898"/>
                  </a:lnTo>
                  <a:lnTo>
                    <a:pt x="773" y="883"/>
                  </a:lnTo>
                  <a:lnTo>
                    <a:pt x="769" y="868"/>
                  </a:lnTo>
                  <a:lnTo>
                    <a:pt x="773" y="857"/>
                  </a:lnTo>
                  <a:lnTo>
                    <a:pt x="791" y="835"/>
                  </a:lnTo>
                  <a:lnTo>
                    <a:pt x="806" y="820"/>
                  </a:lnTo>
                  <a:lnTo>
                    <a:pt x="832" y="809"/>
                  </a:lnTo>
                  <a:lnTo>
                    <a:pt x="869" y="798"/>
                  </a:lnTo>
                  <a:lnTo>
                    <a:pt x="917" y="787"/>
                  </a:lnTo>
                  <a:lnTo>
                    <a:pt x="887" y="798"/>
                  </a:lnTo>
                  <a:lnTo>
                    <a:pt x="858" y="813"/>
                  </a:lnTo>
                  <a:lnTo>
                    <a:pt x="832" y="835"/>
                  </a:lnTo>
                  <a:lnTo>
                    <a:pt x="817" y="857"/>
                  </a:lnTo>
                  <a:lnTo>
                    <a:pt x="817" y="865"/>
                  </a:lnTo>
                  <a:lnTo>
                    <a:pt x="817" y="883"/>
                  </a:lnTo>
                  <a:lnTo>
                    <a:pt x="828" y="898"/>
                  </a:lnTo>
                  <a:lnTo>
                    <a:pt x="832" y="898"/>
                  </a:lnTo>
                  <a:lnTo>
                    <a:pt x="817" y="883"/>
                  </a:lnTo>
                  <a:lnTo>
                    <a:pt x="817" y="868"/>
                  </a:lnTo>
                  <a:lnTo>
                    <a:pt x="817" y="857"/>
                  </a:lnTo>
                  <a:lnTo>
                    <a:pt x="832" y="839"/>
                  </a:lnTo>
                  <a:lnTo>
                    <a:pt x="847" y="824"/>
                  </a:lnTo>
                  <a:lnTo>
                    <a:pt x="872" y="809"/>
                  </a:lnTo>
                  <a:lnTo>
                    <a:pt x="898" y="798"/>
                  </a:lnTo>
                  <a:lnTo>
                    <a:pt x="943" y="787"/>
                  </a:lnTo>
                  <a:lnTo>
                    <a:pt x="983" y="783"/>
                  </a:lnTo>
                  <a:lnTo>
                    <a:pt x="943" y="794"/>
                  </a:lnTo>
                  <a:lnTo>
                    <a:pt x="917" y="806"/>
                  </a:lnTo>
                  <a:lnTo>
                    <a:pt x="898" y="820"/>
                  </a:lnTo>
                  <a:lnTo>
                    <a:pt x="884" y="828"/>
                  </a:lnTo>
                  <a:lnTo>
                    <a:pt x="872" y="854"/>
                  </a:lnTo>
                  <a:lnTo>
                    <a:pt x="872" y="865"/>
                  </a:lnTo>
                  <a:lnTo>
                    <a:pt x="876" y="879"/>
                  </a:lnTo>
                  <a:lnTo>
                    <a:pt x="895" y="898"/>
                  </a:lnTo>
                  <a:lnTo>
                    <a:pt x="898" y="898"/>
                  </a:lnTo>
                  <a:lnTo>
                    <a:pt x="884" y="879"/>
                  </a:lnTo>
                  <a:lnTo>
                    <a:pt x="876" y="865"/>
                  </a:lnTo>
                  <a:lnTo>
                    <a:pt x="876" y="854"/>
                  </a:lnTo>
                  <a:lnTo>
                    <a:pt x="887" y="828"/>
                  </a:lnTo>
                  <a:lnTo>
                    <a:pt x="902" y="820"/>
                  </a:lnTo>
                  <a:lnTo>
                    <a:pt x="924" y="806"/>
                  </a:lnTo>
                  <a:lnTo>
                    <a:pt x="946" y="794"/>
                  </a:lnTo>
                  <a:lnTo>
                    <a:pt x="987" y="783"/>
                  </a:lnTo>
                  <a:lnTo>
                    <a:pt x="1028" y="780"/>
                  </a:lnTo>
                  <a:lnTo>
                    <a:pt x="1054" y="780"/>
                  </a:lnTo>
                  <a:lnTo>
                    <a:pt x="1002" y="794"/>
                  </a:lnTo>
                  <a:lnTo>
                    <a:pt x="965" y="813"/>
                  </a:lnTo>
                  <a:lnTo>
                    <a:pt x="932" y="839"/>
                  </a:lnTo>
                  <a:lnTo>
                    <a:pt x="924" y="850"/>
                  </a:lnTo>
                  <a:lnTo>
                    <a:pt x="917" y="865"/>
                  </a:lnTo>
                  <a:lnTo>
                    <a:pt x="924" y="876"/>
                  </a:lnTo>
                  <a:lnTo>
                    <a:pt x="939" y="898"/>
                  </a:lnTo>
                  <a:lnTo>
                    <a:pt x="943" y="898"/>
                  </a:lnTo>
                  <a:lnTo>
                    <a:pt x="928" y="876"/>
                  </a:lnTo>
                  <a:lnTo>
                    <a:pt x="924" y="865"/>
                  </a:lnTo>
                  <a:lnTo>
                    <a:pt x="928" y="850"/>
                  </a:lnTo>
                  <a:lnTo>
                    <a:pt x="943" y="828"/>
                  </a:lnTo>
                  <a:lnTo>
                    <a:pt x="969" y="813"/>
                  </a:lnTo>
                  <a:lnTo>
                    <a:pt x="994" y="806"/>
                  </a:lnTo>
                  <a:lnTo>
                    <a:pt x="1054" y="783"/>
                  </a:lnTo>
                  <a:lnTo>
                    <a:pt x="1109" y="772"/>
                  </a:lnTo>
                  <a:lnTo>
                    <a:pt x="1079" y="783"/>
                  </a:lnTo>
                  <a:lnTo>
                    <a:pt x="1050" y="794"/>
                  </a:lnTo>
                  <a:lnTo>
                    <a:pt x="1028" y="809"/>
                  </a:lnTo>
                  <a:lnTo>
                    <a:pt x="1009" y="828"/>
                  </a:lnTo>
                  <a:lnTo>
                    <a:pt x="998" y="842"/>
                  </a:lnTo>
                  <a:lnTo>
                    <a:pt x="994" y="857"/>
                  </a:lnTo>
                  <a:lnTo>
                    <a:pt x="994" y="879"/>
                  </a:lnTo>
                  <a:lnTo>
                    <a:pt x="1009" y="898"/>
                  </a:lnTo>
                  <a:lnTo>
                    <a:pt x="1013" y="898"/>
                  </a:lnTo>
                  <a:lnTo>
                    <a:pt x="998" y="876"/>
                  </a:lnTo>
                  <a:lnTo>
                    <a:pt x="998" y="857"/>
                  </a:lnTo>
                  <a:lnTo>
                    <a:pt x="1002" y="842"/>
                  </a:lnTo>
                  <a:lnTo>
                    <a:pt x="1013" y="835"/>
                  </a:lnTo>
                  <a:lnTo>
                    <a:pt x="1035" y="809"/>
                  </a:lnTo>
                  <a:lnTo>
                    <a:pt x="1065" y="794"/>
                  </a:lnTo>
                  <a:lnTo>
                    <a:pt x="1105" y="780"/>
                  </a:lnTo>
                  <a:lnTo>
                    <a:pt x="1139" y="769"/>
                  </a:lnTo>
                  <a:lnTo>
                    <a:pt x="1205" y="765"/>
                  </a:lnTo>
                  <a:lnTo>
                    <a:pt x="1235" y="765"/>
                  </a:lnTo>
                  <a:lnTo>
                    <a:pt x="1238" y="765"/>
                  </a:lnTo>
                  <a:lnTo>
                    <a:pt x="1209" y="772"/>
                  </a:lnTo>
                  <a:lnTo>
                    <a:pt x="1183" y="787"/>
                  </a:lnTo>
                  <a:lnTo>
                    <a:pt x="1161" y="806"/>
                  </a:lnTo>
                  <a:lnTo>
                    <a:pt x="1142" y="828"/>
                  </a:lnTo>
                  <a:lnTo>
                    <a:pt x="1142" y="842"/>
                  </a:lnTo>
                  <a:lnTo>
                    <a:pt x="1150" y="854"/>
                  </a:lnTo>
                  <a:lnTo>
                    <a:pt x="1161" y="876"/>
                  </a:lnTo>
                  <a:lnTo>
                    <a:pt x="1183" y="898"/>
                  </a:lnTo>
                  <a:lnTo>
                    <a:pt x="1190" y="898"/>
                  </a:lnTo>
                  <a:lnTo>
                    <a:pt x="1161" y="868"/>
                  </a:lnTo>
                  <a:lnTo>
                    <a:pt x="1153" y="854"/>
                  </a:lnTo>
                  <a:lnTo>
                    <a:pt x="1150" y="842"/>
                  </a:lnTo>
                  <a:lnTo>
                    <a:pt x="1150" y="828"/>
                  </a:lnTo>
                  <a:lnTo>
                    <a:pt x="1153" y="820"/>
                  </a:lnTo>
                  <a:lnTo>
                    <a:pt x="1164" y="806"/>
                  </a:lnTo>
                  <a:lnTo>
                    <a:pt x="1194" y="783"/>
                  </a:lnTo>
                  <a:lnTo>
                    <a:pt x="1224" y="772"/>
                  </a:lnTo>
                  <a:lnTo>
                    <a:pt x="1253" y="765"/>
                  </a:lnTo>
                  <a:lnTo>
                    <a:pt x="1261" y="765"/>
                  </a:lnTo>
                  <a:lnTo>
                    <a:pt x="1279" y="757"/>
                  </a:lnTo>
                  <a:lnTo>
                    <a:pt x="1286" y="757"/>
                  </a:lnTo>
                  <a:lnTo>
                    <a:pt x="1290" y="757"/>
                  </a:lnTo>
                  <a:lnTo>
                    <a:pt x="1305" y="757"/>
                  </a:lnTo>
                  <a:lnTo>
                    <a:pt x="1249" y="780"/>
                  </a:lnTo>
                  <a:lnTo>
                    <a:pt x="1224" y="794"/>
                  </a:lnTo>
                  <a:lnTo>
                    <a:pt x="1209" y="813"/>
                  </a:lnTo>
                  <a:lnTo>
                    <a:pt x="1205" y="828"/>
                  </a:lnTo>
                  <a:lnTo>
                    <a:pt x="1205" y="842"/>
                  </a:lnTo>
                  <a:lnTo>
                    <a:pt x="1209" y="865"/>
                  </a:lnTo>
                  <a:lnTo>
                    <a:pt x="1224" y="879"/>
                  </a:lnTo>
                  <a:lnTo>
                    <a:pt x="1249" y="898"/>
                  </a:lnTo>
                  <a:lnTo>
                    <a:pt x="1261" y="898"/>
                  </a:lnTo>
                  <a:lnTo>
                    <a:pt x="1231" y="879"/>
                  </a:lnTo>
                  <a:lnTo>
                    <a:pt x="1213" y="857"/>
                  </a:lnTo>
                  <a:lnTo>
                    <a:pt x="1209" y="842"/>
                  </a:lnTo>
                  <a:lnTo>
                    <a:pt x="1205" y="828"/>
                  </a:lnTo>
                  <a:lnTo>
                    <a:pt x="1209" y="813"/>
                  </a:lnTo>
                  <a:lnTo>
                    <a:pt x="1220" y="806"/>
                  </a:lnTo>
                  <a:lnTo>
                    <a:pt x="1235" y="787"/>
                  </a:lnTo>
                  <a:lnTo>
                    <a:pt x="1268" y="772"/>
                  </a:lnTo>
                  <a:lnTo>
                    <a:pt x="1323" y="757"/>
                  </a:lnTo>
                  <a:lnTo>
                    <a:pt x="1331" y="757"/>
                  </a:lnTo>
                  <a:lnTo>
                    <a:pt x="1335" y="757"/>
                  </a:lnTo>
                  <a:lnTo>
                    <a:pt x="1357" y="750"/>
                  </a:lnTo>
                  <a:lnTo>
                    <a:pt x="1427" y="743"/>
                  </a:lnTo>
                  <a:lnTo>
                    <a:pt x="1375" y="754"/>
                  </a:lnTo>
                  <a:lnTo>
                    <a:pt x="1338" y="765"/>
                  </a:lnTo>
                  <a:lnTo>
                    <a:pt x="1305" y="783"/>
                  </a:lnTo>
                  <a:lnTo>
                    <a:pt x="1290" y="794"/>
                  </a:lnTo>
                  <a:lnTo>
                    <a:pt x="1275" y="809"/>
                  </a:lnTo>
                  <a:lnTo>
                    <a:pt x="1261" y="835"/>
                  </a:lnTo>
                  <a:lnTo>
                    <a:pt x="1261" y="854"/>
                  </a:lnTo>
                  <a:lnTo>
                    <a:pt x="1264" y="857"/>
                  </a:lnTo>
                  <a:lnTo>
                    <a:pt x="1279" y="879"/>
                  </a:lnTo>
                  <a:lnTo>
                    <a:pt x="1309" y="898"/>
                  </a:lnTo>
                  <a:lnTo>
                    <a:pt x="1316" y="898"/>
                  </a:lnTo>
                  <a:lnTo>
                    <a:pt x="1286" y="879"/>
                  </a:lnTo>
                  <a:lnTo>
                    <a:pt x="1264" y="857"/>
                  </a:lnTo>
                  <a:lnTo>
                    <a:pt x="1264" y="850"/>
                  </a:lnTo>
                  <a:lnTo>
                    <a:pt x="1264" y="835"/>
                  </a:lnTo>
                  <a:lnTo>
                    <a:pt x="1279" y="809"/>
                  </a:lnTo>
                  <a:lnTo>
                    <a:pt x="1290" y="798"/>
                  </a:lnTo>
                  <a:lnTo>
                    <a:pt x="1309" y="787"/>
                  </a:lnTo>
                  <a:lnTo>
                    <a:pt x="1357" y="765"/>
                  </a:lnTo>
                  <a:lnTo>
                    <a:pt x="1401" y="750"/>
                  </a:lnTo>
                  <a:lnTo>
                    <a:pt x="1464" y="739"/>
                  </a:lnTo>
                  <a:lnTo>
                    <a:pt x="1505" y="735"/>
                  </a:lnTo>
                  <a:lnTo>
                    <a:pt x="1534" y="735"/>
                  </a:lnTo>
                  <a:lnTo>
                    <a:pt x="1486" y="743"/>
                  </a:lnTo>
                  <a:lnTo>
                    <a:pt x="1431" y="757"/>
                  </a:lnTo>
                  <a:lnTo>
                    <a:pt x="1371" y="772"/>
                  </a:lnTo>
                  <a:lnTo>
                    <a:pt x="1346" y="787"/>
                  </a:lnTo>
                  <a:lnTo>
                    <a:pt x="1323" y="809"/>
                  </a:lnTo>
                  <a:lnTo>
                    <a:pt x="1320" y="820"/>
                  </a:lnTo>
                  <a:lnTo>
                    <a:pt x="1309" y="839"/>
                  </a:lnTo>
                  <a:lnTo>
                    <a:pt x="1316" y="850"/>
                  </a:lnTo>
                  <a:lnTo>
                    <a:pt x="1320" y="857"/>
                  </a:lnTo>
                  <a:lnTo>
                    <a:pt x="1331" y="876"/>
                  </a:lnTo>
                  <a:lnTo>
                    <a:pt x="1364" y="898"/>
                  </a:lnTo>
                  <a:lnTo>
                    <a:pt x="1375" y="898"/>
                  </a:lnTo>
                  <a:lnTo>
                    <a:pt x="1364" y="894"/>
                  </a:lnTo>
                  <a:lnTo>
                    <a:pt x="1331" y="876"/>
                  </a:lnTo>
                  <a:lnTo>
                    <a:pt x="1320" y="857"/>
                  </a:lnTo>
                  <a:lnTo>
                    <a:pt x="1316" y="850"/>
                  </a:lnTo>
                  <a:lnTo>
                    <a:pt x="1316" y="835"/>
                  </a:lnTo>
                  <a:lnTo>
                    <a:pt x="1320" y="824"/>
                  </a:lnTo>
                  <a:lnTo>
                    <a:pt x="1323" y="813"/>
                  </a:lnTo>
                  <a:lnTo>
                    <a:pt x="1357" y="787"/>
                  </a:lnTo>
                  <a:lnTo>
                    <a:pt x="1390" y="769"/>
                  </a:lnTo>
                  <a:lnTo>
                    <a:pt x="1431" y="757"/>
                  </a:lnTo>
                  <a:lnTo>
                    <a:pt x="1471" y="750"/>
                  </a:lnTo>
                  <a:lnTo>
                    <a:pt x="1542" y="739"/>
                  </a:lnTo>
                  <a:lnTo>
                    <a:pt x="1571" y="735"/>
                  </a:lnTo>
                  <a:lnTo>
                    <a:pt x="1623" y="735"/>
                  </a:lnTo>
                  <a:lnTo>
                    <a:pt x="1527" y="750"/>
                  </a:lnTo>
                  <a:lnTo>
                    <a:pt x="1486" y="757"/>
                  </a:lnTo>
                  <a:lnTo>
                    <a:pt x="1445" y="769"/>
                  </a:lnTo>
                  <a:lnTo>
                    <a:pt x="1408" y="783"/>
                  </a:lnTo>
                  <a:lnTo>
                    <a:pt x="1390" y="798"/>
                  </a:lnTo>
                  <a:lnTo>
                    <a:pt x="1375" y="809"/>
                  </a:lnTo>
                  <a:lnTo>
                    <a:pt x="1364" y="835"/>
                  </a:lnTo>
                  <a:lnTo>
                    <a:pt x="1364" y="842"/>
                  </a:lnTo>
                  <a:lnTo>
                    <a:pt x="1371" y="857"/>
                  </a:lnTo>
                  <a:lnTo>
                    <a:pt x="1379" y="876"/>
                  </a:lnTo>
                  <a:lnTo>
                    <a:pt x="1416" y="898"/>
                  </a:lnTo>
                  <a:lnTo>
                    <a:pt x="1427" y="898"/>
                  </a:lnTo>
                  <a:lnTo>
                    <a:pt x="1386" y="876"/>
                  </a:lnTo>
                  <a:lnTo>
                    <a:pt x="1371" y="857"/>
                  </a:lnTo>
                  <a:lnTo>
                    <a:pt x="1371" y="842"/>
                  </a:lnTo>
                  <a:lnTo>
                    <a:pt x="1371" y="835"/>
                  </a:lnTo>
                  <a:lnTo>
                    <a:pt x="1379" y="813"/>
                  </a:lnTo>
                  <a:lnTo>
                    <a:pt x="1394" y="798"/>
                  </a:lnTo>
                  <a:lnTo>
                    <a:pt x="1416" y="783"/>
                  </a:lnTo>
                  <a:lnTo>
                    <a:pt x="1445" y="769"/>
                  </a:lnTo>
                  <a:lnTo>
                    <a:pt x="1486" y="757"/>
                  </a:lnTo>
                  <a:lnTo>
                    <a:pt x="1567" y="743"/>
                  </a:lnTo>
                  <a:lnTo>
                    <a:pt x="1645" y="735"/>
                  </a:lnTo>
                  <a:lnTo>
                    <a:pt x="1737" y="728"/>
                  </a:lnTo>
                  <a:lnTo>
                    <a:pt x="1756" y="735"/>
                  </a:lnTo>
                  <a:lnTo>
                    <a:pt x="1638" y="743"/>
                  </a:lnTo>
                  <a:lnTo>
                    <a:pt x="1567" y="757"/>
                  </a:lnTo>
                  <a:lnTo>
                    <a:pt x="1534" y="765"/>
                  </a:lnTo>
                  <a:lnTo>
                    <a:pt x="1512" y="772"/>
                  </a:lnTo>
                  <a:lnTo>
                    <a:pt x="1471" y="794"/>
                  </a:lnTo>
                  <a:lnTo>
                    <a:pt x="1445" y="820"/>
                  </a:lnTo>
                  <a:lnTo>
                    <a:pt x="1442" y="828"/>
                  </a:lnTo>
                  <a:lnTo>
                    <a:pt x="1434" y="842"/>
                  </a:lnTo>
                  <a:lnTo>
                    <a:pt x="1442" y="857"/>
                  </a:lnTo>
                  <a:lnTo>
                    <a:pt x="1449" y="868"/>
                  </a:lnTo>
                  <a:lnTo>
                    <a:pt x="1464" y="883"/>
                  </a:lnTo>
                  <a:lnTo>
                    <a:pt x="1490" y="894"/>
                  </a:lnTo>
                  <a:lnTo>
                    <a:pt x="1497" y="898"/>
                  </a:lnTo>
                  <a:lnTo>
                    <a:pt x="1505" y="898"/>
                  </a:lnTo>
                  <a:lnTo>
                    <a:pt x="1490" y="894"/>
                  </a:lnTo>
                  <a:lnTo>
                    <a:pt x="1471" y="879"/>
                  </a:lnTo>
                  <a:lnTo>
                    <a:pt x="1449" y="868"/>
                  </a:lnTo>
                  <a:lnTo>
                    <a:pt x="1442" y="857"/>
                  </a:lnTo>
                  <a:lnTo>
                    <a:pt x="1442" y="842"/>
                  </a:lnTo>
                  <a:lnTo>
                    <a:pt x="1442" y="828"/>
                  </a:lnTo>
                  <a:lnTo>
                    <a:pt x="1449" y="820"/>
                  </a:lnTo>
                  <a:lnTo>
                    <a:pt x="1475" y="798"/>
                  </a:lnTo>
                  <a:lnTo>
                    <a:pt x="1512" y="780"/>
                  </a:lnTo>
                  <a:lnTo>
                    <a:pt x="1545" y="765"/>
                  </a:lnTo>
                  <a:lnTo>
                    <a:pt x="1586" y="757"/>
                  </a:lnTo>
                  <a:lnTo>
                    <a:pt x="1671" y="743"/>
                  </a:lnTo>
                  <a:lnTo>
                    <a:pt x="1782" y="735"/>
                  </a:lnTo>
                  <a:lnTo>
                    <a:pt x="1882" y="739"/>
                  </a:lnTo>
                  <a:lnTo>
                    <a:pt x="1882" y="735"/>
                  </a:lnTo>
                  <a:lnTo>
                    <a:pt x="1797" y="728"/>
                  </a:lnTo>
                  <a:lnTo>
                    <a:pt x="1737" y="728"/>
                  </a:lnTo>
                  <a:lnTo>
                    <a:pt x="1652" y="728"/>
                  </a:lnTo>
                  <a:lnTo>
                    <a:pt x="1567" y="728"/>
                  </a:lnTo>
                  <a:lnTo>
                    <a:pt x="1560" y="728"/>
                  </a:lnTo>
                  <a:lnTo>
                    <a:pt x="1519" y="724"/>
                  </a:lnTo>
                  <a:lnTo>
                    <a:pt x="1501" y="717"/>
                  </a:lnTo>
                  <a:lnTo>
                    <a:pt x="1490" y="709"/>
                  </a:lnTo>
                  <a:lnTo>
                    <a:pt x="1497" y="702"/>
                  </a:lnTo>
                  <a:lnTo>
                    <a:pt x="1505" y="695"/>
                  </a:lnTo>
                  <a:lnTo>
                    <a:pt x="1582" y="680"/>
                  </a:lnTo>
                  <a:lnTo>
                    <a:pt x="1675" y="672"/>
                  </a:lnTo>
                  <a:lnTo>
                    <a:pt x="1822" y="669"/>
                  </a:lnTo>
                  <a:lnTo>
                    <a:pt x="1882" y="665"/>
                  </a:lnTo>
                  <a:lnTo>
                    <a:pt x="1941" y="658"/>
                  </a:lnTo>
                  <a:lnTo>
                    <a:pt x="2007" y="647"/>
                  </a:lnTo>
                  <a:lnTo>
                    <a:pt x="2077" y="632"/>
                  </a:lnTo>
                  <a:lnTo>
                    <a:pt x="2144" y="610"/>
                  </a:lnTo>
                  <a:lnTo>
                    <a:pt x="2170" y="595"/>
                  </a:lnTo>
                  <a:lnTo>
                    <a:pt x="2188" y="576"/>
                  </a:lnTo>
                  <a:lnTo>
                    <a:pt x="2207" y="558"/>
                  </a:lnTo>
                  <a:lnTo>
                    <a:pt x="2218" y="539"/>
                  </a:lnTo>
                  <a:lnTo>
                    <a:pt x="2225" y="525"/>
                  </a:lnTo>
                  <a:lnTo>
                    <a:pt x="2225" y="502"/>
                  </a:lnTo>
                  <a:lnTo>
                    <a:pt x="2214" y="477"/>
                  </a:lnTo>
                  <a:lnTo>
                    <a:pt x="2203" y="462"/>
                  </a:lnTo>
                  <a:lnTo>
                    <a:pt x="2188" y="454"/>
                  </a:lnTo>
                  <a:lnTo>
                    <a:pt x="2170" y="436"/>
                  </a:lnTo>
                  <a:lnTo>
                    <a:pt x="2137" y="421"/>
                  </a:lnTo>
                  <a:lnTo>
                    <a:pt x="2100" y="414"/>
                  </a:lnTo>
                  <a:lnTo>
                    <a:pt x="2048" y="399"/>
                  </a:lnTo>
                  <a:lnTo>
                    <a:pt x="1992" y="388"/>
                  </a:lnTo>
                  <a:lnTo>
                    <a:pt x="1922" y="377"/>
                  </a:lnTo>
                  <a:lnTo>
                    <a:pt x="1863" y="373"/>
                  </a:lnTo>
                  <a:lnTo>
                    <a:pt x="1782" y="373"/>
                  </a:lnTo>
                  <a:lnTo>
                    <a:pt x="1652" y="366"/>
                  </a:lnTo>
                  <a:lnTo>
                    <a:pt x="1652" y="373"/>
                  </a:lnTo>
                  <a:lnTo>
                    <a:pt x="1782" y="373"/>
                  </a:lnTo>
                  <a:lnTo>
                    <a:pt x="1863" y="377"/>
                  </a:lnTo>
                  <a:lnTo>
                    <a:pt x="1922" y="384"/>
                  </a:lnTo>
                  <a:lnTo>
                    <a:pt x="1992" y="392"/>
                  </a:lnTo>
                  <a:lnTo>
                    <a:pt x="2048" y="403"/>
                  </a:lnTo>
                  <a:lnTo>
                    <a:pt x="2100" y="414"/>
                  </a:lnTo>
                  <a:lnTo>
                    <a:pt x="2133" y="428"/>
                  </a:lnTo>
                  <a:lnTo>
                    <a:pt x="2163" y="443"/>
                  </a:lnTo>
                  <a:lnTo>
                    <a:pt x="2185" y="454"/>
                  </a:lnTo>
                  <a:lnTo>
                    <a:pt x="2203" y="469"/>
                  </a:lnTo>
                  <a:lnTo>
                    <a:pt x="2214" y="484"/>
                  </a:lnTo>
                  <a:lnTo>
                    <a:pt x="2218" y="502"/>
                  </a:lnTo>
                  <a:lnTo>
                    <a:pt x="2218" y="525"/>
                  </a:lnTo>
                  <a:lnTo>
                    <a:pt x="2214" y="539"/>
                  </a:lnTo>
                  <a:lnTo>
                    <a:pt x="2203" y="558"/>
                  </a:lnTo>
                  <a:lnTo>
                    <a:pt x="2188" y="576"/>
                  </a:lnTo>
                  <a:lnTo>
                    <a:pt x="2163" y="595"/>
                  </a:lnTo>
                  <a:lnTo>
                    <a:pt x="2137" y="610"/>
                  </a:lnTo>
                  <a:lnTo>
                    <a:pt x="2074" y="628"/>
                  </a:lnTo>
                  <a:lnTo>
                    <a:pt x="2004" y="643"/>
                  </a:lnTo>
                  <a:lnTo>
                    <a:pt x="1878" y="658"/>
                  </a:lnTo>
                  <a:lnTo>
                    <a:pt x="1822" y="665"/>
                  </a:lnTo>
                  <a:lnTo>
                    <a:pt x="1675" y="669"/>
                  </a:lnTo>
                  <a:lnTo>
                    <a:pt x="1575" y="680"/>
                  </a:lnTo>
                  <a:lnTo>
                    <a:pt x="1505" y="687"/>
                  </a:lnTo>
                  <a:lnTo>
                    <a:pt x="1490" y="698"/>
                  </a:lnTo>
                  <a:lnTo>
                    <a:pt x="1486" y="709"/>
                  </a:lnTo>
                  <a:lnTo>
                    <a:pt x="1490" y="717"/>
                  </a:lnTo>
                  <a:lnTo>
                    <a:pt x="1505" y="724"/>
                  </a:lnTo>
                  <a:lnTo>
                    <a:pt x="1534" y="728"/>
                  </a:lnTo>
                  <a:lnTo>
                    <a:pt x="1501" y="735"/>
                  </a:lnTo>
                  <a:lnTo>
                    <a:pt x="1464" y="735"/>
                  </a:lnTo>
                  <a:lnTo>
                    <a:pt x="1394" y="739"/>
                  </a:lnTo>
                  <a:lnTo>
                    <a:pt x="1320" y="724"/>
                  </a:lnTo>
                  <a:lnTo>
                    <a:pt x="1286" y="709"/>
                  </a:lnTo>
                  <a:lnTo>
                    <a:pt x="1275" y="702"/>
                  </a:lnTo>
                  <a:lnTo>
                    <a:pt x="1275" y="695"/>
                  </a:lnTo>
                  <a:lnTo>
                    <a:pt x="1275" y="687"/>
                  </a:lnTo>
                  <a:lnTo>
                    <a:pt x="1279" y="672"/>
                  </a:lnTo>
                  <a:lnTo>
                    <a:pt x="1286" y="665"/>
                  </a:lnTo>
                  <a:lnTo>
                    <a:pt x="1305" y="658"/>
                  </a:lnTo>
                  <a:lnTo>
                    <a:pt x="1331" y="647"/>
                  </a:lnTo>
                  <a:lnTo>
                    <a:pt x="1364" y="639"/>
                  </a:lnTo>
                  <a:lnTo>
                    <a:pt x="1527" y="624"/>
                  </a:lnTo>
                  <a:lnTo>
                    <a:pt x="1567" y="624"/>
                  </a:lnTo>
                  <a:lnTo>
                    <a:pt x="1656" y="617"/>
                  </a:lnTo>
                  <a:lnTo>
                    <a:pt x="1708" y="610"/>
                  </a:lnTo>
                  <a:lnTo>
                    <a:pt x="1752" y="599"/>
                  </a:lnTo>
                  <a:lnTo>
                    <a:pt x="1793" y="576"/>
                  </a:lnTo>
                  <a:lnTo>
                    <a:pt x="1808" y="562"/>
                  </a:lnTo>
                  <a:lnTo>
                    <a:pt x="1819" y="547"/>
                  </a:lnTo>
                  <a:lnTo>
                    <a:pt x="1822" y="532"/>
                  </a:lnTo>
                  <a:lnTo>
                    <a:pt x="1822" y="517"/>
                  </a:lnTo>
                  <a:lnTo>
                    <a:pt x="1811" y="499"/>
                  </a:lnTo>
                  <a:lnTo>
                    <a:pt x="1808" y="488"/>
                  </a:lnTo>
                  <a:lnTo>
                    <a:pt x="1793" y="473"/>
                  </a:lnTo>
                  <a:lnTo>
                    <a:pt x="1767" y="462"/>
                  </a:lnTo>
                  <a:lnTo>
                    <a:pt x="1741" y="454"/>
                  </a:lnTo>
                  <a:lnTo>
                    <a:pt x="1700" y="447"/>
                  </a:lnTo>
                  <a:lnTo>
                    <a:pt x="1652" y="436"/>
                  </a:lnTo>
                  <a:lnTo>
                    <a:pt x="1597" y="432"/>
                  </a:lnTo>
                  <a:lnTo>
                    <a:pt x="1527" y="428"/>
                  </a:lnTo>
                  <a:lnTo>
                    <a:pt x="1512" y="428"/>
                  </a:lnTo>
                  <a:lnTo>
                    <a:pt x="1471" y="421"/>
                  </a:lnTo>
                  <a:lnTo>
                    <a:pt x="1427" y="417"/>
                  </a:lnTo>
                  <a:lnTo>
                    <a:pt x="1375" y="403"/>
                  </a:lnTo>
                  <a:lnTo>
                    <a:pt x="1338" y="388"/>
                  </a:lnTo>
                  <a:lnTo>
                    <a:pt x="1335" y="384"/>
                  </a:lnTo>
                  <a:lnTo>
                    <a:pt x="1331" y="377"/>
                  </a:lnTo>
                  <a:lnTo>
                    <a:pt x="1335" y="366"/>
                  </a:lnTo>
                  <a:lnTo>
                    <a:pt x="1338" y="358"/>
                  </a:lnTo>
                  <a:lnTo>
                    <a:pt x="1349" y="351"/>
                  </a:lnTo>
                  <a:lnTo>
                    <a:pt x="1390" y="351"/>
                  </a:lnTo>
                  <a:lnTo>
                    <a:pt x="1379" y="358"/>
                  </a:lnTo>
                  <a:lnTo>
                    <a:pt x="1375" y="366"/>
                  </a:lnTo>
                  <a:lnTo>
                    <a:pt x="1379" y="373"/>
                  </a:lnTo>
                  <a:lnTo>
                    <a:pt x="1386" y="384"/>
                  </a:lnTo>
                  <a:lnTo>
                    <a:pt x="1420" y="392"/>
                  </a:lnTo>
                  <a:lnTo>
                    <a:pt x="1431" y="399"/>
                  </a:lnTo>
                  <a:lnTo>
                    <a:pt x="1460" y="406"/>
                  </a:lnTo>
                  <a:lnTo>
                    <a:pt x="1516" y="417"/>
                  </a:lnTo>
                  <a:lnTo>
                    <a:pt x="1604" y="421"/>
                  </a:lnTo>
                  <a:lnTo>
                    <a:pt x="1615" y="421"/>
                  </a:lnTo>
                  <a:lnTo>
                    <a:pt x="1741" y="432"/>
                  </a:lnTo>
                  <a:lnTo>
                    <a:pt x="1808" y="454"/>
                  </a:lnTo>
                  <a:lnTo>
                    <a:pt x="1852" y="462"/>
                  </a:lnTo>
                  <a:lnTo>
                    <a:pt x="1878" y="484"/>
                  </a:lnTo>
                  <a:lnTo>
                    <a:pt x="1893" y="502"/>
                  </a:lnTo>
                  <a:lnTo>
                    <a:pt x="1896" y="517"/>
                  </a:lnTo>
                  <a:lnTo>
                    <a:pt x="1896" y="528"/>
                  </a:lnTo>
                  <a:lnTo>
                    <a:pt x="1893" y="539"/>
                  </a:lnTo>
                  <a:lnTo>
                    <a:pt x="1878" y="554"/>
                  </a:lnTo>
                  <a:lnTo>
                    <a:pt x="1856" y="569"/>
                  </a:lnTo>
                  <a:lnTo>
                    <a:pt x="1811" y="587"/>
                  </a:lnTo>
                  <a:lnTo>
                    <a:pt x="1756" y="610"/>
                  </a:lnTo>
                  <a:lnTo>
                    <a:pt x="1697" y="624"/>
                  </a:lnTo>
                  <a:lnTo>
                    <a:pt x="1597" y="639"/>
                  </a:lnTo>
                  <a:lnTo>
                    <a:pt x="1553" y="643"/>
                  </a:lnTo>
                  <a:lnTo>
                    <a:pt x="1553" y="647"/>
                  </a:lnTo>
                  <a:lnTo>
                    <a:pt x="1601" y="643"/>
                  </a:lnTo>
                  <a:lnTo>
                    <a:pt x="1700" y="624"/>
                  </a:lnTo>
                  <a:lnTo>
                    <a:pt x="1763" y="613"/>
                  </a:lnTo>
                  <a:lnTo>
                    <a:pt x="1819" y="595"/>
                  </a:lnTo>
                  <a:lnTo>
                    <a:pt x="1863" y="569"/>
                  </a:lnTo>
                  <a:lnTo>
                    <a:pt x="1878" y="558"/>
                  </a:lnTo>
                  <a:lnTo>
                    <a:pt x="1893" y="543"/>
                  </a:lnTo>
                  <a:lnTo>
                    <a:pt x="1896" y="528"/>
                  </a:lnTo>
                  <a:lnTo>
                    <a:pt x="1896" y="517"/>
                  </a:lnTo>
                  <a:lnTo>
                    <a:pt x="1896" y="499"/>
                  </a:lnTo>
                  <a:lnTo>
                    <a:pt x="1882" y="484"/>
                  </a:lnTo>
                  <a:lnTo>
                    <a:pt x="1863" y="462"/>
                  </a:lnTo>
                  <a:lnTo>
                    <a:pt x="1822" y="454"/>
                  </a:lnTo>
                  <a:lnTo>
                    <a:pt x="1767" y="436"/>
                  </a:lnTo>
                  <a:lnTo>
                    <a:pt x="1848" y="443"/>
                  </a:lnTo>
                  <a:lnTo>
                    <a:pt x="1904" y="454"/>
                  </a:lnTo>
                  <a:lnTo>
                    <a:pt x="1941" y="469"/>
                  </a:lnTo>
                  <a:lnTo>
                    <a:pt x="1967" y="488"/>
                  </a:lnTo>
                  <a:lnTo>
                    <a:pt x="1981" y="506"/>
                  </a:lnTo>
                  <a:lnTo>
                    <a:pt x="1978" y="528"/>
                  </a:lnTo>
                  <a:lnTo>
                    <a:pt x="1967" y="547"/>
                  </a:lnTo>
                  <a:lnTo>
                    <a:pt x="1952" y="569"/>
                  </a:lnTo>
                  <a:lnTo>
                    <a:pt x="1919" y="587"/>
                  </a:lnTo>
                  <a:lnTo>
                    <a:pt x="1878" y="610"/>
                  </a:lnTo>
                  <a:lnTo>
                    <a:pt x="1837" y="624"/>
                  </a:lnTo>
                  <a:lnTo>
                    <a:pt x="1800" y="632"/>
                  </a:lnTo>
                  <a:lnTo>
                    <a:pt x="1745" y="639"/>
                  </a:lnTo>
                  <a:lnTo>
                    <a:pt x="1726" y="643"/>
                  </a:lnTo>
                  <a:lnTo>
                    <a:pt x="1771" y="643"/>
                  </a:lnTo>
                  <a:lnTo>
                    <a:pt x="1819" y="639"/>
                  </a:lnTo>
                  <a:lnTo>
                    <a:pt x="1907" y="628"/>
                  </a:lnTo>
                  <a:lnTo>
                    <a:pt x="1959" y="613"/>
                  </a:lnTo>
                  <a:lnTo>
                    <a:pt x="2007" y="595"/>
                  </a:lnTo>
                  <a:lnTo>
                    <a:pt x="2037" y="569"/>
                  </a:lnTo>
                  <a:lnTo>
                    <a:pt x="2052" y="554"/>
                  </a:lnTo>
                  <a:lnTo>
                    <a:pt x="2059" y="539"/>
                  </a:lnTo>
                  <a:lnTo>
                    <a:pt x="2059" y="525"/>
                  </a:lnTo>
                  <a:lnTo>
                    <a:pt x="2052" y="513"/>
                  </a:lnTo>
                  <a:lnTo>
                    <a:pt x="2044" y="491"/>
                  </a:lnTo>
                  <a:lnTo>
                    <a:pt x="2022" y="477"/>
                  </a:lnTo>
                  <a:lnTo>
                    <a:pt x="1981" y="458"/>
                  </a:lnTo>
                  <a:lnTo>
                    <a:pt x="1933" y="447"/>
                  </a:lnTo>
                  <a:lnTo>
                    <a:pt x="1852" y="436"/>
                  </a:lnTo>
                  <a:lnTo>
                    <a:pt x="1848" y="436"/>
                  </a:lnTo>
                  <a:lnTo>
                    <a:pt x="1841" y="436"/>
                  </a:lnTo>
                  <a:lnTo>
                    <a:pt x="1656" y="421"/>
                  </a:lnTo>
                  <a:lnTo>
                    <a:pt x="1545" y="406"/>
                  </a:lnTo>
                  <a:lnTo>
                    <a:pt x="1505" y="403"/>
                  </a:lnTo>
                  <a:lnTo>
                    <a:pt x="1479" y="392"/>
                  </a:lnTo>
                  <a:lnTo>
                    <a:pt x="1456" y="384"/>
                  </a:lnTo>
                  <a:lnTo>
                    <a:pt x="1442" y="373"/>
                  </a:lnTo>
                  <a:lnTo>
                    <a:pt x="1434" y="366"/>
                  </a:lnTo>
                  <a:lnTo>
                    <a:pt x="1442" y="351"/>
                  </a:lnTo>
                  <a:lnTo>
                    <a:pt x="1434" y="351"/>
                  </a:lnTo>
                  <a:lnTo>
                    <a:pt x="1431" y="358"/>
                  </a:lnTo>
                  <a:lnTo>
                    <a:pt x="1431" y="366"/>
                  </a:lnTo>
                  <a:lnTo>
                    <a:pt x="1442" y="377"/>
                  </a:lnTo>
                  <a:lnTo>
                    <a:pt x="1456" y="388"/>
                  </a:lnTo>
                  <a:lnTo>
                    <a:pt x="1479" y="399"/>
                  </a:lnTo>
                  <a:lnTo>
                    <a:pt x="1530" y="406"/>
                  </a:lnTo>
                  <a:lnTo>
                    <a:pt x="1612" y="421"/>
                  </a:lnTo>
                  <a:lnTo>
                    <a:pt x="1604" y="421"/>
                  </a:lnTo>
                  <a:lnTo>
                    <a:pt x="1516" y="417"/>
                  </a:lnTo>
                  <a:lnTo>
                    <a:pt x="1460" y="406"/>
                  </a:lnTo>
                  <a:lnTo>
                    <a:pt x="1431" y="399"/>
                  </a:lnTo>
                  <a:lnTo>
                    <a:pt x="1420" y="392"/>
                  </a:lnTo>
                  <a:lnTo>
                    <a:pt x="1386" y="377"/>
                  </a:lnTo>
                  <a:lnTo>
                    <a:pt x="1379" y="366"/>
                  </a:lnTo>
                  <a:lnTo>
                    <a:pt x="1390" y="358"/>
                  </a:lnTo>
                  <a:lnTo>
                    <a:pt x="1401" y="351"/>
                  </a:lnTo>
                  <a:lnTo>
                    <a:pt x="1693" y="343"/>
                  </a:lnTo>
                  <a:lnTo>
                    <a:pt x="1852" y="336"/>
                  </a:lnTo>
                  <a:lnTo>
                    <a:pt x="1978" y="332"/>
                  </a:lnTo>
                  <a:lnTo>
                    <a:pt x="2103" y="336"/>
                  </a:lnTo>
                  <a:lnTo>
                    <a:pt x="2325" y="347"/>
                  </a:lnTo>
                  <a:lnTo>
                    <a:pt x="2480" y="362"/>
                  </a:lnTo>
                  <a:lnTo>
                    <a:pt x="2547" y="373"/>
                  </a:lnTo>
                  <a:lnTo>
                    <a:pt x="2650" y="392"/>
                  </a:lnTo>
                  <a:lnTo>
                    <a:pt x="2687" y="403"/>
                  </a:lnTo>
                  <a:lnTo>
                    <a:pt x="2717" y="417"/>
                  </a:lnTo>
                  <a:lnTo>
                    <a:pt x="2739" y="428"/>
                  </a:lnTo>
                  <a:lnTo>
                    <a:pt x="2758" y="443"/>
                  </a:lnTo>
                  <a:lnTo>
                    <a:pt x="2765" y="454"/>
                  </a:lnTo>
                  <a:lnTo>
                    <a:pt x="2772" y="462"/>
                  </a:lnTo>
                  <a:lnTo>
                    <a:pt x="2772" y="473"/>
                  </a:lnTo>
                  <a:lnTo>
                    <a:pt x="2772" y="488"/>
                  </a:lnTo>
                  <a:lnTo>
                    <a:pt x="2761" y="506"/>
                  </a:lnTo>
                  <a:lnTo>
                    <a:pt x="2747" y="532"/>
                  </a:lnTo>
                  <a:lnTo>
                    <a:pt x="2735" y="543"/>
                  </a:lnTo>
                  <a:lnTo>
                    <a:pt x="2717" y="547"/>
                  </a:lnTo>
                  <a:lnTo>
                    <a:pt x="2669" y="569"/>
                  </a:lnTo>
                  <a:lnTo>
                    <a:pt x="2695" y="554"/>
                  </a:lnTo>
                  <a:lnTo>
                    <a:pt x="2717" y="532"/>
                  </a:lnTo>
                  <a:lnTo>
                    <a:pt x="2732" y="517"/>
                  </a:lnTo>
                  <a:lnTo>
                    <a:pt x="2735" y="502"/>
                  </a:lnTo>
                  <a:lnTo>
                    <a:pt x="2747" y="477"/>
                  </a:lnTo>
                  <a:lnTo>
                    <a:pt x="2747" y="469"/>
                  </a:lnTo>
                  <a:lnTo>
                    <a:pt x="2735" y="454"/>
                  </a:lnTo>
                  <a:lnTo>
                    <a:pt x="2724" y="447"/>
                  </a:lnTo>
                  <a:lnTo>
                    <a:pt x="2702" y="421"/>
                  </a:lnTo>
                  <a:lnTo>
                    <a:pt x="2662" y="406"/>
                  </a:lnTo>
                  <a:lnTo>
                    <a:pt x="2621" y="392"/>
                  </a:lnTo>
                  <a:lnTo>
                    <a:pt x="2547" y="377"/>
                  </a:lnTo>
                  <a:lnTo>
                    <a:pt x="2510" y="373"/>
                  </a:lnTo>
                  <a:lnTo>
                    <a:pt x="2510" y="377"/>
                  </a:lnTo>
                  <a:lnTo>
                    <a:pt x="2455" y="366"/>
                  </a:lnTo>
                  <a:lnTo>
                    <a:pt x="2384" y="358"/>
                  </a:lnTo>
                  <a:lnTo>
                    <a:pt x="2384" y="362"/>
                  </a:lnTo>
                  <a:lnTo>
                    <a:pt x="2270" y="351"/>
                  </a:lnTo>
                  <a:lnTo>
                    <a:pt x="2214" y="347"/>
                  </a:lnTo>
                  <a:lnTo>
                    <a:pt x="2214" y="351"/>
                  </a:lnTo>
                  <a:lnTo>
                    <a:pt x="2273" y="351"/>
                  </a:lnTo>
                  <a:lnTo>
                    <a:pt x="2410" y="373"/>
                  </a:lnTo>
                  <a:lnTo>
                    <a:pt x="2480" y="388"/>
                  </a:lnTo>
                  <a:lnTo>
                    <a:pt x="2551" y="406"/>
                  </a:lnTo>
                  <a:lnTo>
                    <a:pt x="2610" y="436"/>
                  </a:lnTo>
                  <a:lnTo>
                    <a:pt x="2636" y="454"/>
                  </a:lnTo>
                  <a:lnTo>
                    <a:pt x="2650" y="469"/>
                  </a:lnTo>
                  <a:lnTo>
                    <a:pt x="2654" y="484"/>
                  </a:lnTo>
                  <a:lnTo>
                    <a:pt x="2654" y="499"/>
                  </a:lnTo>
                  <a:lnTo>
                    <a:pt x="2647" y="517"/>
                  </a:lnTo>
                  <a:lnTo>
                    <a:pt x="2632" y="543"/>
                  </a:lnTo>
                  <a:lnTo>
                    <a:pt x="2606" y="562"/>
                  </a:lnTo>
                  <a:lnTo>
                    <a:pt x="2569" y="576"/>
                  </a:lnTo>
                  <a:lnTo>
                    <a:pt x="2525" y="595"/>
                  </a:lnTo>
                  <a:lnTo>
                    <a:pt x="2440" y="610"/>
                  </a:lnTo>
                  <a:lnTo>
                    <a:pt x="2473" y="587"/>
                  </a:lnTo>
                  <a:lnTo>
                    <a:pt x="2521" y="562"/>
                  </a:lnTo>
                  <a:lnTo>
                    <a:pt x="2540" y="543"/>
                  </a:lnTo>
                  <a:lnTo>
                    <a:pt x="2554" y="525"/>
                  </a:lnTo>
                  <a:lnTo>
                    <a:pt x="2565" y="499"/>
                  </a:lnTo>
                  <a:lnTo>
                    <a:pt x="2565" y="469"/>
                  </a:lnTo>
                  <a:lnTo>
                    <a:pt x="2554" y="458"/>
                  </a:lnTo>
                  <a:lnTo>
                    <a:pt x="2547" y="447"/>
                  </a:lnTo>
                  <a:lnTo>
                    <a:pt x="2525" y="432"/>
                  </a:lnTo>
                  <a:lnTo>
                    <a:pt x="2499" y="417"/>
                  </a:lnTo>
                  <a:lnTo>
                    <a:pt x="2466" y="403"/>
                  </a:lnTo>
                  <a:lnTo>
                    <a:pt x="2410" y="392"/>
                  </a:lnTo>
                  <a:lnTo>
                    <a:pt x="2344" y="384"/>
                  </a:lnTo>
                  <a:lnTo>
                    <a:pt x="2273" y="373"/>
                  </a:lnTo>
                  <a:lnTo>
                    <a:pt x="2214" y="366"/>
                  </a:lnTo>
                  <a:lnTo>
                    <a:pt x="2148" y="362"/>
                  </a:lnTo>
                  <a:lnTo>
                    <a:pt x="2148" y="366"/>
                  </a:lnTo>
                  <a:lnTo>
                    <a:pt x="2203" y="373"/>
                  </a:lnTo>
                  <a:lnTo>
                    <a:pt x="2325" y="384"/>
                  </a:lnTo>
                  <a:lnTo>
                    <a:pt x="2388" y="399"/>
                  </a:lnTo>
                  <a:lnTo>
                    <a:pt x="2451" y="417"/>
                  </a:lnTo>
                  <a:lnTo>
                    <a:pt x="2473" y="432"/>
                  </a:lnTo>
                  <a:lnTo>
                    <a:pt x="2495" y="447"/>
                  </a:lnTo>
                  <a:lnTo>
                    <a:pt x="2510" y="458"/>
                  </a:lnTo>
                  <a:lnTo>
                    <a:pt x="2525" y="477"/>
                  </a:lnTo>
                  <a:lnTo>
                    <a:pt x="2525" y="491"/>
                  </a:lnTo>
                  <a:lnTo>
                    <a:pt x="2514" y="525"/>
                  </a:lnTo>
                  <a:lnTo>
                    <a:pt x="2506" y="543"/>
                  </a:lnTo>
                  <a:lnTo>
                    <a:pt x="2484" y="562"/>
                  </a:lnTo>
                  <a:lnTo>
                    <a:pt x="2466" y="587"/>
                  </a:lnTo>
                  <a:lnTo>
                    <a:pt x="2425" y="610"/>
                  </a:lnTo>
                  <a:lnTo>
                    <a:pt x="2403" y="610"/>
                  </a:lnTo>
                  <a:lnTo>
                    <a:pt x="2303" y="617"/>
                  </a:lnTo>
                  <a:lnTo>
                    <a:pt x="2351" y="602"/>
                  </a:lnTo>
                  <a:lnTo>
                    <a:pt x="2384" y="584"/>
                  </a:lnTo>
                  <a:lnTo>
                    <a:pt x="2410" y="562"/>
                  </a:lnTo>
                  <a:lnTo>
                    <a:pt x="2429" y="539"/>
                  </a:lnTo>
                  <a:lnTo>
                    <a:pt x="2436" y="513"/>
                  </a:lnTo>
                  <a:lnTo>
                    <a:pt x="2440" y="491"/>
                  </a:lnTo>
                  <a:lnTo>
                    <a:pt x="2436" y="477"/>
                  </a:lnTo>
                  <a:lnTo>
                    <a:pt x="2421" y="458"/>
                  </a:lnTo>
                  <a:lnTo>
                    <a:pt x="2399" y="447"/>
                  </a:lnTo>
                  <a:lnTo>
                    <a:pt x="2344" y="421"/>
                  </a:lnTo>
                  <a:lnTo>
                    <a:pt x="2277" y="399"/>
                  </a:lnTo>
                  <a:lnTo>
                    <a:pt x="2203" y="384"/>
                  </a:lnTo>
                  <a:lnTo>
                    <a:pt x="2066" y="366"/>
                  </a:lnTo>
                  <a:lnTo>
                    <a:pt x="2004" y="362"/>
                  </a:lnTo>
                  <a:lnTo>
                    <a:pt x="2004" y="366"/>
                  </a:lnTo>
                  <a:lnTo>
                    <a:pt x="2118" y="384"/>
                  </a:lnTo>
                  <a:lnTo>
                    <a:pt x="2207" y="403"/>
                  </a:lnTo>
                  <a:lnTo>
                    <a:pt x="2277" y="421"/>
                  </a:lnTo>
                  <a:lnTo>
                    <a:pt x="2325" y="443"/>
                  </a:lnTo>
                  <a:lnTo>
                    <a:pt x="2355" y="454"/>
                  </a:lnTo>
                  <a:lnTo>
                    <a:pt x="2373" y="469"/>
                  </a:lnTo>
                  <a:lnTo>
                    <a:pt x="2384" y="484"/>
                  </a:lnTo>
                  <a:lnTo>
                    <a:pt x="2388" y="517"/>
                  </a:lnTo>
                  <a:lnTo>
                    <a:pt x="2384" y="543"/>
                  </a:lnTo>
                  <a:lnTo>
                    <a:pt x="2370" y="569"/>
                  </a:lnTo>
                  <a:lnTo>
                    <a:pt x="2351" y="587"/>
                  </a:lnTo>
                  <a:lnTo>
                    <a:pt x="2310" y="613"/>
                  </a:lnTo>
                  <a:lnTo>
                    <a:pt x="2296" y="617"/>
                  </a:lnTo>
                  <a:lnTo>
                    <a:pt x="2296" y="624"/>
                  </a:lnTo>
                  <a:lnTo>
                    <a:pt x="2159" y="639"/>
                  </a:lnTo>
                  <a:lnTo>
                    <a:pt x="2207" y="617"/>
                  </a:lnTo>
                  <a:lnTo>
                    <a:pt x="2244" y="595"/>
                  </a:lnTo>
                  <a:lnTo>
                    <a:pt x="2270" y="569"/>
                  </a:lnTo>
                  <a:lnTo>
                    <a:pt x="2284" y="543"/>
                  </a:lnTo>
                  <a:lnTo>
                    <a:pt x="2288" y="525"/>
                  </a:lnTo>
                  <a:lnTo>
                    <a:pt x="2296" y="506"/>
                  </a:lnTo>
                  <a:lnTo>
                    <a:pt x="2288" y="488"/>
                  </a:lnTo>
                  <a:lnTo>
                    <a:pt x="2284" y="473"/>
                  </a:lnTo>
                  <a:lnTo>
                    <a:pt x="2273" y="454"/>
                  </a:lnTo>
                  <a:lnTo>
                    <a:pt x="2255" y="443"/>
                  </a:lnTo>
                  <a:lnTo>
                    <a:pt x="2229" y="432"/>
                  </a:lnTo>
                  <a:lnTo>
                    <a:pt x="2174" y="406"/>
                  </a:lnTo>
                  <a:lnTo>
                    <a:pt x="2103" y="392"/>
                  </a:lnTo>
                  <a:lnTo>
                    <a:pt x="1978" y="373"/>
                  </a:lnTo>
                  <a:lnTo>
                    <a:pt x="1919" y="366"/>
                  </a:lnTo>
                  <a:lnTo>
                    <a:pt x="1911" y="373"/>
                  </a:lnTo>
                  <a:lnTo>
                    <a:pt x="1974" y="377"/>
                  </a:lnTo>
                  <a:lnTo>
                    <a:pt x="2100" y="399"/>
                  </a:lnTo>
                  <a:lnTo>
                    <a:pt x="2163" y="414"/>
                  </a:lnTo>
                  <a:lnTo>
                    <a:pt x="2225" y="432"/>
                  </a:lnTo>
                  <a:lnTo>
                    <a:pt x="2248" y="447"/>
                  </a:lnTo>
                  <a:lnTo>
                    <a:pt x="2270" y="458"/>
                  </a:lnTo>
                  <a:lnTo>
                    <a:pt x="2284" y="473"/>
                  </a:lnTo>
                  <a:lnTo>
                    <a:pt x="2288" y="488"/>
                  </a:lnTo>
                  <a:lnTo>
                    <a:pt x="2288" y="506"/>
                  </a:lnTo>
                  <a:lnTo>
                    <a:pt x="2284" y="525"/>
                  </a:lnTo>
                  <a:lnTo>
                    <a:pt x="2277" y="547"/>
                  </a:lnTo>
                  <a:lnTo>
                    <a:pt x="2262" y="573"/>
                  </a:lnTo>
                  <a:lnTo>
                    <a:pt x="2233" y="599"/>
                  </a:lnTo>
                  <a:lnTo>
                    <a:pt x="2199" y="617"/>
                  </a:lnTo>
                  <a:lnTo>
                    <a:pt x="2144" y="643"/>
                  </a:lnTo>
                  <a:lnTo>
                    <a:pt x="2089" y="647"/>
                  </a:lnTo>
                  <a:lnTo>
                    <a:pt x="2033" y="658"/>
                  </a:lnTo>
                  <a:lnTo>
                    <a:pt x="1989" y="669"/>
                  </a:lnTo>
                  <a:lnTo>
                    <a:pt x="1922" y="695"/>
                  </a:lnTo>
                  <a:lnTo>
                    <a:pt x="1893" y="709"/>
                  </a:lnTo>
                  <a:lnTo>
                    <a:pt x="1889" y="717"/>
                  </a:lnTo>
                  <a:lnTo>
                    <a:pt x="1882" y="728"/>
                  </a:lnTo>
                  <a:lnTo>
                    <a:pt x="1889" y="743"/>
                  </a:lnTo>
                  <a:lnTo>
                    <a:pt x="1893" y="750"/>
                  </a:lnTo>
                  <a:lnTo>
                    <a:pt x="1863" y="750"/>
                  </a:lnTo>
                  <a:lnTo>
                    <a:pt x="1778" y="757"/>
                  </a:lnTo>
                  <a:lnTo>
                    <a:pt x="1715" y="765"/>
                  </a:lnTo>
                  <a:lnTo>
                    <a:pt x="1671" y="772"/>
                  </a:lnTo>
                  <a:lnTo>
                    <a:pt x="1641" y="783"/>
                  </a:lnTo>
                  <a:lnTo>
                    <a:pt x="1623" y="794"/>
                  </a:lnTo>
                  <a:lnTo>
                    <a:pt x="1604" y="809"/>
                  </a:lnTo>
                  <a:lnTo>
                    <a:pt x="1597" y="824"/>
                  </a:lnTo>
                  <a:lnTo>
                    <a:pt x="1597" y="839"/>
                  </a:lnTo>
                  <a:lnTo>
                    <a:pt x="1597" y="854"/>
                  </a:lnTo>
                  <a:lnTo>
                    <a:pt x="1601" y="857"/>
                  </a:lnTo>
                  <a:lnTo>
                    <a:pt x="1623" y="879"/>
                  </a:lnTo>
                  <a:lnTo>
                    <a:pt x="1660" y="898"/>
                  </a:lnTo>
                  <a:lnTo>
                    <a:pt x="1671" y="898"/>
                  </a:lnTo>
                  <a:lnTo>
                    <a:pt x="1627" y="879"/>
                  </a:lnTo>
                  <a:lnTo>
                    <a:pt x="1604" y="857"/>
                  </a:lnTo>
                  <a:lnTo>
                    <a:pt x="1601" y="850"/>
                  </a:lnTo>
                  <a:lnTo>
                    <a:pt x="1597" y="839"/>
                  </a:lnTo>
                  <a:lnTo>
                    <a:pt x="1601" y="824"/>
                  </a:lnTo>
                  <a:lnTo>
                    <a:pt x="1612" y="809"/>
                  </a:lnTo>
                  <a:lnTo>
                    <a:pt x="1627" y="798"/>
                  </a:lnTo>
                  <a:lnTo>
                    <a:pt x="1645" y="787"/>
                  </a:lnTo>
                  <a:lnTo>
                    <a:pt x="1671" y="780"/>
                  </a:lnTo>
                  <a:lnTo>
                    <a:pt x="1715" y="769"/>
                  </a:lnTo>
                  <a:lnTo>
                    <a:pt x="1778" y="757"/>
                  </a:lnTo>
                  <a:lnTo>
                    <a:pt x="1863" y="754"/>
                  </a:lnTo>
                  <a:lnTo>
                    <a:pt x="1896" y="754"/>
                  </a:lnTo>
                  <a:lnTo>
                    <a:pt x="1919" y="757"/>
                  </a:lnTo>
                  <a:lnTo>
                    <a:pt x="1878" y="757"/>
                  </a:lnTo>
                  <a:lnTo>
                    <a:pt x="1811" y="765"/>
                  </a:lnTo>
                  <a:lnTo>
                    <a:pt x="1737" y="780"/>
                  </a:lnTo>
                  <a:lnTo>
                    <a:pt x="1708" y="787"/>
                  </a:lnTo>
                  <a:lnTo>
                    <a:pt x="1682" y="798"/>
                  </a:lnTo>
                  <a:lnTo>
                    <a:pt x="1671" y="813"/>
                  </a:lnTo>
                  <a:lnTo>
                    <a:pt x="1660" y="828"/>
                  </a:lnTo>
                  <a:lnTo>
                    <a:pt x="1656" y="842"/>
                  </a:lnTo>
                  <a:lnTo>
                    <a:pt x="1667" y="865"/>
                  </a:lnTo>
                  <a:lnTo>
                    <a:pt x="1686" y="883"/>
                  </a:lnTo>
                  <a:lnTo>
                    <a:pt x="1712" y="898"/>
                  </a:lnTo>
                  <a:lnTo>
                    <a:pt x="1723" y="898"/>
                  </a:lnTo>
                  <a:lnTo>
                    <a:pt x="1686" y="883"/>
                  </a:lnTo>
                  <a:lnTo>
                    <a:pt x="1667" y="865"/>
                  </a:lnTo>
                  <a:lnTo>
                    <a:pt x="1660" y="842"/>
                  </a:lnTo>
                  <a:lnTo>
                    <a:pt x="1667" y="828"/>
                  </a:lnTo>
                  <a:lnTo>
                    <a:pt x="1671" y="813"/>
                  </a:lnTo>
                  <a:lnTo>
                    <a:pt x="1686" y="806"/>
                  </a:lnTo>
                  <a:lnTo>
                    <a:pt x="1712" y="787"/>
                  </a:lnTo>
                  <a:lnTo>
                    <a:pt x="1745" y="780"/>
                  </a:lnTo>
                  <a:lnTo>
                    <a:pt x="1822" y="769"/>
                  </a:lnTo>
                  <a:lnTo>
                    <a:pt x="1893" y="765"/>
                  </a:lnTo>
                  <a:lnTo>
                    <a:pt x="1922" y="765"/>
                  </a:lnTo>
                  <a:lnTo>
                    <a:pt x="1922" y="757"/>
                  </a:lnTo>
                  <a:lnTo>
                    <a:pt x="1963" y="772"/>
                  </a:lnTo>
                  <a:lnTo>
                    <a:pt x="1870" y="772"/>
                  </a:lnTo>
                  <a:lnTo>
                    <a:pt x="1837" y="772"/>
                  </a:lnTo>
                  <a:lnTo>
                    <a:pt x="1797" y="780"/>
                  </a:lnTo>
                  <a:lnTo>
                    <a:pt x="1767" y="787"/>
                  </a:lnTo>
                  <a:lnTo>
                    <a:pt x="1730" y="809"/>
                  </a:lnTo>
                  <a:lnTo>
                    <a:pt x="1715" y="824"/>
                  </a:lnTo>
                  <a:lnTo>
                    <a:pt x="1712" y="835"/>
                  </a:lnTo>
                  <a:lnTo>
                    <a:pt x="1712" y="850"/>
                  </a:lnTo>
                  <a:lnTo>
                    <a:pt x="1715" y="865"/>
                  </a:lnTo>
                  <a:lnTo>
                    <a:pt x="1737" y="883"/>
                  </a:lnTo>
                  <a:lnTo>
                    <a:pt x="1771" y="898"/>
                  </a:lnTo>
                  <a:lnTo>
                    <a:pt x="1782" y="898"/>
                  </a:lnTo>
                  <a:lnTo>
                    <a:pt x="1741" y="879"/>
                  </a:lnTo>
                  <a:lnTo>
                    <a:pt x="1730" y="868"/>
                  </a:lnTo>
                  <a:lnTo>
                    <a:pt x="1715" y="857"/>
                  </a:lnTo>
                  <a:lnTo>
                    <a:pt x="1712" y="850"/>
                  </a:lnTo>
                  <a:lnTo>
                    <a:pt x="1715" y="835"/>
                  </a:lnTo>
                  <a:lnTo>
                    <a:pt x="1715" y="828"/>
                  </a:lnTo>
                  <a:lnTo>
                    <a:pt x="1737" y="809"/>
                  </a:lnTo>
                  <a:lnTo>
                    <a:pt x="1771" y="794"/>
                  </a:lnTo>
                  <a:lnTo>
                    <a:pt x="1797" y="783"/>
                  </a:lnTo>
                  <a:lnTo>
                    <a:pt x="1837" y="780"/>
                  </a:lnTo>
                  <a:lnTo>
                    <a:pt x="1878" y="772"/>
                  </a:lnTo>
                  <a:lnTo>
                    <a:pt x="1978" y="780"/>
                  </a:lnTo>
                  <a:lnTo>
                    <a:pt x="1922" y="780"/>
                  </a:lnTo>
                  <a:lnTo>
                    <a:pt x="1852" y="787"/>
                  </a:lnTo>
                  <a:lnTo>
                    <a:pt x="1822" y="798"/>
                  </a:lnTo>
                  <a:lnTo>
                    <a:pt x="1793" y="809"/>
                  </a:lnTo>
                  <a:lnTo>
                    <a:pt x="1771" y="824"/>
                  </a:lnTo>
                  <a:lnTo>
                    <a:pt x="1763" y="839"/>
                  </a:lnTo>
                  <a:lnTo>
                    <a:pt x="1763" y="842"/>
                  </a:lnTo>
                  <a:lnTo>
                    <a:pt x="1767" y="857"/>
                  </a:lnTo>
                  <a:lnTo>
                    <a:pt x="1778" y="865"/>
                  </a:lnTo>
                  <a:lnTo>
                    <a:pt x="1785" y="879"/>
                  </a:lnTo>
                  <a:lnTo>
                    <a:pt x="1811" y="891"/>
                  </a:lnTo>
                  <a:lnTo>
                    <a:pt x="1837" y="898"/>
                  </a:lnTo>
                  <a:lnTo>
                    <a:pt x="1852" y="898"/>
                  </a:lnTo>
                  <a:lnTo>
                    <a:pt x="1800" y="879"/>
                  </a:lnTo>
                  <a:lnTo>
                    <a:pt x="1778" y="857"/>
                  </a:lnTo>
                  <a:lnTo>
                    <a:pt x="1767" y="842"/>
                  </a:lnTo>
                  <a:lnTo>
                    <a:pt x="1767" y="839"/>
                  </a:lnTo>
                  <a:lnTo>
                    <a:pt x="1771" y="828"/>
                  </a:lnTo>
                  <a:lnTo>
                    <a:pt x="1782" y="820"/>
                  </a:lnTo>
                  <a:lnTo>
                    <a:pt x="1808" y="809"/>
                  </a:lnTo>
                  <a:lnTo>
                    <a:pt x="1848" y="798"/>
                  </a:lnTo>
                  <a:lnTo>
                    <a:pt x="1889" y="787"/>
                  </a:lnTo>
                  <a:lnTo>
                    <a:pt x="1963" y="783"/>
                  </a:lnTo>
                  <a:lnTo>
                    <a:pt x="1996" y="780"/>
                  </a:lnTo>
                  <a:lnTo>
                    <a:pt x="2018" y="783"/>
                  </a:lnTo>
                  <a:lnTo>
                    <a:pt x="2074" y="787"/>
                  </a:lnTo>
                  <a:lnTo>
                    <a:pt x="2037" y="798"/>
                  </a:lnTo>
                  <a:lnTo>
                    <a:pt x="2018" y="820"/>
                  </a:lnTo>
                  <a:lnTo>
                    <a:pt x="2007" y="835"/>
                  </a:lnTo>
                  <a:lnTo>
                    <a:pt x="2007" y="839"/>
                  </a:lnTo>
                  <a:lnTo>
                    <a:pt x="2007" y="857"/>
                  </a:lnTo>
                  <a:lnTo>
                    <a:pt x="2018" y="876"/>
                  </a:lnTo>
                  <a:lnTo>
                    <a:pt x="2029" y="891"/>
                  </a:lnTo>
                  <a:lnTo>
                    <a:pt x="2044" y="898"/>
                  </a:lnTo>
                  <a:lnTo>
                    <a:pt x="2052" y="898"/>
                  </a:lnTo>
                  <a:lnTo>
                    <a:pt x="2037" y="891"/>
                  </a:lnTo>
                  <a:lnTo>
                    <a:pt x="2022" y="876"/>
                  </a:lnTo>
                  <a:lnTo>
                    <a:pt x="2011" y="857"/>
                  </a:lnTo>
                  <a:lnTo>
                    <a:pt x="2007" y="839"/>
                  </a:lnTo>
                  <a:lnTo>
                    <a:pt x="2011" y="835"/>
                  </a:lnTo>
                  <a:lnTo>
                    <a:pt x="2029" y="820"/>
                  </a:lnTo>
                  <a:lnTo>
                    <a:pt x="2052" y="798"/>
                  </a:lnTo>
                  <a:lnTo>
                    <a:pt x="2074" y="794"/>
                  </a:lnTo>
                  <a:lnTo>
                    <a:pt x="2092" y="787"/>
                  </a:lnTo>
                  <a:lnTo>
                    <a:pt x="2137" y="787"/>
                  </a:lnTo>
                  <a:lnTo>
                    <a:pt x="2103" y="806"/>
                  </a:lnTo>
                  <a:lnTo>
                    <a:pt x="2085" y="813"/>
                  </a:lnTo>
                  <a:lnTo>
                    <a:pt x="2074" y="828"/>
                  </a:lnTo>
                  <a:lnTo>
                    <a:pt x="2063" y="842"/>
                  </a:lnTo>
                  <a:lnTo>
                    <a:pt x="2066" y="857"/>
                  </a:lnTo>
                  <a:lnTo>
                    <a:pt x="2074" y="876"/>
                  </a:lnTo>
                  <a:lnTo>
                    <a:pt x="2103" y="898"/>
                  </a:lnTo>
                  <a:lnTo>
                    <a:pt x="2107" y="898"/>
                  </a:lnTo>
                  <a:lnTo>
                    <a:pt x="2089" y="883"/>
                  </a:lnTo>
                  <a:lnTo>
                    <a:pt x="2077" y="868"/>
                  </a:lnTo>
                  <a:lnTo>
                    <a:pt x="2066" y="857"/>
                  </a:lnTo>
                  <a:lnTo>
                    <a:pt x="2066" y="842"/>
                  </a:lnTo>
                  <a:lnTo>
                    <a:pt x="2074" y="828"/>
                  </a:lnTo>
                  <a:lnTo>
                    <a:pt x="2100" y="809"/>
                  </a:lnTo>
                  <a:lnTo>
                    <a:pt x="2122" y="798"/>
                  </a:lnTo>
                  <a:lnTo>
                    <a:pt x="2159" y="787"/>
                  </a:lnTo>
                  <a:lnTo>
                    <a:pt x="2188" y="787"/>
                  </a:lnTo>
                  <a:lnTo>
                    <a:pt x="2296" y="787"/>
                  </a:lnTo>
                  <a:lnTo>
                    <a:pt x="2255" y="806"/>
                  </a:lnTo>
                  <a:lnTo>
                    <a:pt x="2240" y="813"/>
                  </a:lnTo>
                  <a:lnTo>
                    <a:pt x="2225" y="835"/>
                  </a:lnTo>
                  <a:lnTo>
                    <a:pt x="2225" y="850"/>
                  </a:lnTo>
                  <a:lnTo>
                    <a:pt x="2233" y="868"/>
                  </a:lnTo>
                  <a:lnTo>
                    <a:pt x="2270" y="898"/>
                  </a:lnTo>
                  <a:lnTo>
                    <a:pt x="2277" y="898"/>
                  </a:lnTo>
                  <a:lnTo>
                    <a:pt x="2248" y="879"/>
                  </a:lnTo>
                  <a:lnTo>
                    <a:pt x="2240" y="868"/>
                  </a:lnTo>
                  <a:lnTo>
                    <a:pt x="2229" y="850"/>
                  </a:lnTo>
                  <a:lnTo>
                    <a:pt x="2229" y="835"/>
                  </a:lnTo>
                  <a:lnTo>
                    <a:pt x="2233" y="824"/>
                  </a:lnTo>
                  <a:lnTo>
                    <a:pt x="2244" y="813"/>
                  </a:lnTo>
                  <a:lnTo>
                    <a:pt x="2270" y="798"/>
                  </a:lnTo>
                  <a:lnTo>
                    <a:pt x="2303" y="787"/>
                  </a:lnTo>
                  <a:lnTo>
                    <a:pt x="2325" y="787"/>
                  </a:lnTo>
                  <a:lnTo>
                    <a:pt x="2381" y="787"/>
                  </a:lnTo>
                  <a:lnTo>
                    <a:pt x="2329" y="809"/>
                  </a:lnTo>
                  <a:lnTo>
                    <a:pt x="2303" y="824"/>
                  </a:lnTo>
                  <a:lnTo>
                    <a:pt x="2296" y="842"/>
                  </a:lnTo>
                  <a:lnTo>
                    <a:pt x="2296" y="857"/>
                  </a:lnTo>
                  <a:lnTo>
                    <a:pt x="2296" y="868"/>
                  </a:lnTo>
                  <a:lnTo>
                    <a:pt x="2303" y="879"/>
                  </a:lnTo>
                  <a:lnTo>
                    <a:pt x="2325" y="898"/>
                  </a:lnTo>
                  <a:lnTo>
                    <a:pt x="2329" y="898"/>
                  </a:lnTo>
                  <a:lnTo>
                    <a:pt x="2303" y="876"/>
                  </a:lnTo>
                  <a:lnTo>
                    <a:pt x="2299" y="868"/>
                  </a:lnTo>
                  <a:lnTo>
                    <a:pt x="2296" y="857"/>
                  </a:lnTo>
                  <a:lnTo>
                    <a:pt x="2296" y="842"/>
                  </a:lnTo>
                  <a:lnTo>
                    <a:pt x="2310" y="828"/>
                  </a:lnTo>
                  <a:lnTo>
                    <a:pt x="2329" y="813"/>
                  </a:lnTo>
                  <a:lnTo>
                    <a:pt x="2355" y="798"/>
                  </a:lnTo>
                  <a:lnTo>
                    <a:pt x="2395" y="787"/>
                  </a:lnTo>
                  <a:lnTo>
                    <a:pt x="2451" y="783"/>
                  </a:lnTo>
                  <a:lnTo>
                    <a:pt x="2395" y="809"/>
                  </a:lnTo>
                  <a:lnTo>
                    <a:pt x="2370" y="824"/>
                  </a:lnTo>
                  <a:lnTo>
                    <a:pt x="2358" y="835"/>
                  </a:lnTo>
                  <a:lnTo>
                    <a:pt x="2351" y="850"/>
                  </a:lnTo>
                  <a:lnTo>
                    <a:pt x="2351" y="865"/>
                  </a:lnTo>
                  <a:lnTo>
                    <a:pt x="2358" y="883"/>
                  </a:lnTo>
                  <a:lnTo>
                    <a:pt x="2381" y="898"/>
                  </a:lnTo>
                  <a:lnTo>
                    <a:pt x="2388" y="898"/>
                  </a:lnTo>
                  <a:lnTo>
                    <a:pt x="2366" y="879"/>
                  </a:lnTo>
                  <a:lnTo>
                    <a:pt x="2355" y="865"/>
                  </a:lnTo>
                  <a:lnTo>
                    <a:pt x="2355" y="850"/>
                  </a:lnTo>
                  <a:lnTo>
                    <a:pt x="2366" y="835"/>
                  </a:lnTo>
                  <a:lnTo>
                    <a:pt x="2381" y="824"/>
                  </a:lnTo>
                  <a:lnTo>
                    <a:pt x="2414" y="806"/>
                  </a:lnTo>
                  <a:lnTo>
                    <a:pt x="2466" y="783"/>
                  </a:lnTo>
                  <a:lnTo>
                    <a:pt x="2514" y="783"/>
                  </a:lnTo>
                  <a:lnTo>
                    <a:pt x="2580" y="783"/>
                  </a:lnTo>
                  <a:lnTo>
                    <a:pt x="2536" y="794"/>
                  </a:lnTo>
                  <a:lnTo>
                    <a:pt x="2506" y="806"/>
                  </a:lnTo>
                  <a:lnTo>
                    <a:pt x="2480" y="813"/>
                  </a:lnTo>
                  <a:lnTo>
                    <a:pt x="2443" y="835"/>
                  </a:lnTo>
                  <a:lnTo>
                    <a:pt x="2436" y="842"/>
                  </a:lnTo>
                  <a:lnTo>
                    <a:pt x="2429" y="854"/>
                  </a:lnTo>
                  <a:lnTo>
                    <a:pt x="2425" y="868"/>
                  </a:lnTo>
                  <a:lnTo>
                    <a:pt x="2429" y="879"/>
                  </a:lnTo>
                  <a:lnTo>
                    <a:pt x="2436" y="891"/>
                  </a:lnTo>
                  <a:lnTo>
                    <a:pt x="2443" y="898"/>
                  </a:lnTo>
                  <a:lnTo>
                    <a:pt x="2451" y="898"/>
                  </a:lnTo>
                  <a:lnTo>
                    <a:pt x="2440" y="883"/>
                  </a:lnTo>
                  <a:lnTo>
                    <a:pt x="2436" y="879"/>
                  </a:lnTo>
                  <a:lnTo>
                    <a:pt x="2429" y="868"/>
                  </a:lnTo>
                  <a:lnTo>
                    <a:pt x="2429" y="854"/>
                  </a:lnTo>
                  <a:lnTo>
                    <a:pt x="2436" y="842"/>
                  </a:lnTo>
                  <a:lnTo>
                    <a:pt x="2443" y="835"/>
                  </a:lnTo>
                  <a:lnTo>
                    <a:pt x="2480" y="820"/>
                  </a:lnTo>
                  <a:lnTo>
                    <a:pt x="2510" y="806"/>
                  </a:lnTo>
                  <a:lnTo>
                    <a:pt x="2551" y="794"/>
                  </a:lnTo>
                  <a:lnTo>
                    <a:pt x="2606" y="783"/>
                  </a:lnTo>
                  <a:lnTo>
                    <a:pt x="2606" y="780"/>
                  </a:lnTo>
                  <a:lnTo>
                    <a:pt x="2928" y="772"/>
                  </a:lnTo>
                  <a:lnTo>
                    <a:pt x="2991" y="772"/>
                  </a:lnTo>
                  <a:lnTo>
                    <a:pt x="2987" y="772"/>
                  </a:lnTo>
                  <a:lnTo>
                    <a:pt x="2917" y="772"/>
                  </a:lnTo>
                  <a:lnTo>
                    <a:pt x="2872" y="780"/>
                  </a:lnTo>
                  <a:lnTo>
                    <a:pt x="2872" y="772"/>
                  </a:lnTo>
                  <a:lnTo>
                    <a:pt x="2765" y="783"/>
                  </a:lnTo>
                  <a:lnTo>
                    <a:pt x="2687" y="798"/>
                  </a:lnTo>
                  <a:lnTo>
                    <a:pt x="2636" y="809"/>
                  </a:lnTo>
                  <a:lnTo>
                    <a:pt x="2617" y="813"/>
                  </a:lnTo>
                  <a:lnTo>
                    <a:pt x="2577" y="835"/>
                  </a:lnTo>
                  <a:lnTo>
                    <a:pt x="2562" y="842"/>
                  </a:lnTo>
                  <a:lnTo>
                    <a:pt x="2551" y="857"/>
                  </a:lnTo>
                  <a:lnTo>
                    <a:pt x="2547" y="879"/>
                  </a:lnTo>
                  <a:lnTo>
                    <a:pt x="2547" y="883"/>
                  </a:lnTo>
                  <a:lnTo>
                    <a:pt x="2554" y="898"/>
                  </a:lnTo>
                  <a:lnTo>
                    <a:pt x="2562" y="898"/>
                  </a:lnTo>
                  <a:lnTo>
                    <a:pt x="2551" y="883"/>
                  </a:lnTo>
                  <a:lnTo>
                    <a:pt x="2551" y="879"/>
                  </a:lnTo>
                  <a:lnTo>
                    <a:pt x="2554" y="857"/>
                  </a:lnTo>
                  <a:lnTo>
                    <a:pt x="2562" y="842"/>
                  </a:lnTo>
                  <a:lnTo>
                    <a:pt x="2577" y="835"/>
                  </a:lnTo>
                  <a:lnTo>
                    <a:pt x="2617" y="820"/>
                  </a:lnTo>
                  <a:lnTo>
                    <a:pt x="2676" y="806"/>
                  </a:lnTo>
                  <a:lnTo>
                    <a:pt x="2747" y="787"/>
                  </a:lnTo>
                  <a:lnTo>
                    <a:pt x="2835" y="780"/>
                  </a:lnTo>
                  <a:lnTo>
                    <a:pt x="2739" y="794"/>
                  </a:lnTo>
                  <a:lnTo>
                    <a:pt x="2680" y="806"/>
                  </a:lnTo>
                  <a:lnTo>
                    <a:pt x="2639" y="820"/>
                  </a:lnTo>
                  <a:lnTo>
                    <a:pt x="2599" y="839"/>
                  </a:lnTo>
                  <a:lnTo>
                    <a:pt x="2591" y="854"/>
                  </a:lnTo>
                  <a:lnTo>
                    <a:pt x="2584" y="865"/>
                  </a:lnTo>
                  <a:lnTo>
                    <a:pt x="2591" y="883"/>
                  </a:lnTo>
                  <a:lnTo>
                    <a:pt x="2595" y="898"/>
                  </a:lnTo>
                  <a:lnTo>
                    <a:pt x="2599" y="898"/>
                  </a:lnTo>
                  <a:lnTo>
                    <a:pt x="2595" y="883"/>
                  </a:lnTo>
                  <a:lnTo>
                    <a:pt x="2591" y="865"/>
                  </a:lnTo>
                  <a:lnTo>
                    <a:pt x="2595" y="854"/>
                  </a:lnTo>
                  <a:lnTo>
                    <a:pt x="2606" y="842"/>
                  </a:lnTo>
                  <a:lnTo>
                    <a:pt x="2639" y="824"/>
                  </a:lnTo>
                  <a:lnTo>
                    <a:pt x="2654" y="820"/>
                  </a:lnTo>
                  <a:lnTo>
                    <a:pt x="2702" y="806"/>
                  </a:lnTo>
                  <a:lnTo>
                    <a:pt x="2787" y="787"/>
                  </a:lnTo>
                  <a:lnTo>
                    <a:pt x="2917" y="780"/>
                  </a:lnTo>
                  <a:lnTo>
                    <a:pt x="2987" y="780"/>
                  </a:lnTo>
                  <a:lnTo>
                    <a:pt x="3016" y="772"/>
                  </a:lnTo>
                  <a:lnTo>
                    <a:pt x="3098" y="780"/>
                  </a:lnTo>
                  <a:lnTo>
                    <a:pt x="3157" y="787"/>
                  </a:lnTo>
                  <a:lnTo>
                    <a:pt x="3201" y="798"/>
                  </a:lnTo>
                  <a:lnTo>
                    <a:pt x="3223" y="809"/>
                  </a:lnTo>
                  <a:lnTo>
                    <a:pt x="3153" y="798"/>
                  </a:lnTo>
                  <a:lnTo>
                    <a:pt x="3101" y="794"/>
                  </a:lnTo>
                  <a:lnTo>
                    <a:pt x="3053" y="798"/>
                  </a:lnTo>
                  <a:lnTo>
                    <a:pt x="3053" y="794"/>
                  </a:lnTo>
                  <a:lnTo>
                    <a:pt x="3002" y="794"/>
                  </a:lnTo>
                  <a:lnTo>
                    <a:pt x="2898" y="794"/>
                  </a:lnTo>
                  <a:lnTo>
                    <a:pt x="2780" y="806"/>
                  </a:lnTo>
                  <a:lnTo>
                    <a:pt x="2732" y="813"/>
                  </a:lnTo>
                  <a:lnTo>
                    <a:pt x="2695" y="828"/>
                  </a:lnTo>
                  <a:lnTo>
                    <a:pt x="2665" y="850"/>
                  </a:lnTo>
                  <a:lnTo>
                    <a:pt x="2647" y="865"/>
                  </a:lnTo>
                  <a:lnTo>
                    <a:pt x="2639" y="879"/>
                  </a:lnTo>
                  <a:lnTo>
                    <a:pt x="2639" y="891"/>
                  </a:lnTo>
                  <a:lnTo>
                    <a:pt x="2639" y="898"/>
                  </a:lnTo>
                  <a:lnTo>
                    <a:pt x="2647" y="898"/>
                  </a:lnTo>
                  <a:lnTo>
                    <a:pt x="2639" y="891"/>
                  </a:lnTo>
                  <a:lnTo>
                    <a:pt x="2647" y="879"/>
                  </a:lnTo>
                  <a:lnTo>
                    <a:pt x="2650" y="868"/>
                  </a:lnTo>
                  <a:lnTo>
                    <a:pt x="2669" y="850"/>
                  </a:lnTo>
                  <a:lnTo>
                    <a:pt x="2695" y="835"/>
                  </a:lnTo>
                  <a:lnTo>
                    <a:pt x="2732" y="820"/>
                  </a:lnTo>
                  <a:lnTo>
                    <a:pt x="2776" y="809"/>
                  </a:lnTo>
                  <a:lnTo>
                    <a:pt x="2876" y="798"/>
                  </a:lnTo>
                  <a:lnTo>
                    <a:pt x="2976" y="798"/>
                  </a:lnTo>
                  <a:lnTo>
                    <a:pt x="3042" y="798"/>
                  </a:lnTo>
                  <a:lnTo>
                    <a:pt x="2972" y="806"/>
                  </a:lnTo>
                  <a:lnTo>
                    <a:pt x="2920" y="820"/>
                  </a:lnTo>
                  <a:lnTo>
                    <a:pt x="2920" y="813"/>
                  </a:lnTo>
                  <a:lnTo>
                    <a:pt x="2850" y="820"/>
                  </a:lnTo>
                  <a:lnTo>
                    <a:pt x="2802" y="820"/>
                  </a:lnTo>
                  <a:lnTo>
                    <a:pt x="2761" y="824"/>
                  </a:lnTo>
                  <a:lnTo>
                    <a:pt x="2732" y="835"/>
                  </a:lnTo>
                  <a:lnTo>
                    <a:pt x="2706" y="850"/>
                  </a:lnTo>
                  <a:lnTo>
                    <a:pt x="2680" y="868"/>
                  </a:lnTo>
                  <a:lnTo>
                    <a:pt x="2676" y="879"/>
                  </a:lnTo>
                  <a:lnTo>
                    <a:pt x="2676" y="898"/>
                  </a:lnTo>
                  <a:lnTo>
                    <a:pt x="2680" y="898"/>
                  </a:lnTo>
                  <a:lnTo>
                    <a:pt x="2680" y="883"/>
                  </a:lnTo>
                  <a:lnTo>
                    <a:pt x="2687" y="876"/>
                  </a:lnTo>
                  <a:lnTo>
                    <a:pt x="2710" y="850"/>
                  </a:lnTo>
                  <a:lnTo>
                    <a:pt x="2732" y="839"/>
                  </a:lnTo>
                  <a:lnTo>
                    <a:pt x="2761" y="828"/>
                  </a:lnTo>
                  <a:lnTo>
                    <a:pt x="2802" y="824"/>
                  </a:lnTo>
                  <a:lnTo>
                    <a:pt x="2850" y="820"/>
                  </a:lnTo>
                  <a:lnTo>
                    <a:pt x="2913" y="820"/>
                  </a:lnTo>
                  <a:lnTo>
                    <a:pt x="2865" y="842"/>
                  </a:lnTo>
                  <a:lnTo>
                    <a:pt x="2835" y="865"/>
                  </a:lnTo>
                  <a:lnTo>
                    <a:pt x="2828" y="883"/>
                  </a:lnTo>
                  <a:lnTo>
                    <a:pt x="2820" y="894"/>
                  </a:lnTo>
                  <a:lnTo>
                    <a:pt x="2820" y="898"/>
                  </a:lnTo>
                  <a:lnTo>
                    <a:pt x="2828" y="898"/>
                  </a:lnTo>
                  <a:lnTo>
                    <a:pt x="2828" y="894"/>
                  </a:lnTo>
                  <a:lnTo>
                    <a:pt x="2832" y="879"/>
                  </a:lnTo>
                  <a:lnTo>
                    <a:pt x="2843" y="865"/>
                  </a:lnTo>
                  <a:lnTo>
                    <a:pt x="2861" y="850"/>
                  </a:lnTo>
                  <a:lnTo>
                    <a:pt x="2887" y="835"/>
                  </a:lnTo>
                  <a:lnTo>
                    <a:pt x="2928" y="820"/>
                  </a:lnTo>
                  <a:lnTo>
                    <a:pt x="2976" y="809"/>
                  </a:lnTo>
                  <a:lnTo>
                    <a:pt x="3046" y="798"/>
                  </a:lnTo>
                  <a:lnTo>
                    <a:pt x="3094" y="798"/>
                  </a:lnTo>
                  <a:lnTo>
                    <a:pt x="3149" y="798"/>
                  </a:lnTo>
                  <a:lnTo>
                    <a:pt x="3227" y="813"/>
                  </a:lnTo>
                  <a:lnTo>
                    <a:pt x="3227" y="809"/>
                  </a:lnTo>
                  <a:lnTo>
                    <a:pt x="3249" y="824"/>
                  </a:lnTo>
                  <a:lnTo>
                    <a:pt x="3209" y="820"/>
                  </a:lnTo>
                  <a:lnTo>
                    <a:pt x="3194" y="820"/>
                  </a:lnTo>
                  <a:lnTo>
                    <a:pt x="3098" y="813"/>
                  </a:lnTo>
                  <a:lnTo>
                    <a:pt x="3024" y="820"/>
                  </a:lnTo>
                  <a:lnTo>
                    <a:pt x="2972" y="835"/>
                  </a:lnTo>
                  <a:lnTo>
                    <a:pt x="2931" y="842"/>
                  </a:lnTo>
                  <a:lnTo>
                    <a:pt x="2905" y="857"/>
                  </a:lnTo>
                  <a:lnTo>
                    <a:pt x="2891" y="876"/>
                  </a:lnTo>
                  <a:lnTo>
                    <a:pt x="2883" y="891"/>
                  </a:lnTo>
                  <a:lnTo>
                    <a:pt x="2883" y="898"/>
                  </a:lnTo>
                  <a:lnTo>
                    <a:pt x="2887" y="898"/>
                  </a:lnTo>
                  <a:lnTo>
                    <a:pt x="2887" y="891"/>
                  </a:lnTo>
                  <a:lnTo>
                    <a:pt x="2898" y="879"/>
                  </a:lnTo>
                  <a:lnTo>
                    <a:pt x="2913" y="865"/>
                  </a:lnTo>
                  <a:lnTo>
                    <a:pt x="2935" y="850"/>
                  </a:lnTo>
                  <a:lnTo>
                    <a:pt x="2972" y="835"/>
                  </a:lnTo>
                  <a:lnTo>
                    <a:pt x="3027" y="824"/>
                  </a:lnTo>
                  <a:lnTo>
                    <a:pt x="3098" y="820"/>
                  </a:lnTo>
                  <a:lnTo>
                    <a:pt x="3194" y="824"/>
                  </a:lnTo>
                  <a:lnTo>
                    <a:pt x="3212" y="824"/>
                  </a:lnTo>
                  <a:lnTo>
                    <a:pt x="3238" y="824"/>
                  </a:lnTo>
                  <a:lnTo>
                    <a:pt x="3257" y="828"/>
                  </a:lnTo>
                  <a:lnTo>
                    <a:pt x="3264" y="835"/>
                  </a:lnTo>
                  <a:lnTo>
                    <a:pt x="3201" y="828"/>
                  </a:lnTo>
                  <a:lnTo>
                    <a:pt x="3172" y="828"/>
                  </a:lnTo>
                  <a:lnTo>
                    <a:pt x="3098" y="828"/>
                  </a:lnTo>
                  <a:lnTo>
                    <a:pt x="3042" y="835"/>
                  </a:lnTo>
                  <a:lnTo>
                    <a:pt x="2998" y="842"/>
                  </a:lnTo>
                  <a:lnTo>
                    <a:pt x="2972" y="854"/>
                  </a:lnTo>
                  <a:lnTo>
                    <a:pt x="2954" y="865"/>
                  </a:lnTo>
                  <a:lnTo>
                    <a:pt x="2942" y="876"/>
                  </a:lnTo>
                  <a:lnTo>
                    <a:pt x="2935" y="891"/>
                  </a:lnTo>
                  <a:lnTo>
                    <a:pt x="2935" y="898"/>
                  </a:lnTo>
                  <a:lnTo>
                    <a:pt x="2942" y="898"/>
                  </a:lnTo>
                  <a:lnTo>
                    <a:pt x="2942" y="891"/>
                  </a:lnTo>
                  <a:lnTo>
                    <a:pt x="2946" y="879"/>
                  </a:lnTo>
                  <a:lnTo>
                    <a:pt x="2957" y="868"/>
                  </a:lnTo>
                  <a:lnTo>
                    <a:pt x="2972" y="857"/>
                  </a:lnTo>
                  <a:lnTo>
                    <a:pt x="3002" y="842"/>
                  </a:lnTo>
                  <a:lnTo>
                    <a:pt x="3042" y="839"/>
                  </a:lnTo>
                  <a:lnTo>
                    <a:pt x="3101" y="835"/>
                  </a:lnTo>
                  <a:lnTo>
                    <a:pt x="3179" y="835"/>
                  </a:lnTo>
                  <a:lnTo>
                    <a:pt x="3201" y="835"/>
                  </a:lnTo>
                  <a:lnTo>
                    <a:pt x="3268" y="839"/>
                  </a:lnTo>
                  <a:lnTo>
                    <a:pt x="3271" y="842"/>
                  </a:lnTo>
                  <a:lnTo>
                    <a:pt x="3194" y="839"/>
                  </a:lnTo>
                  <a:lnTo>
                    <a:pt x="3127" y="842"/>
                  </a:lnTo>
                  <a:lnTo>
                    <a:pt x="3083" y="850"/>
                  </a:lnTo>
                  <a:lnTo>
                    <a:pt x="3046" y="865"/>
                  </a:lnTo>
                  <a:lnTo>
                    <a:pt x="3027" y="876"/>
                  </a:lnTo>
                  <a:lnTo>
                    <a:pt x="3016" y="883"/>
                  </a:lnTo>
                  <a:lnTo>
                    <a:pt x="3005" y="898"/>
                  </a:lnTo>
                  <a:lnTo>
                    <a:pt x="3013" y="898"/>
                  </a:lnTo>
                  <a:lnTo>
                    <a:pt x="3024" y="883"/>
                  </a:lnTo>
                  <a:lnTo>
                    <a:pt x="3039" y="876"/>
                  </a:lnTo>
                  <a:lnTo>
                    <a:pt x="3057" y="865"/>
                  </a:lnTo>
                  <a:lnTo>
                    <a:pt x="3094" y="854"/>
                  </a:lnTo>
                  <a:lnTo>
                    <a:pt x="3138" y="842"/>
                  </a:lnTo>
                  <a:lnTo>
                    <a:pt x="3198" y="842"/>
                  </a:lnTo>
                  <a:lnTo>
                    <a:pt x="3279" y="850"/>
                  </a:lnTo>
                  <a:lnTo>
                    <a:pt x="3279" y="842"/>
                  </a:lnTo>
                  <a:lnTo>
                    <a:pt x="3290" y="854"/>
                  </a:lnTo>
                  <a:lnTo>
                    <a:pt x="3264" y="850"/>
                  </a:lnTo>
                  <a:lnTo>
                    <a:pt x="3249" y="850"/>
                  </a:lnTo>
                  <a:lnTo>
                    <a:pt x="3194" y="850"/>
                  </a:lnTo>
                  <a:lnTo>
                    <a:pt x="3153" y="854"/>
                  </a:lnTo>
                  <a:lnTo>
                    <a:pt x="3124" y="857"/>
                  </a:lnTo>
                  <a:lnTo>
                    <a:pt x="3101" y="868"/>
                  </a:lnTo>
                  <a:lnTo>
                    <a:pt x="3087" y="879"/>
                  </a:lnTo>
                  <a:lnTo>
                    <a:pt x="3083" y="891"/>
                  </a:lnTo>
                  <a:lnTo>
                    <a:pt x="3079" y="898"/>
                  </a:lnTo>
                  <a:lnTo>
                    <a:pt x="3083" y="898"/>
                  </a:lnTo>
                  <a:lnTo>
                    <a:pt x="3083" y="891"/>
                  </a:lnTo>
                  <a:lnTo>
                    <a:pt x="3094" y="879"/>
                  </a:lnTo>
                  <a:lnTo>
                    <a:pt x="3101" y="868"/>
                  </a:lnTo>
                  <a:lnTo>
                    <a:pt x="3124" y="865"/>
                  </a:lnTo>
                  <a:lnTo>
                    <a:pt x="3153" y="854"/>
                  </a:lnTo>
                  <a:lnTo>
                    <a:pt x="3194" y="850"/>
                  </a:lnTo>
                  <a:lnTo>
                    <a:pt x="3249" y="854"/>
                  </a:lnTo>
                  <a:lnTo>
                    <a:pt x="3264" y="854"/>
                  </a:lnTo>
                  <a:lnTo>
                    <a:pt x="3290" y="865"/>
                  </a:lnTo>
                  <a:lnTo>
                    <a:pt x="3290" y="857"/>
                  </a:lnTo>
                  <a:lnTo>
                    <a:pt x="3297" y="876"/>
                  </a:lnTo>
                  <a:lnTo>
                    <a:pt x="3297" y="891"/>
                  </a:lnTo>
                  <a:lnTo>
                    <a:pt x="3290" y="883"/>
                  </a:lnTo>
                  <a:lnTo>
                    <a:pt x="3279" y="879"/>
                  </a:lnTo>
                  <a:lnTo>
                    <a:pt x="3268" y="876"/>
                  </a:lnTo>
                  <a:lnTo>
                    <a:pt x="3212" y="868"/>
                  </a:lnTo>
                  <a:lnTo>
                    <a:pt x="3172" y="879"/>
                  </a:lnTo>
                  <a:lnTo>
                    <a:pt x="3153" y="891"/>
                  </a:lnTo>
                  <a:lnTo>
                    <a:pt x="3138" y="898"/>
                  </a:lnTo>
                  <a:lnTo>
                    <a:pt x="3142" y="898"/>
                  </a:lnTo>
                  <a:lnTo>
                    <a:pt x="3157" y="891"/>
                  </a:lnTo>
                  <a:lnTo>
                    <a:pt x="3183" y="879"/>
                  </a:lnTo>
                  <a:lnTo>
                    <a:pt x="3220" y="876"/>
                  </a:lnTo>
                  <a:lnTo>
                    <a:pt x="3264" y="879"/>
                  </a:lnTo>
                  <a:lnTo>
                    <a:pt x="3283" y="883"/>
                  </a:lnTo>
                  <a:lnTo>
                    <a:pt x="3294" y="891"/>
                  </a:lnTo>
                  <a:lnTo>
                    <a:pt x="3297" y="894"/>
                  </a:lnTo>
                  <a:lnTo>
                    <a:pt x="3297" y="898"/>
                  </a:lnTo>
                  <a:lnTo>
                    <a:pt x="3305" y="898"/>
                  </a:lnTo>
                  <a:lnTo>
                    <a:pt x="3305" y="891"/>
                  </a:lnTo>
                  <a:lnTo>
                    <a:pt x="3297" y="865"/>
                  </a:lnTo>
                  <a:lnTo>
                    <a:pt x="3279" y="842"/>
                  </a:lnTo>
                  <a:lnTo>
                    <a:pt x="3249" y="820"/>
                  </a:lnTo>
                  <a:lnTo>
                    <a:pt x="3209" y="79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1" name="図形 20"/>
            <p:cNvSpPr>
              <a:spLocks/>
            </p:cNvSpPr>
            <p:nvPr/>
          </p:nvSpPr>
          <p:spPr bwMode="auto">
            <a:xfrm>
              <a:off x="27598" y="4827823"/>
              <a:ext cx="165588" cy="79098"/>
            </a:xfrm>
            <a:custGeom>
              <a:avLst/>
              <a:gdLst/>
              <a:ahLst/>
              <a:cxnLst>
                <a:cxn ang="0">
                  <a:pos x="52" y="56"/>
                </a:cxn>
                <a:cxn ang="0">
                  <a:pos x="23" y="48"/>
                </a:cxn>
                <a:cxn ang="0">
                  <a:pos x="34" y="44"/>
                </a:cxn>
                <a:cxn ang="0">
                  <a:pos x="41" y="30"/>
                </a:cxn>
                <a:cxn ang="0">
                  <a:pos x="41" y="19"/>
                </a:cxn>
                <a:cxn ang="0">
                  <a:pos x="26" y="7"/>
                </a:cxn>
                <a:cxn ang="0">
                  <a:pos x="0" y="0"/>
                </a:cxn>
                <a:cxn ang="0">
                  <a:pos x="49" y="0"/>
                </a:cxn>
                <a:cxn ang="0">
                  <a:pos x="71" y="7"/>
                </a:cxn>
                <a:cxn ang="0">
                  <a:pos x="93" y="15"/>
                </a:cxn>
                <a:cxn ang="0">
                  <a:pos x="108" y="26"/>
                </a:cxn>
                <a:cxn ang="0">
                  <a:pos x="104" y="41"/>
                </a:cxn>
                <a:cxn ang="0">
                  <a:pos x="97" y="44"/>
                </a:cxn>
                <a:cxn ang="0">
                  <a:pos x="82" y="48"/>
                </a:cxn>
                <a:cxn ang="0">
                  <a:pos x="52" y="56"/>
                </a:cxn>
              </a:cxnLst>
              <a:rect l="0" t="0" r="0" b="0"/>
              <a:pathLst>
                <a:path w="108" h="56">
                  <a:moveTo>
                    <a:pt x="52" y="56"/>
                  </a:moveTo>
                  <a:lnTo>
                    <a:pt x="23" y="48"/>
                  </a:lnTo>
                  <a:lnTo>
                    <a:pt x="34" y="44"/>
                  </a:lnTo>
                  <a:lnTo>
                    <a:pt x="41" y="30"/>
                  </a:lnTo>
                  <a:lnTo>
                    <a:pt x="41" y="19"/>
                  </a:lnTo>
                  <a:lnTo>
                    <a:pt x="26" y="7"/>
                  </a:lnTo>
                  <a:lnTo>
                    <a:pt x="0" y="0"/>
                  </a:lnTo>
                  <a:lnTo>
                    <a:pt x="49" y="0"/>
                  </a:lnTo>
                  <a:lnTo>
                    <a:pt x="71" y="7"/>
                  </a:lnTo>
                  <a:lnTo>
                    <a:pt x="93" y="15"/>
                  </a:lnTo>
                  <a:lnTo>
                    <a:pt x="108" y="26"/>
                  </a:lnTo>
                  <a:lnTo>
                    <a:pt x="104" y="41"/>
                  </a:lnTo>
                  <a:lnTo>
                    <a:pt x="97" y="44"/>
                  </a:lnTo>
                  <a:lnTo>
                    <a:pt x="82" y="48"/>
                  </a:lnTo>
                  <a:lnTo>
                    <a:pt x="52" y="5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2" name="図形 21"/>
            <p:cNvSpPr>
              <a:spLocks/>
            </p:cNvSpPr>
            <p:nvPr/>
          </p:nvSpPr>
          <p:spPr bwMode="auto">
            <a:xfrm>
              <a:off x="130324" y="4827823"/>
              <a:ext cx="187053" cy="83336"/>
            </a:xfrm>
            <a:custGeom>
              <a:avLst/>
              <a:gdLst/>
              <a:ahLst/>
              <a:cxnLst>
                <a:cxn ang="0">
                  <a:pos x="115" y="26"/>
                </a:cxn>
                <a:cxn ang="0">
                  <a:pos x="122" y="33"/>
                </a:cxn>
                <a:cxn ang="0">
                  <a:pos x="115" y="41"/>
                </a:cxn>
                <a:cxn ang="0">
                  <a:pos x="107" y="44"/>
                </a:cxn>
                <a:cxn ang="0">
                  <a:pos x="74" y="56"/>
                </a:cxn>
                <a:cxn ang="0">
                  <a:pos x="15" y="59"/>
                </a:cxn>
                <a:cxn ang="0">
                  <a:pos x="4" y="56"/>
                </a:cxn>
                <a:cxn ang="0">
                  <a:pos x="26" y="48"/>
                </a:cxn>
                <a:cxn ang="0">
                  <a:pos x="37" y="44"/>
                </a:cxn>
                <a:cxn ang="0">
                  <a:pos x="41" y="41"/>
                </a:cxn>
                <a:cxn ang="0">
                  <a:pos x="44" y="33"/>
                </a:cxn>
                <a:cxn ang="0">
                  <a:pos x="41" y="26"/>
                </a:cxn>
                <a:cxn ang="0">
                  <a:pos x="37" y="19"/>
                </a:cxn>
                <a:cxn ang="0">
                  <a:pos x="26" y="7"/>
                </a:cxn>
                <a:cxn ang="0">
                  <a:pos x="0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96" y="15"/>
                </a:cxn>
                <a:cxn ang="0">
                  <a:pos x="115" y="26"/>
                </a:cxn>
              </a:cxnLst>
              <a:rect l="0" t="0" r="0" b="0"/>
              <a:pathLst>
                <a:path w="122" h="59">
                  <a:moveTo>
                    <a:pt x="115" y="26"/>
                  </a:moveTo>
                  <a:lnTo>
                    <a:pt x="122" y="33"/>
                  </a:lnTo>
                  <a:lnTo>
                    <a:pt x="115" y="41"/>
                  </a:lnTo>
                  <a:lnTo>
                    <a:pt x="107" y="44"/>
                  </a:lnTo>
                  <a:lnTo>
                    <a:pt x="74" y="56"/>
                  </a:lnTo>
                  <a:lnTo>
                    <a:pt x="15" y="59"/>
                  </a:lnTo>
                  <a:lnTo>
                    <a:pt x="4" y="56"/>
                  </a:lnTo>
                  <a:lnTo>
                    <a:pt x="26" y="48"/>
                  </a:lnTo>
                  <a:lnTo>
                    <a:pt x="37" y="44"/>
                  </a:lnTo>
                  <a:lnTo>
                    <a:pt x="41" y="41"/>
                  </a:lnTo>
                  <a:lnTo>
                    <a:pt x="44" y="33"/>
                  </a:lnTo>
                  <a:lnTo>
                    <a:pt x="41" y="26"/>
                  </a:lnTo>
                  <a:lnTo>
                    <a:pt x="37" y="19"/>
                  </a:lnTo>
                  <a:lnTo>
                    <a:pt x="26" y="7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96" y="15"/>
                  </a:lnTo>
                  <a:lnTo>
                    <a:pt x="115" y="2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3" name="図形 22"/>
            <p:cNvSpPr>
              <a:spLocks/>
            </p:cNvSpPr>
            <p:nvPr/>
          </p:nvSpPr>
          <p:spPr bwMode="auto">
            <a:xfrm>
              <a:off x="1847533" y="5308063"/>
              <a:ext cx="390972" cy="120060"/>
            </a:xfrm>
            <a:custGeom>
              <a:avLst/>
              <a:gdLst/>
              <a:ahLst/>
              <a:cxnLst>
                <a:cxn ang="0">
                  <a:pos x="100" y="4"/>
                </a:cxn>
                <a:cxn ang="0">
                  <a:pos x="81" y="15"/>
                </a:cxn>
                <a:cxn ang="0">
                  <a:pos x="74" y="26"/>
                </a:cxn>
                <a:cxn ang="0">
                  <a:pos x="70" y="37"/>
                </a:cxn>
                <a:cxn ang="0">
                  <a:pos x="74" y="41"/>
                </a:cxn>
                <a:cxn ang="0">
                  <a:pos x="81" y="52"/>
                </a:cxn>
                <a:cxn ang="0">
                  <a:pos x="115" y="59"/>
                </a:cxn>
                <a:cxn ang="0">
                  <a:pos x="155" y="70"/>
                </a:cxn>
                <a:cxn ang="0">
                  <a:pos x="200" y="81"/>
                </a:cxn>
                <a:cxn ang="0">
                  <a:pos x="255" y="85"/>
                </a:cxn>
                <a:cxn ang="0">
                  <a:pos x="181" y="85"/>
                </a:cxn>
                <a:cxn ang="0">
                  <a:pos x="100" y="81"/>
                </a:cxn>
                <a:cxn ang="0">
                  <a:pos x="67" y="74"/>
                </a:cxn>
                <a:cxn ang="0">
                  <a:pos x="37" y="67"/>
                </a:cxn>
                <a:cxn ang="0">
                  <a:pos x="11" y="52"/>
                </a:cxn>
                <a:cxn ang="0">
                  <a:pos x="0" y="37"/>
                </a:cxn>
                <a:cxn ang="0">
                  <a:pos x="0" y="30"/>
                </a:cxn>
                <a:cxn ang="0">
                  <a:pos x="0" y="19"/>
                </a:cxn>
                <a:cxn ang="0">
                  <a:pos x="11" y="11"/>
                </a:cxn>
                <a:cxn ang="0">
                  <a:pos x="30" y="4"/>
                </a:cxn>
                <a:cxn ang="0">
                  <a:pos x="30" y="0"/>
                </a:cxn>
                <a:cxn ang="0">
                  <a:pos x="100" y="4"/>
                </a:cxn>
              </a:cxnLst>
              <a:rect l="0" t="0" r="0" b="0"/>
              <a:pathLst>
                <a:path w="255" h="85">
                  <a:moveTo>
                    <a:pt x="100" y="4"/>
                  </a:moveTo>
                  <a:lnTo>
                    <a:pt x="81" y="15"/>
                  </a:lnTo>
                  <a:lnTo>
                    <a:pt x="74" y="26"/>
                  </a:lnTo>
                  <a:lnTo>
                    <a:pt x="70" y="37"/>
                  </a:lnTo>
                  <a:lnTo>
                    <a:pt x="74" y="41"/>
                  </a:lnTo>
                  <a:lnTo>
                    <a:pt x="81" y="52"/>
                  </a:lnTo>
                  <a:lnTo>
                    <a:pt x="115" y="59"/>
                  </a:lnTo>
                  <a:lnTo>
                    <a:pt x="155" y="70"/>
                  </a:lnTo>
                  <a:lnTo>
                    <a:pt x="200" y="81"/>
                  </a:lnTo>
                  <a:lnTo>
                    <a:pt x="255" y="85"/>
                  </a:lnTo>
                  <a:lnTo>
                    <a:pt x="181" y="85"/>
                  </a:lnTo>
                  <a:lnTo>
                    <a:pt x="100" y="81"/>
                  </a:lnTo>
                  <a:lnTo>
                    <a:pt x="67" y="74"/>
                  </a:lnTo>
                  <a:lnTo>
                    <a:pt x="37" y="67"/>
                  </a:lnTo>
                  <a:lnTo>
                    <a:pt x="11" y="52"/>
                  </a:lnTo>
                  <a:lnTo>
                    <a:pt x="0" y="37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11" y="11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100" y="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4" name="図形 23"/>
            <p:cNvSpPr>
              <a:spLocks/>
            </p:cNvSpPr>
            <p:nvPr/>
          </p:nvSpPr>
          <p:spPr bwMode="auto">
            <a:xfrm>
              <a:off x="1649747" y="5292526"/>
              <a:ext cx="288246" cy="151134"/>
            </a:xfrm>
            <a:custGeom>
              <a:avLst/>
              <a:gdLst/>
              <a:ahLst/>
              <a:cxnLst>
                <a:cxn ang="0">
                  <a:pos x="88" y="7"/>
                </a:cxn>
                <a:cxn ang="0">
                  <a:pos x="63" y="15"/>
                </a:cxn>
                <a:cxn ang="0">
                  <a:pos x="55" y="26"/>
                </a:cxn>
                <a:cxn ang="0">
                  <a:pos x="44" y="37"/>
                </a:cxn>
                <a:cxn ang="0">
                  <a:pos x="48" y="56"/>
                </a:cxn>
                <a:cxn ang="0">
                  <a:pos x="63" y="70"/>
                </a:cxn>
                <a:cxn ang="0">
                  <a:pos x="88" y="85"/>
                </a:cxn>
                <a:cxn ang="0">
                  <a:pos x="129" y="96"/>
                </a:cxn>
                <a:cxn ang="0">
                  <a:pos x="188" y="107"/>
                </a:cxn>
                <a:cxn ang="0">
                  <a:pos x="96" y="107"/>
                </a:cxn>
                <a:cxn ang="0">
                  <a:pos x="59" y="96"/>
                </a:cxn>
                <a:cxn ang="0">
                  <a:pos x="40" y="92"/>
                </a:cxn>
                <a:cxn ang="0">
                  <a:pos x="29" y="81"/>
                </a:cxn>
                <a:cxn ang="0">
                  <a:pos x="26" y="78"/>
                </a:cxn>
                <a:cxn ang="0">
                  <a:pos x="3" y="56"/>
                </a:cxn>
                <a:cxn ang="0">
                  <a:pos x="0" y="41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44" y="0"/>
                </a:cxn>
                <a:cxn ang="0">
                  <a:pos x="88" y="7"/>
                </a:cxn>
              </a:cxnLst>
              <a:rect l="0" t="0" r="0" b="0"/>
              <a:pathLst>
                <a:path w="188" h="107">
                  <a:moveTo>
                    <a:pt x="88" y="7"/>
                  </a:moveTo>
                  <a:lnTo>
                    <a:pt x="63" y="15"/>
                  </a:lnTo>
                  <a:lnTo>
                    <a:pt x="55" y="26"/>
                  </a:lnTo>
                  <a:lnTo>
                    <a:pt x="44" y="37"/>
                  </a:lnTo>
                  <a:lnTo>
                    <a:pt x="48" y="56"/>
                  </a:lnTo>
                  <a:lnTo>
                    <a:pt x="63" y="70"/>
                  </a:lnTo>
                  <a:lnTo>
                    <a:pt x="88" y="85"/>
                  </a:lnTo>
                  <a:lnTo>
                    <a:pt x="129" y="96"/>
                  </a:lnTo>
                  <a:lnTo>
                    <a:pt x="188" y="107"/>
                  </a:lnTo>
                  <a:lnTo>
                    <a:pt x="96" y="107"/>
                  </a:lnTo>
                  <a:lnTo>
                    <a:pt x="59" y="96"/>
                  </a:lnTo>
                  <a:lnTo>
                    <a:pt x="40" y="92"/>
                  </a:lnTo>
                  <a:lnTo>
                    <a:pt x="29" y="81"/>
                  </a:lnTo>
                  <a:lnTo>
                    <a:pt x="26" y="78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6"/>
                  </a:lnTo>
                  <a:lnTo>
                    <a:pt x="18" y="15"/>
                  </a:lnTo>
                  <a:lnTo>
                    <a:pt x="44" y="0"/>
                  </a:lnTo>
                  <a:lnTo>
                    <a:pt x="88" y="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5" name="図形 24"/>
            <p:cNvSpPr>
              <a:spLocks/>
            </p:cNvSpPr>
            <p:nvPr/>
          </p:nvSpPr>
          <p:spPr bwMode="auto">
            <a:xfrm>
              <a:off x="1162183" y="5188003"/>
              <a:ext cx="617889" cy="255657"/>
            </a:xfrm>
            <a:custGeom>
              <a:avLst/>
              <a:gdLst/>
              <a:ahLst/>
              <a:cxnLst>
                <a:cxn ang="0">
                  <a:pos x="44" y="81"/>
                </a:cxn>
                <a:cxn ang="0">
                  <a:pos x="52" y="89"/>
                </a:cxn>
                <a:cxn ang="0">
                  <a:pos x="55" y="104"/>
                </a:cxn>
                <a:cxn ang="0">
                  <a:pos x="70" y="122"/>
                </a:cxn>
                <a:cxn ang="0">
                  <a:pos x="100" y="137"/>
                </a:cxn>
                <a:cxn ang="0">
                  <a:pos x="129" y="144"/>
                </a:cxn>
                <a:cxn ang="0">
                  <a:pos x="192" y="159"/>
                </a:cxn>
                <a:cxn ang="0">
                  <a:pos x="222" y="166"/>
                </a:cxn>
                <a:cxn ang="0">
                  <a:pos x="225" y="166"/>
                </a:cxn>
                <a:cxn ang="0">
                  <a:pos x="288" y="170"/>
                </a:cxn>
                <a:cxn ang="0">
                  <a:pos x="381" y="174"/>
                </a:cxn>
                <a:cxn ang="0">
                  <a:pos x="403" y="181"/>
                </a:cxn>
                <a:cxn ang="0">
                  <a:pos x="392" y="181"/>
                </a:cxn>
                <a:cxn ang="0">
                  <a:pos x="303" y="174"/>
                </a:cxn>
                <a:cxn ang="0">
                  <a:pos x="218" y="170"/>
                </a:cxn>
                <a:cxn ang="0">
                  <a:pos x="125" y="155"/>
                </a:cxn>
                <a:cxn ang="0">
                  <a:pos x="70" y="141"/>
                </a:cxn>
                <a:cxn ang="0">
                  <a:pos x="29" y="122"/>
                </a:cxn>
                <a:cxn ang="0">
                  <a:pos x="11" y="111"/>
                </a:cxn>
                <a:cxn ang="0">
                  <a:pos x="0" y="96"/>
                </a:cxn>
                <a:cxn ang="0">
                  <a:pos x="0" y="74"/>
                </a:cxn>
                <a:cxn ang="0">
                  <a:pos x="15" y="56"/>
                </a:cxn>
                <a:cxn ang="0">
                  <a:pos x="22" y="44"/>
                </a:cxn>
                <a:cxn ang="0">
                  <a:pos x="44" y="30"/>
                </a:cxn>
                <a:cxn ang="0">
                  <a:pos x="66" y="19"/>
                </a:cxn>
                <a:cxn ang="0">
                  <a:pos x="92" y="11"/>
                </a:cxn>
                <a:cxn ang="0">
                  <a:pos x="129" y="4"/>
                </a:cxn>
                <a:cxn ang="0">
                  <a:pos x="177" y="0"/>
                </a:cxn>
                <a:cxn ang="0">
                  <a:pos x="177" y="11"/>
                </a:cxn>
                <a:cxn ang="0">
                  <a:pos x="140" y="11"/>
                </a:cxn>
                <a:cxn ang="0">
                  <a:pos x="107" y="19"/>
                </a:cxn>
                <a:cxn ang="0">
                  <a:pos x="81" y="30"/>
                </a:cxn>
                <a:cxn ang="0">
                  <a:pos x="66" y="44"/>
                </a:cxn>
                <a:cxn ang="0">
                  <a:pos x="55" y="56"/>
                </a:cxn>
                <a:cxn ang="0">
                  <a:pos x="52" y="70"/>
                </a:cxn>
                <a:cxn ang="0">
                  <a:pos x="44" y="81"/>
                </a:cxn>
              </a:cxnLst>
              <a:rect l="0" t="0" r="0" b="0"/>
              <a:pathLst>
                <a:path w="403" h="181">
                  <a:moveTo>
                    <a:pt x="44" y="81"/>
                  </a:moveTo>
                  <a:lnTo>
                    <a:pt x="52" y="89"/>
                  </a:lnTo>
                  <a:lnTo>
                    <a:pt x="55" y="104"/>
                  </a:lnTo>
                  <a:lnTo>
                    <a:pt x="70" y="122"/>
                  </a:lnTo>
                  <a:lnTo>
                    <a:pt x="100" y="137"/>
                  </a:lnTo>
                  <a:lnTo>
                    <a:pt x="129" y="144"/>
                  </a:lnTo>
                  <a:lnTo>
                    <a:pt x="192" y="159"/>
                  </a:lnTo>
                  <a:lnTo>
                    <a:pt x="222" y="166"/>
                  </a:lnTo>
                  <a:lnTo>
                    <a:pt x="225" y="166"/>
                  </a:lnTo>
                  <a:lnTo>
                    <a:pt x="288" y="170"/>
                  </a:lnTo>
                  <a:lnTo>
                    <a:pt x="381" y="174"/>
                  </a:lnTo>
                  <a:lnTo>
                    <a:pt x="403" y="181"/>
                  </a:lnTo>
                  <a:lnTo>
                    <a:pt x="392" y="181"/>
                  </a:lnTo>
                  <a:lnTo>
                    <a:pt x="303" y="174"/>
                  </a:lnTo>
                  <a:lnTo>
                    <a:pt x="218" y="170"/>
                  </a:lnTo>
                  <a:lnTo>
                    <a:pt x="125" y="155"/>
                  </a:lnTo>
                  <a:lnTo>
                    <a:pt x="70" y="141"/>
                  </a:lnTo>
                  <a:lnTo>
                    <a:pt x="29" y="122"/>
                  </a:lnTo>
                  <a:lnTo>
                    <a:pt x="11" y="111"/>
                  </a:lnTo>
                  <a:lnTo>
                    <a:pt x="0" y="96"/>
                  </a:lnTo>
                  <a:lnTo>
                    <a:pt x="0" y="74"/>
                  </a:lnTo>
                  <a:lnTo>
                    <a:pt x="15" y="56"/>
                  </a:lnTo>
                  <a:lnTo>
                    <a:pt x="22" y="44"/>
                  </a:lnTo>
                  <a:lnTo>
                    <a:pt x="44" y="30"/>
                  </a:lnTo>
                  <a:lnTo>
                    <a:pt x="66" y="19"/>
                  </a:lnTo>
                  <a:lnTo>
                    <a:pt x="92" y="11"/>
                  </a:lnTo>
                  <a:lnTo>
                    <a:pt x="129" y="4"/>
                  </a:lnTo>
                  <a:lnTo>
                    <a:pt x="177" y="0"/>
                  </a:lnTo>
                  <a:lnTo>
                    <a:pt x="177" y="11"/>
                  </a:lnTo>
                  <a:lnTo>
                    <a:pt x="140" y="11"/>
                  </a:lnTo>
                  <a:lnTo>
                    <a:pt x="107" y="19"/>
                  </a:lnTo>
                  <a:lnTo>
                    <a:pt x="81" y="30"/>
                  </a:lnTo>
                  <a:lnTo>
                    <a:pt x="66" y="44"/>
                  </a:lnTo>
                  <a:lnTo>
                    <a:pt x="55" y="56"/>
                  </a:lnTo>
                  <a:lnTo>
                    <a:pt x="52" y="70"/>
                  </a:lnTo>
                  <a:lnTo>
                    <a:pt x="44" y="81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6" name="図形 25"/>
            <p:cNvSpPr>
              <a:spLocks/>
            </p:cNvSpPr>
            <p:nvPr/>
          </p:nvSpPr>
          <p:spPr bwMode="auto">
            <a:xfrm>
              <a:off x="1416698" y="5250152"/>
              <a:ext cx="294379" cy="152547"/>
            </a:xfrm>
            <a:custGeom>
              <a:avLst/>
              <a:gdLst/>
              <a:ahLst/>
              <a:cxnLst>
                <a:cxn ang="0">
                  <a:pos x="192" y="30"/>
                </a:cxn>
                <a:cxn ang="0">
                  <a:pos x="159" y="45"/>
                </a:cxn>
                <a:cxn ang="0">
                  <a:pos x="152" y="56"/>
                </a:cxn>
                <a:cxn ang="0">
                  <a:pos x="144" y="71"/>
                </a:cxn>
                <a:cxn ang="0">
                  <a:pos x="152" y="86"/>
                </a:cxn>
                <a:cxn ang="0">
                  <a:pos x="166" y="108"/>
                </a:cxn>
                <a:cxn ang="0">
                  <a:pos x="67" y="82"/>
                </a:cxn>
                <a:cxn ang="0">
                  <a:pos x="41" y="78"/>
                </a:cxn>
                <a:cxn ang="0">
                  <a:pos x="11" y="60"/>
                </a:cxn>
                <a:cxn ang="0">
                  <a:pos x="0" y="52"/>
                </a:cxn>
                <a:cxn ang="0">
                  <a:pos x="0" y="41"/>
                </a:cxn>
                <a:cxn ang="0">
                  <a:pos x="4" y="37"/>
                </a:cxn>
                <a:cxn ang="0">
                  <a:pos x="11" y="26"/>
                </a:cxn>
                <a:cxn ang="0">
                  <a:pos x="30" y="15"/>
                </a:cxn>
                <a:cxn ang="0">
                  <a:pos x="59" y="8"/>
                </a:cxn>
                <a:cxn ang="0">
                  <a:pos x="59" y="0"/>
                </a:cxn>
                <a:cxn ang="0">
                  <a:pos x="122" y="23"/>
                </a:cxn>
                <a:cxn ang="0">
                  <a:pos x="192" y="30"/>
                </a:cxn>
              </a:cxnLst>
              <a:rect l="0" t="0" r="0" b="0"/>
              <a:pathLst>
                <a:path w="192" h="108">
                  <a:moveTo>
                    <a:pt x="192" y="30"/>
                  </a:moveTo>
                  <a:lnTo>
                    <a:pt x="159" y="45"/>
                  </a:lnTo>
                  <a:lnTo>
                    <a:pt x="152" y="56"/>
                  </a:lnTo>
                  <a:lnTo>
                    <a:pt x="144" y="71"/>
                  </a:lnTo>
                  <a:lnTo>
                    <a:pt x="152" y="86"/>
                  </a:lnTo>
                  <a:lnTo>
                    <a:pt x="166" y="108"/>
                  </a:lnTo>
                  <a:lnTo>
                    <a:pt x="67" y="82"/>
                  </a:lnTo>
                  <a:lnTo>
                    <a:pt x="41" y="78"/>
                  </a:lnTo>
                  <a:lnTo>
                    <a:pt x="11" y="60"/>
                  </a:lnTo>
                  <a:lnTo>
                    <a:pt x="0" y="52"/>
                  </a:lnTo>
                  <a:lnTo>
                    <a:pt x="0" y="41"/>
                  </a:lnTo>
                  <a:lnTo>
                    <a:pt x="4" y="37"/>
                  </a:lnTo>
                  <a:lnTo>
                    <a:pt x="11" y="26"/>
                  </a:lnTo>
                  <a:lnTo>
                    <a:pt x="30" y="15"/>
                  </a:lnTo>
                  <a:lnTo>
                    <a:pt x="59" y="8"/>
                  </a:lnTo>
                  <a:lnTo>
                    <a:pt x="59" y="0"/>
                  </a:lnTo>
                  <a:lnTo>
                    <a:pt x="122" y="23"/>
                  </a:lnTo>
                  <a:lnTo>
                    <a:pt x="192" y="3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7" name="図形 26"/>
            <p:cNvSpPr>
              <a:spLocks/>
            </p:cNvSpPr>
            <p:nvPr/>
          </p:nvSpPr>
          <p:spPr bwMode="auto">
            <a:xfrm>
              <a:off x="1332370" y="5245914"/>
              <a:ext cx="384839" cy="176559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114" y="3"/>
                </a:cxn>
                <a:cxn ang="0">
                  <a:pos x="81" y="18"/>
                </a:cxn>
                <a:cxn ang="0">
                  <a:pos x="59" y="29"/>
                </a:cxn>
                <a:cxn ang="0">
                  <a:pos x="51" y="44"/>
                </a:cxn>
                <a:cxn ang="0">
                  <a:pos x="55" y="55"/>
                </a:cxn>
                <a:cxn ang="0">
                  <a:pos x="59" y="63"/>
                </a:cxn>
                <a:cxn ang="0">
                  <a:pos x="96" y="85"/>
                </a:cxn>
                <a:cxn ang="0">
                  <a:pos x="122" y="89"/>
                </a:cxn>
                <a:cxn ang="0">
                  <a:pos x="225" y="114"/>
                </a:cxn>
                <a:cxn ang="0">
                  <a:pos x="233" y="118"/>
                </a:cxn>
                <a:cxn ang="0">
                  <a:pos x="251" y="125"/>
                </a:cxn>
                <a:cxn ang="0">
                  <a:pos x="196" y="118"/>
                </a:cxn>
                <a:cxn ang="0">
                  <a:pos x="125" y="111"/>
                </a:cxn>
                <a:cxn ang="0">
                  <a:pos x="55" y="96"/>
                </a:cxn>
                <a:cxn ang="0">
                  <a:pos x="26" y="81"/>
                </a:cxn>
                <a:cxn ang="0">
                  <a:pos x="11" y="70"/>
                </a:cxn>
                <a:cxn ang="0">
                  <a:pos x="0" y="48"/>
                </a:cxn>
                <a:cxn ang="0">
                  <a:pos x="3" y="44"/>
                </a:cxn>
                <a:cxn ang="0">
                  <a:pos x="18" y="26"/>
                </a:cxn>
                <a:cxn ang="0">
                  <a:pos x="29" y="15"/>
                </a:cxn>
                <a:cxn ang="0">
                  <a:pos x="51" y="11"/>
                </a:cxn>
                <a:cxn ang="0">
                  <a:pos x="70" y="3"/>
                </a:cxn>
                <a:cxn ang="0">
                  <a:pos x="99" y="0"/>
                </a:cxn>
              </a:cxnLst>
              <a:rect l="0" t="0" r="0" b="0"/>
              <a:pathLst>
                <a:path w="251" h="125">
                  <a:moveTo>
                    <a:pt x="99" y="0"/>
                  </a:moveTo>
                  <a:lnTo>
                    <a:pt x="114" y="3"/>
                  </a:lnTo>
                  <a:lnTo>
                    <a:pt x="81" y="18"/>
                  </a:lnTo>
                  <a:lnTo>
                    <a:pt x="59" y="29"/>
                  </a:lnTo>
                  <a:lnTo>
                    <a:pt x="51" y="44"/>
                  </a:lnTo>
                  <a:lnTo>
                    <a:pt x="55" y="55"/>
                  </a:lnTo>
                  <a:lnTo>
                    <a:pt x="59" y="63"/>
                  </a:lnTo>
                  <a:lnTo>
                    <a:pt x="96" y="85"/>
                  </a:lnTo>
                  <a:lnTo>
                    <a:pt x="122" y="89"/>
                  </a:lnTo>
                  <a:lnTo>
                    <a:pt x="225" y="114"/>
                  </a:lnTo>
                  <a:lnTo>
                    <a:pt x="233" y="118"/>
                  </a:lnTo>
                  <a:lnTo>
                    <a:pt x="251" y="125"/>
                  </a:lnTo>
                  <a:lnTo>
                    <a:pt x="196" y="118"/>
                  </a:lnTo>
                  <a:lnTo>
                    <a:pt x="125" y="111"/>
                  </a:lnTo>
                  <a:lnTo>
                    <a:pt x="55" y="96"/>
                  </a:lnTo>
                  <a:lnTo>
                    <a:pt x="26" y="81"/>
                  </a:lnTo>
                  <a:lnTo>
                    <a:pt x="11" y="70"/>
                  </a:lnTo>
                  <a:lnTo>
                    <a:pt x="0" y="48"/>
                  </a:lnTo>
                  <a:lnTo>
                    <a:pt x="3" y="44"/>
                  </a:lnTo>
                  <a:lnTo>
                    <a:pt x="18" y="26"/>
                  </a:lnTo>
                  <a:lnTo>
                    <a:pt x="29" y="15"/>
                  </a:lnTo>
                  <a:lnTo>
                    <a:pt x="51" y="11"/>
                  </a:lnTo>
                  <a:lnTo>
                    <a:pt x="70" y="3"/>
                  </a:lnTo>
                  <a:lnTo>
                    <a:pt x="99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8" name="図形 27"/>
            <p:cNvSpPr>
              <a:spLocks/>
            </p:cNvSpPr>
            <p:nvPr/>
          </p:nvSpPr>
          <p:spPr bwMode="auto">
            <a:xfrm>
              <a:off x="1280241" y="5224727"/>
              <a:ext cx="459967" cy="20904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30" y="7"/>
                </a:cxn>
                <a:cxn ang="0">
                  <a:pos x="100" y="15"/>
                </a:cxn>
                <a:cxn ang="0">
                  <a:pos x="78" y="18"/>
                </a:cxn>
                <a:cxn ang="0">
                  <a:pos x="60" y="30"/>
                </a:cxn>
                <a:cxn ang="0">
                  <a:pos x="48" y="41"/>
                </a:cxn>
                <a:cxn ang="0">
                  <a:pos x="34" y="59"/>
                </a:cxn>
                <a:cxn ang="0">
                  <a:pos x="34" y="63"/>
                </a:cxn>
                <a:cxn ang="0">
                  <a:pos x="34" y="74"/>
                </a:cxn>
                <a:cxn ang="0">
                  <a:pos x="37" y="85"/>
                </a:cxn>
                <a:cxn ang="0">
                  <a:pos x="60" y="100"/>
                </a:cxn>
                <a:cxn ang="0">
                  <a:pos x="93" y="115"/>
                </a:cxn>
                <a:cxn ang="0">
                  <a:pos x="178" y="133"/>
                </a:cxn>
                <a:cxn ang="0">
                  <a:pos x="255" y="144"/>
                </a:cxn>
                <a:cxn ang="0">
                  <a:pos x="289" y="144"/>
                </a:cxn>
                <a:cxn ang="0">
                  <a:pos x="300" y="148"/>
                </a:cxn>
                <a:cxn ang="0">
                  <a:pos x="204" y="140"/>
                </a:cxn>
                <a:cxn ang="0">
                  <a:pos x="148" y="133"/>
                </a:cxn>
                <a:cxn ang="0">
                  <a:pos x="100" y="126"/>
                </a:cxn>
                <a:cxn ang="0">
                  <a:pos x="63" y="115"/>
                </a:cxn>
                <a:cxn ang="0">
                  <a:pos x="19" y="89"/>
                </a:cxn>
                <a:cxn ang="0">
                  <a:pos x="4" y="74"/>
                </a:cxn>
                <a:cxn ang="0">
                  <a:pos x="0" y="63"/>
                </a:cxn>
                <a:cxn ang="0">
                  <a:pos x="4" y="44"/>
                </a:cxn>
                <a:cxn ang="0">
                  <a:pos x="15" y="30"/>
                </a:cxn>
                <a:cxn ang="0">
                  <a:pos x="37" y="15"/>
                </a:cxn>
                <a:cxn ang="0">
                  <a:pos x="71" y="4"/>
                </a:cxn>
                <a:cxn ang="0">
                  <a:pos x="115" y="0"/>
                </a:cxn>
              </a:cxnLst>
              <a:rect l="0" t="0" r="0" b="0"/>
              <a:pathLst>
                <a:path w="300" h="148">
                  <a:moveTo>
                    <a:pt x="115" y="0"/>
                  </a:moveTo>
                  <a:lnTo>
                    <a:pt x="130" y="7"/>
                  </a:lnTo>
                  <a:lnTo>
                    <a:pt x="100" y="15"/>
                  </a:lnTo>
                  <a:lnTo>
                    <a:pt x="78" y="18"/>
                  </a:lnTo>
                  <a:lnTo>
                    <a:pt x="60" y="30"/>
                  </a:lnTo>
                  <a:lnTo>
                    <a:pt x="48" y="41"/>
                  </a:lnTo>
                  <a:lnTo>
                    <a:pt x="34" y="59"/>
                  </a:lnTo>
                  <a:lnTo>
                    <a:pt x="34" y="63"/>
                  </a:lnTo>
                  <a:lnTo>
                    <a:pt x="34" y="74"/>
                  </a:lnTo>
                  <a:lnTo>
                    <a:pt x="37" y="85"/>
                  </a:lnTo>
                  <a:lnTo>
                    <a:pt x="60" y="100"/>
                  </a:lnTo>
                  <a:lnTo>
                    <a:pt x="93" y="115"/>
                  </a:lnTo>
                  <a:lnTo>
                    <a:pt x="178" y="133"/>
                  </a:lnTo>
                  <a:lnTo>
                    <a:pt x="255" y="144"/>
                  </a:lnTo>
                  <a:lnTo>
                    <a:pt x="289" y="144"/>
                  </a:lnTo>
                  <a:lnTo>
                    <a:pt x="300" y="148"/>
                  </a:lnTo>
                  <a:lnTo>
                    <a:pt x="204" y="140"/>
                  </a:lnTo>
                  <a:lnTo>
                    <a:pt x="148" y="133"/>
                  </a:lnTo>
                  <a:lnTo>
                    <a:pt x="100" y="126"/>
                  </a:lnTo>
                  <a:lnTo>
                    <a:pt x="63" y="115"/>
                  </a:lnTo>
                  <a:lnTo>
                    <a:pt x="19" y="89"/>
                  </a:lnTo>
                  <a:lnTo>
                    <a:pt x="4" y="74"/>
                  </a:lnTo>
                  <a:lnTo>
                    <a:pt x="0" y="63"/>
                  </a:lnTo>
                  <a:lnTo>
                    <a:pt x="4" y="44"/>
                  </a:lnTo>
                  <a:lnTo>
                    <a:pt x="15" y="30"/>
                  </a:lnTo>
                  <a:lnTo>
                    <a:pt x="37" y="15"/>
                  </a:lnTo>
                  <a:lnTo>
                    <a:pt x="71" y="4"/>
                  </a:lnTo>
                  <a:lnTo>
                    <a:pt x="115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9" name="図形 28"/>
            <p:cNvSpPr>
              <a:spLocks/>
            </p:cNvSpPr>
            <p:nvPr/>
          </p:nvSpPr>
          <p:spPr bwMode="auto">
            <a:xfrm>
              <a:off x="1241910" y="5203540"/>
              <a:ext cx="225384" cy="209046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33" y="8"/>
                </a:cxn>
                <a:cxn ang="0">
                  <a:pos x="133" y="15"/>
                </a:cxn>
                <a:cxn ang="0">
                  <a:pos x="88" y="15"/>
                </a:cxn>
                <a:cxn ang="0">
                  <a:pos x="59" y="22"/>
                </a:cxn>
                <a:cxn ang="0">
                  <a:pos x="33" y="41"/>
                </a:cxn>
                <a:cxn ang="0">
                  <a:pos x="25" y="59"/>
                </a:cxn>
                <a:cxn ang="0">
                  <a:pos x="18" y="78"/>
                </a:cxn>
                <a:cxn ang="0">
                  <a:pos x="25" y="89"/>
                </a:cxn>
                <a:cxn ang="0">
                  <a:pos x="40" y="104"/>
                </a:cxn>
                <a:cxn ang="0">
                  <a:pos x="77" y="126"/>
                </a:cxn>
                <a:cxn ang="0">
                  <a:pos x="147" y="148"/>
                </a:cxn>
                <a:cxn ang="0">
                  <a:pos x="110" y="141"/>
                </a:cxn>
                <a:cxn ang="0">
                  <a:pos x="55" y="126"/>
                </a:cxn>
                <a:cxn ang="0">
                  <a:pos x="33" y="115"/>
                </a:cxn>
                <a:cxn ang="0">
                  <a:pos x="18" y="100"/>
                </a:cxn>
                <a:cxn ang="0">
                  <a:pos x="3" y="85"/>
                </a:cxn>
                <a:cxn ang="0">
                  <a:pos x="0" y="70"/>
                </a:cxn>
                <a:cxn ang="0">
                  <a:pos x="3" y="59"/>
                </a:cxn>
                <a:cxn ang="0">
                  <a:pos x="7" y="48"/>
                </a:cxn>
                <a:cxn ang="0">
                  <a:pos x="14" y="33"/>
                </a:cxn>
                <a:cxn ang="0">
                  <a:pos x="25" y="22"/>
                </a:cxn>
                <a:cxn ang="0">
                  <a:pos x="48" y="15"/>
                </a:cxn>
                <a:cxn ang="0">
                  <a:pos x="85" y="4"/>
                </a:cxn>
                <a:cxn ang="0">
                  <a:pos x="129" y="0"/>
                </a:cxn>
              </a:cxnLst>
              <a:rect l="0" t="0" r="0" b="0"/>
              <a:pathLst>
                <a:path w="147" h="148">
                  <a:moveTo>
                    <a:pt x="129" y="0"/>
                  </a:moveTo>
                  <a:lnTo>
                    <a:pt x="133" y="8"/>
                  </a:lnTo>
                  <a:lnTo>
                    <a:pt x="133" y="15"/>
                  </a:lnTo>
                  <a:lnTo>
                    <a:pt x="88" y="15"/>
                  </a:lnTo>
                  <a:lnTo>
                    <a:pt x="59" y="22"/>
                  </a:lnTo>
                  <a:lnTo>
                    <a:pt x="33" y="41"/>
                  </a:lnTo>
                  <a:lnTo>
                    <a:pt x="25" y="59"/>
                  </a:lnTo>
                  <a:lnTo>
                    <a:pt x="18" y="78"/>
                  </a:lnTo>
                  <a:lnTo>
                    <a:pt x="25" y="89"/>
                  </a:lnTo>
                  <a:lnTo>
                    <a:pt x="40" y="104"/>
                  </a:lnTo>
                  <a:lnTo>
                    <a:pt x="77" y="126"/>
                  </a:lnTo>
                  <a:lnTo>
                    <a:pt x="147" y="148"/>
                  </a:lnTo>
                  <a:lnTo>
                    <a:pt x="110" y="141"/>
                  </a:lnTo>
                  <a:lnTo>
                    <a:pt x="55" y="126"/>
                  </a:lnTo>
                  <a:lnTo>
                    <a:pt x="33" y="115"/>
                  </a:lnTo>
                  <a:lnTo>
                    <a:pt x="18" y="100"/>
                  </a:lnTo>
                  <a:lnTo>
                    <a:pt x="3" y="85"/>
                  </a:lnTo>
                  <a:lnTo>
                    <a:pt x="0" y="70"/>
                  </a:lnTo>
                  <a:lnTo>
                    <a:pt x="3" y="59"/>
                  </a:lnTo>
                  <a:lnTo>
                    <a:pt x="7" y="48"/>
                  </a:lnTo>
                  <a:lnTo>
                    <a:pt x="14" y="33"/>
                  </a:lnTo>
                  <a:lnTo>
                    <a:pt x="25" y="22"/>
                  </a:lnTo>
                  <a:lnTo>
                    <a:pt x="48" y="15"/>
                  </a:lnTo>
                  <a:lnTo>
                    <a:pt x="85" y="4"/>
                  </a:lnTo>
                  <a:lnTo>
                    <a:pt x="129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0" name="図形 29"/>
            <p:cNvSpPr>
              <a:spLocks/>
            </p:cNvSpPr>
            <p:nvPr/>
          </p:nvSpPr>
          <p:spPr bwMode="auto">
            <a:xfrm>
              <a:off x="2175643" y="4827823"/>
              <a:ext cx="205452" cy="199158"/>
            </a:xfrm>
            <a:custGeom>
              <a:avLst/>
              <a:gdLst/>
              <a:ahLst/>
              <a:cxnLst>
                <a:cxn ang="0">
                  <a:pos x="126" y="41"/>
                </a:cxn>
                <a:cxn ang="0">
                  <a:pos x="134" y="59"/>
                </a:cxn>
                <a:cxn ang="0">
                  <a:pos x="126" y="74"/>
                </a:cxn>
                <a:cxn ang="0">
                  <a:pos x="119" y="89"/>
                </a:cxn>
                <a:cxn ang="0">
                  <a:pos x="104" y="111"/>
                </a:cxn>
                <a:cxn ang="0">
                  <a:pos x="71" y="118"/>
                </a:cxn>
                <a:cxn ang="0">
                  <a:pos x="0" y="141"/>
                </a:cxn>
                <a:cxn ang="0">
                  <a:pos x="52" y="126"/>
                </a:cxn>
                <a:cxn ang="0">
                  <a:pos x="71" y="111"/>
                </a:cxn>
                <a:cxn ang="0">
                  <a:pos x="89" y="89"/>
                </a:cxn>
                <a:cxn ang="0">
                  <a:pos x="97" y="63"/>
                </a:cxn>
                <a:cxn ang="0">
                  <a:pos x="93" y="44"/>
                </a:cxn>
                <a:cxn ang="0">
                  <a:pos x="78" y="26"/>
                </a:cxn>
                <a:cxn ang="0">
                  <a:pos x="56" y="15"/>
                </a:cxn>
                <a:cxn ang="0">
                  <a:pos x="26" y="0"/>
                </a:cxn>
                <a:cxn ang="0">
                  <a:pos x="67" y="7"/>
                </a:cxn>
                <a:cxn ang="0">
                  <a:pos x="97" y="19"/>
                </a:cxn>
                <a:cxn ang="0">
                  <a:pos x="119" y="30"/>
                </a:cxn>
                <a:cxn ang="0">
                  <a:pos x="126" y="41"/>
                </a:cxn>
              </a:cxnLst>
              <a:rect l="0" t="0" r="0" b="0"/>
              <a:pathLst>
                <a:path w="134" h="141">
                  <a:moveTo>
                    <a:pt x="126" y="41"/>
                  </a:moveTo>
                  <a:lnTo>
                    <a:pt x="134" y="59"/>
                  </a:lnTo>
                  <a:lnTo>
                    <a:pt x="126" y="74"/>
                  </a:lnTo>
                  <a:lnTo>
                    <a:pt x="119" y="89"/>
                  </a:lnTo>
                  <a:lnTo>
                    <a:pt x="104" y="111"/>
                  </a:lnTo>
                  <a:lnTo>
                    <a:pt x="71" y="118"/>
                  </a:lnTo>
                  <a:lnTo>
                    <a:pt x="0" y="141"/>
                  </a:lnTo>
                  <a:lnTo>
                    <a:pt x="52" y="126"/>
                  </a:lnTo>
                  <a:lnTo>
                    <a:pt x="71" y="111"/>
                  </a:lnTo>
                  <a:lnTo>
                    <a:pt x="89" y="89"/>
                  </a:lnTo>
                  <a:lnTo>
                    <a:pt x="97" y="63"/>
                  </a:lnTo>
                  <a:lnTo>
                    <a:pt x="93" y="44"/>
                  </a:lnTo>
                  <a:lnTo>
                    <a:pt x="78" y="26"/>
                  </a:lnTo>
                  <a:lnTo>
                    <a:pt x="56" y="15"/>
                  </a:lnTo>
                  <a:lnTo>
                    <a:pt x="26" y="0"/>
                  </a:lnTo>
                  <a:lnTo>
                    <a:pt x="67" y="7"/>
                  </a:lnTo>
                  <a:lnTo>
                    <a:pt x="97" y="19"/>
                  </a:lnTo>
                  <a:lnTo>
                    <a:pt x="119" y="30"/>
                  </a:lnTo>
                  <a:lnTo>
                    <a:pt x="126" y="41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1" name="図形 30"/>
            <p:cNvSpPr>
              <a:spLocks/>
            </p:cNvSpPr>
            <p:nvPr/>
          </p:nvSpPr>
          <p:spPr bwMode="auto">
            <a:xfrm>
              <a:off x="2102048" y="4827823"/>
              <a:ext cx="216184" cy="209046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85" y="7"/>
                </a:cxn>
                <a:cxn ang="0">
                  <a:pos x="115" y="26"/>
                </a:cxn>
                <a:cxn ang="0">
                  <a:pos x="130" y="41"/>
                </a:cxn>
                <a:cxn ang="0">
                  <a:pos x="137" y="44"/>
                </a:cxn>
                <a:cxn ang="0">
                  <a:pos x="141" y="63"/>
                </a:cxn>
                <a:cxn ang="0">
                  <a:pos x="137" y="85"/>
                </a:cxn>
                <a:cxn ang="0">
                  <a:pos x="119" y="100"/>
                </a:cxn>
                <a:cxn ang="0">
                  <a:pos x="104" y="115"/>
                </a:cxn>
                <a:cxn ang="0">
                  <a:pos x="67" y="133"/>
                </a:cxn>
                <a:cxn ang="0">
                  <a:pos x="15" y="144"/>
                </a:cxn>
                <a:cxn ang="0">
                  <a:pos x="0" y="148"/>
                </a:cxn>
                <a:cxn ang="0">
                  <a:pos x="26" y="141"/>
                </a:cxn>
                <a:cxn ang="0">
                  <a:pos x="56" y="118"/>
                </a:cxn>
                <a:cxn ang="0">
                  <a:pos x="82" y="96"/>
                </a:cxn>
                <a:cxn ang="0">
                  <a:pos x="89" y="78"/>
                </a:cxn>
                <a:cxn ang="0">
                  <a:pos x="96" y="63"/>
                </a:cxn>
                <a:cxn ang="0">
                  <a:pos x="96" y="59"/>
                </a:cxn>
                <a:cxn ang="0">
                  <a:pos x="85" y="41"/>
                </a:cxn>
                <a:cxn ang="0">
                  <a:pos x="82" y="26"/>
                </a:cxn>
                <a:cxn ang="0">
                  <a:pos x="67" y="15"/>
                </a:cxn>
                <a:cxn ang="0">
                  <a:pos x="41" y="4"/>
                </a:cxn>
                <a:cxn ang="0">
                  <a:pos x="11" y="0"/>
                </a:cxn>
                <a:cxn ang="0">
                  <a:pos x="45" y="0"/>
                </a:cxn>
              </a:cxnLst>
              <a:rect l="0" t="0" r="0" b="0"/>
              <a:pathLst>
                <a:path w="141" h="148">
                  <a:moveTo>
                    <a:pt x="45" y="0"/>
                  </a:moveTo>
                  <a:lnTo>
                    <a:pt x="85" y="7"/>
                  </a:lnTo>
                  <a:lnTo>
                    <a:pt x="115" y="26"/>
                  </a:lnTo>
                  <a:lnTo>
                    <a:pt x="130" y="41"/>
                  </a:lnTo>
                  <a:lnTo>
                    <a:pt x="137" y="44"/>
                  </a:lnTo>
                  <a:lnTo>
                    <a:pt x="141" y="63"/>
                  </a:lnTo>
                  <a:lnTo>
                    <a:pt x="137" y="85"/>
                  </a:lnTo>
                  <a:lnTo>
                    <a:pt x="119" y="100"/>
                  </a:lnTo>
                  <a:lnTo>
                    <a:pt x="104" y="115"/>
                  </a:lnTo>
                  <a:lnTo>
                    <a:pt x="67" y="133"/>
                  </a:lnTo>
                  <a:lnTo>
                    <a:pt x="15" y="144"/>
                  </a:lnTo>
                  <a:lnTo>
                    <a:pt x="0" y="148"/>
                  </a:lnTo>
                  <a:lnTo>
                    <a:pt x="26" y="141"/>
                  </a:lnTo>
                  <a:lnTo>
                    <a:pt x="56" y="118"/>
                  </a:lnTo>
                  <a:lnTo>
                    <a:pt x="82" y="96"/>
                  </a:lnTo>
                  <a:lnTo>
                    <a:pt x="89" y="78"/>
                  </a:lnTo>
                  <a:lnTo>
                    <a:pt x="96" y="63"/>
                  </a:lnTo>
                  <a:lnTo>
                    <a:pt x="96" y="59"/>
                  </a:lnTo>
                  <a:lnTo>
                    <a:pt x="85" y="41"/>
                  </a:lnTo>
                  <a:lnTo>
                    <a:pt x="82" y="26"/>
                  </a:lnTo>
                  <a:lnTo>
                    <a:pt x="67" y="15"/>
                  </a:lnTo>
                  <a:lnTo>
                    <a:pt x="41" y="4"/>
                  </a:lnTo>
                  <a:lnTo>
                    <a:pt x="11" y="0"/>
                  </a:lnTo>
                  <a:lnTo>
                    <a:pt x="45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2" name="図形 31"/>
            <p:cNvSpPr>
              <a:spLocks/>
            </p:cNvSpPr>
            <p:nvPr/>
          </p:nvSpPr>
          <p:spPr bwMode="auto">
            <a:xfrm>
              <a:off x="1994723" y="4827823"/>
              <a:ext cx="243782" cy="21893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59" y="0"/>
                </a:cxn>
                <a:cxn ang="0">
                  <a:pos x="100" y="4"/>
                </a:cxn>
                <a:cxn ang="0">
                  <a:pos x="126" y="15"/>
                </a:cxn>
                <a:cxn ang="0">
                  <a:pos x="144" y="30"/>
                </a:cxn>
                <a:cxn ang="0">
                  <a:pos x="155" y="41"/>
                </a:cxn>
                <a:cxn ang="0">
                  <a:pos x="159" y="59"/>
                </a:cxn>
                <a:cxn ang="0">
                  <a:pos x="159" y="63"/>
                </a:cxn>
                <a:cxn ang="0">
                  <a:pos x="155" y="85"/>
                </a:cxn>
                <a:cxn ang="0">
                  <a:pos x="144" y="100"/>
                </a:cxn>
                <a:cxn ang="0">
                  <a:pos x="111" y="129"/>
                </a:cxn>
                <a:cxn ang="0">
                  <a:pos x="74" y="144"/>
                </a:cxn>
                <a:cxn ang="0">
                  <a:pos x="59" y="148"/>
                </a:cxn>
                <a:cxn ang="0">
                  <a:pos x="15" y="155"/>
                </a:cxn>
                <a:cxn ang="0">
                  <a:pos x="59" y="133"/>
                </a:cxn>
                <a:cxn ang="0">
                  <a:pos x="74" y="118"/>
                </a:cxn>
                <a:cxn ang="0">
                  <a:pos x="89" y="100"/>
                </a:cxn>
                <a:cxn ang="0">
                  <a:pos x="96" y="78"/>
                </a:cxn>
                <a:cxn ang="0">
                  <a:pos x="89" y="63"/>
                </a:cxn>
                <a:cxn ang="0">
                  <a:pos x="70" y="33"/>
                </a:cxn>
                <a:cxn ang="0">
                  <a:pos x="41" y="15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0" b="0"/>
              <a:pathLst>
                <a:path w="159" h="155">
                  <a:moveTo>
                    <a:pt x="33" y="0"/>
                  </a:moveTo>
                  <a:lnTo>
                    <a:pt x="59" y="0"/>
                  </a:lnTo>
                  <a:lnTo>
                    <a:pt x="100" y="4"/>
                  </a:lnTo>
                  <a:lnTo>
                    <a:pt x="126" y="15"/>
                  </a:lnTo>
                  <a:lnTo>
                    <a:pt x="144" y="30"/>
                  </a:lnTo>
                  <a:lnTo>
                    <a:pt x="155" y="41"/>
                  </a:lnTo>
                  <a:lnTo>
                    <a:pt x="159" y="59"/>
                  </a:lnTo>
                  <a:lnTo>
                    <a:pt x="159" y="63"/>
                  </a:lnTo>
                  <a:lnTo>
                    <a:pt x="155" y="85"/>
                  </a:lnTo>
                  <a:lnTo>
                    <a:pt x="144" y="100"/>
                  </a:lnTo>
                  <a:lnTo>
                    <a:pt x="111" y="129"/>
                  </a:lnTo>
                  <a:lnTo>
                    <a:pt x="74" y="144"/>
                  </a:lnTo>
                  <a:lnTo>
                    <a:pt x="59" y="148"/>
                  </a:lnTo>
                  <a:lnTo>
                    <a:pt x="15" y="155"/>
                  </a:lnTo>
                  <a:lnTo>
                    <a:pt x="59" y="133"/>
                  </a:lnTo>
                  <a:lnTo>
                    <a:pt x="74" y="118"/>
                  </a:lnTo>
                  <a:lnTo>
                    <a:pt x="89" y="100"/>
                  </a:lnTo>
                  <a:lnTo>
                    <a:pt x="96" y="78"/>
                  </a:lnTo>
                  <a:lnTo>
                    <a:pt x="89" y="63"/>
                  </a:lnTo>
                  <a:lnTo>
                    <a:pt x="70" y="33"/>
                  </a:lnTo>
                  <a:lnTo>
                    <a:pt x="41" y="15"/>
                  </a:ln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3" name="図形 32"/>
            <p:cNvSpPr>
              <a:spLocks/>
            </p:cNvSpPr>
            <p:nvPr/>
          </p:nvSpPr>
          <p:spPr bwMode="auto">
            <a:xfrm>
              <a:off x="1864399" y="4827823"/>
              <a:ext cx="266781" cy="24012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96" y="4"/>
                </a:cxn>
                <a:cxn ang="0">
                  <a:pos x="115" y="15"/>
                </a:cxn>
                <a:cxn ang="0">
                  <a:pos x="152" y="33"/>
                </a:cxn>
                <a:cxn ang="0">
                  <a:pos x="166" y="56"/>
                </a:cxn>
                <a:cxn ang="0">
                  <a:pos x="170" y="63"/>
                </a:cxn>
                <a:cxn ang="0">
                  <a:pos x="174" y="78"/>
                </a:cxn>
                <a:cxn ang="0">
                  <a:pos x="170" y="100"/>
                </a:cxn>
                <a:cxn ang="0">
                  <a:pos x="155" y="118"/>
                </a:cxn>
                <a:cxn ang="0">
                  <a:pos x="133" y="141"/>
                </a:cxn>
                <a:cxn ang="0">
                  <a:pos x="89" y="159"/>
                </a:cxn>
                <a:cxn ang="0">
                  <a:pos x="0" y="170"/>
                </a:cxn>
                <a:cxn ang="0">
                  <a:pos x="59" y="144"/>
                </a:cxn>
                <a:cxn ang="0">
                  <a:pos x="100" y="129"/>
                </a:cxn>
                <a:cxn ang="0">
                  <a:pos x="115" y="118"/>
                </a:cxn>
                <a:cxn ang="0">
                  <a:pos x="130" y="104"/>
                </a:cxn>
                <a:cxn ang="0">
                  <a:pos x="133" y="89"/>
                </a:cxn>
                <a:cxn ang="0">
                  <a:pos x="130" y="70"/>
                </a:cxn>
                <a:cxn ang="0">
                  <a:pos x="126" y="63"/>
                </a:cxn>
                <a:cxn ang="0">
                  <a:pos x="104" y="41"/>
                </a:cxn>
                <a:cxn ang="0">
                  <a:pos x="70" y="15"/>
                </a:cxn>
                <a:cxn ang="0">
                  <a:pos x="48" y="4"/>
                </a:cxn>
                <a:cxn ang="0">
                  <a:pos x="19" y="0"/>
                </a:cxn>
                <a:cxn ang="0">
                  <a:pos x="70" y="0"/>
                </a:cxn>
              </a:cxnLst>
              <a:rect l="0" t="0" r="0" b="0"/>
              <a:pathLst>
                <a:path w="174" h="170">
                  <a:moveTo>
                    <a:pt x="70" y="0"/>
                  </a:moveTo>
                  <a:lnTo>
                    <a:pt x="96" y="4"/>
                  </a:lnTo>
                  <a:lnTo>
                    <a:pt x="115" y="15"/>
                  </a:lnTo>
                  <a:lnTo>
                    <a:pt x="152" y="33"/>
                  </a:lnTo>
                  <a:lnTo>
                    <a:pt x="166" y="56"/>
                  </a:lnTo>
                  <a:lnTo>
                    <a:pt x="170" y="63"/>
                  </a:lnTo>
                  <a:lnTo>
                    <a:pt x="174" y="78"/>
                  </a:lnTo>
                  <a:lnTo>
                    <a:pt x="170" y="100"/>
                  </a:lnTo>
                  <a:lnTo>
                    <a:pt x="155" y="118"/>
                  </a:lnTo>
                  <a:lnTo>
                    <a:pt x="133" y="141"/>
                  </a:lnTo>
                  <a:lnTo>
                    <a:pt x="89" y="159"/>
                  </a:lnTo>
                  <a:lnTo>
                    <a:pt x="0" y="170"/>
                  </a:lnTo>
                  <a:lnTo>
                    <a:pt x="59" y="144"/>
                  </a:lnTo>
                  <a:lnTo>
                    <a:pt x="100" y="129"/>
                  </a:lnTo>
                  <a:lnTo>
                    <a:pt x="115" y="118"/>
                  </a:lnTo>
                  <a:lnTo>
                    <a:pt x="130" y="104"/>
                  </a:lnTo>
                  <a:lnTo>
                    <a:pt x="133" y="89"/>
                  </a:lnTo>
                  <a:lnTo>
                    <a:pt x="130" y="70"/>
                  </a:lnTo>
                  <a:lnTo>
                    <a:pt x="126" y="63"/>
                  </a:lnTo>
                  <a:lnTo>
                    <a:pt x="104" y="41"/>
                  </a:lnTo>
                  <a:lnTo>
                    <a:pt x="70" y="15"/>
                  </a:lnTo>
                  <a:lnTo>
                    <a:pt x="48" y="4"/>
                  </a:lnTo>
                  <a:lnTo>
                    <a:pt x="19" y="0"/>
                  </a:lnTo>
                  <a:lnTo>
                    <a:pt x="70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4" name="図形 33"/>
            <p:cNvSpPr>
              <a:spLocks/>
            </p:cNvSpPr>
            <p:nvPr/>
          </p:nvSpPr>
          <p:spPr bwMode="auto">
            <a:xfrm>
              <a:off x="1609884" y="4827823"/>
              <a:ext cx="453834" cy="240120"/>
            </a:xfrm>
            <a:custGeom>
              <a:avLst/>
              <a:gdLst/>
              <a:ahLst/>
              <a:cxnLst>
                <a:cxn ang="0">
                  <a:pos x="174" y="0"/>
                </a:cxn>
                <a:cxn ang="0">
                  <a:pos x="207" y="4"/>
                </a:cxn>
                <a:cxn ang="0">
                  <a:pos x="229" y="15"/>
                </a:cxn>
                <a:cxn ang="0">
                  <a:pos x="266" y="41"/>
                </a:cxn>
                <a:cxn ang="0">
                  <a:pos x="284" y="63"/>
                </a:cxn>
                <a:cxn ang="0">
                  <a:pos x="296" y="74"/>
                </a:cxn>
                <a:cxn ang="0">
                  <a:pos x="296" y="89"/>
                </a:cxn>
                <a:cxn ang="0">
                  <a:pos x="292" y="100"/>
                </a:cxn>
                <a:cxn ang="0">
                  <a:pos x="277" y="115"/>
                </a:cxn>
                <a:cxn ang="0">
                  <a:pos x="262" y="129"/>
                </a:cxn>
                <a:cxn ang="0">
                  <a:pos x="214" y="144"/>
                </a:cxn>
                <a:cxn ang="0">
                  <a:pos x="159" y="166"/>
                </a:cxn>
                <a:cxn ang="0">
                  <a:pos x="159" y="170"/>
                </a:cxn>
                <a:cxn ang="0">
                  <a:pos x="100" y="170"/>
                </a:cxn>
                <a:cxn ang="0">
                  <a:pos x="137" y="155"/>
                </a:cxn>
                <a:cxn ang="0">
                  <a:pos x="151" y="144"/>
                </a:cxn>
                <a:cxn ang="0">
                  <a:pos x="155" y="133"/>
                </a:cxn>
                <a:cxn ang="0">
                  <a:pos x="166" y="115"/>
                </a:cxn>
                <a:cxn ang="0">
                  <a:pos x="159" y="100"/>
                </a:cxn>
                <a:cxn ang="0">
                  <a:pos x="155" y="78"/>
                </a:cxn>
                <a:cxn ang="0">
                  <a:pos x="144" y="59"/>
                </a:cxn>
                <a:cxn ang="0">
                  <a:pos x="125" y="44"/>
                </a:cxn>
                <a:cxn ang="0">
                  <a:pos x="85" y="26"/>
                </a:cxn>
                <a:cxn ang="0">
                  <a:pos x="40" y="7"/>
                </a:cxn>
                <a:cxn ang="0">
                  <a:pos x="0" y="0"/>
                </a:cxn>
                <a:cxn ang="0">
                  <a:pos x="174" y="0"/>
                </a:cxn>
              </a:cxnLst>
              <a:rect l="0" t="0" r="0" b="0"/>
              <a:pathLst>
                <a:path w="296" h="170">
                  <a:moveTo>
                    <a:pt x="174" y="0"/>
                  </a:moveTo>
                  <a:lnTo>
                    <a:pt x="207" y="4"/>
                  </a:lnTo>
                  <a:lnTo>
                    <a:pt x="229" y="15"/>
                  </a:lnTo>
                  <a:lnTo>
                    <a:pt x="266" y="41"/>
                  </a:lnTo>
                  <a:lnTo>
                    <a:pt x="284" y="63"/>
                  </a:lnTo>
                  <a:lnTo>
                    <a:pt x="296" y="74"/>
                  </a:lnTo>
                  <a:lnTo>
                    <a:pt x="296" y="89"/>
                  </a:lnTo>
                  <a:lnTo>
                    <a:pt x="292" y="100"/>
                  </a:lnTo>
                  <a:lnTo>
                    <a:pt x="277" y="115"/>
                  </a:lnTo>
                  <a:lnTo>
                    <a:pt x="262" y="129"/>
                  </a:lnTo>
                  <a:lnTo>
                    <a:pt x="214" y="144"/>
                  </a:lnTo>
                  <a:lnTo>
                    <a:pt x="159" y="166"/>
                  </a:lnTo>
                  <a:lnTo>
                    <a:pt x="159" y="170"/>
                  </a:lnTo>
                  <a:lnTo>
                    <a:pt x="100" y="170"/>
                  </a:lnTo>
                  <a:lnTo>
                    <a:pt x="137" y="155"/>
                  </a:lnTo>
                  <a:lnTo>
                    <a:pt x="151" y="144"/>
                  </a:lnTo>
                  <a:lnTo>
                    <a:pt x="155" y="133"/>
                  </a:lnTo>
                  <a:lnTo>
                    <a:pt x="166" y="115"/>
                  </a:lnTo>
                  <a:lnTo>
                    <a:pt x="159" y="100"/>
                  </a:lnTo>
                  <a:lnTo>
                    <a:pt x="155" y="78"/>
                  </a:lnTo>
                  <a:lnTo>
                    <a:pt x="144" y="59"/>
                  </a:lnTo>
                  <a:lnTo>
                    <a:pt x="125" y="44"/>
                  </a:lnTo>
                  <a:lnTo>
                    <a:pt x="85" y="26"/>
                  </a:lnTo>
                  <a:lnTo>
                    <a:pt x="40" y="7"/>
                  </a:lnTo>
                  <a:lnTo>
                    <a:pt x="0" y="0"/>
                  </a:lnTo>
                  <a:lnTo>
                    <a:pt x="174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5" name="図形 34"/>
            <p:cNvSpPr>
              <a:spLocks/>
            </p:cNvSpPr>
            <p:nvPr/>
          </p:nvSpPr>
          <p:spPr bwMode="auto">
            <a:xfrm>
              <a:off x="1433563" y="4827823"/>
              <a:ext cx="420103" cy="255657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118" y="4"/>
                </a:cxn>
                <a:cxn ang="0">
                  <a:pos x="174" y="15"/>
                </a:cxn>
                <a:cxn ang="0">
                  <a:pos x="204" y="26"/>
                </a:cxn>
                <a:cxn ang="0">
                  <a:pos x="229" y="41"/>
                </a:cxn>
                <a:cxn ang="0">
                  <a:pos x="252" y="59"/>
                </a:cxn>
                <a:cxn ang="0">
                  <a:pos x="270" y="78"/>
                </a:cxn>
                <a:cxn ang="0">
                  <a:pos x="274" y="100"/>
                </a:cxn>
                <a:cxn ang="0">
                  <a:pos x="274" y="115"/>
                </a:cxn>
                <a:cxn ang="0">
                  <a:pos x="270" y="133"/>
                </a:cxn>
                <a:cxn ang="0">
                  <a:pos x="259" y="144"/>
                </a:cxn>
                <a:cxn ang="0">
                  <a:pos x="240" y="155"/>
                </a:cxn>
                <a:cxn ang="0">
                  <a:pos x="218" y="166"/>
                </a:cxn>
                <a:cxn ang="0">
                  <a:pos x="196" y="174"/>
                </a:cxn>
                <a:cxn ang="0">
                  <a:pos x="189" y="174"/>
                </a:cxn>
                <a:cxn ang="0">
                  <a:pos x="130" y="181"/>
                </a:cxn>
                <a:cxn ang="0">
                  <a:pos x="148" y="166"/>
                </a:cxn>
                <a:cxn ang="0">
                  <a:pos x="170" y="148"/>
                </a:cxn>
                <a:cxn ang="0">
                  <a:pos x="189" y="129"/>
                </a:cxn>
                <a:cxn ang="0">
                  <a:pos x="196" y="104"/>
                </a:cxn>
                <a:cxn ang="0">
                  <a:pos x="189" y="85"/>
                </a:cxn>
                <a:cxn ang="0">
                  <a:pos x="181" y="70"/>
                </a:cxn>
                <a:cxn ang="0">
                  <a:pos x="155" y="48"/>
                </a:cxn>
                <a:cxn ang="0">
                  <a:pos x="126" y="33"/>
                </a:cxn>
                <a:cxn ang="0">
                  <a:pos x="89" y="19"/>
                </a:cxn>
                <a:cxn ang="0">
                  <a:pos x="48" y="7"/>
                </a:cxn>
                <a:cxn ang="0">
                  <a:pos x="0" y="0"/>
                </a:cxn>
                <a:cxn ang="0">
                  <a:pos x="78" y="0"/>
                </a:cxn>
              </a:cxnLst>
              <a:rect l="0" t="0" r="0" b="0"/>
              <a:pathLst>
                <a:path w="274" h="181">
                  <a:moveTo>
                    <a:pt x="78" y="0"/>
                  </a:moveTo>
                  <a:lnTo>
                    <a:pt x="118" y="4"/>
                  </a:lnTo>
                  <a:lnTo>
                    <a:pt x="174" y="15"/>
                  </a:lnTo>
                  <a:lnTo>
                    <a:pt x="204" y="26"/>
                  </a:lnTo>
                  <a:lnTo>
                    <a:pt x="229" y="41"/>
                  </a:lnTo>
                  <a:lnTo>
                    <a:pt x="252" y="59"/>
                  </a:lnTo>
                  <a:lnTo>
                    <a:pt x="270" y="78"/>
                  </a:lnTo>
                  <a:lnTo>
                    <a:pt x="274" y="100"/>
                  </a:lnTo>
                  <a:lnTo>
                    <a:pt x="274" y="115"/>
                  </a:lnTo>
                  <a:lnTo>
                    <a:pt x="270" y="133"/>
                  </a:lnTo>
                  <a:lnTo>
                    <a:pt x="259" y="144"/>
                  </a:lnTo>
                  <a:lnTo>
                    <a:pt x="240" y="155"/>
                  </a:lnTo>
                  <a:lnTo>
                    <a:pt x="218" y="166"/>
                  </a:lnTo>
                  <a:lnTo>
                    <a:pt x="196" y="174"/>
                  </a:lnTo>
                  <a:lnTo>
                    <a:pt x="189" y="174"/>
                  </a:lnTo>
                  <a:lnTo>
                    <a:pt x="130" y="181"/>
                  </a:lnTo>
                  <a:lnTo>
                    <a:pt x="148" y="166"/>
                  </a:lnTo>
                  <a:lnTo>
                    <a:pt x="170" y="148"/>
                  </a:lnTo>
                  <a:lnTo>
                    <a:pt x="189" y="129"/>
                  </a:lnTo>
                  <a:lnTo>
                    <a:pt x="196" y="104"/>
                  </a:lnTo>
                  <a:lnTo>
                    <a:pt x="189" y="85"/>
                  </a:lnTo>
                  <a:lnTo>
                    <a:pt x="181" y="70"/>
                  </a:lnTo>
                  <a:lnTo>
                    <a:pt x="155" y="48"/>
                  </a:lnTo>
                  <a:lnTo>
                    <a:pt x="126" y="33"/>
                  </a:lnTo>
                  <a:lnTo>
                    <a:pt x="89" y="19"/>
                  </a:lnTo>
                  <a:lnTo>
                    <a:pt x="48" y="7"/>
                  </a:lnTo>
                  <a:lnTo>
                    <a:pt x="0" y="0"/>
                  </a:lnTo>
                  <a:lnTo>
                    <a:pt x="78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6" name="図形 35"/>
            <p:cNvSpPr>
              <a:spLocks/>
            </p:cNvSpPr>
            <p:nvPr/>
          </p:nvSpPr>
          <p:spPr bwMode="auto">
            <a:xfrm>
              <a:off x="1359968" y="4827823"/>
              <a:ext cx="363374" cy="26130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6" y="0"/>
                </a:cxn>
                <a:cxn ang="0">
                  <a:pos x="81" y="7"/>
                </a:cxn>
                <a:cxn ang="0">
                  <a:pos x="126" y="26"/>
                </a:cxn>
                <a:cxn ang="0">
                  <a:pos x="174" y="41"/>
                </a:cxn>
                <a:cxn ang="0">
                  <a:pos x="203" y="56"/>
                </a:cxn>
                <a:cxn ang="0">
                  <a:pos x="222" y="70"/>
                </a:cxn>
                <a:cxn ang="0">
                  <a:pos x="237" y="89"/>
                </a:cxn>
                <a:cxn ang="0">
                  <a:pos x="237" y="104"/>
                </a:cxn>
                <a:cxn ang="0">
                  <a:pos x="237" y="118"/>
                </a:cxn>
                <a:cxn ang="0">
                  <a:pos x="233" y="129"/>
                </a:cxn>
                <a:cxn ang="0">
                  <a:pos x="207" y="148"/>
                </a:cxn>
                <a:cxn ang="0">
                  <a:pos x="181" y="170"/>
                </a:cxn>
                <a:cxn ang="0">
                  <a:pos x="166" y="181"/>
                </a:cxn>
                <a:cxn ang="0">
                  <a:pos x="137" y="185"/>
                </a:cxn>
                <a:cxn ang="0">
                  <a:pos x="174" y="159"/>
                </a:cxn>
                <a:cxn ang="0">
                  <a:pos x="189" y="144"/>
                </a:cxn>
                <a:cxn ang="0">
                  <a:pos x="196" y="126"/>
                </a:cxn>
                <a:cxn ang="0">
                  <a:pos x="192" y="100"/>
                </a:cxn>
                <a:cxn ang="0">
                  <a:pos x="178" y="70"/>
                </a:cxn>
                <a:cxn ang="0">
                  <a:pos x="122" y="41"/>
                </a:cxn>
                <a:cxn ang="0">
                  <a:pos x="67" y="19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0" b="0"/>
              <a:pathLst>
                <a:path w="237" h="185">
                  <a:moveTo>
                    <a:pt x="33" y="0"/>
                  </a:moveTo>
                  <a:lnTo>
                    <a:pt x="26" y="0"/>
                  </a:lnTo>
                  <a:lnTo>
                    <a:pt x="81" y="7"/>
                  </a:lnTo>
                  <a:lnTo>
                    <a:pt x="126" y="26"/>
                  </a:lnTo>
                  <a:lnTo>
                    <a:pt x="174" y="41"/>
                  </a:lnTo>
                  <a:lnTo>
                    <a:pt x="203" y="56"/>
                  </a:lnTo>
                  <a:lnTo>
                    <a:pt x="222" y="70"/>
                  </a:lnTo>
                  <a:lnTo>
                    <a:pt x="237" y="89"/>
                  </a:lnTo>
                  <a:lnTo>
                    <a:pt x="237" y="104"/>
                  </a:lnTo>
                  <a:lnTo>
                    <a:pt x="237" y="118"/>
                  </a:lnTo>
                  <a:lnTo>
                    <a:pt x="233" y="129"/>
                  </a:lnTo>
                  <a:lnTo>
                    <a:pt x="207" y="148"/>
                  </a:lnTo>
                  <a:lnTo>
                    <a:pt x="181" y="170"/>
                  </a:lnTo>
                  <a:lnTo>
                    <a:pt x="166" y="181"/>
                  </a:lnTo>
                  <a:lnTo>
                    <a:pt x="137" y="185"/>
                  </a:lnTo>
                  <a:lnTo>
                    <a:pt x="174" y="159"/>
                  </a:lnTo>
                  <a:lnTo>
                    <a:pt x="189" y="144"/>
                  </a:lnTo>
                  <a:lnTo>
                    <a:pt x="196" y="126"/>
                  </a:lnTo>
                  <a:lnTo>
                    <a:pt x="192" y="100"/>
                  </a:lnTo>
                  <a:lnTo>
                    <a:pt x="178" y="70"/>
                  </a:lnTo>
                  <a:lnTo>
                    <a:pt x="122" y="41"/>
                  </a:lnTo>
                  <a:lnTo>
                    <a:pt x="67" y="19"/>
                  </a:ln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7" name="図形 36"/>
            <p:cNvSpPr>
              <a:spLocks/>
            </p:cNvSpPr>
            <p:nvPr/>
          </p:nvSpPr>
          <p:spPr bwMode="auto">
            <a:xfrm>
              <a:off x="985862" y="4827823"/>
              <a:ext cx="668485" cy="673748"/>
            </a:xfrm>
            <a:custGeom>
              <a:avLst/>
              <a:gdLst/>
              <a:ahLst/>
              <a:cxnLst>
                <a:cxn ang="0">
                  <a:pos x="222" y="0"/>
                </a:cxn>
                <a:cxn ang="0">
                  <a:pos x="255" y="4"/>
                </a:cxn>
                <a:cxn ang="0">
                  <a:pos x="292" y="15"/>
                </a:cxn>
                <a:cxn ang="0">
                  <a:pos x="355" y="41"/>
                </a:cxn>
                <a:cxn ang="0">
                  <a:pos x="422" y="74"/>
                </a:cxn>
                <a:cxn ang="0">
                  <a:pos x="433" y="100"/>
                </a:cxn>
                <a:cxn ang="0">
                  <a:pos x="436" y="126"/>
                </a:cxn>
                <a:cxn ang="0">
                  <a:pos x="433" y="141"/>
                </a:cxn>
                <a:cxn ang="0">
                  <a:pos x="422" y="144"/>
                </a:cxn>
                <a:cxn ang="0">
                  <a:pos x="403" y="170"/>
                </a:cxn>
                <a:cxn ang="0">
                  <a:pos x="370" y="189"/>
                </a:cxn>
                <a:cxn ang="0">
                  <a:pos x="337" y="200"/>
                </a:cxn>
                <a:cxn ang="0">
                  <a:pos x="314" y="211"/>
                </a:cxn>
                <a:cxn ang="0">
                  <a:pos x="266" y="229"/>
                </a:cxn>
                <a:cxn ang="0">
                  <a:pos x="207" y="240"/>
                </a:cxn>
                <a:cxn ang="0">
                  <a:pos x="144" y="251"/>
                </a:cxn>
                <a:cxn ang="0">
                  <a:pos x="96" y="266"/>
                </a:cxn>
                <a:cxn ang="0">
                  <a:pos x="59" y="281"/>
                </a:cxn>
                <a:cxn ang="0">
                  <a:pos x="45" y="296"/>
                </a:cxn>
                <a:cxn ang="0">
                  <a:pos x="33" y="307"/>
                </a:cxn>
                <a:cxn ang="0">
                  <a:pos x="30" y="329"/>
                </a:cxn>
                <a:cxn ang="0">
                  <a:pos x="30" y="336"/>
                </a:cxn>
                <a:cxn ang="0">
                  <a:pos x="41" y="366"/>
                </a:cxn>
                <a:cxn ang="0">
                  <a:pos x="48" y="392"/>
                </a:cxn>
                <a:cxn ang="0">
                  <a:pos x="74" y="410"/>
                </a:cxn>
                <a:cxn ang="0">
                  <a:pos x="104" y="421"/>
                </a:cxn>
                <a:cxn ang="0">
                  <a:pos x="159" y="436"/>
                </a:cxn>
                <a:cxn ang="0">
                  <a:pos x="185" y="440"/>
                </a:cxn>
                <a:cxn ang="0">
                  <a:pos x="311" y="462"/>
                </a:cxn>
                <a:cxn ang="0">
                  <a:pos x="425" y="477"/>
                </a:cxn>
                <a:cxn ang="0">
                  <a:pos x="381" y="477"/>
                </a:cxn>
                <a:cxn ang="0">
                  <a:pos x="322" y="466"/>
                </a:cxn>
                <a:cxn ang="0">
                  <a:pos x="255" y="462"/>
                </a:cxn>
                <a:cxn ang="0">
                  <a:pos x="185" y="447"/>
                </a:cxn>
                <a:cxn ang="0">
                  <a:pos x="115" y="436"/>
                </a:cxn>
                <a:cxn ang="0">
                  <a:pos x="48" y="410"/>
                </a:cxn>
                <a:cxn ang="0">
                  <a:pos x="33" y="396"/>
                </a:cxn>
                <a:cxn ang="0">
                  <a:pos x="15" y="377"/>
                </a:cxn>
                <a:cxn ang="0">
                  <a:pos x="4" y="355"/>
                </a:cxn>
                <a:cxn ang="0">
                  <a:pos x="0" y="336"/>
                </a:cxn>
                <a:cxn ang="0">
                  <a:pos x="0" y="322"/>
                </a:cxn>
                <a:cxn ang="0">
                  <a:pos x="4" y="311"/>
                </a:cxn>
                <a:cxn ang="0">
                  <a:pos x="19" y="296"/>
                </a:cxn>
                <a:cxn ang="0">
                  <a:pos x="33" y="274"/>
                </a:cxn>
                <a:cxn ang="0">
                  <a:pos x="56" y="259"/>
                </a:cxn>
                <a:cxn ang="0">
                  <a:pos x="89" y="251"/>
                </a:cxn>
                <a:cxn ang="0">
                  <a:pos x="141" y="240"/>
                </a:cxn>
                <a:cxn ang="0">
                  <a:pos x="170" y="237"/>
                </a:cxn>
                <a:cxn ang="0">
                  <a:pos x="229" y="226"/>
                </a:cxn>
                <a:cxn ang="0">
                  <a:pos x="266" y="214"/>
                </a:cxn>
                <a:cxn ang="0">
                  <a:pos x="307" y="200"/>
                </a:cxn>
                <a:cxn ang="0">
                  <a:pos x="337" y="185"/>
                </a:cxn>
                <a:cxn ang="0">
                  <a:pos x="366" y="159"/>
                </a:cxn>
                <a:cxn ang="0">
                  <a:pos x="370" y="141"/>
                </a:cxn>
                <a:cxn ang="0">
                  <a:pos x="377" y="115"/>
                </a:cxn>
                <a:cxn ang="0">
                  <a:pos x="370" y="85"/>
                </a:cxn>
                <a:cxn ang="0">
                  <a:pos x="351" y="59"/>
                </a:cxn>
                <a:cxn ang="0">
                  <a:pos x="333" y="41"/>
                </a:cxn>
                <a:cxn ang="0">
                  <a:pos x="296" y="26"/>
                </a:cxn>
                <a:cxn ang="0">
                  <a:pos x="255" y="15"/>
                </a:cxn>
                <a:cxn ang="0">
                  <a:pos x="244" y="7"/>
                </a:cxn>
                <a:cxn ang="0">
                  <a:pos x="207" y="0"/>
                </a:cxn>
                <a:cxn ang="0">
                  <a:pos x="222" y="0"/>
                </a:cxn>
              </a:cxnLst>
              <a:rect l="0" t="0" r="0" b="0"/>
              <a:pathLst>
                <a:path w="436" h="477">
                  <a:moveTo>
                    <a:pt x="222" y="0"/>
                  </a:moveTo>
                  <a:lnTo>
                    <a:pt x="255" y="4"/>
                  </a:lnTo>
                  <a:lnTo>
                    <a:pt x="292" y="15"/>
                  </a:lnTo>
                  <a:lnTo>
                    <a:pt x="355" y="41"/>
                  </a:lnTo>
                  <a:lnTo>
                    <a:pt x="422" y="74"/>
                  </a:lnTo>
                  <a:lnTo>
                    <a:pt x="433" y="100"/>
                  </a:lnTo>
                  <a:lnTo>
                    <a:pt x="436" y="126"/>
                  </a:lnTo>
                  <a:lnTo>
                    <a:pt x="433" y="141"/>
                  </a:lnTo>
                  <a:lnTo>
                    <a:pt x="422" y="144"/>
                  </a:lnTo>
                  <a:lnTo>
                    <a:pt x="403" y="170"/>
                  </a:lnTo>
                  <a:lnTo>
                    <a:pt x="370" y="189"/>
                  </a:lnTo>
                  <a:lnTo>
                    <a:pt x="337" y="200"/>
                  </a:lnTo>
                  <a:lnTo>
                    <a:pt x="314" y="211"/>
                  </a:lnTo>
                  <a:lnTo>
                    <a:pt x="266" y="229"/>
                  </a:lnTo>
                  <a:lnTo>
                    <a:pt x="207" y="240"/>
                  </a:lnTo>
                  <a:lnTo>
                    <a:pt x="144" y="251"/>
                  </a:lnTo>
                  <a:lnTo>
                    <a:pt x="96" y="266"/>
                  </a:lnTo>
                  <a:lnTo>
                    <a:pt x="59" y="281"/>
                  </a:lnTo>
                  <a:lnTo>
                    <a:pt x="45" y="296"/>
                  </a:lnTo>
                  <a:lnTo>
                    <a:pt x="33" y="307"/>
                  </a:lnTo>
                  <a:lnTo>
                    <a:pt x="30" y="329"/>
                  </a:lnTo>
                  <a:lnTo>
                    <a:pt x="30" y="336"/>
                  </a:lnTo>
                  <a:lnTo>
                    <a:pt x="41" y="366"/>
                  </a:lnTo>
                  <a:lnTo>
                    <a:pt x="48" y="392"/>
                  </a:lnTo>
                  <a:lnTo>
                    <a:pt x="74" y="410"/>
                  </a:lnTo>
                  <a:lnTo>
                    <a:pt x="104" y="421"/>
                  </a:lnTo>
                  <a:lnTo>
                    <a:pt x="159" y="436"/>
                  </a:lnTo>
                  <a:lnTo>
                    <a:pt x="185" y="440"/>
                  </a:lnTo>
                  <a:lnTo>
                    <a:pt x="311" y="462"/>
                  </a:lnTo>
                  <a:lnTo>
                    <a:pt x="425" y="477"/>
                  </a:lnTo>
                  <a:lnTo>
                    <a:pt x="381" y="477"/>
                  </a:lnTo>
                  <a:lnTo>
                    <a:pt x="322" y="466"/>
                  </a:lnTo>
                  <a:lnTo>
                    <a:pt x="255" y="462"/>
                  </a:lnTo>
                  <a:lnTo>
                    <a:pt x="185" y="447"/>
                  </a:lnTo>
                  <a:lnTo>
                    <a:pt x="115" y="436"/>
                  </a:lnTo>
                  <a:lnTo>
                    <a:pt x="48" y="410"/>
                  </a:lnTo>
                  <a:lnTo>
                    <a:pt x="33" y="396"/>
                  </a:lnTo>
                  <a:lnTo>
                    <a:pt x="15" y="377"/>
                  </a:lnTo>
                  <a:lnTo>
                    <a:pt x="4" y="355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4" y="311"/>
                  </a:lnTo>
                  <a:lnTo>
                    <a:pt x="19" y="296"/>
                  </a:lnTo>
                  <a:lnTo>
                    <a:pt x="33" y="274"/>
                  </a:lnTo>
                  <a:lnTo>
                    <a:pt x="56" y="259"/>
                  </a:lnTo>
                  <a:lnTo>
                    <a:pt x="89" y="251"/>
                  </a:lnTo>
                  <a:lnTo>
                    <a:pt x="141" y="240"/>
                  </a:lnTo>
                  <a:lnTo>
                    <a:pt x="170" y="237"/>
                  </a:lnTo>
                  <a:lnTo>
                    <a:pt x="229" y="226"/>
                  </a:lnTo>
                  <a:lnTo>
                    <a:pt x="266" y="214"/>
                  </a:lnTo>
                  <a:lnTo>
                    <a:pt x="307" y="200"/>
                  </a:lnTo>
                  <a:lnTo>
                    <a:pt x="337" y="185"/>
                  </a:lnTo>
                  <a:lnTo>
                    <a:pt x="366" y="159"/>
                  </a:lnTo>
                  <a:lnTo>
                    <a:pt x="370" y="141"/>
                  </a:lnTo>
                  <a:lnTo>
                    <a:pt x="377" y="115"/>
                  </a:lnTo>
                  <a:lnTo>
                    <a:pt x="370" y="85"/>
                  </a:lnTo>
                  <a:lnTo>
                    <a:pt x="351" y="59"/>
                  </a:lnTo>
                  <a:lnTo>
                    <a:pt x="333" y="41"/>
                  </a:lnTo>
                  <a:lnTo>
                    <a:pt x="296" y="26"/>
                  </a:lnTo>
                  <a:lnTo>
                    <a:pt x="255" y="15"/>
                  </a:lnTo>
                  <a:lnTo>
                    <a:pt x="244" y="7"/>
                  </a:lnTo>
                  <a:lnTo>
                    <a:pt x="207" y="0"/>
                  </a:lnTo>
                  <a:lnTo>
                    <a:pt x="222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8" name="図形 37"/>
            <p:cNvSpPr>
              <a:spLocks/>
            </p:cNvSpPr>
            <p:nvPr/>
          </p:nvSpPr>
          <p:spPr bwMode="auto">
            <a:xfrm>
              <a:off x="662352" y="5147041"/>
              <a:ext cx="884670" cy="360180"/>
            </a:xfrm>
            <a:custGeom>
              <a:avLst/>
              <a:gdLst/>
              <a:ahLst/>
              <a:cxnLst>
                <a:cxn ang="0">
                  <a:pos x="0" y="110"/>
                </a:cxn>
                <a:cxn ang="0">
                  <a:pos x="0" y="99"/>
                </a:cxn>
                <a:cxn ang="0">
                  <a:pos x="4" y="88"/>
                </a:cxn>
                <a:cxn ang="0">
                  <a:pos x="19" y="73"/>
                </a:cxn>
                <a:cxn ang="0">
                  <a:pos x="49" y="55"/>
                </a:cxn>
                <a:cxn ang="0">
                  <a:pos x="111" y="33"/>
                </a:cxn>
                <a:cxn ang="0">
                  <a:pos x="196" y="14"/>
                </a:cxn>
                <a:cxn ang="0">
                  <a:pos x="293" y="0"/>
                </a:cxn>
                <a:cxn ang="0">
                  <a:pos x="226" y="14"/>
                </a:cxn>
                <a:cxn ang="0">
                  <a:pos x="156" y="40"/>
                </a:cxn>
                <a:cxn ang="0">
                  <a:pos x="119" y="55"/>
                </a:cxn>
                <a:cxn ang="0">
                  <a:pos x="97" y="70"/>
                </a:cxn>
                <a:cxn ang="0">
                  <a:pos x="74" y="96"/>
                </a:cxn>
                <a:cxn ang="0">
                  <a:pos x="63" y="118"/>
                </a:cxn>
                <a:cxn ang="0">
                  <a:pos x="63" y="125"/>
                </a:cxn>
                <a:cxn ang="0">
                  <a:pos x="71" y="133"/>
                </a:cxn>
                <a:cxn ang="0">
                  <a:pos x="86" y="151"/>
                </a:cxn>
                <a:cxn ang="0">
                  <a:pos x="126" y="170"/>
                </a:cxn>
                <a:cxn ang="0">
                  <a:pos x="189" y="195"/>
                </a:cxn>
                <a:cxn ang="0">
                  <a:pos x="285" y="221"/>
                </a:cxn>
                <a:cxn ang="0">
                  <a:pos x="448" y="236"/>
                </a:cxn>
                <a:cxn ang="0">
                  <a:pos x="522" y="244"/>
                </a:cxn>
                <a:cxn ang="0">
                  <a:pos x="577" y="251"/>
                </a:cxn>
                <a:cxn ang="0">
                  <a:pos x="525" y="255"/>
                </a:cxn>
                <a:cxn ang="0">
                  <a:pos x="511" y="251"/>
                </a:cxn>
                <a:cxn ang="0">
                  <a:pos x="507" y="251"/>
                </a:cxn>
                <a:cxn ang="0">
                  <a:pos x="448" y="251"/>
                </a:cxn>
                <a:cxn ang="0">
                  <a:pos x="378" y="240"/>
                </a:cxn>
                <a:cxn ang="0">
                  <a:pos x="226" y="214"/>
                </a:cxn>
                <a:cxn ang="0">
                  <a:pos x="141" y="195"/>
                </a:cxn>
                <a:cxn ang="0">
                  <a:pos x="71" y="170"/>
                </a:cxn>
                <a:cxn ang="0">
                  <a:pos x="41" y="155"/>
                </a:cxn>
                <a:cxn ang="0">
                  <a:pos x="19" y="140"/>
                </a:cxn>
                <a:cxn ang="0">
                  <a:pos x="4" y="125"/>
                </a:cxn>
                <a:cxn ang="0">
                  <a:pos x="0" y="110"/>
                </a:cxn>
              </a:cxnLst>
              <a:rect l="0" t="0" r="0" b="0"/>
              <a:pathLst>
                <a:path w="577" h="255">
                  <a:moveTo>
                    <a:pt x="0" y="110"/>
                  </a:moveTo>
                  <a:lnTo>
                    <a:pt x="0" y="99"/>
                  </a:lnTo>
                  <a:lnTo>
                    <a:pt x="4" y="88"/>
                  </a:lnTo>
                  <a:lnTo>
                    <a:pt x="19" y="73"/>
                  </a:lnTo>
                  <a:lnTo>
                    <a:pt x="49" y="55"/>
                  </a:lnTo>
                  <a:lnTo>
                    <a:pt x="111" y="33"/>
                  </a:lnTo>
                  <a:lnTo>
                    <a:pt x="196" y="14"/>
                  </a:lnTo>
                  <a:lnTo>
                    <a:pt x="293" y="0"/>
                  </a:lnTo>
                  <a:lnTo>
                    <a:pt x="226" y="14"/>
                  </a:lnTo>
                  <a:lnTo>
                    <a:pt x="156" y="40"/>
                  </a:lnTo>
                  <a:lnTo>
                    <a:pt x="119" y="55"/>
                  </a:lnTo>
                  <a:lnTo>
                    <a:pt x="97" y="70"/>
                  </a:lnTo>
                  <a:lnTo>
                    <a:pt x="74" y="96"/>
                  </a:lnTo>
                  <a:lnTo>
                    <a:pt x="63" y="118"/>
                  </a:lnTo>
                  <a:lnTo>
                    <a:pt x="63" y="125"/>
                  </a:lnTo>
                  <a:lnTo>
                    <a:pt x="71" y="133"/>
                  </a:lnTo>
                  <a:lnTo>
                    <a:pt x="86" y="151"/>
                  </a:lnTo>
                  <a:lnTo>
                    <a:pt x="126" y="170"/>
                  </a:lnTo>
                  <a:lnTo>
                    <a:pt x="189" y="195"/>
                  </a:lnTo>
                  <a:lnTo>
                    <a:pt x="285" y="221"/>
                  </a:lnTo>
                  <a:lnTo>
                    <a:pt x="448" y="236"/>
                  </a:lnTo>
                  <a:lnTo>
                    <a:pt x="522" y="244"/>
                  </a:lnTo>
                  <a:lnTo>
                    <a:pt x="577" y="251"/>
                  </a:lnTo>
                  <a:lnTo>
                    <a:pt x="525" y="255"/>
                  </a:lnTo>
                  <a:lnTo>
                    <a:pt x="511" y="251"/>
                  </a:lnTo>
                  <a:lnTo>
                    <a:pt x="507" y="251"/>
                  </a:lnTo>
                  <a:lnTo>
                    <a:pt x="448" y="251"/>
                  </a:lnTo>
                  <a:lnTo>
                    <a:pt x="378" y="240"/>
                  </a:lnTo>
                  <a:lnTo>
                    <a:pt x="226" y="214"/>
                  </a:lnTo>
                  <a:lnTo>
                    <a:pt x="141" y="195"/>
                  </a:lnTo>
                  <a:lnTo>
                    <a:pt x="71" y="170"/>
                  </a:lnTo>
                  <a:lnTo>
                    <a:pt x="41" y="155"/>
                  </a:lnTo>
                  <a:lnTo>
                    <a:pt x="19" y="140"/>
                  </a:lnTo>
                  <a:lnTo>
                    <a:pt x="4" y="125"/>
                  </a:lnTo>
                  <a:lnTo>
                    <a:pt x="0" y="11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9" name="図形 38"/>
            <p:cNvSpPr>
              <a:spLocks/>
            </p:cNvSpPr>
            <p:nvPr/>
          </p:nvSpPr>
          <p:spPr bwMode="auto">
            <a:xfrm>
              <a:off x="578025" y="5135742"/>
              <a:ext cx="748213" cy="365830"/>
            </a:xfrm>
            <a:custGeom>
              <a:avLst/>
              <a:gdLst/>
              <a:ahLst/>
              <a:cxnLst>
                <a:cxn ang="0">
                  <a:pos x="174" y="207"/>
                </a:cxn>
                <a:cxn ang="0">
                  <a:pos x="96" y="189"/>
                </a:cxn>
                <a:cxn ang="0">
                  <a:pos x="41" y="167"/>
                </a:cxn>
                <a:cxn ang="0">
                  <a:pos x="11" y="141"/>
                </a:cxn>
                <a:cxn ang="0">
                  <a:pos x="0" y="122"/>
                </a:cxn>
                <a:cxn ang="0">
                  <a:pos x="0" y="111"/>
                </a:cxn>
                <a:cxn ang="0">
                  <a:pos x="0" y="96"/>
                </a:cxn>
                <a:cxn ang="0">
                  <a:pos x="4" y="93"/>
                </a:cxn>
                <a:cxn ang="0">
                  <a:pos x="19" y="78"/>
                </a:cxn>
                <a:cxn ang="0">
                  <a:pos x="33" y="63"/>
                </a:cxn>
                <a:cxn ang="0">
                  <a:pos x="85" y="41"/>
                </a:cxn>
                <a:cxn ang="0">
                  <a:pos x="141" y="26"/>
                </a:cxn>
                <a:cxn ang="0">
                  <a:pos x="200" y="19"/>
                </a:cxn>
                <a:cxn ang="0">
                  <a:pos x="307" y="8"/>
                </a:cxn>
                <a:cxn ang="0">
                  <a:pos x="348" y="8"/>
                </a:cxn>
                <a:cxn ang="0">
                  <a:pos x="377" y="0"/>
                </a:cxn>
                <a:cxn ang="0">
                  <a:pos x="362" y="0"/>
                </a:cxn>
                <a:cxn ang="0">
                  <a:pos x="251" y="19"/>
                </a:cxn>
                <a:cxn ang="0">
                  <a:pos x="166" y="37"/>
                </a:cxn>
                <a:cxn ang="0">
                  <a:pos x="111" y="56"/>
                </a:cxn>
                <a:cxn ang="0">
                  <a:pos x="74" y="78"/>
                </a:cxn>
                <a:cxn ang="0">
                  <a:pos x="55" y="96"/>
                </a:cxn>
                <a:cxn ang="0">
                  <a:pos x="48" y="107"/>
                </a:cxn>
                <a:cxn ang="0">
                  <a:pos x="48" y="118"/>
                </a:cxn>
                <a:cxn ang="0">
                  <a:pos x="55" y="133"/>
                </a:cxn>
                <a:cxn ang="0">
                  <a:pos x="67" y="148"/>
                </a:cxn>
                <a:cxn ang="0">
                  <a:pos x="85" y="163"/>
                </a:cxn>
                <a:cxn ang="0">
                  <a:pos x="104" y="174"/>
                </a:cxn>
                <a:cxn ang="0">
                  <a:pos x="170" y="196"/>
                </a:cxn>
                <a:cxn ang="0">
                  <a:pos x="240" y="218"/>
                </a:cxn>
                <a:cxn ang="0">
                  <a:pos x="381" y="244"/>
                </a:cxn>
                <a:cxn ang="0">
                  <a:pos x="488" y="259"/>
                </a:cxn>
                <a:cxn ang="0">
                  <a:pos x="447" y="259"/>
                </a:cxn>
                <a:cxn ang="0">
                  <a:pos x="447" y="252"/>
                </a:cxn>
                <a:cxn ang="0">
                  <a:pos x="348" y="244"/>
                </a:cxn>
                <a:cxn ang="0">
                  <a:pos x="266" y="229"/>
                </a:cxn>
                <a:cxn ang="0">
                  <a:pos x="174" y="207"/>
                </a:cxn>
              </a:cxnLst>
              <a:rect l="0" t="0" r="0" b="0"/>
              <a:pathLst>
                <a:path w="488" h="259">
                  <a:moveTo>
                    <a:pt x="174" y="207"/>
                  </a:moveTo>
                  <a:lnTo>
                    <a:pt x="96" y="189"/>
                  </a:lnTo>
                  <a:lnTo>
                    <a:pt x="41" y="167"/>
                  </a:lnTo>
                  <a:lnTo>
                    <a:pt x="11" y="141"/>
                  </a:lnTo>
                  <a:lnTo>
                    <a:pt x="0" y="122"/>
                  </a:lnTo>
                  <a:lnTo>
                    <a:pt x="0" y="111"/>
                  </a:lnTo>
                  <a:lnTo>
                    <a:pt x="0" y="96"/>
                  </a:lnTo>
                  <a:lnTo>
                    <a:pt x="4" y="93"/>
                  </a:lnTo>
                  <a:lnTo>
                    <a:pt x="19" y="78"/>
                  </a:lnTo>
                  <a:lnTo>
                    <a:pt x="33" y="63"/>
                  </a:lnTo>
                  <a:lnTo>
                    <a:pt x="85" y="41"/>
                  </a:lnTo>
                  <a:lnTo>
                    <a:pt x="141" y="26"/>
                  </a:lnTo>
                  <a:lnTo>
                    <a:pt x="200" y="19"/>
                  </a:lnTo>
                  <a:lnTo>
                    <a:pt x="307" y="8"/>
                  </a:lnTo>
                  <a:lnTo>
                    <a:pt x="348" y="8"/>
                  </a:lnTo>
                  <a:lnTo>
                    <a:pt x="377" y="0"/>
                  </a:lnTo>
                  <a:lnTo>
                    <a:pt x="362" y="0"/>
                  </a:lnTo>
                  <a:lnTo>
                    <a:pt x="251" y="19"/>
                  </a:lnTo>
                  <a:lnTo>
                    <a:pt x="166" y="37"/>
                  </a:lnTo>
                  <a:lnTo>
                    <a:pt x="111" y="56"/>
                  </a:lnTo>
                  <a:lnTo>
                    <a:pt x="74" y="78"/>
                  </a:lnTo>
                  <a:lnTo>
                    <a:pt x="55" y="96"/>
                  </a:lnTo>
                  <a:lnTo>
                    <a:pt x="48" y="107"/>
                  </a:lnTo>
                  <a:lnTo>
                    <a:pt x="48" y="118"/>
                  </a:lnTo>
                  <a:lnTo>
                    <a:pt x="55" y="133"/>
                  </a:lnTo>
                  <a:lnTo>
                    <a:pt x="67" y="148"/>
                  </a:lnTo>
                  <a:lnTo>
                    <a:pt x="85" y="163"/>
                  </a:lnTo>
                  <a:lnTo>
                    <a:pt x="104" y="174"/>
                  </a:lnTo>
                  <a:lnTo>
                    <a:pt x="170" y="196"/>
                  </a:lnTo>
                  <a:lnTo>
                    <a:pt x="240" y="218"/>
                  </a:lnTo>
                  <a:lnTo>
                    <a:pt x="381" y="244"/>
                  </a:lnTo>
                  <a:lnTo>
                    <a:pt x="488" y="259"/>
                  </a:lnTo>
                  <a:lnTo>
                    <a:pt x="447" y="259"/>
                  </a:lnTo>
                  <a:lnTo>
                    <a:pt x="447" y="252"/>
                  </a:lnTo>
                  <a:lnTo>
                    <a:pt x="348" y="244"/>
                  </a:lnTo>
                  <a:lnTo>
                    <a:pt x="266" y="229"/>
                  </a:lnTo>
                  <a:lnTo>
                    <a:pt x="174" y="20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0" name="図形 39"/>
            <p:cNvSpPr>
              <a:spLocks/>
            </p:cNvSpPr>
            <p:nvPr/>
          </p:nvSpPr>
          <p:spPr bwMode="auto">
            <a:xfrm>
              <a:off x="771211" y="4827823"/>
              <a:ext cx="781944" cy="637024"/>
            </a:xfrm>
            <a:custGeom>
              <a:avLst/>
              <a:gdLst/>
              <a:ahLst/>
              <a:cxnLst>
                <a:cxn ang="0">
                  <a:pos x="321" y="0"/>
                </a:cxn>
                <a:cxn ang="0">
                  <a:pos x="377" y="7"/>
                </a:cxn>
                <a:cxn ang="0">
                  <a:pos x="395" y="15"/>
                </a:cxn>
                <a:cxn ang="0">
                  <a:pos x="436" y="30"/>
                </a:cxn>
                <a:cxn ang="0">
                  <a:pos x="465" y="44"/>
                </a:cxn>
                <a:cxn ang="0">
                  <a:pos x="491" y="59"/>
                </a:cxn>
                <a:cxn ang="0">
                  <a:pos x="506" y="85"/>
                </a:cxn>
                <a:cxn ang="0">
                  <a:pos x="510" y="115"/>
                </a:cxn>
                <a:cxn ang="0">
                  <a:pos x="510" y="141"/>
                </a:cxn>
                <a:cxn ang="0">
                  <a:pos x="502" y="159"/>
                </a:cxn>
                <a:cxn ang="0">
                  <a:pos x="477" y="181"/>
                </a:cxn>
                <a:cxn ang="0">
                  <a:pos x="440" y="200"/>
                </a:cxn>
                <a:cxn ang="0">
                  <a:pos x="406" y="211"/>
                </a:cxn>
                <a:cxn ang="0">
                  <a:pos x="366" y="218"/>
                </a:cxn>
                <a:cxn ang="0">
                  <a:pos x="307" y="237"/>
                </a:cxn>
                <a:cxn ang="0">
                  <a:pos x="281" y="237"/>
                </a:cxn>
                <a:cxn ang="0">
                  <a:pos x="229" y="244"/>
                </a:cxn>
                <a:cxn ang="0">
                  <a:pos x="188" y="259"/>
                </a:cxn>
                <a:cxn ang="0">
                  <a:pos x="173" y="274"/>
                </a:cxn>
                <a:cxn ang="0">
                  <a:pos x="155" y="288"/>
                </a:cxn>
                <a:cxn ang="0">
                  <a:pos x="144" y="307"/>
                </a:cxn>
                <a:cxn ang="0">
                  <a:pos x="136" y="322"/>
                </a:cxn>
                <a:cxn ang="0">
                  <a:pos x="136" y="336"/>
                </a:cxn>
                <a:cxn ang="0">
                  <a:pos x="140" y="355"/>
                </a:cxn>
                <a:cxn ang="0">
                  <a:pos x="151" y="377"/>
                </a:cxn>
                <a:cxn ang="0">
                  <a:pos x="170" y="396"/>
                </a:cxn>
                <a:cxn ang="0">
                  <a:pos x="185" y="410"/>
                </a:cxn>
                <a:cxn ang="0">
                  <a:pos x="244" y="436"/>
                </a:cxn>
                <a:cxn ang="0">
                  <a:pos x="310" y="451"/>
                </a:cxn>
                <a:cxn ang="0">
                  <a:pos x="214" y="440"/>
                </a:cxn>
                <a:cxn ang="0">
                  <a:pos x="151" y="425"/>
                </a:cxn>
                <a:cxn ang="0">
                  <a:pos x="88" y="407"/>
                </a:cxn>
                <a:cxn ang="0">
                  <a:pos x="48" y="392"/>
                </a:cxn>
                <a:cxn ang="0">
                  <a:pos x="26" y="377"/>
                </a:cxn>
                <a:cxn ang="0">
                  <a:pos x="11" y="366"/>
                </a:cxn>
                <a:cxn ang="0">
                  <a:pos x="0" y="355"/>
                </a:cxn>
                <a:cxn ang="0">
                  <a:pos x="0" y="344"/>
                </a:cxn>
                <a:cxn ang="0">
                  <a:pos x="3" y="325"/>
                </a:cxn>
                <a:cxn ang="0">
                  <a:pos x="15" y="311"/>
                </a:cxn>
                <a:cxn ang="0">
                  <a:pos x="29" y="296"/>
                </a:cxn>
                <a:cxn ang="0">
                  <a:pos x="48" y="285"/>
                </a:cxn>
                <a:cxn ang="0">
                  <a:pos x="96" y="266"/>
                </a:cxn>
                <a:cxn ang="0">
                  <a:pos x="144" y="251"/>
                </a:cxn>
                <a:cxn ang="0">
                  <a:pos x="236" y="229"/>
                </a:cxn>
                <a:cxn ang="0">
                  <a:pos x="281" y="226"/>
                </a:cxn>
                <a:cxn ang="0">
                  <a:pos x="336" y="214"/>
                </a:cxn>
                <a:cxn ang="0">
                  <a:pos x="380" y="200"/>
                </a:cxn>
                <a:cxn ang="0">
                  <a:pos x="417" y="181"/>
                </a:cxn>
                <a:cxn ang="0">
                  <a:pos x="436" y="155"/>
                </a:cxn>
                <a:cxn ang="0">
                  <a:pos x="451" y="141"/>
                </a:cxn>
                <a:cxn ang="0">
                  <a:pos x="454" y="118"/>
                </a:cxn>
                <a:cxn ang="0">
                  <a:pos x="462" y="104"/>
                </a:cxn>
                <a:cxn ang="0">
                  <a:pos x="454" y="78"/>
                </a:cxn>
                <a:cxn ang="0">
                  <a:pos x="440" y="63"/>
                </a:cxn>
                <a:cxn ang="0">
                  <a:pos x="421" y="44"/>
                </a:cxn>
                <a:cxn ang="0">
                  <a:pos x="403" y="33"/>
                </a:cxn>
                <a:cxn ang="0">
                  <a:pos x="351" y="7"/>
                </a:cxn>
                <a:cxn ang="0">
                  <a:pos x="321" y="0"/>
                </a:cxn>
              </a:cxnLst>
              <a:rect l="0" t="0" r="0" b="0"/>
              <a:pathLst>
                <a:path w="510" h="451">
                  <a:moveTo>
                    <a:pt x="321" y="0"/>
                  </a:moveTo>
                  <a:lnTo>
                    <a:pt x="377" y="7"/>
                  </a:lnTo>
                  <a:lnTo>
                    <a:pt x="395" y="15"/>
                  </a:lnTo>
                  <a:lnTo>
                    <a:pt x="436" y="30"/>
                  </a:lnTo>
                  <a:lnTo>
                    <a:pt x="465" y="44"/>
                  </a:lnTo>
                  <a:lnTo>
                    <a:pt x="491" y="59"/>
                  </a:lnTo>
                  <a:lnTo>
                    <a:pt x="506" y="85"/>
                  </a:lnTo>
                  <a:lnTo>
                    <a:pt x="510" y="115"/>
                  </a:lnTo>
                  <a:lnTo>
                    <a:pt x="510" y="141"/>
                  </a:lnTo>
                  <a:lnTo>
                    <a:pt x="502" y="159"/>
                  </a:lnTo>
                  <a:lnTo>
                    <a:pt x="477" y="181"/>
                  </a:lnTo>
                  <a:lnTo>
                    <a:pt x="440" y="200"/>
                  </a:lnTo>
                  <a:lnTo>
                    <a:pt x="406" y="211"/>
                  </a:lnTo>
                  <a:lnTo>
                    <a:pt x="366" y="218"/>
                  </a:lnTo>
                  <a:lnTo>
                    <a:pt x="307" y="237"/>
                  </a:lnTo>
                  <a:lnTo>
                    <a:pt x="281" y="237"/>
                  </a:lnTo>
                  <a:lnTo>
                    <a:pt x="229" y="244"/>
                  </a:lnTo>
                  <a:lnTo>
                    <a:pt x="188" y="259"/>
                  </a:lnTo>
                  <a:lnTo>
                    <a:pt x="173" y="274"/>
                  </a:lnTo>
                  <a:lnTo>
                    <a:pt x="155" y="288"/>
                  </a:lnTo>
                  <a:lnTo>
                    <a:pt x="144" y="307"/>
                  </a:lnTo>
                  <a:lnTo>
                    <a:pt x="136" y="322"/>
                  </a:lnTo>
                  <a:lnTo>
                    <a:pt x="136" y="336"/>
                  </a:lnTo>
                  <a:lnTo>
                    <a:pt x="140" y="355"/>
                  </a:lnTo>
                  <a:lnTo>
                    <a:pt x="151" y="377"/>
                  </a:lnTo>
                  <a:lnTo>
                    <a:pt x="170" y="396"/>
                  </a:lnTo>
                  <a:lnTo>
                    <a:pt x="185" y="410"/>
                  </a:lnTo>
                  <a:lnTo>
                    <a:pt x="244" y="436"/>
                  </a:lnTo>
                  <a:lnTo>
                    <a:pt x="310" y="451"/>
                  </a:lnTo>
                  <a:lnTo>
                    <a:pt x="214" y="440"/>
                  </a:lnTo>
                  <a:lnTo>
                    <a:pt x="151" y="425"/>
                  </a:lnTo>
                  <a:lnTo>
                    <a:pt x="88" y="407"/>
                  </a:lnTo>
                  <a:lnTo>
                    <a:pt x="48" y="392"/>
                  </a:lnTo>
                  <a:lnTo>
                    <a:pt x="26" y="377"/>
                  </a:lnTo>
                  <a:lnTo>
                    <a:pt x="11" y="366"/>
                  </a:lnTo>
                  <a:lnTo>
                    <a:pt x="0" y="355"/>
                  </a:lnTo>
                  <a:lnTo>
                    <a:pt x="0" y="344"/>
                  </a:lnTo>
                  <a:lnTo>
                    <a:pt x="3" y="325"/>
                  </a:lnTo>
                  <a:lnTo>
                    <a:pt x="15" y="311"/>
                  </a:lnTo>
                  <a:lnTo>
                    <a:pt x="29" y="296"/>
                  </a:lnTo>
                  <a:lnTo>
                    <a:pt x="48" y="285"/>
                  </a:lnTo>
                  <a:lnTo>
                    <a:pt x="96" y="266"/>
                  </a:lnTo>
                  <a:lnTo>
                    <a:pt x="144" y="251"/>
                  </a:lnTo>
                  <a:lnTo>
                    <a:pt x="236" y="229"/>
                  </a:lnTo>
                  <a:lnTo>
                    <a:pt x="281" y="226"/>
                  </a:lnTo>
                  <a:lnTo>
                    <a:pt x="336" y="214"/>
                  </a:lnTo>
                  <a:lnTo>
                    <a:pt x="380" y="200"/>
                  </a:lnTo>
                  <a:lnTo>
                    <a:pt x="417" y="181"/>
                  </a:lnTo>
                  <a:lnTo>
                    <a:pt x="436" y="155"/>
                  </a:lnTo>
                  <a:lnTo>
                    <a:pt x="451" y="141"/>
                  </a:lnTo>
                  <a:lnTo>
                    <a:pt x="454" y="118"/>
                  </a:lnTo>
                  <a:lnTo>
                    <a:pt x="462" y="104"/>
                  </a:lnTo>
                  <a:lnTo>
                    <a:pt x="454" y="78"/>
                  </a:lnTo>
                  <a:lnTo>
                    <a:pt x="440" y="63"/>
                  </a:lnTo>
                  <a:lnTo>
                    <a:pt x="421" y="44"/>
                  </a:lnTo>
                  <a:lnTo>
                    <a:pt x="403" y="33"/>
                  </a:lnTo>
                  <a:lnTo>
                    <a:pt x="351" y="7"/>
                  </a:lnTo>
                  <a:lnTo>
                    <a:pt x="321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1" name="図形 40"/>
            <p:cNvSpPr>
              <a:spLocks/>
            </p:cNvSpPr>
            <p:nvPr/>
          </p:nvSpPr>
          <p:spPr bwMode="auto">
            <a:xfrm>
              <a:off x="1139184" y="4827823"/>
              <a:ext cx="328110" cy="319218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85" y="4"/>
                </a:cxn>
                <a:cxn ang="0">
                  <a:pos x="137" y="26"/>
                </a:cxn>
                <a:cxn ang="0">
                  <a:pos x="166" y="41"/>
                </a:cxn>
                <a:cxn ang="0">
                  <a:pos x="192" y="59"/>
                </a:cxn>
                <a:cxn ang="0">
                  <a:pos x="207" y="78"/>
                </a:cxn>
                <a:cxn ang="0">
                  <a:pos x="214" y="104"/>
                </a:cxn>
                <a:cxn ang="0">
                  <a:pos x="214" y="118"/>
                </a:cxn>
                <a:cxn ang="0">
                  <a:pos x="207" y="141"/>
                </a:cxn>
                <a:cxn ang="0">
                  <a:pos x="196" y="155"/>
                </a:cxn>
                <a:cxn ang="0">
                  <a:pos x="170" y="174"/>
                </a:cxn>
                <a:cxn ang="0">
                  <a:pos x="140" y="196"/>
                </a:cxn>
                <a:cxn ang="0">
                  <a:pos x="96" y="211"/>
                </a:cxn>
                <a:cxn ang="0">
                  <a:pos x="41" y="218"/>
                </a:cxn>
                <a:cxn ang="0">
                  <a:pos x="0" y="226"/>
                </a:cxn>
                <a:cxn ang="0">
                  <a:pos x="55" y="211"/>
                </a:cxn>
                <a:cxn ang="0">
                  <a:pos x="85" y="200"/>
                </a:cxn>
                <a:cxn ang="0">
                  <a:pos x="111" y="181"/>
                </a:cxn>
                <a:cxn ang="0">
                  <a:pos x="129" y="166"/>
                </a:cxn>
                <a:cxn ang="0">
                  <a:pos x="140" y="144"/>
                </a:cxn>
                <a:cxn ang="0">
                  <a:pos x="144" y="133"/>
                </a:cxn>
                <a:cxn ang="0">
                  <a:pos x="144" y="115"/>
                </a:cxn>
                <a:cxn ang="0">
                  <a:pos x="140" y="96"/>
                </a:cxn>
                <a:cxn ang="0">
                  <a:pos x="129" y="74"/>
                </a:cxn>
                <a:cxn ang="0">
                  <a:pos x="92" y="44"/>
                </a:cxn>
                <a:cxn ang="0">
                  <a:pos x="52" y="19"/>
                </a:cxn>
                <a:cxn ang="0">
                  <a:pos x="0" y="0"/>
                </a:cxn>
                <a:cxn ang="0">
                  <a:pos x="59" y="0"/>
                </a:cxn>
              </a:cxnLst>
              <a:rect l="0" t="0" r="0" b="0"/>
              <a:pathLst>
                <a:path w="214" h="226">
                  <a:moveTo>
                    <a:pt x="59" y="0"/>
                  </a:moveTo>
                  <a:lnTo>
                    <a:pt x="85" y="4"/>
                  </a:lnTo>
                  <a:lnTo>
                    <a:pt x="137" y="26"/>
                  </a:lnTo>
                  <a:lnTo>
                    <a:pt x="166" y="41"/>
                  </a:lnTo>
                  <a:lnTo>
                    <a:pt x="192" y="59"/>
                  </a:lnTo>
                  <a:lnTo>
                    <a:pt x="207" y="78"/>
                  </a:lnTo>
                  <a:lnTo>
                    <a:pt x="214" y="104"/>
                  </a:lnTo>
                  <a:lnTo>
                    <a:pt x="214" y="118"/>
                  </a:lnTo>
                  <a:lnTo>
                    <a:pt x="207" y="141"/>
                  </a:lnTo>
                  <a:lnTo>
                    <a:pt x="196" y="155"/>
                  </a:lnTo>
                  <a:lnTo>
                    <a:pt x="170" y="174"/>
                  </a:lnTo>
                  <a:lnTo>
                    <a:pt x="140" y="196"/>
                  </a:lnTo>
                  <a:lnTo>
                    <a:pt x="96" y="211"/>
                  </a:lnTo>
                  <a:lnTo>
                    <a:pt x="41" y="218"/>
                  </a:lnTo>
                  <a:lnTo>
                    <a:pt x="0" y="226"/>
                  </a:lnTo>
                  <a:lnTo>
                    <a:pt x="55" y="211"/>
                  </a:lnTo>
                  <a:lnTo>
                    <a:pt x="85" y="200"/>
                  </a:lnTo>
                  <a:lnTo>
                    <a:pt x="111" y="181"/>
                  </a:lnTo>
                  <a:lnTo>
                    <a:pt x="129" y="166"/>
                  </a:lnTo>
                  <a:lnTo>
                    <a:pt x="140" y="144"/>
                  </a:lnTo>
                  <a:lnTo>
                    <a:pt x="144" y="133"/>
                  </a:lnTo>
                  <a:lnTo>
                    <a:pt x="144" y="115"/>
                  </a:lnTo>
                  <a:lnTo>
                    <a:pt x="140" y="96"/>
                  </a:lnTo>
                  <a:lnTo>
                    <a:pt x="129" y="74"/>
                  </a:lnTo>
                  <a:lnTo>
                    <a:pt x="92" y="44"/>
                  </a:lnTo>
                  <a:lnTo>
                    <a:pt x="52" y="19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2" name="図形 41"/>
            <p:cNvSpPr>
              <a:spLocks/>
            </p:cNvSpPr>
            <p:nvPr/>
          </p:nvSpPr>
          <p:spPr bwMode="auto">
            <a:xfrm>
              <a:off x="470699" y="4889972"/>
              <a:ext cx="243782" cy="261307"/>
            </a:xfrm>
            <a:custGeom>
              <a:avLst/>
              <a:gdLst/>
              <a:ahLst/>
              <a:cxnLst>
                <a:cxn ang="0">
                  <a:pos x="59" y="182"/>
                </a:cxn>
                <a:cxn ang="0">
                  <a:pos x="29" y="185"/>
                </a:cxn>
                <a:cxn ang="0">
                  <a:pos x="70" y="159"/>
                </a:cxn>
                <a:cxn ang="0">
                  <a:pos x="96" y="145"/>
                </a:cxn>
                <a:cxn ang="0">
                  <a:pos x="111" y="122"/>
                </a:cxn>
                <a:cxn ang="0">
                  <a:pos x="114" y="97"/>
                </a:cxn>
                <a:cxn ang="0">
                  <a:pos x="114" y="74"/>
                </a:cxn>
                <a:cxn ang="0">
                  <a:pos x="103" y="67"/>
                </a:cxn>
                <a:cxn ang="0">
                  <a:pos x="85" y="45"/>
                </a:cxn>
                <a:cxn ang="0">
                  <a:pos x="48" y="19"/>
                </a:cxn>
                <a:cxn ang="0">
                  <a:pos x="29" y="12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55" y="4"/>
                </a:cxn>
                <a:cxn ang="0">
                  <a:pos x="100" y="19"/>
                </a:cxn>
                <a:cxn ang="0">
                  <a:pos x="125" y="34"/>
                </a:cxn>
                <a:cxn ang="0">
                  <a:pos x="144" y="52"/>
                </a:cxn>
                <a:cxn ang="0">
                  <a:pos x="155" y="74"/>
                </a:cxn>
                <a:cxn ang="0">
                  <a:pos x="159" y="100"/>
                </a:cxn>
                <a:cxn ang="0">
                  <a:pos x="155" y="111"/>
                </a:cxn>
                <a:cxn ang="0">
                  <a:pos x="140" y="137"/>
                </a:cxn>
                <a:cxn ang="0">
                  <a:pos x="125" y="152"/>
                </a:cxn>
                <a:cxn ang="0">
                  <a:pos x="111" y="167"/>
                </a:cxn>
                <a:cxn ang="0">
                  <a:pos x="89" y="174"/>
                </a:cxn>
                <a:cxn ang="0">
                  <a:pos x="59" y="182"/>
                </a:cxn>
              </a:cxnLst>
              <a:rect l="0" t="0" r="0" b="0"/>
              <a:pathLst>
                <a:path w="159" h="185">
                  <a:moveTo>
                    <a:pt x="59" y="182"/>
                  </a:moveTo>
                  <a:lnTo>
                    <a:pt x="29" y="185"/>
                  </a:lnTo>
                  <a:lnTo>
                    <a:pt x="70" y="159"/>
                  </a:lnTo>
                  <a:lnTo>
                    <a:pt x="96" y="145"/>
                  </a:lnTo>
                  <a:lnTo>
                    <a:pt x="111" y="122"/>
                  </a:lnTo>
                  <a:lnTo>
                    <a:pt x="114" y="97"/>
                  </a:lnTo>
                  <a:lnTo>
                    <a:pt x="114" y="74"/>
                  </a:lnTo>
                  <a:lnTo>
                    <a:pt x="103" y="67"/>
                  </a:lnTo>
                  <a:lnTo>
                    <a:pt x="85" y="45"/>
                  </a:lnTo>
                  <a:lnTo>
                    <a:pt x="48" y="19"/>
                  </a:lnTo>
                  <a:lnTo>
                    <a:pt x="29" y="1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55" y="4"/>
                  </a:lnTo>
                  <a:lnTo>
                    <a:pt x="100" y="19"/>
                  </a:lnTo>
                  <a:lnTo>
                    <a:pt x="125" y="34"/>
                  </a:lnTo>
                  <a:lnTo>
                    <a:pt x="144" y="52"/>
                  </a:lnTo>
                  <a:lnTo>
                    <a:pt x="155" y="74"/>
                  </a:lnTo>
                  <a:lnTo>
                    <a:pt x="159" y="100"/>
                  </a:lnTo>
                  <a:lnTo>
                    <a:pt x="155" y="111"/>
                  </a:lnTo>
                  <a:lnTo>
                    <a:pt x="140" y="137"/>
                  </a:lnTo>
                  <a:lnTo>
                    <a:pt x="125" y="152"/>
                  </a:lnTo>
                  <a:lnTo>
                    <a:pt x="111" y="167"/>
                  </a:lnTo>
                  <a:lnTo>
                    <a:pt x="89" y="174"/>
                  </a:lnTo>
                  <a:lnTo>
                    <a:pt x="59" y="182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3" name="図形 42"/>
            <p:cNvSpPr>
              <a:spLocks/>
            </p:cNvSpPr>
            <p:nvPr/>
          </p:nvSpPr>
          <p:spPr bwMode="auto">
            <a:xfrm>
              <a:off x="617888" y="4911159"/>
              <a:ext cx="277513" cy="224583"/>
            </a:xfrm>
            <a:custGeom>
              <a:avLst/>
              <a:gdLst/>
              <a:ahLst/>
              <a:cxnLst>
                <a:cxn ang="0">
                  <a:pos x="118" y="144"/>
                </a:cxn>
                <a:cxn ang="0">
                  <a:pos x="78" y="152"/>
                </a:cxn>
                <a:cxn ang="0">
                  <a:pos x="0" y="159"/>
                </a:cxn>
                <a:cxn ang="0">
                  <a:pos x="33" y="141"/>
                </a:cxn>
                <a:cxn ang="0">
                  <a:pos x="55" y="115"/>
                </a:cxn>
                <a:cxn ang="0">
                  <a:pos x="70" y="85"/>
                </a:cxn>
                <a:cxn ang="0">
                  <a:pos x="63" y="59"/>
                </a:cxn>
                <a:cxn ang="0">
                  <a:pos x="55" y="37"/>
                </a:cxn>
                <a:cxn ang="0">
                  <a:pos x="33" y="15"/>
                </a:cxn>
                <a:cxn ang="0">
                  <a:pos x="7" y="0"/>
                </a:cxn>
                <a:cxn ang="0">
                  <a:pos x="74" y="15"/>
                </a:cxn>
                <a:cxn ang="0">
                  <a:pos x="115" y="26"/>
                </a:cxn>
                <a:cxn ang="0">
                  <a:pos x="140" y="41"/>
                </a:cxn>
                <a:cxn ang="0">
                  <a:pos x="144" y="45"/>
                </a:cxn>
                <a:cxn ang="0">
                  <a:pos x="170" y="67"/>
                </a:cxn>
                <a:cxn ang="0">
                  <a:pos x="174" y="82"/>
                </a:cxn>
                <a:cxn ang="0">
                  <a:pos x="181" y="85"/>
                </a:cxn>
                <a:cxn ang="0">
                  <a:pos x="170" y="107"/>
                </a:cxn>
                <a:cxn ang="0">
                  <a:pos x="148" y="126"/>
                </a:cxn>
                <a:cxn ang="0">
                  <a:pos x="118" y="144"/>
                </a:cxn>
              </a:cxnLst>
              <a:rect l="0" t="0" r="0" b="0"/>
              <a:pathLst>
                <a:path w="181" h="159">
                  <a:moveTo>
                    <a:pt x="118" y="144"/>
                  </a:moveTo>
                  <a:lnTo>
                    <a:pt x="78" y="152"/>
                  </a:lnTo>
                  <a:lnTo>
                    <a:pt x="0" y="159"/>
                  </a:lnTo>
                  <a:lnTo>
                    <a:pt x="33" y="141"/>
                  </a:lnTo>
                  <a:lnTo>
                    <a:pt x="55" y="115"/>
                  </a:lnTo>
                  <a:lnTo>
                    <a:pt x="70" y="85"/>
                  </a:lnTo>
                  <a:lnTo>
                    <a:pt x="63" y="59"/>
                  </a:lnTo>
                  <a:lnTo>
                    <a:pt x="55" y="37"/>
                  </a:lnTo>
                  <a:lnTo>
                    <a:pt x="33" y="15"/>
                  </a:lnTo>
                  <a:lnTo>
                    <a:pt x="7" y="0"/>
                  </a:lnTo>
                  <a:lnTo>
                    <a:pt x="74" y="15"/>
                  </a:lnTo>
                  <a:lnTo>
                    <a:pt x="115" y="26"/>
                  </a:lnTo>
                  <a:lnTo>
                    <a:pt x="140" y="41"/>
                  </a:lnTo>
                  <a:lnTo>
                    <a:pt x="144" y="45"/>
                  </a:lnTo>
                  <a:lnTo>
                    <a:pt x="170" y="67"/>
                  </a:lnTo>
                  <a:lnTo>
                    <a:pt x="174" y="82"/>
                  </a:lnTo>
                  <a:lnTo>
                    <a:pt x="181" y="85"/>
                  </a:lnTo>
                  <a:lnTo>
                    <a:pt x="170" y="107"/>
                  </a:lnTo>
                  <a:lnTo>
                    <a:pt x="148" y="126"/>
                  </a:lnTo>
                  <a:lnTo>
                    <a:pt x="118" y="14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4" name="図形 43"/>
            <p:cNvSpPr>
              <a:spLocks/>
            </p:cNvSpPr>
            <p:nvPr/>
          </p:nvSpPr>
          <p:spPr bwMode="auto">
            <a:xfrm>
              <a:off x="538161" y="4885735"/>
              <a:ext cx="441568" cy="224583"/>
            </a:xfrm>
            <a:custGeom>
              <a:avLst/>
              <a:gdLst/>
              <a:ahLst/>
              <a:cxnLst>
                <a:cxn ang="0">
                  <a:pos x="277" y="59"/>
                </a:cxn>
                <a:cxn ang="0">
                  <a:pos x="281" y="70"/>
                </a:cxn>
                <a:cxn ang="0">
                  <a:pos x="288" y="85"/>
                </a:cxn>
                <a:cxn ang="0">
                  <a:pos x="288" y="92"/>
                </a:cxn>
                <a:cxn ang="0">
                  <a:pos x="281" y="103"/>
                </a:cxn>
                <a:cxn ang="0">
                  <a:pos x="277" y="114"/>
                </a:cxn>
                <a:cxn ang="0">
                  <a:pos x="252" y="140"/>
                </a:cxn>
                <a:cxn ang="0">
                  <a:pos x="218" y="155"/>
                </a:cxn>
                <a:cxn ang="0">
                  <a:pos x="181" y="159"/>
                </a:cxn>
                <a:cxn ang="0">
                  <a:pos x="211" y="140"/>
                </a:cxn>
                <a:cxn ang="0">
                  <a:pos x="226" y="125"/>
                </a:cxn>
                <a:cxn ang="0">
                  <a:pos x="233" y="103"/>
                </a:cxn>
                <a:cxn ang="0">
                  <a:pos x="233" y="92"/>
                </a:cxn>
                <a:cxn ang="0">
                  <a:pos x="226" y="85"/>
                </a:cxn>
                <a:cxn ang="0">
                  <a:pos x="200" y="59"/>
                </a:cxn>
                <a:cxn ang="0">
                  <a:pos x="192" y="55"/>
                </a:cxn>
                <a:cxn ang="0">
                  <a:pos x="167" y="44"/>
                </a:cxn>
                <a:cxn ang="0">
                  <a:pos x="122" y="29"/>
                </a:cxn>
                <a:cxn ang="0">
                  <a:pos x="52" y="18"/>
                </a:cxn>
                <a:cxn ang="0">
                  <a:pos x="0" y="3"/>
                </a:cxn>
                <a:cxn ang="0">
                  <a:pos x="37" y="0"/>
                </a:cxn>
                <a:cxn ang="0">
                  <a:pos x="67" y="0"/>
                </a:cxn>
                <a:cxn ang="0">
                  <a:pos x="155" y="7"/>
                </a:cxn>
                <a:cxn ang="0">
                  <a:pos x="218" y="18"/>
                </a:cxn>
                <a:cxn ang="0">
                  <a:pos x="255" y="37"/>
                </a:cxn>
                <a:cxn ang="0">
                  <a:pos x="277" y="59"/>
                </a:cxn>
              </a:cxnLst>
              <a:rect l="0" t="0" r="0" b="0"/>
              <a:pathLst>
                <a:path w="288" h="159">
                  <a:moveTo>
                    <a:pt x="277" y="59"/>
                  </a:moveTo>
                  <a:lnTo>
                    <a:pt x="281" y="70"/>
                  </a:lnTo>
                  <a:lnTo>
                    <a:pt x="288" y="85"/>
                  </a:lnTo>
                  <a:lnTo>
                    <a:pt x="288" y="92"/>
                  </a:lnTo>
                  <a:lnTo>
                    <a:pt x="281" y="103"/>
                  </a:lnTo>
                  <a:lnTo>
                    <a:pt x="277" y="114"/>
                  </a:lnTo>
                  <a:lnTo>
                    <a:pt x="252" y="140"/>
                  </a:lnTo>
                  <a:lnTo>
                    <a:pt x="218" y="155"/>
                  </a:lnTo>
                  <a:lnTo>
                    <a:pt x="181" y="159"/>
                  </a:lnTo>
                  <a:lnTo>
                    <a:pt x="211" y="140"/>
                  </a:lnTo>
                  <a:lnTo>
                    <a:pt x="226" y="125"/>
                  </a:lnTo>
                  <a:lnTo>
                    <a:pt x="233" y="103"/>
                  </a:lnTo>
                  <a:lnTo>
                    <a:pt x="233" y="92"/>
                  </a:lnTo>
                  <a:lnTo>
                    <a:pt x="226" y="85"/>
                  </a:lnTo>
                  <a:lnTo>
                    <a:pt x="200" y="59"/>
                  </a:lnTo>
                  <a:lnTo>
                    <a:pt x="192" y="55"/>
                  </a:lnTo>
                  <a:lnTo>
                    <a:pt x="167" y="44"/>
                  </a:lnTo>
                  <a:lnTo>
                    <a:pt x="122" y="29"/>
                  </a:lnTo>
                  <a:lnTo>
                    <a:pt x="52" y="18"/>
                  </a:lnTo>
                  <a:lnTo>
                    <a:pt x="0" y="3"/>
                  </a:lnTo>
                  <a:lnTo>
                    <a:pt x="37" y="0"/>
                  </a:lnTo>
                  <a:lnTo>
                    <a:pt x="67" y="0"/>
                  </a:lnTo>
                  <a:lnTo>
                    <a:pt x="155" y="7"/>
                  </a:lnTo>
                  <a:lnTo>
                    <a:pt x="218" y="18"/>
                  </a:lnTo>
                  <a:lnTo>
                    <a:pt x="255" y="37"/>
                  </a:lnTo>
                  <a:lnTo>
                    <a:pt x="277" y="59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5" name="図形 44"/>
            <p:cNvSpPr>
              <a:spLocks/>
            </p:cNvSpPr>
            <p:nvPr/>
          </p:nvSpPr>
          <p:spPr bwMode="auto">
            <a:xfrm>
              <a:off x="680751" y="4885735"/>
              <a:ext cx="10733" cy="14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0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6" name="図形 45"/>
            <p:cNvSpPr>
              <a:spLocks/>
            </p:cNvSpPr>
            <p:nvPr/>
          </p:nvSpPr>
          <p:spPr bwMode="auto">
            <a:xfrm>
              <a:off x="628621" y="4827823"/>
              <a:ext cx="102726" cy="46612"/>
            </a:xfrm>
            <a:custGeom>
              <a:avLst/>
              <a:gdLst/>
              <a:ahLst/>
              <a:cxnLst>
                <a:cxn ang="0">
                  <a:pos x="52" y="33"/>
                </a:cxn>
                <a:cxn ang="0">
                  <a:pos x="8" y="33"/>
                </a:cxn>
                <a:cxn ang="0">
                  <a:pos x="22" y="30"/>
                </a:cxn>
                <a:cxn ang="0">
                  <a:pos x="26" y="19"/>
                </a:cxn>
                <a:cxn ang="0">
                  <a:pos x="22" y="7"/>
                </a:cxn>
                <a:cxn ang="0">
                  <a:pos x="0" y="0"/>
                </a:cxn>
                <a:cxn ang="0">
                  <a:pos x="41" y="0"/>
                </a:cxn>
                <a:cxn ang="0">
                  <a:pos x="41" y="4"/>
                </a:cxn>
                <a:cxn ang="0">
                  <a:pos x="63" y="7"/>
                </a:cxn>
                <a:cxn ang="0">
                  <a:pos x="67" y="15"/>
                </a:cxn>
                <a:cxn ang="0">
                  <a:pos x="63" y="26"/>
                </a:cxn>
                <a:cxn ang="0">
                  <a:pos x="52" y="33"/>
                </a:cxn>
              </a:cxnLst>
              <a:rect l="0" t="0" r="0" b="0"/>
              <a:pathLst>
                <a:path w="67" h="33">
                  <a:moveTo>
                    <a:pt x="52" y="33"/>
                  </a:moveTo>
                  <a:lnTo>
                    <a:pt x="8" y="33"/>
                  </a:lnTo>
                  <a:lnTo>
                    <a:pt x="22" y="30"/>
                  </a:lnTo>
                  <a:lnTo>
                    <a:pt x="26" y="19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4"/>
                  </a:lnTo>
                  <a:lnTo>
                    <a:pt x="63" y="7"/>
                  </a:lnTo>
                  <a:lnTo>
                    <a:pt x="67" y="15"/>
                  </a:lnTo>
                  <a:lnTo>
                    <a:pt x="63" y="26"/>
                  </a:lnTo>
                  <a:lnTo>
                    <a:pt x="52" y="33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7" name="図形 46"/>
            <p:cNvSpPr>
              <a:spLocks/>
            </p:cNvSpPr>
            <p:nvPr/>
          </p:nvSpPr>
          <p:spPr bwMode="auto">
            <a:xfrm>
              <a:off x="708349" y="4827823"/>
              <a:ext cx="90460" cy="46612"/>
            </a:xfrm>
            <a:custGeom>
              <a:avLst/>
              <a:gdLst/>
              <a:ahLst/>
              <a:cxnLst>
                <a:cxn ang="0">
                  <a:pos x="33" y="30"/>
                </a:cxn>
                <a:cxn ang="0">
                  <a:pos x="4" y="33"/>
                </a:cxn>
                <a:cxn ang="0">
                  <a:pos x="15" y="26"/>
                </a:cxn>
                <a:cxn ang="0">
                  <a:pos x="19" y="15"/>
                </a:cxn>
                <a:cxn ang="0">
                  <a:pos x="15" y="7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52" y="7"/>
                </a:cxn>
                <a:cxn ang="0">
                  <a:pos x="59" y="15"/>
                </a:cxn>
                <a:cxn ang="0">
                  <a:pos x="56" y="26"/>
                </a:cxn>
                <a:cxn ang="0">
                  <a:pos x="33" y="30"/>
                </a:cxn>
              </a:cxnLst>
              <a:rect l="0" t="0" r="0" b="0"/>
              <a:pathLst>
                <a:path w="59" h="33">
                  <a:moveTo>
                    <a:pt x="33" y="30"/>
                  </a:moveTo>
                  <a:lnTo>
                    <a:pt x="4" y="33"/>
                  </a:lnTo>
                  <a:lnTo>
                    <a:pt x="15" y="26"/>
                  </a:lnTo>
                  <a:lnTo>
                    <a:pt x="19" y="15"/>
                  </a:lnTo>
                  <a:lnTo>
                    <a:pt x="15" y="7"/>
                  </a:lnTo>
                  <a:lnTo>
                    <a:pt x="0" y="0"/>
                  </a:lnTo>
                  <a:lnTo>
                    <a:pt x="30" y="0"/>
                  </a:lnTo>
                  <a:lnTo>
                    <a:pt x="52" y="7"/>
                  </a:lnTo>
                  <a:lnTo>
                    <a:pt x="59" y="15"/>
                  </a:lnTo>
                  <a:lnTo>
                    <a:pt x="56" y="26"/>
                  </a:lnTo>
                  <a:lnTo>
                    <a:pt x="33" y="3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8" name="図形 47"/>
            <p:cNvSpPr>
              <a:spLocks/>
            </p:cNvSpPr>
            <p:nvPr/>
          </p:nvSpPr>
          <p:spPr bwMode="auto">
            <a:xfrm>
              <a:off x="153322" y="5188003"/>
              <a:ext cx="617889" cy="276844"/>
            </a:xfrm>
            <a:custGeom>
              <a:avLst/>
              <a:gdLst/>
              <a:ahLst/>
              <a:cxnLst>
                <a:cxn ang="0">
                  <a:pos x="7" y="100"/>
                </a:cxn>
                <a:cxn ang="0">
                  <a:pos x="0" y="89"/>
                </a:cxn>
                <a:cxn ang="0">
                  <a:pos x="7" y="74"/>
                </a:cxn>
                <a:cxn ang="0">
                  <a:pos x="11" y="67"/>
                </a:cxn>
                <a:cxn ang="0">
                  <a:pos x="26" y="44"/>
                </a:cxn>
                <a:cxn ang="0">
                  <a:pos x="55" y="30"/>
                </a:cxn>
                <a:cxn ang="0">
                  <a:pos x="100" y="11"/>
                </a:cxn>
                <a:cxn ang="0">
                  <a:pos x="166" y="0"/>
                </a:cxn>
                <a:cxn ang="0">
                  <a:pos x="196" y="0"/>
                </a:cxn>
                <a:cxn ang="0">
                  <a:pos x="122" y="19"/>
                </a:cxn>
                <a:cxn ang="0">
                  <a:pos x="96" y="30"/>
                </a:cxn>
                <a:cxn ang="0">
                  <a:pos x="59" y="44"/>
                </a:cxn>
                <a:cxn ang="0">
                  <a:pos x="52" y="59"/>
                </a:cxn>
                <a:cxn ang="0">
                  <a:pos x="44" y="70"/>
                </a:cxn>
                <a:cxn ang="0">
                  <a:pos x="52" y="89"/>
                </a:cxn>
                <a:cxn ang="0">
                  <a:pos x="59" y="104"/>
                </a:cxn>
                <a:cxn ang="0">
                  <a:pos x="77" y="122"/>
                </a:cxn>
                <a:cxn ang="0">
                  <a:pos x="96" y="137"/>
                </a:cxn>
                <a:cxn ang="0">
                  <a:pos x="129" y="152"/>
                </a:cxn>
                <a:cxn ang="0">
                  <a:pos x="222" y="174"/>
                </a:cxn>
                <a:cxn ang="0">
                  <a:pos x="321" y="192"/>
                </a:cxn>
                <a:cxn ang="0">
                  <a:pos x="403" y="196"/>
                </a:cxn>
                <a:cxn ang="0">
                  <a:pos x="318" y="192"/>
                </a:cxn>
                <a:cxn ang="0">
                  <a:pos x="185" y="181"/>
                </a:cxn>
                <a:cxn ang="0">
                  <a:pos x="122" y="166"/>
                </a:cxn>
                <a:cxn ang="0">
                  <a:pos x="66" y="152"/>
                </a:cxn>
                <a:cxn ang="0">
                  <a:pos x="26" y="126"/>
                </a:cxn>
                <a:cxn ang="0">
                  <a:pos x="11" y="115"/>
                </a:cxn>
                <a:cxn ang="0">
                  <a:pos x="7" y="100"/>
                </a:cxn>
              </a:cxnLst>
              <a:rect l="0" t="0" r="0" b="0"/>
              <a:pathLst>
                <a:path w="403" h="196">
                  <a:moveTo>
                    <a:pt x="7" y="100"/>
                  </a:moveTo>
                  <a:lnTo>
                    <a:pt x="0" y="89"/>
                  </a:lnTo>
                  <a:lnTo>
                    <a:pt x="7" y="74"/>
                  </a:lnTo>
                  <a:lnTo>
                    <a:pt x="11" y="67"/>
                  </a:lnTo>
                  <a:lnTo>
                    <a:pt x="26" y="44"/>
                  </a:lnTo>
                  <a:lnTo>
                    <a:pt x="55" y="30"/>
                  </a:lnTo>
                  <a:lnTo>
                    <a:pt x="100" y="11"/>
                  </a:lnTo>
                  <a:lnTo>
                    <a:pt x="166" y="0"/>
                  </a:lnTo>
                  <a:lnTo>
                    <a:pt x="196" y="0"/>
                  </a:lnTo>
                  <a:lnTo>
                    <a:pt x="122" y="19"/>
                  </a:lnTo>
                  <a:lnTo>
                    <a:pt x="96" y="30"/>
                  </a:lnTo>
                  <a:lnTo>
                    <a:pt x="59" y="44"/>
                  </a:lnTo>
                  <a:lnTo>
                    <a:pt x="52" y="59"/>
                  </a:lnTo>
                  <a:lnTo>
                    <a:pt x="44" y="70"/>
                  </a:lnTo>
                  <a:lnTo>
                    <a:pt x="52" y="89"/>
                  </a:lnTo>
                  <a:lnTo>
                    <a:pt x="59" y="104"/>
                  </a:lnTo>
                  <a:lnTo>
                    <a:pt x="77" y="122"/>
                  </a:lnTo>
                  <a:lnTo>
                    <a:pt x="96" y="137"/>
                  </a:lnTo>
                  <a:lnTo>
                    <a:pt x="129" y="152"/>
                  </a:lnTo>
                  <a:lnTo>
                    <a:pt x="222" y="174"/>
                  </a:lnTo>
                  <a:lnTo>
                    <a:pt x="321" y="192"/>
                  </a:lnTo>
                  <a:lnTo>
                    <a:pt x="403" y="196"/>
                  </a:lnTo>
                  <a:lnTo>
                    <a:pt x="318" y="192"/>
                  </a:lnTo>
                  <a:lnTo>
                    <a:pt x="185" y="181"/>
                  </a:lnTo>
                  <a:lnTo>
                    <a:pt x="122" y="166"/>
                  </a:lnTo>
                  <a:lnTo>
                    <a:pt x="66" y="152"/>
                  </a:lnTo>
                  <a:lnTo>
                    <a:pt x="26" y="126"/>
                  </a:lnTo>
                  <a:lnTo>
                    <a:pt x="11" y="115"/>
                  </a:lnTo>
                  <a:lnTo>
                    <a:pt x="7" y="10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9" name="図形 48"/>
            <p:cNvSpPr>
              <a:spLocks/>
            </p:cNvSpPr>
            <p:nvPr/>
          </p:nvSpPr>
          <p:spPr bwMode="auto">
            <a:xfrm>
              <a:off x="233049" y="4827823"/>
              <a:ext cx="1126919" cy="673748"/>
            </a:xfrm>
            <a:custGeom>
              <a:avLst/>
              <a:gdLst/>
              <a:ahLst/>
              <a:cxnLst>
                <a:cxn ang="0">
                  <a:pos x="561" y="466"/>
                </a:cxn>
                <a:cxn ang="0">
                  <a:pos x="329" y="447"/>
                </a:cxn>
                <a:cxn ang="0">
                  <a:pos x="159" y="421"/>
                </a:cxn>
                <a:cxn ang="0">
                  <a:pos x="55" y="392"/>
                </a:cxn>
                <a:cxn ang="0">
                  <a:pos x="14" y="355"/>
                </a:cxn>
                <a:cxn ang="0">
                  <a:pos x="0" y="325"/>
                </a:cxn>
                <a:cxn ang="0">
                  <a:pos x="7" y="307"/>
                </a:cxn>
                <a:cxn ang="0">
                  <a:pos x="77" y="274"/>
                </a:cxn>
                <a:cxn ang="0">
                  <a:pos x="173" y="251"/>
                </a:cxn>
                <a:cxn ang="0">
                  <a:pos x="314" y="237"/>
                </a:cxn>
                <a:cxn ang="0">
                  <a:pos x="421" y="226"/>
                </a:cxn>
                <a:cxn ang="0">
                  <a:pos x="502" y="200"/>
                </a:cxn>
                <a:cxn ang="0">
                  <a:pos x="550" y="159"/>
                </a:cxn>
                <a:cxn ang="0">
                  <a:pos x="565" y="104"/>
                </a:cxn>
                <a:cxn ang="0">
                  <a:pos x="550" y="78"/>
                </a:cxn>
                <a:cxn ang="0">
                  <a:pos x="521" y="56"/>
                </a:cxn>
                <a:cxn ang="0">
                  <a:pos x="439" y="33"/>
                </a:cxn>
                <a:cxn ang="0">
                  <a:pos x="362" y="30"/>
                </a:cxn>
                <a:cxn ang="0">
                  <a:pos x="369" y="15"/>
                </a:cxn>
                <a:cxn ang="0">
                  <a:pos x="354" y="0"/>
                </a:cxn>
                <a:cxn ang="0">
                  <a:pos x="595" y="4"/>
                </a:cxn>
                <a:cxn ang="0">
                  <a:pos x="676" y="41"/>
                </a:cxn>
                <a:cxn ang="0">
                  <a:pos x="717" y="74"/>
                </a:cxn>
                <a:cxn ang="0">
                  <a:pos x="735" y="115"/>
                </a:cxn>
                <a:cxn ang="0">
                  <a:pos x="731" y="144"/>
                </a:cxn>
                <a:cxn ang="0">
                  <a:pos x="691" y="181"/>
                </a:cxn>
                <a:cxn ang="0">
                  <a:pos x="643" y="203"/>
                </a:cxn>
                <a:cxn ang="0">
                  <a:pos x="573" y="218"/>
                </a:cxn>
                <a:cxn ang="0">
                  <a:pos x="421" y="229"/>
                </a:cxn>
                <a:cxn ang="0">
                  <a:pos x="306" y="255"/>
                </a:cxn>
                <a:cxn ang="0">
                  <a:pos x="240" y="288"/>
                </a:cxn>
                <a:cxn ang="0">
                  <a:pos x="221" y="314"/>
                </a:cxn>
                <a:cxn ang="0">
                  <a:pos x="221" y="340"/>
                </a:cxn>
                <a:cxn ang="0">
                  <a:pos x="266" y="385"/>
                </a:cxn>
                <a:cxn ang="0">
                  <a:pos x="399" y="429"/>
                </a:cxn>
                <a:cxn ang="0">
                  <a:pos x="565" y="462"/>
                </a:cxn>
                <a:cxn ang="0">
                  <a:pos x="621" y="477"/>
                </a:cxn>
              </a:cxnLst>
              <a:rect l="0" t="0" r="0" b="0"/>
              <a:pathLst>
                <a:path w="735" h="477">
                  <a:moveTo>
                    <a:pt x="602" y="470"/>
                  </a:moveTo>
                  <a:lnTo>
                    <a:pt x="561" y="466"/>
                  </a:lnTo>
                  <a:lnTo>
                    <a:pt x="380" y="451"/>
                  </a:lnTo>
                  <a:lnTo>
                    <a:pt x="329" y="447"/>
                  </a:lnTo>
                  <a:lnTo>
                    <a:pt x="221" y="436"/>
                  </a:lnTo>
                  <a:lnTo>
                    <a:pt x="159" y="421"/>
                  </a:lnTo>
                  <a:lnTo>
                    <a:pt x="99" y="410"/>
                  </a:lnTo>
                  <a:lnTo>
                    <a:pt x="55" y="392"/>
                  </a:lnTo>
                  <a:lnTo>
                    <a:pt x="29" y="370"/>
                  </a:lnTo>
                  <a:lnTo>
                    <a:pt x="14" y="355"/>
                  </a:lnTo>
                  <a:lnTo>
                    <a:pt x="3" y="340"/>
                  </a:lnTo>
                  <a:lnTo>
                    <a:pt x="0" y="325"/>
                  </a:lnTo>
                  <a:lnTo>
                    <a:pt x="3" y="314"/>
                  </a:lnTo>
                  <a:lnTo>
                    <a:pt x="7" y="307"/>
                  </a:lnTo>
                  <a:lnTo>
                    <a:pt x="44" y="288"/>
                  </a:lnTo>
                  <a:lnTo>
                    <a:pt x="77" y="274"/>
                  </a:lnTo>
                  <a:lnTo>
                    <a:pt x="170" y="251"/>
                  </a:lnTo>
                  <a:lnTo>
                    <a:pt x="173" y="251"/>
                  </a:lnTo>
                  <a:lnTo>
                    <a:pt x="244" y="240"/>
                  </a:lnTo>
                  <a:lnTo>
                    <a:pt x="314" y="237"/>
                  </a:lnTo>
                  <a:lnTo>
                    <a:pt x="351" y="229"/>
                  </a:lnTo>
                  <a:lnTo>
                    <a:pt x="421" y="226"/>
                  </a:lnTo>
                  <a:lnTo>
                    <a:pt x="462" y="214"/>
                  </a:lnTo>
                  <a:lnTo>
                    <a:pt x="502" y="200"/>
                  </a:lnTo>
                  <a:lnTo>
                    <a:pt x="532" y="185"/>
                  </a:lnTo>
                  <a:lnTo>
                    <a:pt x="550" y="159"/>
                  </a:lnTo>
                  <a:lnTo>
                    <a:pt x="565" y="141"/>
                  </a:lnTo>
                  <a:lnTo>
                    <a:pt x="565" y="104"/>
                  </a:lnTo>
                  <a:lnTo>
                    <a:pt x="561" y="96"/>
                  </a:lnTo>
                  <a:lnTo>
                    <a:pt x="550" y="78"/>
                  </a:lnTo>
                  <a:lnTo>
                    <a:pt x="536" y="70"/>
                  </a:lnTo>
                  <a:lnTo>
                    <a:pt x="521" y="56"/>
                  </a:lnTo>
                  <a:lnTo>
                    <a:pt x="487" y="41"/>
                  </a:lnTo>
                  <a:lnTo>
                    <a:pt x="439" y="33"/>
                  </a:lnTo>
                  <a:lnTo>
                    <a:pt x="384" y="30"/>
                  </a:lnTo>
                  <a:lnTo>
                    <a:pt x="362" y="30"/>
                  </a:lnTo>
                  <a:lnTo>
                    <a:pt x="369" y="26"/>
                  </a:lnTo>
                  <a:lnTo>
                    <a:pt x="369" y="15"/>
                  </a:lnTo>
                  <a:lnTo>
                    <a:pt x="366" y="4"/>
                  </a:lnTo>
                  <a:lnTo>
                    <a:pt x="354" y="0"/>
                  </a:lnTo>
                  <a:lnTo>
                    <a:pt x="565" y="0"/>
                  </a:lnTo>
                  <a:lnTo>
                    <a:pt x="595" y="4"/>
                  </a:lnTo>
                  <a:lnTo>
                    <a:pt x="628" y="15"/>
                  </a:lnTo>
                  <a:lnTo>
                    <a:pt x="676" y="41"/>
                  </a:lnTo>
                  <a:lnTo>
                    <a:pt x="706" y="63"/>
                  </a:lnTo>
                  <a:lnTo>
                    <a:pt x="717" y="74"/>
                  </a:lnTo>
                  <a:lnTo>
                    <a:pt x="731" y="96"/>
                  </a:lnTo>
                  <a:lnTo>
                    <a:pt x="735" y="115"/>
                  </a:lnTo>
                  <a:lnTo>
                    <a:pt x="735" y="133"/>
                  </a:lnTo>
                  <a:lnTo>
                    <a:pt x="731" y="144"/>
                  </a:lnTo>
                  <a:lnTo>
                    <a:pt x="717" y="166"/>
                  </a:lnTo>
                  <a:lnTo>
                    <a:pt x="691" y="181"/>
                  </a:lnTo>
                  <a:lnTo>
                    <a:pt x="672" y="196"/>
                  </a:lnTo>
                  <a:lnTo>
                    <a:pt x="643" y="203"/>
                  </a:lnTo>
                  <a:lnTo>
                    <a:pt x="591" y="214"/>
                  </a:lnTo>
                  <a:lnTo>
                    <a:pt x="573" y="218"/>
                  </a:lnTo>
                  <a:lnTo>
                    <a:pt x="532" y="218"/>
                  </a:lnTo>
                  <a:lnTo>
                    <a:pt x="421" y="229"/>
                  </a:lnTo>
                  <a:lnTo>
                    <a:pt x="362" y="240"/>
                  </a:lnTo>
                  <a:lnTo>
                    <a:pt x="306" y="255"/>
                  </a:lnTo>
                  <a:lnTo>
                    <a:pt x="258" y="281"/>
                  </a:lnTo>
                  <a:lnTo>
                    <a:pt x="240" y="288"/>
                  </a:lnTo>
                  <a:lnTo>
                    <a:pt x="229" y="307"/>
                  </a:lnTo>
                  <a:lnTo>
                    <a:pt x="221" y="314"/>
                  </a:lnTo>
                  <a:lnTo>
                    <a:pt x="221" y="325"/>
                  </a:lnTo>
                  <a:lnTo>
                    <a:pt x="221" y="340"/>
                  </a:lnTo>
                  <a:lnTo>
                    <a:pt x="236" y="366"/>
                  </a:lnTo>
                  <a:lnTo>
                    <a:pt x="266" y="385"/>
                  </a:lnTo>
                  <a:lnTo>
                    <a:pt x="314" y="410"/>
                  </a:lnTo>
                  <a:lnTo>
                    <a:pt x="399" y="429"/>
                  </a:lnTo>
                  <a:lnTo>
                    <a:pt x="487" y="447"/>
                  </a:lnTo>
                  <a:lnTo>
                    <a:pt x="565" y="462"/>
                  </a:lnTo>
                  <a:lnTo>
                    <a:pt x="661" y="477"/>
                  </a:lnTo>
                  <a:lnTo>
                    <a:pt x="621" y="477"/>
                  </a:lnTo>
                  <a:lnTo>
                    <a:pt x="602" y="47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0" name="図形 49"/>
            <p:cNvSpPr>
              <a:spLocks/>
            </p:cNvSpPr>
            <p:nvPr/>
          </p:nvSpPr>
          <p:spPr bwMode="auto">
            <a:xfrm>
              <a:off x="390971" y="5710617"/>
              <a:ext cx="720615" cy="313568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2"/>
                </a:cxn>
                <a:cxn ang="0">
                  <a:pos x="7" y="107"/>
                </a:cxn>
                <a:cxn ang="0">
                  <a:pos x="15" y="92"/>
                </a:cxn>
                <a:cxn ang="0">
                  <a:pos x="41" y="77"/>
                </a:cxn>
                <a:cxn ang="0">
                  <a:pos x="81" y="55"/>
                </a:cxn>
                <a:cxn ang="0">
                  <a:pos x="141" y="40"/>
                </a:cxn>
                <a:cxn ang="0">
                  <a:pos x="222" y="33"/>
                </a:cxn>
                <a:cxn ang="0">
                  <a:pos x="384" y="11"/>
                </a:cxn>
                <a:cxn ang="0">
                  <a:pos x="407" y="7"/>
                </a:cxn>
                <a:cxn ang="0">
                  <a:pos x="470" y="0"/>
                </a:cxn>
                <a:cxn ang="0">
                  <a:pos x="436" y="11"/>
                </a:cxn>
                <a:cxn ang="0">
                  <a:pos x="421" y="22"/>
                </a:cxn>
                <a:cxn ang="0">
                  <a:pos x="407" y="22"/>
                </a:cxn>
                <a:cxn ang="0">
                  <a:pos x="233" y="37"/>
                </a:cxn>
                <a:cxn ang="0">
                  <a:pos x="181" y="48"/>
                </a:cxn>
                <a:cxn ang="0">
                  <a:pos x="122" y="55"/>
                </a:cxn>
                <a:cxn ang="0">
                  <a:pos x="81" y="70"/>
                </a:cxn>
                <a:cxn ang="0">
                  <a:pos x="56" y="85"/>
                </a:cxn>
                <a:cxn ang="0">
                  <a:pos x="48" y="103"/>
                </a:cxn>
                <a:cxn ang="0">
                  <a:pos x="41" y="122"/>
                </a:cxn>
                <a:cxn ang="0">
                  <a:pos x="48" y="125"/>
                </a:cxn>
                <a:cxn ang="0">
                  <a:pos x="63" y="140"/>
                </a:cxn>
                <a:cxn ang="0">
                  <a:pos x="81" y="155"/>
                </a:cxn>
                <a:cxn ang="0">
                  <a:pos x="133" y="188"/>
                </a:cxn>
                <a:cxn ang="0">
                  <a:pos x="196" y="207"/>
                </a:cxn>
                <a:cxn ang="0">
                  <a:pos x="263" y="222"/>
                </a:cxn>
                <a:cxn ang="0">
                  <a:pos x="203" y="218"/>
                </a:cxn>
                <a:cxn ang="0">
                  <a:pos x="118" y="196"/>
                </a:cxn>
                <a:cxn ang="0">
                  <a:pos x="78" y="188"/>
                </a:cxn>
                <a:cxn ang="0">
                  <a:pos x="41" y="166"/>
                </a:cxn>
                <a:cxn ang="0">
                  <a:pos x="15" y="148"/>
                </a:cxn>
                <a:cxn ang="0">
                  <a:pos x="7" y="133"/>
                </a:cxn>
                <a:cxn ang="0">
                  <a:pos x="0" y="125"/>
                </a:cxn>
              </a:cxnLst>
              <a:rect l="0" t="0" r="0" b="0"/>
              <a:pathLst>
                <a:path w="470" h="222">
                  <a:moveTo>
                    <a:pt x="0" y="125"/>
                  </a:moveTo>
                  <a:lnTo>
                    <a:pt x="0" y="122"/>
                  </a:lnTo>
                  <a:lnTo>
                    <a:pt x="7" y="107"/>
                  </a:lnTo>
                  <a:lnTo>
                    <a:pt x="15" y="92"/>
                  </a:lnTo>
                  <a:lnTo>
                    <a:pt x="41" y="77"/>
                  </a:lnTo>
                  <a:lnTo>
                    <a:pt x="81" y="55"/>
                  </a:lnTo>
                  <a:lnTo>
                    <a:pt x="141" y="40"/>
                  </a:lnTo>
                  <a:lnTo>
                    <a:pt x="222" y="33"/>
                  </a:lnTo>
                  <a:lnTo>
                    <a:pt x="384" y="11"/>
                  </a:lnTo>
                  <a:lnTo>
                    <a:pt x="407" y="7"/>
                  </a:lnTo>
                  <a:lnTo>
                    <a:pt x="470" y="0"/>
                  </a:lnTo>
                  <a:lnTo>
                    <a:pt x="436" y="11"/>
                  </a:lnTo>
                  <a:lnTo>
                    <a:pt x="421" y="22"/>
                  </a:lnTo>
                  <a:lnTo>
                    <a:pt x="407" y="22"/>
                  </a:lnTo>
                  <a:lnTo>
                    <a:pt x="233" y="37"/>
                  </a:lnTo>
                  <a:lnTo>
                    <a:pt x="181" y="48"/>
                  </a:lnTo>
                  <a:lnTo>
                    <a:pt x="122" y="55"/>
                  </a:lnTo>
                  <a:lnTo>
                    <a:pt x="81" y="70"/>
                  </a:lnTo>
                  <a:lnTo>
                    <a:pt x="56" y="85"/>
                  </a:lnTo>
                  <a:lnTo>
                    <a:pt x="48" y="103"/>
                  </a:lnTo>
                  <a:lnTo>
                    <a:pt x="41" y="122"/>
                  </a:lnTo>
                  <a:lnTo>
                    <a:pt x="48" y="125"/>
                  </a:lnTo>
                  <a:lnTo>
                    <a:pt x="63" y="140"/>
                  </a:lnTo>
                  <a:lnTo>
                    <a:pt x="81" y="155"/>
                  </a:lnTo>
                  <a:lnTo>
                    <a:pt x="133" y="188"/>
                  </a:lnTo>
                  <a:lnTo>
                    <a:pt x="196" y="207"/>
                  </a:lnTo>
                  <a:lnTo>
                    <a:pt x="263" y="222"/>
                  </a:lnTo>
                  <a:lnTo>
                    <a:pt x="203" y="218"/>
                  </a:lnTo>
                  <a:lnTo>
                    <a:pt x="118" y="196"/>
                  </a:lnTo>
                  <a:lnTo>
                    <a:pt x="78" y="188"/>
                  </a:lnTo>
                  <a:lnTo>
                    <a:pt x="41" y="166"/>
                  </a:lnTo>
                  <a:lnTo>
                    <a:pt x="15" y="148"/>
                  </a:lnTo>
                  <a:lnTo>
                    <a:pt x="7" y="133"/>
                  </a:lnTo>
                  <a:lnTo>
                    <a:pt x="0" y="12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1" name="図形 50"/>
            <p:cNvSpPr>
              <a:spLocks/>
            </p:cNvSpPr>
            <p:nvPr/>
          </p:nvSpPr>
          <p:spPr bwMode="auto">
            <a:xfrm>
              <a:off x="968996" y="5486034"/>
              <a:ext cx="311244" cy="218933"/>
            </a:xfrm>
            <a:custGeom>
              <a:avLst/>
              <a:gdLst/>
              <a:ahLst/>
              <a:cxnLst>
                <a:cxn ang="0">
                  <a:pos x="93" y="15"/>
                </a:cxn>
                <a:cxn ang="0">
                  <a:pos x="141" y="26"/>
                </a:cxn>
                <a:cxn ang="0">
                  <a:pos x="178" y="40"/>
                </a:cxn>
                <a:cxn ang="0">
                  <a:pos x="196" y="55"/>
                </a:cxn>
                <a:cxn ang="0">
                  <a:pos x="203" y="66"/>
                </a:cxn>
                <a:cxn ang="0">
                  <a:pos x="203" y="81"/>
                </a:cxn>
                <a:cxn ang="0">
                  <a:pos x="203" y="89"/>
                </a:cxn>
                <a:cxn ang="0">
                  <a:pos x="196" y="96"/>
                </a:cxn>
                <a:cxn ang="0">
                  <a:pos x="192" y="111"/>
                </a:cxn>
                <a:cxn ang="0">
                  <a:pos x="166" y="122"/>
                </a:cxn>
                <a:cxn ang="0">
                  <a:pos x="111" y="137"/>
                </a:cxn>
                <a:cxn ang="0">
                  <a:pos x="56" y="144"/>
                </a:cxn>
                <a:cxn ang="0">
                  <a:pos x="0" y="155"/>
                </a:cxn>
                <a:cxn ang="0">
                  <a:pos x="37" y="144"/>
                </a:cxn>
                <a:cxn ang="0">
                  <a:pos x="59" y="126"/>
                </a:cxn>
                <a:cxn ang="0">
                  <a:pos x="85" y="103"/>
                </a:cxn>
                <a:cxn ang="0">
                  <a:pos x="96" y="96"/>
                </a:cxn>
                <a:cxn ang="0">
                  <a:pos x="96" y="81"/>
                </a:cxn>
                <a:cxn ang="0">
                  <a:pos x="96" y="66"/>
                </a:cxn>
                <a:cxn ang="0">
                  <a:pos x="85" y="52"/>
                </a:cxn>
                <a:cxn ang="0">
                  <a:pos x="67" y="33"/>
                </a:cxn>
                <a:cxn ang="0">
                  <a:pos x="52" y="18"/>
                </a:cxn>
                <a:cxn ang="0">
                  <a:pos x="41" y="15"/>
                </a:cxn>
                <a:cxn ang="0">
                  <a:pos x="0" y="0"/>
                </a:cxn>
                <a:cxn ang="0">
                  <a:pos x="59" y="11"/>
                </a:cxn>
                <a:cxn ang="0">
                  <a:pos x="93" y="15"/>
                </a:cxn>
              </a:cxnLst>
              <a:rect l="0" t="0" r="0" b="0"/>
              <a:pathLst>
                <a:path w="203" h="155">
                  <a:moveTo>
                    <a:pt x="93" y="15"/>
                  </a:moveTo>
                  <a:lnTo>
                    <a:pt x="141" y="26"/>
                  </a:lnTo>
                  <a:lnTo>
                    <a:pt x="178" y="40"/>
                  </a:lnTo>
                  <a:lnTo>
                    <a:pt x="196" y="55"/>
                  </a:lnTo>
                  <a:lnTo>
                    <a:pt x="203" y="66"/>
                  </a:lnTo>
                  <a:lnTo>
                    <a:pt x="203" y="81"/>
                  </a:lnTo>
                  <a:lnTo>
                    <a:pt x="203" y="89"/>
                  </a:lnTo>
                  <a:lnTo>
                    <a:pt x="196" y="96"/>
                  </a:lnTo>
                  <a:lnTo>
                    <a:pt x="192" y="111"/>
                  </a:lnTo>
                  <a:lnTo>
                    <a:pt x="166" y="122"/>
                  </a:lnTo>
                  <a:lnTo>
                    <a:pt x="111" y="137"/>
                  </a:lnTo>
                  <a:lnTo>
                    <a:pt x="56" y="144"/>
                  </a:lnTo>
                  <a:lnTo>
                    <a:pt x="0" y="155"/>
                  </a:lnTo>
                  <a:lnTo>
                    <a:pt x="37" y="144"/>
                  </a:lnTo>
                  <a:lnTo>
                    <a:pt x="59" y="126"/>
                  </a:lnTo>
                  <a:lnTo>
                    <a:pt x="85" y="103"/>
                  </a:lnTo>
                  <a:lnTo>
                    <a:pt x="96" y="96"/>
                  </a:lnTo>
                  <a:lnTo>
                    <a:pt x="96" y="81"/>
                  </a:lnTo>
                  <a:lnTo>
                    <a:pt x="96" y="66"/>
                  </a:lnTo>
                  <a:lnTo>
                    <a:pt x="85" y="52"/>
                  </a:lnTo>
                  <a:lnTo>
                    <a:pt x="67" y="33"/>
                  </a:lnTo>
                  <a:lnTo>
                    <a:pt x="52" y="18"/>
                  </a:lnTo>
                  <a:lnTo>
                    <a:pt x="41" y="15"/>
                  </a:lnTo>
                  <a:lnTo>
                    <a:pt x="0" y="0"/>
                  </a:lnTo>
                  <a:lnTo>
                    <a:pt x="59" y="11"/>
                  </a:lnTo>
                  <a:lnTo>
                    <a:pt x="93" y="1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2" name="図形 51"/>
            <p:cNvSpPr>
              <a:spLocks/>
            </p:cNvSpPr>
            <p:nvPr/>
          </p:nvSpPr>
          <p:spPr bwMode="auto">
            <a:xfrm>
              <a:off x="210051" y="5486034"/>
              <a:ext cx="906135" cy="521201"/>
            </a:xfrm>
            <a:custGeom>
              <a:avLst/>
              <a:gdLst/>
              <a:ahLst/>
              <a:cxnLst>
                <a:cxn ang="0">
                  <a:pos x="436" y="0"/>
                </a:cxn>
                <a:cxn ang="0">
                  <a:pos x="480" y="4"/>
                </a:cxn>
                <a:cxn ang="0">
                  <a:pos x="517" y="11"/>
                </a:cxn>
                <a:cxn ang="0">
                  <a:pos x="547" y="18"/>
                </a:cxn>
                <a:cxn ang="0">
                  <a:pos x="562" y="33"/>
                </a:cxn>
                <a:cxn ang="0">
                  <a:pos x="576" y="52"/>
                </a:cxn>
                <a:cxn ang="0">
                  <a:pos x="588" y="66"/>
                </a:cxn>
                <a:cxn ang="0">
                  <a:pos x="591" y="81"/>
                </a:cxn>
                <a:cxn ang="0">
                  <a:pos x="588" y="96"/>
                </a:cxn>
                <a:cxn ang="0">
                  <a:pos x="576" y="103"/>
                </a:cxn>
                <a:cxn ang="0">
                  <a:pos x="554" y="126"/>
                </a:cxn>
                <a:cxn ang="0">
                  <a:pos x="532" y="140"/>
                </a:cxn>
                <a:cxn ang="0">
                  <a:pos x="451" y="159"/>
                </a:cxn>
                <a:cxn ang="0">
                  <a:pos x="344" y="174"/>
                </a:cxn>
                <a:cxn ang="0">
                  <a:pos x="203" y="196"/>
                </a:cxn>
                <a:cxn ang="0">
                  <a:pos x="155" y="199"/>
                </a:cxn>
                <a:cxn ang="0">
                  <a:pos x="114" y="214"/>
                </a:cxn>
                <a:cxn ang="0">
                  <a:pos x="88" y="225"/>
                </a:cxn>
                <a:cxn ang="0">
                  <a:pos x="70" y="240"/>
                </a:cxn>
                <a:cxn ang="0">
                  <a:pos x="59" y="255"/>
                </a:cxn>
                <a:cxn ang="0">
                  <a:pos x="55" y="266"/>
                </a:cxn>
                <a:cxn ang="0">
                  <a:pos x="55" y="281"/>
                </a:cxn>
                <a:cxn ang="0">
                  <a:pos x="59" y="292"/>
                </a:cxn>
                <a:cxn ang="0">
                  <a:pos x="70" y="310"/>
                </a:cxn>
                <a:cxn ang="0">
                  <a:pos x="88" y="325"/>
                </a:cxn>
                <a:cxn ang="0">
                  <a:pos x="111" y="336"/>
                </a:cxn>
                <a:cxn ang="0">
                  <a:pos x="159" y="355"/>
                </a:cxn>
                <a:cxn ang="0">
                  <a:pos x="218" y="369"/>
                </a:cxn>
                <a:cxn ang="0">
                  <a:pos x="166" y="362"/>
                </a:cxn>
                <a:cxn ang="0">
                  <a:pos x="118" y="347"/>
                </a:cxn>
                <a:cxn ang="0">
                  <a:pos x="55" y="321"/>
                </a:cxn>
                <a:cxn ang="0">
                  <a:pos x="18" y="296"/>
                </a:cxn>
                <a:cxn ang="0">
                  <a:pos x="7" y="292"/>
                </a:cxn>
                <a:cxn ang="0">
                  <a:pos x="0" y="277"/>
                </a:cxn>
                <a:cxn ang="0">
                  <a:pos x="3" y="255"/>
                </a:cxn>
                <a:cxn ang="0">
                  <a:pos x="18" y="236"/>
                </a:cxn>
                <a:cxn ang="0">
                  <a:pos x="48" y="222"/>
                </a:cxn>
                <a:cxn ang="0">
                  <a:pos x="85" y="207"/>
                </a:cxn>
                <a:cxn ang="0">
                  <a:pos x="118" y="196"/>
                </a:cxn>
                <a:cxn ang="0">
                  <a:pos x="174" y="185"/>
                </a:cxn>
                <a:cxn ang="0">
                  <a:pos x="454" y="137"/>
                </a:cxn>
                <a:cxn ang="0">
                  <a:pos x="484" y="126"/>
                </a:cxn>
                <a:cxn ang="0">
                  <a:pos x="510" y="114"/>
                </a:cxn>
                <a:cxn ang="0">
                  <a:pos x="525" y="100"/>
                </a:cxn>
                <a:cxn ang="0">
                  <a:pos x="532" y="89"/>
                </a:cxn>
                <a:cxn ang="0">
                  <a:pos x="532" y="70"/>
                </a:cxn>
                <a:cxn ang="0">
                  <a:pos x="521" y="59"/>
                </a:cxn>
                <a:cxn ang="0">
                  <a:pos x="502" y="44"/>
                </a:cxn>
                <a:cxn ang="0">
                  <a:pos x="469" y="26"/>
                </a:cxn>
                <a:cxn ang="0">
                  <a:pos x="432" y="15"/>
                </a:cxn>
                <a:cxn ang="0">
                  <a:pos x="384" y="4"/>
                </a:cxn>
                <a:cxn ang="0">
                  <a:pos x="336" y="0"/>
                </a:cxn>
                <a:cxn ang="0">
                  <a:pos x="436" y="0"/>
                </a:cxn>
              </a:cxnLst>
              <a:rect l="0" t="0" r="0" b="0"/>
              <a:pathLst>
                <a:path w="591" h="369">
                  <a:moveTo>
                    <a:pt x="436" y="0"/>
                  </a:moveTo>
                  <a:lnTo>
                    <a:pt x="480" y="4"/>
                  </a:lnTo>
                  <a:lnTo>
                    <a:pt x="517" y="11"/>
                  </a:lnTo>
                  <a:lnTo>
                    <a:pt x="547" y="18"/>
                  </a:lnTo>
                  <a:lnTo>
                    <a:pt x="562" y="33"/>
                  </a:lnTo>
                  <a:lnTo>
                    <a:pt x="576" y="52"/>
                  </a:lnTo>
                  <a:lnTo>
                    <a:pt x="588" y="66"/>
                  </a:lnTo>
                  <a:lnTo>
                    <a:pt x="591" y="81"/>
                  </a:lnTo>
                  <a:lnTo>
                    <a:pt x="588" y="96"/>
                  </a:lnTo>
                  <a:lnTo>
                    <a:pt x="576" y="103"/>
                  </a:lnTo>
                  <a:lnTo>
                    <a:pt x="554" y="126"/>
                  </a:lnTo>
                  <a:lnTo>
                    <a:pt x="532" y="140"/>
                  </a:lnTo>
                  <a:lnTo>
                    <a:pt x="451" y="159"/>
                  </a:lnTo>
                  <a:lnTo>
                    <a:pt x="344" y="174"/>
                  </a:lnTo>
                  <a:lnTo>
                    <a:pt x="203" y="196"/>
                  </a:lnTo>
                  <a:lnTo>
                    <a:pt x="155" y="199"/>
                  </a:lnTo>
                  <a:lnTo>
                    <a:pt x="114" y="214"/>
                  </a:lnTo>
                  <a:lnTo>
                    <a:pt x="88" y="225"/>
                  </a:lnTo>
                  <a:lnTo>
                    <a:pt x="70" y="240"/>
                  </a:lnTo>
                  <a:lnTo>
                    <a:pt x="59" y="255"/>
                  </a:lnTo>
                  <a:lnTo>
                    <a:pt x="55" y="266"/>
                  </a:lnTo>
                  <a:lnTo>
                    <a:pt x="55" y="281"/>
                  </a:lnTo>
                  <a:lnTo>
                    <a:pt x="59" y="292"/>
                  </a:lnTo>
                  <a:lnTo>
                    <a:pt x="70" y="310"/>
                  </a:lnTo>
                  <a:lnTo>
                    <a:pt x="88" y="325"/>
                  </a:lnTo>
                  <a:lnTo>
                    <a:pt x="111" y="336"/>
                  </a:lnTo>
                  <a:lnTo>
                    <a:pt x="159" y="355"/>
                  </a:lnTo>
                  <a:lnTo>
                    <a:pt x="218" y="369"/>
                  </a:lnTo>
                  <a:lnTo>
                    <a:pt x="166" y="362"/>
                  </a:lnTo>
                  <a:lnTo>
                    <a:pt x="118" y="347"/>
                  </a:lnTo>
                  <a:lnTo>
                    <a:pt x="55" y="321"/>
                  </a:lnTo>
                  <a:lnTo>
                    <a:pt x="18" y="296"/>
                  </a:lnTo>
                  <a:lnTo>
                    <a:pt x="7" y="292"/>
                  </a:lnTo>
                  <a:lnTo>
                    <a:pt x="0" y="277"/>
                  </a:lnTo>
                  <a:lnTo>
                    <a:pt x="3" y="255"/>
                  </a:lnTo>
                  <a:lnTo>
                    <a:pt x="18" y="236"/>
                  </a:lnTo>
                  <a:lnTo>
                    <a:pt x="48" y="222"/>
                  </a:lnTo>
                  <a:lnTo>
                    <a:pt x="85" y="207"/>
                  </a:lnTo>
                  <a:lnTo>
                    <a:pt x="118" y="196"/>
                  </a:lnTo>
                  <a:lnTo>
                    <a:pt x="174" y="185"/>
                  </a:lnTo>
                  <a:lnTo>
                    <a:pt x="454" y="137"/>
                  </a:lnTo>
                  <a:lnTo>
                    <a:pt x="484" y="126"/>
                  </a:lnTo>
                  <a:lnTo>
                    <a:pt x="510" y="114"/>
                  </a:lnTo>
                  <a:lnTo>
                    <a:pt x="525" y="100"/>
                  </a:lnTo>
                  <a:lnTo>
                    <a:pt x="532" y="89"/>
                  </a:lnTo>
                  <a:lnTo>
                    <a:pt x="532" y="70"/>
                  </a:lnTo>
                  <a:lnTo>
                    <a:pt x="521" y="59"/>
                  </a:lnTo>
                  <a:lnTo>
                    <a:pt x="502" y="44"/>
                  </a:lnTo>
                  <a:lnTo>
                    <a:pt x="469" y="26"/>
                  </a:lnTo>
                  <a:lnTo>
                    <a:pt x="432" y="15"/>
                  </a:lnTo>
                  <a:lnTo>
                    <a:pt x="384" y="4"/>
                  </a:lnTo>
                  <a:lnTo>
                    <a:pt x="336" y="0"/>
                  </a:lnTo>
                  <a:lnTo>
                    <a:pt x="436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3" name="図形 52"/>
            <p:cNvSpPr>
              <a:spLocks/>
            </p:cNvSpPr>
            <p:nvPr/>
          </p:nvSpPr>
          <p:spPr bwMode="auto">
            <a:xfrm>
              <a:off x="16865" y="5767116"/>
              <a:ext cx="22998" cy="14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0"/>
                </a:cxn>
                <a:cxn ang="0">
                  <a:pos x="0" y="0"/>
                </a:cxn>
              </a:cxnLst>
              <a:rect l="0" t="0" r="0" b="0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4" name="図形 53"/>
            <p:cNvSpPr>
              <a:spLocks/>
            </p:cNvSpPr>
            <p:nvPr/>
          </p:nvSpPr>
          <p:spPr bwMode="auto">
            <a:xfrm>
              <a:off x="62862" y="5486034"/>
              <a:ext cx="447701" cy="276844"/>
            </a:xfrm>
            <a:custGeom>
              <a:avLst/>
              <a:gdLst/>
              <a:ahLst/>
              <a:cxnLst>
                <a:cxn ang="0">
                  <a:pos x="151" y="155"/>
                </a:cxn>
                <a:cxn ang="0">
                  <a:pos x="184" y="137"/>
                </a:cxn>
                <a:cxn ang="0">
                  <a:pos x="196" y="122"/>
                </a:cxn>
                <a:cxn ang="0">
                  <a:pos x="199" y="111"/>
                </a:cxn>
                <a:cxn ang="0">
                  <a:pos x="210" y="89"/>
                </a:cxn>
                <a:cxn ang="0">
                  <a:pos x="207" y="70"/>
                </a:cxn>
                <a:cxn ang="0">
                  <a:pos x="207" y="55"/>
                </a:cxn>
                <a:cxn ang="0">
                  <a:pos x="188" y="33"/>
                </a:cxn>
                <a:cxn ang="0">
                  <a:pos x="170" y="18"/>
                </a:cxn>
                <a:cxn ang="0">
                  <a:pos x="125" y="0"/>
                </a:cxn>
                <a:cxn ang="0">
                  <a:pos x="173" y="0"/>
                </a:cxn>
                <a:cxn ang="0">
                  <a:pos x="210" y="11"/>
                </a:cxn>
                <a:cxn ang="0">
                  <a:pos x="244" y="26"/>
                </a:cxn>
                <a:cxn ang="0">
                  <a:pos x="277" y="44"/>
                </a:cxn>
                <a:cxn ang="0">
                  <a:pos x="284" y="59"/>
                </a:cxn>
                <a:cxn ang="0">
                  <a:pos x="292" y="70"/>
                </a:cxn>
                <a:cxn ang="0">
                  <a:pos x="284" y="96"/>
                </a:cxn>
                <a:cxn ang="0">
                  <a:pos x="270" y="111"/>
                </a:cxn>
                <a:cxn ang="0">
                  <a:pos x="251" y="129"/>
                </a:cxn>
                <a:cxn ang="0">
                  <a:pos x="221" y="144"/>
                </a:cxn>
                <a:cxn ang="0">
                  <a:pos x="188" y="155"/>
                </a:cxn>
                <a:cxn ang="0">
                  <a:pos x="118" y="174"/>
                </a:cxn>
                <a:cxn ang="0">
                  <a:pos x="48" y="192"/>
                </a:cxn>
                <a:cxn ang="0">
                  <a:pos x="0" y="196"/>
                </a:cxn>
                <a:cxn ang="0">
                  <a:pos x="59" y="185"/>
                </a:cxn>
                <a:cxn ang="0">
                  <a:pos x="103" y="170"/>
                </a:cxn>
                <a:cxn ang="0">
                  <a:pos x="151" y="155"/>
                </a:cxn>
              </a:cxnLst>
              <a:rect l="0" t="0" r="0" b="0"/>
              <a:pathLst>
                <a:path w="292" h="196">
                  <a:moveTo>
                    <a:pt x="151" y="155"/>
                  </a:moveTo>
                  <a:lnTo>
                    <a:pt x="184" y="137"/>
                  </a:lnTo>
                  <a:lnTo>
                    <a:pt x="196" y="122"/>
                  </a:lnTo>
                  <a:lnTo>
                    <a:pt x="199" y="111"/>
                  </a:lnTo>
                  <a:lnTo>
                    <a:pt x="210" y="89"/>
                  </a:lnTo>
                  <a:lnTo>
                    <a:pt x="207" y="70"/>
                  </a:lnTo>
                  <a:lnTo>
                    <a:pt x="207" y="55"/>
                  </a:lnTo>
                  <a:lnTo>
                    <a:pt x="188" y="33"/>
                  </a:lnTo>
                  <a:lnTo>
                    <a:pt x="170" y="18"/>
                  </a:lnTo>
                  <a:lnTo>
                    <a:pt x="125" y="0"/>
                  </a:lnTo>
                  <a:lnTo>
                    <a:pt x="173" y="0"/>
                  </a:lnTo>
                  <a:lnTo>
                    <a:pt x="210" y="11"/>
                  </a:lnTo>
                  <a:lnTo>
                    <a:pt x="244" y="26"/>
                  </a:lnTo>
                  <a:lnTo>
                    <a:pt x="277" y="44"/>
                  </a:lnTo>
                  <a:lnTo>
                    <a:pt x="284" y="59"/>
                  </a:lnTo>
                  <a:lnTo>
                    <a:pt x="292" y="70"/>
                  </a:lnTo>
                  <a:lnTo>
                    <a:pt x="284" y="96"/>
                  </a:lnTo>
                  <a:lnTo>
                    <a:pt x="270" y="111"/>
                  </a:lnTo>
                  <a:lnTo>
                    <a:pt x="251" y="129"/>
                  </a:lnTo>
                  <a:lnTo>
                    <a:pt x="221" y="144"/>
                  </a:lnTo>
                  <a:lnTo>
                    <a:pt x="188" y="155"/>
                  </a:lnTo>
                  <a:lnTo>
                    <a:pt x="118" y="174"/>
                  </a:lnTo>
                  <a:lnTo>
                    <a:pt x="48" y="192"/>
                  </a:lnTo>
                  <a:lnTo>
                    <a:pt x="0" y="196"/>
                  </a:lnTo>
                  <a:lnTo>
                    <a:pt x="59" y="185"/>
                  </a:lnTo>
                  <a:lnTo>
                    <a:pt x="103" y="170"/>
                  </a:lnTo>
                  <a:lnTo>
                    <a:pt x="151" y="15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5" name="図形 54"/>
            <p:cNvSpPr>
              <a:spLocks/>
            </p:cNvSpPr>
            <p:nvPr/>
          </p:nvSpPr>
          <p:spPr bwMode="auto">
            <a:xfrm>
              <a:off x="367973" y="5522758"/>
              <a:ext cx="226917" cy="18785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107" y="7"/>
                </a:cxn>
                <a:cxn ang="0">
                  <a:pos x="126" y="14"/>
                </a:cxn>
                <a:cxn ang="0">
                  <a:pos x="137" y="29"/>
                </a:cxn>
                <a:cxn ang="0">
                  <a:pos x="141" y="40"/>
                </a:cxn>
                <a:cxn ang="0">
                  <a:pos x="148" y="48"/>
                </a:cxn>
                <a:cxn ang="0">
                  <a:pos x="148" y="59"/>
                </a:cxn>
                <a:cxn ang="0">
                  <a:pos x="137" y="77"/>
                </a:cxn>
                <a:cxn ang="0">
                  <a:pos x="122" y="96"/>
                </a:cxn>
                <a:cxn ang="0">
                  <a:pos x="96" y="111"/>
                </a:cxn>
                <a:cxn ang="0">
                  <a:pos x="78" y="118"/>
                </a:cxn>
                <a:cxn ang="0">
                  <a:pos x="26" y="129"/>
                </a:cxn>
                <a:cxn ang="0">
                  <a:pos x="0" y="133"/>
                </a:cxn>
                <a:cxn ang="0">
                  <a:pos x="56" y="103"/>
                </a:cxn>
                <a:cxn ang="0">
                  <a:pos x="78" y="88"/>
                </a:cxn>
                <a:cxn ang="0">
                  <a:pos x="85" y="70"/>
                </a:cxn>
                <a:cxn ang="0">
                  <a:pos x="93" y="44"/>
                </a:cxn>
                <a:cxn ang="0">
                  <a:pos x="93" y="33"/>
                </a:cxn>
                <a:cxn ang="0">
                  <a:pos x="82" y="26"/>
                </a:cxn>
                <a:cxn ang="0">
                  <a:pos x="56" y="0"/>
                </a:cxn>
              </a:cxnLst>
              <a:rect l="0" t="0" r="0" b="0"/>
              <a:pathLst>
                <a:path w="148" h="133">
                  <a:moveTo>
                    <a:pt x="56" y="0"/>
                  </a:moveTo>
                  <a:lnTo>
                    <a:pt x="107" y="7"/>
                  </a:lnTo>
                  <a:lnTo>
                    <a:pt x="126" y="14"/>
                  </a:lnTo>
                  <a:lnTo>
                    <a:pt x="137" y="29"/>
                  </a:lnTo>
                  <a:lnTo>
                    <a:pt x="141" y="40"/>
                  </a:lnTo>
                  <a:lnTo>
                    <a:pt x="148" y="48"/>
                  </a:lnTo>
                  <a:lnTo>
                    <a:pt x="148" y="59"/>
                  </a:lnTo>
                  <a:lnTo>
                    <a:pt x="137" y="77"/>
                  </a:lnTo>
                  <a:lnTo>
                    <a:pt x="122" y="96"/>
                  </a:lnTo>
                  <a:lnTo>
                    <a:pt x="96" y="111"/>
                  </a:lnTo>
                  <a:lnTo>
                    <a:pt x="78" y="118"/>
                  </a:lnTo>
                  <a:lnTo>
                    <a:pt x="26" y="129"/>
                  </a:lnTo>
                  <a:lnTo>
                    <a:pt x="0" y="133"/>
                  </a:lnTo>
                  <a:lnTo>
                    <a:pt x="56" y="103"/>
                  </a:lnTo>
                  <a:lnTo>
                    <a:pt x="78" y="88"/>
                  </a:lnTo>
                  <a:lnTo>
                    <a:pt x="85" y="70"/>
                  </a:lnTo>
                  <a:lnTo>
                    <a:pt x="93" y="44"/>
                  </a:lnTo>
                  <a:lnTo>
                    <a:pt x="93" y="33"/>
                  </a:lnTo>
                  <a:lnTo>
                    <a:pt x="82" y="26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6" name="図形 55"/>
            <p:cNvSpPr>
              <a:spLocks/>
            </p:cNvSpPr>
            <p:nvPr/>
          </p:nvSpPr>
          <p:spPr bwMode="auto">
            <a:xfrm>
              <a:off x="84327" y="5459197"/>
              <a:ext cx="941399" cy="307918"/>
            </a:xfrm>
            <a:custGeom>
              <a:avLst/>
              <a:gdLst/>
              <a:ahLst/>
              <a:cxnLst>
                <a:cxn ang="0">
                  <a:pos x="0" y="218"/>
                </a:cxn>
                <a:cxn ang="0">
                  <a:pos x="82" y="204"/>
                </a:cxn>
                <a:cxn ang="0">
                  <a:pos x="130" y="193"/>
                </a:cxn>
                <a:cxn ang="0">
                  <a:pos x="182" y="178"/>
                </a:cxn>
                <a:cxn ang="0">
                  <a:pos x="207" y="178"/>
                </a:cxn>
                <a:cxn ang="0">
                  <a:pos x="256" y="170"/>
                </a:cxn>
                <a:cxn ang="0">
                  <a:pos x="281" y="159"/>
                </a:cxn>
                <a:cxn ang="0">
                  <a:pos x="307" y="145"/>
                </a:cxn>
                <a:cxn ang="0">
                  <a:pos x="326" y="130"/>
                </a:cxn>
                <a:cxn ang="0">
                  <a:pos x="337" y="104"/>
                </a:cxn>
                <a:cxn ang="0">
                  <a:pos x="337" y="93"/>
                </a:cxn>
                <a:cxn ang="0">
                  <a:pos x="333" y="85"/>
                </a:cxn>
                <a:cxn ang="0">
                  <a:pos x="326" y="71"/>
                </a:cxn>
                <a:cxn ang="0">
                  <a:pos x="311" y="59"/>
                </a:cxn>
                <a:cxn ang="0">
                  <a:pos x="292" y="48"/>
                </a:cxn>
                <a:cxn ang="0">
                  <a:pos x="270" y="45"/>
                </a:cxn>
                <a:cxn ang="0">
                  <a:pos x="241" y="37"/>
                </a:cxn>
                <a:cxn ang="0">
                  <a:pos x="241" y="45"/>
                </a:cxn>
                <a:cxn ang="0">
                  <a:pos x="237" y="37"/>
                </a:cxn>
                <a:cxn ang="0">
                  <a:pos x="200" y="23"/>
                </a:cxn>
                <a:cxn ang="0">
                  <a:pos x="159" y="19"/>
                </a:cxn>
                <a:cxn ang="0">
                  <a:pos x="111" y="15"/>
                </a:cxn>
                <a:cxn ang="0">
                  <a:pos x="111" y="19"/>
                </a:cxn>
                <a:cxn ang="0">
                  <a:pos x="71" y="4"/>
                </a:cxn>
                <a:cxn ang="0">
                  <a:pos x="30" y="0"/>
                </a:cxn>
                <a:cxn ang="0">
                  <a:pos x="52" y="0"/>
                </a:cxn>
                <a:cxn ang="0">
                  <a:pos x="292" y="15"/>
                </a:cxn>
                <a:cxn ang="0">
                  <a:pos x="333" y="19"/>
                </a:cxn>
                <a:cxn ang="0">
                  <a:pos x="411" y="19"/>
                </a:cxn>
                <a:cxn ang="0">
                  <a:pos x="463" y="30"/>
                </a:cxn>
                <a:cxn ang="0">
                  <a:pos x="507" y="34"/>
                </a:cxn>
                <a:cxn ang="0">
                  <a:pos x="551" y="48"/>
                </a:cxn>
                <a:cxn ang="0">
                  <a:pos x="584" y="63"/>
                </a:cxn>
                <a:cxn ang="0">
                  <a:pos x="599" y="78"/>
                </a:cxn>
                <a:cxn ang="0">
                  <a:pos x="607" y="89"/>
                </a:cxn>
                <a:cxn ang="0">
                  <a:pos x="614" y="108"/>
                </a:cxn>
                <a:cxn ang="0">
                  <a:pos x="603" y="119"/>
                </a:cxn>
                <a:cxn ang="0">
                  <a:pos x="592" y="130"/>
                </a:cxn>
                <a:cxn ang="0">
                  <a:pos x="566" y="145"/>
                </a:cxn>
                <a:cxn ang="0">
                  <a:pos x="536" y="148"/>
                </a:cxn>
                <a:cxn ang="0">
                  <a:pos x="256" y="200"/>
                </a:cxn>
                <a:cxn ang="0">
                  <a:pos x="200" y="211"/>
                </a:cxn>
                <a:cxn ang="0">
                  <a:pos x="196" y="211"/>
                </a:cxn>
                <a:cxn ang="0">
                  <a:pos x="152" y="215"/>
                </a:cxn>
                <a:cxn ang="0">
                  <a:pos x="115" y="218"/>
                </a:cxn>
                <a:cxn ang="0">
                  <a:pos x="67" y="215"/>
                </a:cxn>
                <a:cxn ang="0">
                  <a:pos x="0" y="218"/>
                </a:cxn>
              </a:cxnLst>
              <a:rect l="0" t="0" r="0" b="0"/>
              <a:pathLst>
                <a:path w="614" h="218">
                  <a:moveTo>
                    <a:pt x="0" y="218"/>
                  </a:moveTo>
                  <a:lnTo>
                    <a:pt x="82" y="204"/>
                  </a:lnTo>
                  <a:lnTo>
                    <a:pt x="130" y="193"/>
                  </a:lnTo>
                  <a:lnTo>
                    <a:pt x="182" y="178"/>
                  </a:lnTo>
                  <a:lnTo>
                    <a:pt x="207" y="178"/>
                  </a:lnTo>
                  <a:lnTo>
                    <a:pt x="256" y="170"/>
                  </a:lnTo>
                  <a:lnTo>
                    <a:pt x="281" y="159"/>
                  </a:lnTo>
                  <a:lnTo>
                    <a:pt x="307" y="145"/>
                  </a:lnTo>
                  <a:lnTo>
                    <a:pt x="326" y="130"/>
                  </a:lnTo>
                  <a:lnTo>
                    <a:pt x="337" y="104"/>
                  </a:lnTo>
                  <a:lnTo>
                    <a:pt x="337" y="93"/>
                  </a:lnTo>
                  <a:lnTo>
                    <a:pt x="333" y="85"/>
                  </a:lnTo>
                  <a:lnTo>
                    <a:pt x="326" y="71"/>
                  </a:lnTo>
                  <a:lnTo>
                    <a:pt x="311" y="59"/>
                  </a:lnTo>
                  <a:lnTo>
                    <a:pt x="292" y="48"/>
                  </a:lnTo>
                  <a:lnTo>
                    <a:pt x="270" y="45"/>
                  </a:lnTo>
                  <a:lnTo>
                    <a:pt x="241" y="37"/>
                  </a:lnTo>
                  <a:lnTo>
                    <a:pt x="241" y="45"/>
                  </a:lnTo>
                  <a:lnTo>
                    <a:pt x="237" y="37"/>
                  </a:lnTo>
                  <a:lnTo>
                    <a:pt x="200" y="23"/>
                  </a:lnTo>
                  <a:lnTo>
                    <a:pt x="159" y="19"/>
                  </a:lnTo>
                  <a:lnTo>
                    <a:pt x="111" y="15"/>
                  </a:lnTo>
                  <a:lnTo>
                    <a:pt x="111" y="19"/>
                  </a:lnTo>
                  <a:lnTo>
                    <a:pt x="71" y="4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292" y="15"/>
                  </a:lnTo>
                  <a:lnTo>
                    <a:pt x="333" y="19"/>
                  </a:lnTo>
                  <a:lnTo>
                    <a:pt x="411" y="19"/>
                  </a:lnTo>
                  <a:lnTo>
                    <a:pt x="463" y="30"/>
                  </a:lnTo>
                  <a:lnTo>
                    <a:pt x="507" y="34"/>
                  </a:lnTo>
                  <a:lnTo>
                    <a:pt x="551" y="48"/>
                  </a:lnTo>
                  <a:lnTo>
                    <a:pt x="584" y="63"/>
                  </a:lnTo>
                  <a:lnTo>
                    <a:pt x="599" y="78"/>
                  </a:lnTo>
                  <a:lnTo>
                    <a:pt x="607" y="89"/>
                  </a:lnTo>
                  <a:lnTo>
                    <a:pt x="614" y="108"/>
                  </a:lnTo>
                  <a:lnTo>
                    <a:pt x="603" y="119"/>
                  </a:lnTo>
                  <a:lnTo>
                    <a:pt x="592" y="130"/>
                  </a:lnTo>
                  <a:lnTo>
                    <a:pt x="566" y="145"/>
                  </a:lnTo>
                  <a:lnTo>
                    <a:pt x="536" y="148"/>
                  </a:lnTo>
                  <a:lnTo>
                    <a:pt x="256" y="200"/>
                  </a:lnTo>
                  <a:lnTo>
                    <a:pt x="200" y="211"/>
                  </a:lnTo>
                  <a:lnTo>
                    <a:pt x="196" y="211"/>
                  </a:lnTo>
                  <a:lnTo>
                    <a:pt x="152" y="215"/>
                  </a:lnTo>
                  <a:lnTo>
                    <a:pt x="115" y="218"/>
                  </a:lnTo>
                  <a:lnTo>
                    <a:pt x="67" y="215"/>
                  </a:lnTo>
                  <a:lnTo>
                    <a:pt x="0" y="21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7" name="図形 56"/>
            <p:cNvSpPr>
              <a:spLocks/>
            </p:cNvSpPr>
            <p:nvPr/>
          </p:nvSpPr>
          <p:spPr bwMode="auto">
            <a:xfrm>
              <a:off x="90460" y="5747341"/>
              <a:ext cx="964397" cy="317806"/>
            </a:xfrm>
            <a:custGeom>
              <a:avLst/>
              <a:gdLst/>
              <a:ahLst/>
              <a:cxnLst>
                <a:cxn ang="0">
                  <a:pos x="617" y="221"/>
                </a:cxn>
                <a:cxn ang="0">
                  <a:pos x="569" y="225"/>
                </a:cxn>
                <a:cxn ang="0">
                  <a:pos x="558" y="221"/>
                </a:cxn>
                <a:cxn ang="0">
                  <a:pos x="477" y="225"/>
                </a:cxn>
                <a:cxn ang="0">
                  <a:pos x="281" y="210"/>
                </a:cxn>
                <a:cxn ang="0">
                  <a:pos x="196" y="192"/>
                </a:cxn>
                <a:cxn ang="0">
                  <a:pos x="96" y="155"/>
                </a:cxn>
                <a:cxn ang="0">
                  <a:pos x="30" y="125"/>
                </a:cxn>
                <a:cxn ang="0">
                  <a:pos x="0" y="99"/>
                </a:cxn>
                <a:cxn ang="0">
                  <a:pos x="0" y="92"/>
                </a:cxn>
                <a:cxn ang="0">
                  <a:pos x="22" y="66"/>
                </a:cxn>
                <a:cxn ang="0">
                  <a:pos x="100" y="22"/>
                </a:cxn>
                <a:cxn ang="0">
                  <a:pos x="141" y="14"/>
                </a:cxn>
                <a:cxn ang="0">
                  <a:pos x="152" y="22"/>
                </a:cxn>
                <a:cxn ang="0">
                  <a:pos x="93" y="51"/>
                </a:cxn>
                <a:cxn ang="0">
                  <a:pos x="78" y="92"/>
                </a:cxn>
                <a:cxn ang="0">
                  <a:pos x="96" y="114"/>
                </a:cxn>
                <a:cxn ang="0">
                  <a:pos x="196" y="166"/>
                </a:cxn>
                <a:cxn ang="0">
                  <a:pos x="303" y="192"/>
                </a:cxn>
                <a:cxn ang="0">
                  <a:pos x="422" y="196"/>
                </a:cxn>
                <a:cxn ang="0">
                  <a:pos x="470" y="196"/>
                </a:cxn>
                <a:cxn ang="0">
                  <a:pos x="569" y="207"/>
                </a:cxn>
                <a:cxn ang="0">
                  <a:pos x="422" y="184"/>
                </a:cxn>
                <a:cxn ang="0">
                  <a:pos x="318" y="151"/>
                </a:cxn>
                <a:cxn ang="0">
                  <a:pos x="259" y="111"/>
                </a:cxn>
                <a:cxn ang="0">
                  <a:pos x="244" y="96"/>
                </a:cxn>
                <a:cxn ang="0">
                  <a:pos x="259" y="66"/>
                </a:cxn>
                <a:cxn ang="0">
                  <a:pos x="318" y="37"/>
                </a:cxn>
                <a:cxn ang="0">
                  <a:pos x="429" y="14"/>
                </a:cxn>
                <a:cxn ang="0">
                  <a:pos x="584" y="0"/>
                </a:cxn>
                <a:cxn ang="0">
                  <a:pos x="540" y="7"/>
                </a:cxn>
                <a:cxn ang="0">
                  <a:pos x="470" y="14"/>
                </a:cxn>
                <a:cxn ang="0">
                  <a:pos x="385" y="37"/>
                </a:cxn>
                <a:cxn ang="0">
                  <a:pos x="322" y="66"/>
                </a:cxn>
                <a:cxn ang="0">
                  <a:pos x="307" y="96"/>
                </a:cxn>
                <a:cxn ang="0">
                  <a:pos x="318" y="111"/>
                </a:cxn>
                <a:cxn ang="0">
                  <a:pos x="333" y="129"/>
                </a:cxn>
                <a:cxn ang="0">
                  <a:pos x="418" y="162"/>
                </a:cxn>
                <a:cxn ang="0">
                  <a:pos x="573" y="184"/>
                </a:cxn>
                <a:cxn ang="0">
                  <a:pos x="617" y="199"/>
                </a:cxn>
              </a:cxnLst>
              <a:rect l="0" t="0" r="0" b="0"/>
              <a:pathLst>
                <a:path w="629" h="225">
                  <a:moveTo>
                    <a:pt x="617" y="218"/>
                  </a:moveTo>
                  <a:lnTo>
                    <a:pt x="617" y="221"/>
                  </a:lnTo>
                  <a:lnTo>
                    <a:pt x="617" y="225"/>
                  </a:lnTo>
                  <a:lnTo>
                    <a:pt x="569" y="225"/>
                  </a:lnTo>
                  <a:lnTo>
                    <a:pt x="562" y="221"/>
                  </a:lnTo>
                  <a:lnTo>
                    <a:pt x="558" y="221"/>
                  </a:lnTo>
                  <a:lnTo>
                    <a:pt x="562" y="225"/>
                  </a:lnTo>
                  <a:lnTo>
                    <a:pt x="477" y="225"/>
                  </a:lnTo>
                  <a:lnTo>
                    <a:pt x="385" y="221"/>
                  </a:lnTo>
                  <a:lnTo>
                    <a:pt x="281" y="210"/>
                  </a:lnTo>
                  <a:lnTo>
                    <a:pt x="237" y="199"/>
                  </a:lnTo>
                  <a:lnTo>
                    <a:pt x="196" y="192"/>
                  </a:lnTo>
                  <a:lnTo>
                    <a:pt x="166" y="181"/>
                  </a:lnTo>
                  <a:lnTo>
                    <a:pt x="96" y="155"/>
                  </a:lnTo>
                  <a:lnTo>
                    <a:pt x="63" y="140"/>
                  </a:lnTo>
                  <a:lnTo>
                    <a:pt x="30" y="125"/>
                  </a:lnTo>
                  <a:lnTo>
                    <a:pt x="8" y="107"/>
                  </a:lnTo>
                  <a:lnTo>
                    <a:pt x="0" y="99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8" y="85"/>
                  </a:lnTo>
                  <a:lnTo>
                    <a:pt x="22" y="66"/>
                  </a:lnTo>
                  <a:lnTo>
                    <a:pt x="52" y="44"/>
                  </a:lnTo>
                  <a:lnTo>
                    <a:pt x="100" y="22"/>
                  </a:lnTo>
                  <a:lnTo>
                    <a:pt x="107" y="22"/>
                  </a:lnTo>
                  <a:lnTo>
                    <a:pt x="141" y="14"/>
                  </a:lnTo>
                  <a:lnTo>
                    <a:pt x="189" y="11"/>
                  </a:lnTo>
                  <a:lnTo>
                    <a:pt x="152" y="22"/>
                  </a:lnTo>
                  <a:lnTo>
                    <a:pt x="118" y="37"/>
                  </a:lnTo>
                  <a:lnTo>
                    <a:pt x="93" y="51"/>
                  </a:lnTo>
                  <a:lnTo>
                    <a:pt x="78" y="70"/>
                  </a:lnTo>
                  <a:lnTo>
                    <a:pt x="78" y="92"/>
                  </a:lnTo>
                  <a:lnTo>
                    <a:pt x="85" y="107"/>
                  </a:lnTo>
                  <a:lnTo>
                    <a:pt x="96" y="114"/>
                  </a:lnTo>
                  <a:lnTo>
                    <a:pt x="133" y="140"/>
                  </a:lnTo>
                  <a:lnTo>
                    <a:pt x="196" y="166"/>
                  </a:lnTo>
                  <a:lnTo>
                    <a:pt x="248" y="181"/>
                  </a:lnTo>
                  <a:lnTo>
                    <a:pt x="303" y="192"/>
                  </a:lnTo>
                  <a:lnTo>
                    <a:pt x="366" y="196"/>
                  </a:lnTo>
                  <a:lnTo>
                    <a:pt x="422" y="196"/>
                  </a:lnTo>
                  <a:lnTo>
                    <a:pt x="470" y="199"/>
                  </a:lnTo>
                  <a:lnTo>
                    <a:pt x="470" y="196"/>
                  </a:lnTo>
                  <a:lnTo>
                    <a:pt x="569" y="210"/>
                  </a:lnTo>
                  <a:lnTo>
                    <a:pt x="569" y="207"/>
                  </a:lnTo>
                  <a:lnTo>
                    <a:pt x="525" y="199"/>
                  </a:lnTo>
                  <a:lnTo>
                    <a:pt x="422" y="184"/>
                  </a:lnTo>
                  <a:lnTo>
                    <a:pt x="366" y="170"/>
                  </a:lnTo>
                  <a:lnTo>
                    <a:pt x="318" y="151"/>
                  </a:lnTo>
                  <a:lnTo>
                    <a:pt x="274" y="125"/>
                  </a:lnTo>
                  <a:lnTo>
                    <a:pt x="259" y="111"/>
                  </a:lnTo>
                  <a:lnTo>
                    <a:pt x="244" y="99"/>
                  </a:lnTo>
                  <a:lnTo>
                    <a:pt x="244" y="96"/>
                  </a:lnTo>
                  <a:lnTo>
                    <a:pt x="244" y="81"/>
                  </a:lnTo>
                  <a:lnTo>
                    <a:pt x="259" y="66"/>
                  </a:lnTo>
                  <a:lnTo>
                    <a:pt x="277" y="51"/>
                  </a:lnTo>
                  <a:lnTo>
                    <a:pt x="318" y="37"/>
                  </a:lnTo>
                  <a:lnTo>
                    <a:pt x="377" y="26"/>
                  </a:lnTo>
                  <a:lnTo>
                    <a:pt x="429" y="14"/>
                  </a:lnTo>
                  <a:lnTo>
                    <a:pt x="588" y="0"/>
                  </a:lnTo>
                  <a:lnTo>
                    <a:pt x="584" y="0"/>
                  </a:lnTo>
                  <a:lnTo>
                    <a:pt x="562" y="0"/>
                  </a:lnTo>
                  <a:lnTo>
                    <a:pt x="540" y="7"/>
                  </a:lnTo>
                  <a:lnTo>
                    <a:pt x="532" y="7"/>
                  </a:lnTo>
                  <a:lnTo>
                    <a:pt x="470" y="14"/>
                  </a:lnTo>
                  <a:lnTo>
                    <a:pt x="433" y="26"/>
                  </a:lnTo>
                  <a:lnTo>
                    <a:pt x="385" y="37"/>
                  </a:lnTo>
                  <a:lnTo>
                    <a:pt x="348" y="51"/>
                  </a:lnTo>
                  <a:lnTo>
                    <a:pt x="322" y="66"/>
                  </a:lnTo>
                  <a:lnTo>
                    <a:pt x="307" y="85"/>
                  </a:lnTo>
                  <a:lnTo>
                    <a:pt x="307" y="96"/>
                  </a:lnTo>
                  <a:lnTo>
                    <a:pt x="307" y="99"/>
                  </a:lnTo>
                  <a:lnTo>
                    <a:pt x="318" y="111"/>
                  </a:lnTo>
                  <a:lnTo>
                    <a:pt x="322" y="122"/>
                  </a:lnTo>
                  <a:lnTo>
                    <a:pt x="333" y="129"/>
                  </a:lnTo>
                  <a:lnTo>
                    <a:pt x="373" y="148"/>
                  </a:lnTo>
                  <a:lnTo>
                    <a:pt x="418" y="162"/>
                  </a:lnTo>
                  <a:lnTo>
                    <a:pt x="473" y="170"/>
                  </a:lnTo>
                  <a:lnTo>
                    <a:pt x="573" y="184"/>
                  </a:lnTo>
                  <a:lnTo>
                    <a:pt x="629" y="192"/>
                  </a:lnTo>
                  <a:lnTo>
                    <a:pt x="617" y="199"/>
                  </a:lnTo>
                  <a:lnTo>
                    <a:pt x="617" y="21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8" name="図形 57"/>
            <p:cNvSpPr>
              <a:spLocks/>
            </p:cNvSpPr>
            <p:nvPr/>
          </p:nvSpPr>
          <p:spPr bwMode="auto">
            <a:xfrm>
              <a:off x="838673" y="5757229"/>
              <a:ext cx="237650" cy="199158"/>
            </a:xfrm>
            <a:custGeom>
              <a:avLst/>
              <a:gdLst/>
              <a:ahLst/>
              <a:cxnLst>
                <a:cxn ang="0">
                  <a:pos x="41" y="74"/>
                </a:cxn>
                <a:cxn ang="0">
                  <a:pos x="44" y="85"/>
                </a:cxn>
                <a:cxn ang="0">
                  <a:pos x="56" y="92"/>
                </a:cxn>
                <a:cxn ang="0">
                  <a:pos x="92" y="115"/>
                </a:cxn>
                <a:cxn ang="0">
                  <a:pos x="129" y="129"/>
                </a:cxn>
                <a:cxn ang="0">
                  <a:pos x="155" y="141"/>
                </a:cxn>
                <a:cxn ang="0">
                  <a:pos x="122" y="129"/>
                </a:cxn>
                <a:cxn ang="0">
                  <a:pos x="67" y="115"/>
                </a:cxn>
                <a:cxn ang="0">
                  <a:pos x="26" y="92"/>
                </a:cxn>
                <a:cxn ang="0">
                  <a:pos x="11" y="85"/>
                </a:cxn>
                <a:cxn ang="0">
                  <a:pos x="0" y="70"/>
                </a:cxn>
                <a:cxn ang="0">
                  <a:pos x="0" y="59"/>
                </a:cxn>
                <a:cxn ang="0">
                  <a:pos x="0" y="48"/>
                </a:cxn>
                <a:cxn ang="0">
                  <a:pos x="11" y="33"/>
                </a:cxn>
                <a:cxn ang="0">
                  <a:pos x="22" y="19"/>
                </a:cxn>
                <a:cxn ang="0">
                  <a:pos x="37" y="7"/>
                </a:cxn>
                <a:cxn ang="0">
                  <a:pos x="74" y="0"/>
                </a:cxn>
                <a:cxn ang="0">
                  <a:pos x="92" y="0"/>
                </a:cxn>
                <a:cxn ang="0">
                  <a:pos x="81" y="4"/>
                </a:cxn>
                <a:cxn ang="0">
                  <a:pos x="56" y="15"/>
                </a:cxn>
                <a:cxn ang="0">
                  <a:pos x="44" y="33"/>
                </a:cxn>
                <a:cxn ang="0">
                  <a:pos x="41" y="48"/>
                </a:cxn>
                <a:cxn ang="0">
                  <a:pos x="37" y="59"/>
                </a:cxn>
                <a:cxn ang="0">
                  <a:pos x="41" y="74"/>
                </a:cxn>
              </a:cxnLst>
              <a:rect l="0" t="0" r="0" b="0"/>
              <a:pathLst>
                <a:path w="155" h="141">
                  <a:moveTo>
                    <a:pt x="41" y="74"/>
                  </a:moveTo>
                  <a:lnTo>
                    <a:pt x="44" y="85"/>
                  </a:lnTo>
                  <a:lnTo>
                    <a:pt x="56" y="92"/>
                  </a:lnTo>
                  <a:lnTo>
                    <a:pt x="92" y="115"/>
                  </a:lnTo>
                  <a:lnTo>
                    <a:pt x="129" y="129"/>
                  </a:lnTo>
                  <a:lnTo>
                    <a:pt x="155" y="141"/>
                  </a:lnTo>
                  <a:lnTo>
                    <a:pt x="122" y="129"/>
                  </a:lnTo>
                  <a:lnTo>
                    <a:pt x="67" y="115"/>
                  </a:lnTo>
                  <a:lnTo>
                    <a:pt x="26" y="92"/>
                  </a:lnTo>
                  <a:lnTo>
                    <a:pt x="11" y="85"/>
                  </a:lnTo>
                  <a:lnTo>
                    <a:pt x="0" y="70"/>
                  </a:lnTo>
                  <a:lnTo>
                    <a:pt x="0" y="59"/>
                  </a:lnTo>
                  <a:lnTo>
                    <a:pt x="0" y="48"/>
                  </a:lnTo>
                  <a:lnTo>
                    <a:pt x="11" y="33"/>
                  </a:lnTo>
                  <a:lnTo>
                    <a:pt x="22" y="19"/>
                  </a:lnTo>
                  <a:lnTo>
                    <a:pt x="37" y="7"/>
                  </a:lnTo>
                  <a:lnTo>
                    <a:pt x="74" y="0"/>
                  </a:lnTo>
                  <a:lnTo>
                    <a:pt x="92" y="0"/>
                  </a:lnTo>
                  <a:lnTo>
                    <a:pt x="81" y="4"/>
                  </a:lnTo>
                  <a:lnTo>
                    <a:pt x="56" y="15"/>
                  </a:lnTo>
                  <a:lnTo>
                    <a:pt x="44" y="33"/>
                  </a:lnTo>
                  <a:lnTo>
                    <a:pt x="41" y="48"/>
                  </a:lnTo>
                  <a:lnTo>
                    <a:pt x="37" y="59"/>
                  </a:lnTo>
                  <a:lnTo>
                    <a:pt x="41" y="7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9" name="図形 58"/>
            <p:cNvSpPr>
              <a:spLocks/>
            </p:cNvSpPr>
            <p:nvPr/>
          </p:nvSpPr>
          <p:spPr bwMode="auto">
            <a:xfrm>
              <a:off x="702216" y="5778416"/>
              <a:ext cx="352641" cy="203396"/>
            </a:xfrm>
            <a:custGeom>
              <a:avLst/>
              <a:gdLst/>
              <a:ahLst/>
              <a:cxnLst>
                <a:cxn ang="0">
                  <a:pos x="56" y="74"/>
                </a:cxn>
                <a:cxn ang="0">
                  <a:pos x="63" y="85"/>
                </a:cxn>
                <a:cxn ang="0">
                  <a:pos x="85" y="100"/>
                </a:cxn>
                <a:cxn ang="0">
                  <a:pos x="130" y="118"/>
                </a:cxn>
                <a:cxn ang="0">
                  <a:pos x="185" y="140"/>
                </a:cxn>
                <a:cxn ang="0">
                  <a:pos x="230" y="144"/>
                </a:cxn>
                <a:cxn ang="0">
                  <a:pos x="170" y="140"/>
                </a:cxn>
                <a:cxn ang="0">
                  <a:pos x="100" y="126"/>
                </a:cxn>
                <a:cxn ang="0">
                  <a:pos x="63" y="114"/>
                </a:cxn>
                <a:cxn ang="0">
                  <a:pos x="34" y="100"/>
                </a:cxn>
                <a:cxn ang="0">
                  <a:pos x="8" y="85"/>
                </a:cxn>
                <a:cxn ang="0">
                  <a:pos x="0" y="63"/>
                </a:cxn>
                <a:cxn ang="0">
                  <a:pos x="0" y="55"/>
                </a:cxn>
                <a:cxn ang="0">
                  <a:pos x="8" y="37"/>
                </a:cxn>
                <a:cxn ang="0">
                  <a:pos x="19" y="22"/>
                </a:cxn>
                <a:cxn ang="0">
                  <a:pos x="37" y="15"/>
                </a:cxn>
                <a:cxn ang="0">
                  <a:pos x="71" y="4"/>
                </a:cxn>
                <a:cxn ang="0">
                  <a:pos x="115" y="0"/>
                </a:cxn>
                <a:cxn ang="0">
                  <a:pos x="93" y="15"/>
                </a:cxn>
                <a:cxn ang="0">
                  <a:pos x="89" y="18"/>
                </a:cxn>
                <a:cxn ang="0">
                  <a:pos x="74" y="22"/>
                </a:cxn>
                <a:cxn ang="0">
                  <a:pos x="63" y="29"/>
                </a:cxn>
                <a:cxn ang="0">
                  <a:pos x="60" y="44"/>
                </a:cxn>
                <a:cxn ang="0">
                  <a:pos x="56" y="59"/>
                </a:cxn>
                <a:cxn ang="0">
                  <a:pos x="56" y="74"/>
                </a:cxn>
              </a:cxnLst>
              <a:rect l="0" t="0" r="0" b="0"/>
              <a:pathLst>
                <a:path w="230" h="144">
                  <a:moveTo>
                    <a:pt x="56" y="74"/>
                  </a:moveTo>
                  <a:lnTo>
                    <a:pt x="63" y="85"/>
                  </a:lnTo>
                  <a:lnTo>
                    <a:pt x="85" y="100"/>
                  </a:lnTo>
                  <a:lnTo>
                    <a:pt x="130" y="118"/>
                  </a:lnTo>
                  <a:lnTo>
                    <a:pt x="185" y="140"/>
                  </a:lnTo>
                  <a:lnTo>
                    <a:pt x="230" y="144"/>
                  </a:lnTo>
                  <a:lnTo>
                    <a:pt x="170" y="140"/>
                  </a:lnTo>
                  <a:lnTo>
                    <a:pt x="100" y="126"/>
                  </a:lnTo>
                  <a:lnTo>
                    <a:pt x="63" y="114"/>
                  </a:lnTo>
                  <a:lnTo>
                    <a:pt x="34" y="100"/>
                  </a:lnTo>
                  <a:lnTo>
                    <a:pt x="8" y="85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8" y="37"/>
                  </a:lnTo>
                  <a:lnTo>
                    <a:pt x="19" y="22"/>
                  </a:lnTo>
                  <a:lnTo>
                    <a:pt x="37" y="15"/>
                  </a:lnTo>
                  <a:lnTo>
                    <a:pt x="71" y="4"/>
                  </a:lnTo>
                  <a:lnTo>
                    <a:pt x="115" y="0"/>
                  </a:lnTo>
                  <a:lnTo>
                    <a:pt x="93" y="15"/>
                  </a:lnTo>
                  <a:lnTo>
                    <a:pt x="89" y="18"/>
                  </a:lnTo>
                  <a:lnTo>
                    <a:pt x="74" y="22"/>
                  </a:lnTo>
                  <a:lnTo>
                    <a:pt x="63" y="29"/>
                  </a:lnTo>
                  <a:lnTo>
                    <a:pt x="60" y="44"/>
                  </a:lnTo>
                  <a:lnTo>
                    <a:pt x="56" y="59"/>
                  </a:lnTo>
                  <a:lnTo>
                    <a:pt x="56" y="7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0" name="図形 59"/>
            <p:cNvSpPr>
              <a:spLocks/>
            </p:cNvSpPr>
            <p:nvPr/>
          </p:nvSpPr>
          <p:spPr bwMode="auto">
            <a:xfrm>
              <a:off x="561159" y="5762878"/>
              <a:ext cx="515163" cy="255657"/>
            </a:xfrm>
            <a:custGeom>
              <a:avLst/>
              <a:gdLst/>
              <a:ahLst/>
              <a:cxnLst>
                <a:cxn ang="0">
                  <a:pos x="322" y="181"/>
                </a:cxn>
                <a:cxn ang="0">
                  <a:pos x="322" y="173"/>
                </a:cxn>
                <a:cxn ang="0">
                  <a:pos x="277" y="170"/>
                </a:cxn>
                <a:cxn ang="0">
                  <a:pos x="177" y="155"/>
                </a:cxn>
                <a:cxn ang="0">
                  <a:pos x="122" y="144"/>
                </a:cxn>
                <a:cxn ang="0">
                  <a:pos x="70" y="137"/>
                </a:cxn>
                <a:cxn ang="0">
                  <a:pos x="30" y="114"/>
                </a:cxn>
                <a:cxn ang="0">
                  <a:pos x="22" y="111"/>
                </a:cxn>
                <a:cxn ang="0">
                  <a:pos x="11" y="100"/>
                </a:cxn>
                <a:cxn ang="0">
                  <a:pos x="7" y="88"/>
                </a:cxn>
                <a:cxn ang="0">
                  <a:pos x="0" y="85"/>
                </a:cxn>
                <a:cxn ang="0">
                  <a:pos x="7" y="74"/>
                </a:cxn>
                <a:cxn ang="0">
                  <a:pos x="11" y="59"/>
                </a:cxn>
                <a:cxn ang="0">
                  <a:pos x="37" y="44"/>
                </a:cxn>
                <a:cxn ang="0">
                  <a:pos x="70" y="29"/>
                </a:cxn>
                <a:cxn ang="0">
                  <a:pos x="126" y="15"/>
                </a:cxn>
                <a:cxn ang="0">
                  <a:pos x="163" y="11"/>
                </a:cxn>
                <a:cxn ang="0">
                  <a:pos x="225" y="0"/>
                </a:cxn>
                <a:cxn ang="0">
                  <a:pos x="211" y="3"/>
                </a:cxn>
                <a:cxn ang="0">
                  <a:pos x="163" y="11"/>
                </a:cxn>
                <a:cxn ang="0">
                  <a:pos x="129" y="18"/>
                </a:cxn>
                <a:cxn ang="0">
                  <a:pos x="107" y="33"/>
                </a:cxn>
                <a:cxn ang="0">
                  <a:pos x="96" y="44"/>
                </a:cxn>
                <a:cxn ang="0">
                  <a:pos x="85" y="66"/>
                </a:cxn>
                <a:cxn ang="0">
                  <a:pos x="85" y="74"/>
                </a:cxn>
                <a:cxn ang="0">
                  <a:pos x="96" y="88"/>
                </a:cxn>
                <a:cxn ang="0">
                  <a:pos x="107" y="100"/>
                </a:cxn>
                <a:cxn ang="0">
                  <a:pos x="137" y="118"/>
                </a:cxn>
                <a:cxn ang="0">
                  <a:pos x="177" y="137"/>
                </a:cxn>
                <a:cxn ang="0">
                  <a:pos x="222" y="151"/>
                </a:cxn>
                <a:cxn ang="0">
                  <a:pos x="303" y="159"/>
                </a:cxn>
                <a:cxn ang="0">
                  <a:pos x="336" y="159"/>
                </a:cxn>
                <a:cxn ang="0">
                  <a:pos x="322" y="181"/>
                </a:cxn>
              </a:cxnLst>
              <a:rect l="0" t="0" r="0" b="0"/>
              <a:pathLst>
                <a:path w="336" h="181">
                  <a:moveTo>
                    <a:pt x="322" y="181"/>
                  </a:moveTo>
                  <a:lnTo>
                    <a:pt x="322" y="173"/>
                  </a:lnTo>
                  <a:lnTo>
                    <a:pt x="277" y="170"/>
                  </a:lnTo>
                  <a:lnTo>
                    <a:pt x="177" y="155"/>
                  </a:lnTo>
                  <a:lnTo>
                    <a:pt x="122" y="144"/>
                  </a:lnTo>
                  <a:lnTo>
                    <a:pt x="70" y="137"/>
                  </a:lnTo>
                  <a:lnTo>
                    <a:pt x="30" y="114"/>
                  </a:lnTo>
                  <a:lnTo>
                    <a:pt x="22" y="111"/>
                  </a:lnTo>
                  <a:lnTo>
                    <a:pt x="11" y="100"/>
                  </a:lnTo>
                  <a:lnTo>
                    <a:pt x="7" y="88"/>
                  </a:lnTo>
                  <a:lnTo>
                    <a:pt x="0" y="85"/>
                  </a:lnTo>
                  <a:lnTo>
                    <a:pt x="7" y="74"/>
                  </a:lnTo>
                  <a:lnTo>
                    <a:pt x="11" y="59"/>
                  </a:lnTo>
                  <a:lnTo>
                    <a:pt x="37" y="44"/>
                  </a:lnTo>
                  <a:lnTo>
                    <a:pt x="70" y="29"/>
                  </a:lnTo>
                  <a:lnTo>
                    <a:pt x="126" y="15"/>
                  </a:lnTo>
                  <a:lnTo>
                    <a:pt x="163" y="11"/>
                  </a:lnTo>
                  <a:lnTo>
                    <a:pt x="225" y="0"/>
                  </a:lnTo>
                  <a:lnTo>
                    <a:pt x="211" y="3"/>
                  </a:lnTo>
                  <a:lnTo>
                    <a:pt x="163" y="11"/>
                  </a:lnTo>
                  <a:lnTo>
                    <a:pt x="129" y="18"/>
                  </a:lnTo>
                  <a:lnTo>
                    <a:pt x="107" y="33"/>
                  </a:lnTo>
                  <a:lnTo>
                    <a:pt x="96" y="44"/>
                  </a:lnTo>
                  <a:lnTo>
                    <a:pt x="85" y="66"/>
                  </a:lnTo>
                  <a:lnTo>
                    <a:pt x="85" y="74"/>
                  </a:lnTo>
                  <a:lnTo>
                    <a:pt x="96" y="88"/>
                  </a:lnTo>
                  <a:lnTo>
                    <a:pt x="107" y="100"/>
                  </a:lnTo>
                  <a:lnTo>
                    <a:pt x="137" y="118"/>
                  </a:lnTo>
                  <a:lnTo>
                    <a:pt x="177" y="137"/>
                  </a:lnTo>
                  <a:lnTo>
                    <a:pt x="222" y="151"/>
                  </a:lnTo>
                  <a:lnTo>
                    <a:pt x="303" y="159"/>
                  </a:lnTo>
                  <a:lnTo>
                    <a:pt x="336" y="159"/>
                  </a:lnTo>
                  <a:lnTo>
                    <a:pt x="322" y="181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1" name="図形 60"/>
            <p:cNvSpPr>
              <a:spLocks/>
            </p:cNvSpPr>
            <p:nvPr/>
          </p:nvSpPr>
          <p:spPr bwMode="auto">
            <a:xfrm>
              <a:off x="794209" y="5809490"/>
              <a:ext cx="338842" cy="177971"/>
            </a:xfrm>
            <a:custGeom>
              <a:avLst/>
              <a:gdLst/>
              <a:ahLst/>
              <a:cxnLst>
                <a:cxn ang="0">
                  <a:pos x="192" y="126"/>
                </a:cxn>
                <a:cxn ang="0">
                  <a:pos x="192" y="122"/>
                </a:cxn>
                <a:cxn ang="0">
                  <a:pos x="170" y="122"/>
                </a:cxn>
                <a:cxn ang="0">
                  <a:pos x="110" y="107"/>
                </a:cxn>
                <a:cxn ang="0">
                  <a:pos x="73" y="96"/>
                </a:cxn>
                <a:cxn ang="0">
                  <a:pos x="40" y="81"/>
                </a:cxn>
                <a:cxn ang="0">
                  <a:pos x="14" y="67"/>
                </a:cxn>
                <a:cxn ang="0">
                  <a:pos x="0" y="48"/>
                </a:cxn>
                <a:cxn ang="0">
                  <a:pos x="0" y="37"/>
                </a:cxn>
                <a:cxn ang="0">
                  <a:pos x="0" y="22"/>
                </a:cxn>
                <a:cxn ang="0">
                  <a:pos x="11" y="11"/>
                </a:cxn>
                <a:cxn ang="0">
                  <a:pos x="18" y="0"/>
                </a:cxn>
                <a:cxn ang="0">
                  <a:pos x="29" y="0"/>
                </a:cxn>
                <a:cxn ang="0">
                  <a:pos x="25" y="22"/>
                </a:cxn>
                <a:cxn ang="0">
                  <a:pos x="25" y="33"/>
                </a:cxn>
                <a:cxn ang="0">
                  <a:pos x="40" y="55"/>
                </a:cxn>
                <a:cxn ang="0">
                  <a:pos x="66" y="67"/>
                </a:cxn>
                <a:cxn ang="0">
                  <a:pos x="96" y="81"/>
                </a:cxn>
                <a:cxn ang="0">
                  <a:pos x="129" y="92"/>
                </a:cxn>
                <a:cxn ang="0">
                  <a:pos x="184" y="107"/>
                </a:cxn>
                <a:cxn ang="0">
                  <a:pos x="214" y="111"/>
                </a:cxn>
                <a:cxn ang="0">
                  <a:pos x="221" y="111"/>
                </a:cxn>
                <a:cxn ang="0">
                  <a:pos x="192" y="126"/>
                </a:cxn>
              </a:cxnLst>
              <a:rect l="0" t="0" r="0" b="0"/>
              <a:pathLst>
                <a:path w="221" h="126">
                  <a:moveTo>
                    <a:pt x="192" y="126"/>
                  </a:moveTo>
                  <a:lnTo>
                    <a:pt x="192" y="122"/>
                  </a:lnTo>
                  <a:lnTo>
                    <a:pt x="170" y="122"/>
                  </a:lnTo>
                  <a:lnTo>
                    <a:pt x="110" y="107"/>
                  </a:lnTo>
                  <a:lnTo>
                    <a:pt x="73" y="96"/>
                  </a:lnTo>
                  <a:lnTo>
                    <a:pt x="40" y="81"/>
                  </a:lnTo>
                  <a:lnTo>
                    <a:pt x="14" y="67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2"/>
                  </a:lnTo>
                  <a:lnTo>
                    <a:pt x="11" y="11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25" y="22"/>
                  </a:lnTo>
                  <a:lnTo>
                    <a:pt x="25" y="33"/>
                  </a:lnTo>
                  <a:lnTo>
                    <a:pt x="40" y="55"/>
                  </a:lnTo>
                  <a:lnTo>
                    <a:pt x="66" y="67"/>
                  </a:lnTo>
                  <a:lnTo>
                    <a:pt x="96" y="81"/>
                  </a:lnTo>
                  <a:lnTo>
                    <a:pt x="129" y="92"/>
                  </a:lnTo>
                  <a:lnTo>
                    <a:pt x="184" y="107"/>
                  </a:lnTo>
                  <a:lnTo>
                    <a:pt x="214" y="111"/>
                  </a:lnTo>
                  <a:lnTo>
                    <a:pt x="221" y="111"/>
                  </a:lnTo>
                  <a:lnTo>
                    <a:pt x="192" y="12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2" name="図形 61"/>
            <p:cNvSpPr>
              <a:spLocks/>
            </p:cNvSpPr>
            <p:nvPr/>
          </p:nvSpPr>
          <p:spPr bwMode="auto">
            <a:xfrm>
              <a:off x="901535" y="5767116"/>
              <a:ext cx="265248" cy="199158"/>
            </a:xfrm>
            <a:custGeom>
              <a:avLst/>
              <a:gdLst/>
              <a:ahLst/>
              <a:cxnLst>
                <a:cxn ang="0">
                  <a:pos x="170" y="137"/>
                </a:cxn>
                <a:cxn ang="0">
                  <a:pos x="159" y="141"/>
                </a:cxn>
                <a:cxn ang="0">
                  <a:pos x="159" y="137"/>
                </a:cxn>
                <a:cxn ang="0">
                  <a:pos x="137" y="134"/>
                </a:cxn>
                <a:cxn ang="0">
                  <a:pos x="88" y="115"/>
                </a:cxn>
                <a:cxn ang="0">
                  <a:pos x="59" y="108"/>
                </a:cxn>
                <a:cxn ang="0">
                  <a:pos x="33" y="93"/>
                </a:cxn>
                <a:cxn ang="0">
                  <a:pos x="15" y="82"/>
                </a:cxn>
                <a:cxn ang="0">
                  <a:pos x="3" y="63"/>
                </a:cxn>
                <a:cxn ang="0">
                  <a:pos x="0" y="52"/>
                </a:cxn>
                <a:cxn ang="0">
                  <a:pos x="0" y="41"/>
                </a:cxn>
                <a:cxn ang="0">
                  <a:pos x="3" y="26"/>
                </a:cxn>
                <a:cxn ang="0">
                  <a:pos x="18" y="12"/>
                </a:cxn>
                <a:cxn ang="0">
                  <a:pos x="33" y="0"/>
                </a:cxn>
                <a:cxn ang="0">
                  <a:pos x="29" y="15"/>
                </a:cxn>
                <a:cxn ang="0">
                  <a:pos x="26" y="30"/>
                </a:cxn>
                <a:cxn ang="0">
                  <a:pos x="26" y="45"/>
                </a:cxn>
                <a:cxn ang="0">
                  <a:pos x="33" y="67"/>
                </a:cxn>
                <a:cxn ang="0">
                  <a:pos x="51" y="85"/>
                </a:cxn>
                <a:cxn ang="0">
                  <a:pos x="74" y="97"/>
                </a:cxn>
                <a:cxn ang="0">
                  <a:pos x="100" y="108"/>
                </a:cxn>
                <a:cxn ang="0">
                  <a:pos x="140" y="126"/>
                </a:cxn>
                <a:cxn ang="0">
                  <a:pos x="173" y="134"/>
                </a:cxn>
                <a:cxn ang="0">
                  <a:pos x="170" y="137"/>
                </a:cxn>
              </a:cxnLst>
              <a:rect l="0" t="0" r="0" b="0"/>
              <a:pathLst>
                <a:path w="173" h="141">
                  <a:moveTo>
                    <a:pt x="170" y="137"/>
                  </a:moveTo>
                  <a:lnTo>
                    <a:pt x="159" y="141"/>
                  </a:lnTo>
                  <a:lnTo>
                    <a:pt x="159" y="137"/>
                  </a:lnTo>
                  <a:lnTo>
                    <a:pt x="137" y="134"/>
                  </a:lnTo>
                  <a:lnTo>
                    <a:pt x="88" y="115"/>
                  </a:lnTo>
                  <a:lnTo>
                    <a:pt x="59" y="108"/>
                  </a:lnTo>
                  <a:lnTo>
                    <a:pt x="33" y="93"/>
                  </a:lnTo>
                  <a:lnTo>
                    <a:pt x="15" y="82"/>
                  </a:lnTo>
                  <a:lnTo>
                    <a:pt x="3" y="63"/>
                  </a:lnTo>
                  <a:lnTo>
                    <a:pt x="0" y="52"/>
                  </a:lnTo>
                  <a:lnTo>
                    <a:pt x="0" y="41"/>
                  </a:lnTo>
                  <a:lnTo>
                    <a:pt x="3" y="26"/>
                  </a:lnTo>
                  <a:lnTo>
                    <a:pt x="18" y="12"/>
                  </a:lnTo>
                  <a:lnTo>
                    <a:pt x="33" y="0"/>
                  </a:lnTo>
                  <a:lnTo>
                    <a:pt x="29" y="15"/>
                  </a:lnTo>
                  <a:lnTo>
                    <a:pt x="26" y="30"/>
                  </a:lnTo>
                  <a:lnTo>
                    <a:pt x="26" y="45"/>
                  </a:lnTo>
                  <a:lnTo>
                    <a:pt x="33" y="67"/>
                  </a:lnTo>
                  <a:lnTo>
                    <a:pt x="51" y="85"/>
                  </a:lnTo>
                  <a:lnTo>
                    <a:pt x="74" y="97"/>
                  </a:lnTo>
                  <a:lnTo>
                    <a:pt x="100" y="108"/>
                  </a:lnTo>
                  <a:lnTo>
                    <a:pt x="140" y="126"/>
                  </a:lnTo>
                  <a:lnTo>
                    <a:pt x="173" y="134"/>
                  </a:lnTo>
                  <a:lnTo>
                    <a:pt x="170" y="13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3" name="図形 62"/>
            <p:cNvSpPr>
              <a:spLocks/>
            </p:cNvSpPr>
            <p:nvPr/>
          </p:nvSpPr>
          <p:spPr bwMode="auto">
            <a:xfrm>
              <a:off x="941398" y="5747341"/>
              <a:ext cx="305111" cy="209046"/>
            </a:xfrm>
            <a:custGeom>
              <a:avLst/>
              <a:gdLst/>
              <a:ahLst/>
              <a:cxnLst>
                <a:cxn ang="0">
                  <a:pos x="155" y="148"/>
                </a:cxn>
                <a:cxn ang="0">
                  <a:pos x="129" y="140"/>
                </a:cxn>
                <a:cxn ang="0">
                  <a:pos x="77" y="122"/>
                </a:cxn>
                <a:cxn ang="0">
                  <a:pos x="59" y="111"/>
                </a:cxn>
                <a:cxn ang="0">
                  <a:pos x="33" y="99"/>
                </a:cxn>
                <a:cxn ang="0">
                  <a:pos x="14" y="81"/>
                </a:cxn>
                <a:cxn ang="0">
                  <a:pos x="0" y="59"/>
                </a:cxn>
                <a:cxn ang="0">
                  <a:pos x="3" y="44"/>
                </a:cxn>
                <a:cxn ang="0">
                  <a:pos x="7" y="29"/>
                </a:cxn>
                <a:cxn ang="0">
                  <a:pos x="18" y="14"/>
                </a:cxn>
                <a:cxn ang="0">
                  <a:pos x="33" y="7"/>
                </a:cxn>
                <a:cxn ang="0">
                  <a:pos x="59" y="0"/>
                </a:cxn>
                <a:cxn ang="0">
                  <a:pos x="40" y="14"/>
                </a:cxn>
                <a:cxn ang="0">
                  <a:pos x="29" y="37"/>
                </a:cxn>
                <a:cxn ang="0">
                  <a:pos x="25" y="51"/>
                </a:cxn>
                <a:cxn ang="0">
                  <a:pos x="29" y="70"/>
                </a:cxn>
                <a:cxn ang="0">
                  <a:pos x="48" y="85"/>
                </a:cxn>
                <a:cxn ang="0">
                  <a:pos x="74" y="99"/>
                </a:cxn>
                <a:cxn ang="0">
                  <a:pos x="96" y="107"/>
                </a:cxn>
                <a:cxn ang="0">
                  <a:pos x="155" y="125"/>
                </a:cxn>
                <a:cxn ang="0">
                  <a:pos x="199" y="129"/>
                </a:cxn>
                <a:cxn ang="0">
                  <a:pos x="155" y="148"/>
                </a:cxn>
              </a:cxnLst>
              <a:rect l="0" t="0" r="0" b="0"/>
              <a:pathLst>
                <a:path w="199" h="148">
                  <a:moveTo>
                    <a:pt x="155" y="148"/>
                  </a:moveTo>
                  <a:lnTo>
                    <a:pt x="129" y="140"/>
                  </a:lnTo>
                  <a:lnTo>
                    <a:pt x="77" y="122"/>
                  </a:lnTo>
                  <a:lnTo>
                    <a:pt x="59" y="111"/>
                  </a:lnTo>
                  <a:lnTo>
                    <a:pt x="33" y="99"/>
                  </a:lnTo>
                  <a:lnTo>
                    <a:pt x="14" y="81"/>
                  </a:lnTo>
                  <a:lnTo>
                    <a:pt x="0" y="59"/>
                  </a:lnTo>
                  <a:lnTo>
                    <a:pt x="3" y="44"/>
                  </a:lnTo>
                  <a:lnTo>
                    <a:pt x="7" y="29"/>
                  </a:lnTo>
                  <a:lnTo>
                    <a:pt x="18" y="14"/>
                  </a:lnTo>
                  <a:lnTo>
                    <a:pt x="33" y="7"/>
                  </a:lnTo>
                  <a:lnTo>
                    <a:pt x="59" y="0"/>
                  </a:lnTo>
                  <a:lnTo>
                    <a:pt x="40" y="14"/>
                  </a:lnTo>
                  <a:lnTo>
                    <a:pt x="29" y="37"/>
                  </a:lnTo>
                  <a:lnTo>
                    <a:pt x="25" y="51"/>
                  </a:lnTo>
                  <a:lnTo>
                    <a:pt x="29" y="70"/>
                  </a:lnTo>
                  <a:lnTo>
                    <a:pt x="48" y="85"/>
                  </a:lnTo>
                  <a:lnTo>
                    <a:pt x="74" y="99"/>
                  </a:lnTo>
                  <a:lnTo>
                    <a:pt x="96" y="107"/>
                  </a:lnTo>
                  <a:lnTo>
                    <a:pt x="155" y="125"/>
                  </a:lnTo>
                  <a:lnTo>
                    <a:pt x="199" y="129"/>
                  </a:lnTo>
                  <a:lnTo>
                    <a:pt x="155" y="14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4" name="図形 63"/>
            <p:cNvSpPr>
              <a:spLocks/>
            </p:cNvSpPr>
            <p:nvPr/>
          </p:nvSpPr>
          <p:spPr bwMode="auto">
            <a:xfrm>
              <a:off x="985862" y="5522758"/>
              <a:ext cx="516696" cy="406791"/>
            </a:xfrm>
            <a:custGeom>
              <a:avLst/>
              <a:gdLst/>
              <a:ahLst/>
              <a:cxnLst>
                <a:cxn ang="0">
                  <a:pos x="174" y="288"/>
                </a:cxn>
                <a:cxn ang="0">
                  <a:pos x="144" y="284"/>
                </a:cxn>
                <a:cxn ang="0">
                  <a:pos x="82" y="266"/>
                </a:cxn>
                <a:cxn ang="0">
                  <a:pos x="45" y="258"/>
                </a:cxn>
                <a:cxn ang="0">
                  <a:pos x="30" y="244"/>
                </a:cxn>
                <a:cxn ang="0">
                  <a:pos x="4" y="229"/>
                </a:cxn>
                <a:cxn ang="0">
                  <a:pos x="0" y="218"/>
                </a:cxn>
                <a:cxn ang="0">
                  <a:pos x="0" y="210"/>
                </a:cxn>
                <a:cxn ang="0">
                  <a:pos x="4" y="199"/>
                </a:cxn>
                <a:cxn ang="0">
                  <a:pos x="15" y="181"/>
                </a:cxn>
                <a:cxn ang="0">
                  <a:pos x="26" y="166"/>
                </a:cxn>
                <a:cxn ang="0">
                  <a:pos x="45" y="155"/>
                </a:cxn>
                <a:cxn ang="0">
                  <a:pos x="56" y="144"/>
                </a:cxn>
                <a:cxn ang="0">
                  <a:pos x="85" y="133"/>
                </a:cxn>
                <a:cxn ang="0">
                  <a:pos x="152" y="125"/>
                </a:cxn>
                <a:cxn ang="0">
                  <a:pos x="252" y="100"/>
                </a:cxn>
                <a:cxn ang="0">
                  <a:pos x="270" y="85"/>
                </a:cxn>
                <a:cxn ang="0">
                  <a:pos x="285" y="74"/>
                </a:cxn>
                <a:cxn ang="0">
                  <a:pos x="296" y="59"/>
                </a:cxn>
                <a:cxn ang="0">
                  <a:pos x="292" y="44"/>
                </a:cxn>
                <a:cxn ang="0">
                  <a:pos x="277" y="33"/>
                </a:cxn>
                <a:cxn ang="0">
                  <a:pos x="252" y="26"/>
                </a:cxn>
                <a:cxn ang="0">
                  <a:pos x="222" y="7"/>
                </a:cxn>
                <a:cxn ang="0">
                  <a:pos x="185" y="0"/>
                </a:cxn>
                <a:cxn ang="0">
                  <a:pos x="244" y="0"/>
                </a:cxn>
                <a:cxn ang="0">
                  <a:pos x="244" y="3"/>
                </a:cxn>
                <a:cxn ang="0">
                  <a:pos x="281" y="7"/>
                </a:cxn>
                <a:cxn ang="0">
                  <a:pos x="311" y="26"/>
                </a:cxn>
                <a:cxn ang="0">
                  <a:pos x="325" y="29"/>
                </a:cxn>
                <a:cxn ang="0">
                  <a:pos x="333" y="40"/>
                </a:cxn>
                <a:cxn ang="0">
                  <a:pos x="337" y="55"/>
                </a:cxn>
                <a:cxn ang="0">
                  <a:pos x="337" y="63"/>
                </a:cxn>
                <a:cxn ang="0">
                  <a:pos x="333" y="74"/>
                </a:cxn>
                <a:cxn ang="0">
                  <a:pos x="311" y="88"/>
                </a:cxn>
                <a:cxn ang="0">
                  <a:pos x="270" y="111"/>
                </a:cxn>
                <a:cxn ang="0">
                  <a:pos x="240" y="118"/>
                </a:cxn>
                <a:cxn ang="0">
                  <a:pos x="200" y="125"/>
                </a:cxn>
                <a:cxn ang="0">
                  <a:pos x="159" y="129"/>
                </a:cxn>
                <a:cxn ang="0">
                  <a:pos x="152" y="129"/>
                </a:cxn>
                <a:cxn ang="0">
                  <a:pos x="115" y="133"/>
                </a:cxn>
                <a:cxn ang="0">
                  <a:pos x="85" y="140"/>
                </a:cxn>
                <a:cxn ang="0">
                  <a:pos x="67" y="155"/>
                </a:cxn>
                <a:cxn ang="0">
                  <a:pos x="45" y="166"/>
                </a:cxn>
                <a:cxn ang="0">
                  <a:pos x="41" y="185"/>
                </a:cxn>
                <a:cxn ang="0">
                  <a:pos x="33" y="196"/>
                </a:cxn>
                <a:cxn ang="0">
                  <a:pos x="33" y="214"/>
                </a:cxn>
                <a:cxn ang="0">
                  <a:pos x="45" y="236"/>
                </a:cxn>
                <a:cxn ang="0">
                  <a:pos x="67" y="251"/>
                </a:cxn>
                <a:cxn ang="0">
                  <a:pos x="89" y="258"/>
                </a:cxn>
                <a:cxn ang="0">
                  <a:pos x="152" y="273"/>
                </a:cxn>
                <a:cxn ang="0">
                  <a:pos x="192" y="284"/>
                </a:cxn>
                <a:cxn ang="0">
                  <a:pos x="174" y="288"/>
                </a:cxn>
              </a:cxnLst>
              <a:rect l="0" t="0" r="0" b="0"/>
              <a:pathLst>
                <a:path w="337" h="288">
                  <a:moveTo>
                    <a:pt x="174" y="288"/>
                  </a:moveTo>
                  <a:lnTo>
                    <a:pt x="144" y="284"/>
                  </a:lnTo>
                  <a:lnTo>
                    <a:pt x="82" y="266"/>
                  </a:lnTo>
                  <a:lnTo>
                    <a:pt x="45" y="258"/>
                  </a:lnTo>
                  <a:lnTo>
                    <a:pt x="30" y="244"/>
                  </a:lnTo>
                  <a:lnTo>
                    <a:pt x="4" y="229"/>
                  </a:lnTo>
                  <a:lnTo>
                    <a:pt x="0" y="218"/>
                  </a:lnTo>
                  <a:lnTo>
                    <a:pt x="0" y="210"/>
                  </a:lnTo>
                  <a:lnTo>
                    <a:pt x="4" y="199"/>
                  </a:lnTo>
                  <a:lnTo>
                    <a:pt x="15" y="181"/>
                  </a:lnTo>
                  <a:lnTo>
                    <a:pt x="26" y="166"/>
                  </a:lnTo>
                  <a:lnTo>
                    <a:pt x="45" y="155"/>
                  </a:lnTo>
                  <a:lnTo>
                    <a:pt x="56" y="144"/>
                  </a:lnTo>
                  <a:lnTo>
                    <a:pt x="85" y="133"/>
                  </a:lnTo>
                  <a:lnTo>
                    <a:pt x="152" y="125"/>
                  </a:lnTo>
                  <a:lnTo>
                    <a:pt x="252" y="100"/>
                  </a:lnTo>
                  <a:lnTo>
                    <a:pt x="270" y="85"/>
                  </a:lnTo>
                  <a:lnTo>
                    <a:pt x="285" y="74"/>
                  </a:lnTo>
                  <a:lnTo>
                    <a:pt x="296" y="59"/>
                  </a:lnTo>
                  <a:lnTo>
                    <a:pt x="292" y="44"/>
                  </a:lnTo>
                  <a:lnTo>
                    <a:pt x="277" y="33"/>
                  </a:lnTo>
                  <a:lnTo>
                    <a:pt x="252" y="26"/>
                  </a:lnTo>
                  <a:lnTo>
                    <a:pt x="222" y="7"/>
                  </a:lnTo>
                  <a:lnTo>
                    <a:pt x="185" y="0"/>
                  </a:lnTo>
                  <a:lnTo>
                    <a:pt x="244" y="0"/>
                  </a:lnTo>
                  <a:lnTo>
                    <a:pt x="244" y="3"/>
                  </a:lnTo>
                  <a:lnTo>
                    <a:pt x="281" y="7"/>
                  </a:lnTo>
                  <a:lnTo>
                    <a:pt x="311" y="26"/>
                  </a:lnTo>
                  <a:lnTo>
                    <a:pt x="325" y="29"/>
                  </a:lnTo>
                  <a:lnTo>
                    <a:pt x="333" y="40"/>
                  </a:lnTo>
                  <a:lnTo>
                    <a:pt x="337" y="55"/>
                  </a:lnTo>
                  <a:lnTo>
                    <a:pt x="337" y="63"/>
                  </a:lnTo>
                  <a:lnTo>
                    <a:pt x="333" y="74"/>
                  </a:lnTo>
                  <a:lnTo>
                    <a:pt x="311" y="88"/>
                  </a:lnTo>
                  <a:lnTo>
                    <a:pt x="270" y="111"/>
                  </a:lnTo>
                  <a:lnTo>
                    <a:pt x="240" y="118"/>
                  </a:lnTo>
                  <a:lnTo>
                    <a:pt x="200" y="125"/>
                  </a:lnTo>
                  <a:lnTo>
                    <a:pt x="159" y="129"/>
                  </a:lnTo>
                  <a:lnTo>
                    <a:pt x="152" y="129"/>
                  </a:lnTo>
                  <a:lnTo>
                    <a:pt x="115" y="133"/>
                  </a:lnTo>
                  <a:lnTo>
                    <a:pt x="85" y="140"/>
                  </a:lnTo>
                  <a:lnTo>
                    <a:pt x="67" y="155"/>
                  </a:lnTo>
                  <a:lnTo>
                    <a:pt x="45" y="166"/>
                  </a:lnTo>
                  <a:lnTo>
                    <a:pt x="41" y="185"/>
                  </a:lnTo>
                  <a:lnTo>
                    <a:pt x="33" y="196"/>
                  </a:lnTo>
                  <a:lnTo>
                    <a:pt x="33" y="214"/>
                  </a:lnTo>
                  <a:lnTo>
                    <a:pt x="45" y="236"/>
                  </a:lnTo>
                  <a:lnTo>
                    <a:pt x="67" y="251"/>
                  </a:lnTo>
                  <a:lnTo>
                    <a:pt x="89" y="258"/>
                  </a:lnTo>
                  <a:lnTo>
                    <a:pt x="152" y="273"/>
                  </a:lnTo>
                  <a:lnTo>
                    <a:pt x="192" y="284"/>
                  </a:lnTo>
                  <a:lnTo>
                    <a:pt x="174" y="28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5" name="図形 64"/>
            <p:cNvSpPr>
              <a:spLocks/>
            </p:cNvSpPr>
            <p:nvPr/>
          </p:nvSpPr>
          <p:spPr bwMode="auto">
            <a:xfrm>
              <a:off x="1036458" y="5710617"/>
              <a:ext cx="312777" cy="213283"/>
            </a:xfrm>
            <a:custGeom>
              <a:avLst/>
              <a:gdLst/>
              <a:ahLst/>
              <a:cxnLst>
                <a:cxn ang="0">
                  <a:pos x="178" y="148"/>
                </a:cxn>
                <a:cxn ang="0">
                  <a:pos x="167" y="151"/>
                </a:cxn>
                <a:cxn ang="0">
                  <a:pos x="137" y="140"/>
                </a:cxn>
                <a:cxn ang="0">
                  <a:pos x="78" y="125"/>
                </a:cxn>
                <a:cxn ang="0">
                  <a:pos x="49" y="118"/>
                </a:cxn>
                <a:cxn ang="0">
                  <a:pos x="15" y="103"/>
                </a:cxn>
                <a:cxn ang="0">
                  <a:pos x="12" y="85"/>
                </a:cxn>
                <a:cxn ang="0">
                  <a:pos x="0" y="66"/>
                </a:cxn>
                <a:cxn ang="0">
                  <a:pos x="0" y="63"/>
                </a:cxn>
                <a:cxn ang="0">
                  <a:pos x="8" y="55"/>
                </a:cxn>
                <a:cxn ang="0">
                  <a:pos x="15" y="33"/>
                </a:cxn>
                <a:cxn ang="0">
                  <a:pos x="34" y="22"/>
                </a:cxn>
                <a:cxn ang="0">
                  <a:pos x="52" y="11"/>
                </a:cxn>
                <a:cxn ang="0">
                  <a:pos x="82" y="7"/>
                </a:cxn>
                <a:cxn ang="0">
                  <a:pos x="119" y="0"/>
                </a:cxn>
                <a:cxn ang="0">
                  <a:pos x="71" y="15"/>
                </a:cxn>
                <a:cxn ang="0">
                  <a:pos x="56" y="26"/>
                </a:cxn>
                <a:cxn ang="0">
                  <a:pos x="41" y="40"/>
                </a:cxn>
                <a:cxn ang="0">
                  <a:pos x="37" y="63"/>
                </a:cxn>
                <a:cxn ang="0">
                  <a:pos x="41" y="81"/>
                </a:cxn>
                <a:cxn ang="0">
                  <a:pos x="49" y="85"/>
                </a:cxn>
                <a:cxn ang="0">
                  <a:pos x="71" y="107"/>
                </a:cxn>
                <a:cxn ang="0">
                  <a:pos x="122" y="125"/>
                </a:cxn>
                <a:cxn ang="0">
                  <a:pos x="204" y="148"/>
                </a:cxn>
                <a:cxn ang="0">
                  <a:pos x="178" y="148"/>
                </a:cxn>
              </a:cxnLst>
              <a:rect l="0" t="0" r="0" b="0"/>
              <a:pathLst>
                <a:path w="204" h="151">
                  <a:moveTo>
                    <a:pt x="178" y="148"/>
                  </a:moveTo>
                  <a:lnTo>
                    <a:pt x="167" y="151"/>
                  </a:lnTo>
                  <a:lnTo>
                    <a:pt x="137" y="140"/>
                  </a:lnTo>
                  <a:lnTo>
                    <a:pt x="78" y="125"/>
                  </a:lnTo>
                  <a:lnTo>
                    <a:pt x="49" y="118"/>
                  </a:lnTo>
                  <a:lnTo>
                    <a:pt x="15" y="103"/>
                  </a:lnTo>
                  <a:lnTo>
                    <a:pt x="12" y="85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8" y="55"/>
                  </a:lnTo>
                  <a:lnTo>
                    <a:pt x="15" y="33"/>
                  </a:lnTo>
                  <a:lnTo>
                    <a:pt x="34" y="22"/>
                  </a:lnTo>
                  <a:lnTo>
                    <a:pt x="52" y="11"/>
                  </a:lnTo>
                  <a:lnTo>
                    <a:pt x="82" y="7"/>
                  </a:lnTo>
                  <a:lnTo>
                    <a:pt x="119" y="0"/>
                  </a:lnTo>
                  <a:lnTo>
                    <a:pt x="71" y="15"/>
                  </a:lnTo>
                  <a:lnTo>
                    <a:pt x="56" y="26"/>
                  </a:lnTo>
                  <a:lnTo>
                    <a:pt x="41" y="40"/>
                  </a:lnTo>
                  <a:lnTo>
                    <a:pt x="37" y="63"/>
                  </a:lnTo>
                  <a:lnTo>
                    <a:pt x="41" y="81"/>
                  </a:lnTo>
                  <a:lnTo>
                    <a:pt x="49" y="85"/>
                  </a:lnTo>
                  <a:lnTo>
                    <a:pt x="71" y="107"/>
                  </a:lnTo>
                  <a:lnTo>
                    <a:pt x="122" y="125"/>
                  </a:lnTo>
                  <a:lnTo>
                    <a:pt x="204" y="148"/>
                  </a:lnTo>
                  <a:lnTo>
                    <a:pt x="178" y="14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6" name="図形 65"/>
            <p:cNvSpPr>
              <a:spLocks/>
            </p:cNvSpPr>
            <p:nvPr/>
          </p:nvSpPr>
          <p:spPr bwMode="auto">
            <a:xfrm>
              <a:off x="1099320" y="5526996"/>
              <a:ext cx="453834" cy="381367"/>
            </a:xfrm>
            <a:custGeom>
              <a:avLst/>
              <a:gdLst/>
              <a:ahLst/>
              <a:cxnLst>
                <a:cxn ang="0">
                  <a:pos x="170" y="270"/>
                </a:cxn>
                <a:cxn ang="0">
                  <a:pos x="85" y="255"/>
                </a:cxn>
                <a:cxn ang="0">
                  <a:pos x="37" y="233"/>
                </a:cxn>
                <a:cxn ang="0">
                  <a:pos x="11" y="215"/>
                </a:cxn>
                <a:cxn ang="0">
                  <a:pos x="0" y="207"/>
                </a:cxn>
                <a:cxn ang="0">
                  <a:pos x="0" y="193"/>
                </a:cxn>
                <a:cxn ang="0">
                  <a:pos x="8" y="178"/>
                </a:cxn>
                <a:cxn ang="0">
                  <a:pos x="15" y="163"/>
                </a:cxn>
                <a:cxn ang="0">
                  <a:pos x="37" y="152"/>
                </a:cxn>
                <a:cxn ang="0">
                  <a:pos x="78" y="137"/>
                </a:cxn>
                <a:cxn ang="0">
                  <a:pos x="126" y="122"/>
                </a:cxn>
                <a:cxn ang="0">
                  <a:pos x="166" y="115"/>
                </a:cxn>
                <a:cxn ang="0">
                  <a:pos x="196" y="111"/>
                </a:cxn>
                <a:cxn ang="0">
                  <a:pos x="237" y="93"/>
                </a:cxn>
                <a:cxn ang="0">
                  <a:pos x="259" y="71"/>
                </a:cxn>
                <a:cxn ang="0">
                  <a:pos x="266" y="60"/>
                </a:cxn>
                <a:cxn ang="0">
                  <a:pos x="266" y="45"/>
                </a:cxn>
                <a:cxn ang="0">
                  <a:pos x="263" y="37"/>
                </a:cxn>
                <a:cxn ang="0">
                  <a:pos x="251" y="23"/>
                </a:cxn>
                <a:cxn ang="0">
                  <a:pos x="233" y="11"/>
                </a:cxn>
                <a:cxn ang="0">
                  <a:pos x="196" y="0"/>
                </a:cxn>
                <a:cxn ang="0">
                  <a:pos x="233" y="4"/>
                </a:cxn>
                <a:cxn ang="0">
                  <a:pos x="263" y="15"/>
                </a:cxn>
                <a:cxn ang="0">
                  <a:pos x="281" y="26"/>
                </a:cxn>
                <a:cxn ang="0">
                  <a:pos x="292" y="37"/>
                </a:cxn>
                <a:cxn ang="0">
                  <a:pos x="296" y="56"/>
                </a:cxn>
                <a:cxn ang="0">
                  <a:pos x="296" y="67"/>
                </a:cxn>
                <a:cxn ang="0">
                  <a:pos x="292" y="82"/>
                </a:cxn>
                <a:cxn ang="0">
                  <a:pos x="274" y="97"/>
                </a:cxn>
                <a:cxn ang="0">
                  <a:pos x="248" y="108"/>
                </a:cxn>
                <a:cxn ang="0">
                  <a:pos x="222" y="111"/>
                </a:cxn>
                <a:cxn ang="0">
                  <a:pos x="166" y="122"/>
                </a:cxn>
                <a:cxn ang="0">
                  <a:pos x="148" y="126"/>
                </a:cxn>
                <a:cxn ang="0">
                  <a:pos x="111" y="130"/>
                </a:cxn>
                <a:cxn ang="0">
                  <a:pos x="85" y="141"/>
                </a:cxn>
                <a:cxn ang="0">
                  <a:pos x="67" y="152"/>
                </a:cxn>
                <a:cxn ang="0">
                  <a:pos x="56" y="163"/>
                </a:cxn>
                <a:cxn ang="0">
                  <a:pos x="41" y="182"/>
                </a:cxn>
                <a:cxn ang="0">
                  <a:pos x="41" y="185"/>
                </a:cxn>
                <a:cxn ang="0">
                  <a:pos x="44" y="207"/>
                </a:cxn>
                <a:cxn ang="0">
                  <a:pos x="63" y="222"/>
                </a:cxn>
                <a:cxn ang="0">
                  <a:pos x="81" y="237"/>
                </a:cxn>
                <a:cxn ang="0">
                  <a:pos x="111" y="252"/>
                </a:cxn>
                <a:cxn ang="0">
                  <a:pos x="163" y="263"/>
                </a:cxn>
                <a:cxn ang="0">
                  <a:pos x="196" y="270"/>
                </a:cxn>
                <a:cxn ang="0">
                  <a:pos x="170" y="270"/>
                </a:cxn>
              </a:cxnLst>
              <a:rect l="0" t="0" r="0" b="0"/>
              <a:pathLst>
                <a:path w="296" h="270">
                  <a:moveTo>
                    <a:pt x="170" y="270"/>
                  </a:moveTo>
                  <a:lnTo>
                    <a:pt x="85" y="255"/>
                  </a:lnTo>
                  <a:lnTo>
                    <a:pt x="37" y="233"/>
                  </a:lnTo>
                  <a:lnTo>
                    <a:pt x="11" y="215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8" y="178"/>
                  </a:lnTo>
                  <a:lnTo>
                    <a:pt x="15" y="163"/>
                  </a:lnTo>
                  <a:lnTo>
                    <a:pt x="37" y="152"/>
                  </a:lnTo>
                  <a:lnTo>
                    <a:pt x="78" y="137"/>
                  </a:lnTo>
                  <a:lnTo>
                    <a:pt x="126" y="122"/>
                  </a:lnTo>
                  <a:lnTo>
                    <a:pt x="166" y="115"/>
                  </a:lnTo>
                  <a:lnTo>
                    <a:pt x="196" y="111"/>
                  </a:lnTo>
                  <a:lnTo>
                    <a:pt x="237" y="93"/>
                  </a:lnTo>
                  <a:lnTo>
                    <a:pt x="259" y="71"/>
                  </a:lnTo>
                  <a:lnTo>
                    <a:pt x="266" y="60"/>
                  </a:lnTo>
                  <a:lnTo>
                    <a:pt x="266" y="45"/>
                  </a:lnTo>
                  <a:lnTo>
                    <a:pt x="263" y="37"/>
                  </a:lnTo>
                  <a:lnTo>
                    <a:pt x="251" y="23"/>
                  </a:lnTo>
                  <a:lnTo>
                    <a:pt x="233" y="11"/>
                  </a:lnTo>
                  <a:lnTo>
                    <a:pt x="196" y="0"/>
                  </a:lnTo>
                  <a:lnTo>
                    <a:pt x="233" y="4"/>
                  </a:lnTo>
                  <a:lnTo>
                    <a:pt x="263" y="15"/>
                  </a:lnTo>
                  <a:lnTo>
                    <a:pt x="281" y="26"/>
                  </a:lnTo>
                  <a:lnTo>
                    <a:pt x="292" y="37"/>
                  </a:lnTo>
                  <a:lnTo>
                    <a:pt x="296" y="56"/>
                  </a:lnTo>
                  <a:lnTo>
                    <a:pt x="296" y="67"/>
                  </a:lnTo>
                  <a:lnTo>
                    <a:pt x="292" y="82"/>
                  </a:lnTo>
                  <a:lnTo>
                    <a:pt x="274" y="97"/>
                  </a:lnTo>
                  <a:lnTo>
                    <a:pt x="248" y="108"/>
                  </a:lnTo>
                  <a:lnTo>
                    <a:pt x="222" y="111"/>
                  </a:lnTo>
                  <a:lnTo>
                    <a:pt x="166" y="122"/>
                  </a:lnTo>
                  <a:lnTo>
                    <a:pt x="148" y="126"/>
                  </a:lnTo>
                  <a:lnTo>
                    <a:pt x="111" y="130"/>
                  </a:lnTo>
                  <a:lnTo>
                    <a:pt x="85" y="141"/>
                  </a:lnTo>
                  <a:lnTo>
                    <a:pt x="67" y="152"/>
                  </a:lnTo>
                  <a:lnTo>
                    <a:pt x="56" y="163"/>
                  </a:lnTo>
                  <a:lnTo>
                    <a:pt x="41" y="182"/>
                  </a:lnTo>
                  <a:lnTo>
                    <a:pt x="41" y="185"/>
                  </a:lnTo>
                  <a:lnTo>
                    <a:pt x="44" y="207"/>
                  </a:lnTo>
                  <a:lnTo>
                    <a:pt x="63" y="222"/>
                  </a:lnTo>
                  <a:lnTo>
                    <a:pt x="81" y="237"/>
                  </a:lnTo>
                  <a:lnTo>
                    <a:pt x="111" y="252"/>
                  </a:lnTo>
                  <a:lnTo>
                    <a:pt x="163" y="263"/>
                  </a:lnTo>
                  <a:lnTo>
                    <a:pt x="196" y="270"/>
                  </a:lnTo>
                  <a:lnTo>
                    <a:pt x="170" y="27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7" name="図形 66"/>
            <p:cNvSpPr>
              <a:spLocks/>
            </p:cNvSpPr>
            <p:nvPr/>
          </p:nvSpPr>
          <p:spPr bwMode="auto">
            <a:xfrm>
              <a:off x="1166782" y="5507221"/>
              <a:ext cx="487565" cy="401141"/>
            </a:xfrm>
            <a:custGeom>
              <a:avLst/>
              <a:gdLst/>
              <a:ahLst/>
              <a:cxnLst>
                <a:cxn ang="0">
                  <a:pos x="159" y="284"/>
                </a:cxn>
                <a:cxn ang="0">
                  <a:pos x="159" y="281"/>
                </a:cxn>
                <a:cxn ang="0">
                  <a:pos x="134" y="277"/>
                </a:cxn>
                <a:cxn ang="0">
                  <a:pos x="74" y="266"/>
                </a:cxn>
                <a:cxn ang="0">
                  <a:pos x="49" y="251"/>
                </a:cxn>
                <a:cxn ang="0">
                  <a:pos x="23" y="236"/>
                </a:cxn>
                <a:cxn ang="0">
                  <a:pos x="8" y="221"/>
                </a:cxn>
                <a:cxn ang="0">
                  <a:pos x="0" y="199"/>
                </a:cxn>
                <a:cxn ang="0">
                  <a:pos x="0" y="196"/>
                </a:cxn>
                <a:cxn ang="0">
                  <a:pos x="12" y="181"/>
                </a:cxn>
                <a:cxn ang="0">
                  <a:pos x="26" y="170"/>
                </a:cxn>
                <a:cxn ang="0">
                  <a:pos x="49" y="159"/>
                </a:cxn>
                <a:cxn ang="0">
                  <a:pos x="67" y="151"/>
                </a:cxn>
                <a:cxn ang="0">
                  <a:pos x="104" y="144"/>
                </a:cxn>
                <a:cxn ang="0">
                  <a:pos x="126" y="140"/>
                </a:cxn>
                <a:cxn ang="0">
                  <a:pos x="182" y="129"/>
                </a:cxn>
                <a:cxn ang="0">
                  <a:pos x="207" y="122"/>
                </a:cxn>
                <a:cxn ang="0">
                  <a:pos x="233" y="111"/>
                </a:cxn>
                <a:cxn ang="0">
                  <a:pos x="252" y="96"/>
                </a:cxn>
                <a:cxn ang="0">
                  <a:pos x="259" y="81"/>
                </a:cxn>
                <a:cxn ang="0">
                  <a:pos x="259" y="70"/>
                </a:cxn>
                <a:cxn ang="0">
                  <a:pos x="248" y="51"/>
                </a:cxn>
                <a:cxn ang="0">
                  <a:pos x="237" y="40"/>
                </a:cxn>
                <a:cxn ang="0">
                  <a:pos x="219" y="25"/>
                </a:cxn>
                <a:cxn ang="0">
                  <a:pos x="182" y="14"/>
                </a:cxn>
                <a:cxn ang="0">
                  <a:pos x="137" y="11"/>
                </a:cxn>
                <a:cxn ang="0">
                  <a:pos x="56" y="3"/>
                </a:cxn>
                <a:cxn ang="0">
                  <a:pos x="56" y="11"/>
                </a:cxn>
                <a:cxn ang="0">
                  <a:pos x="26" y="0"/>
                </a:cxn>
                <a:cxn ang="0">
                  <a:pos x="122" y="0"/>
                </a:cxn>
                <a:cxn ang="0">
                  <a:pos x="182" y="0"/>
                </a:cxn>
                <a:cxn ang="0">
                  <a:pos x="193" y="0"/>
                </a:cxn>
                <a:cxn ang="0">
                  <a:pos x="259" y="14"/>
                </a:cxn>
                <a:cxn ang="0">
                  <a:pos x="292" y="29"/>
                </a:cxn>
                <a:cxn ang="0">
                  <a:pos x="307" y="40"/>
                </a:cxn>
                <a:cxn ang="0">
                  <a:pos x="315" y="51"/>
                </a:cxn>
                <a:cxn ang="0">
                  <a:pos x="318" y="66"/>
                </a:cxn>
                <a:cxn ang="0">
                  <a:pos x="315" y="81"/>
                </a:cxn>
                <a:cxn ang="0">
                  <a:pos x="307" y="85"/>
                </a:cxn>
                <a:cxn ang="0">
                  <a:pos x="292" y="99"/>
                </a:cxn>
                <a:cxn ang="0">
                  <a:pos x="248" y="122"/>
                </a:cxn>
                <a:cxn ang="0">
                  <a:pos x="159" y="140"/>
                </a:cxn>
                <a:cxn ang="0">
                  <a:pos x="108" y="151"/>
                </a:cxn>
                <a:cxn ang="0">
                  <a:pos x="74" y="170"/>
                </a:cxn>
                <a:cxn ang="0">
                  <a:pos x="63" y="181"/>
                </a:cxn>
                <a:cxn ang="0">
                  <a:pos x="52" y="192"/>
                </a:cxn>
                <a:cxn ang="0">
                  <a:pos x="49" y="210"/>
                </a:cxn>
                <a:cxn ang="0">
                  <a:pos x="52" y="225"/>
                </a:cxn>
                <a:cxn ang="0">
                  <a:pos x="56" y="236"/>
                </a:cxn>
                <a:cxn ang="0">
                  <a:pos x="74" y="251"/>
                </a:cxn>
                <a:cxn ang="0">
                  <a:pos x="119" y="269"/>
                </a:cxn>
                <a:cxn ang="0">
                  <a:pos x="182" y="284"/>
                </a:cxn>
                <a:cxn ang="0">
                  <a:pos x="159" y="284"/>
                </a:cxn>
              </a:cxnLst>
              <a:rect l="0" t="0" r="0" b="0"/>
              <a:pathLst>
                <a:path w="318" h="284">
                  <a:moveTo>
                    <a:pt x="159" y="284"/>
                  </a:moveTo>
                  <a:lnTo>
                    <a:pt x="159" y="281"/>
                  </a:lnTo>
                  <a:lnTo>
                    <a:pt x="134" y="277"/>
                  </a:lnTo>
                  <a:lnTo>
                    <a:pt x="74" y="266"/>
                  </a:lnTo>
                  <a:lnTo>
                    <a:pt x="49" y="251"/>
                  </a:lnTo>
                  <a:lnTo>
                    <a:pt x="23" y="236"/>
                  </a:lnTo>
                  <a:lnTo>
                    <a:pt x="8" y="221"/>
                  </a:lnTo>
                  <a:lnTo>
                    <a:pt x="0" y="199"/>
                  </a:lnTo>
                  <a:lnTo>
                    <a:pt x="0" y="196"/>
                  </a:lnTo>
                  <a:lnTo>
                    <a:pt x="12" y="181"/>
                  </a:lnTo>
                  <a:lnTo>
                    <a:pt x="26" y="170"/>
                  </a:lnTo>
                  <a:lnTo>
                    <a:pt x="49" y="159"/>
                  </a:lnTo>
                  <a:lnTo>
                    <a:pt x="67" y="151"/>
                  </a:lnTo>
                  <a:lnTo>
                    <a:pt x="104" y="144"/>
                  </a:lnTo>
                  <a:lnTo>
                    <a:pt x="126" y="140"/>
                  </a:lnTo>
                  <a:lnTo>
                    <a:pt x="182" y="129"/>
                  </a:lnTo>
                  <a:lnTo>
                    <a:pt x="207" y="122"/>
                  </a:lnTo>
                  <a:lnTo>
                    <a:pt x="233" y="111"/>
                  </a:lnTo>
                  <a:lnTo>
                    <a:pt x="252" y="96"/>
                  </a:lnTo>
                  <a:lnTo>
                    <a:pt x="259" y="81"/>
                  </a:lnTo>
                  <a:lnTo>
                    <a:pt x="259" y="70"/>
                  </a:lnTo>
                  <a:lnTo>
                    <a:pt x="248" y="51"/>
                  </a:lnTo>
                  <a:lnTo>
                    <a:pt x="237" y="40"/>
                  </a:lnTo>
                  <a:lnTo>
                    <a:pt x="219" y="25"/>
                  </a:lnTo>
                  <a:lnTo>
                    <a:pt x="182" y="14"/>
                  </a:lnTo>
                  <a:lnTo>
                    <a:pt x="137" y="11"/>
                  </a:lnTo>
                  <a:lnTo>
                    <a:pt x="56" y="3"/>
                  </a:lnTo>
                  <a:lnTo>
                    <a:pt x="56" y="11"/>
                  </a:lnTo>
                  <a:lnTo>
                    <a:pt x="26" y="0"/>
                  </a:lnTo>
                  <a:lnTo>
                    <a:pt x="122" y="0"/>
                  </a:lnTo>
                  <a:lnTo>
                    <a:pt x="182" y="0"/>
                  </a:lnTo>
                  <a:lnTo>
                    <a:pt x="193" y="0"/>
                  </a:lnTo>
                  <a:lnTo>
                    <a:pt x="259" y="14"/>
                  </a:lnTo>
                  <a:lnTo>
                    <a:pt x="292" y="29"/>
                  </a:lnTo>
                  <a:lnTo>
                    <a:pt x="307" y="40"/>
                  </a:lnTo>
                  <a:lnTo>
                    <a:pt x="315" y="51"/>
                  </a:lnTo>
                  <a:lnTo>
                    <a:pt x="318" y="66"/>
                  </a:lnTo>
                  <a:lnTo>
                    <a:pt x="315" y="81"/>
                  </a:lnTo>
                  <a:lnTo>
                    <a:pt x="307" y="85"/>
                  </a:lnTo>
                  <a:lnTo>
                    <a:pt x="292" y="99"/>
                  </a:lnTo>
                  <a:lnTo>
                    <a:pt x="248" y="122"/>
                  </a:lnTo>
                  <a:lnTo>
                    <a:pt x="159" y="140"/>
                  </a:lnTo>
                  <a:lnTo>
                    <a:pt x="108" y="151"/>
                  </a:lnTo>
                  <a:lnTo>
                    <a:pt x="74" y="170"/>
                  </a:lnTo>
                  <a:lnTo>
                    <a:pt x="63" y="181"/>
                  </a:lnTo>
                  <a:lnTo>
                    <a:pt x="52" y="192"/>
                  </a:lnTo>
                  <a:lnTo>
                    <a:pt x="49" y="210"/>
                  </a:lnTo>
                  <a:lnTo>
                    <a:pt x="52" y="225"/>
                  </a:lnTo>
                  <a:lnTo>
                    <a:pt x="56" y="236"/>
                  </a:lnTo>
                  <a:lnTo>
                    <a:pt x="74" y="251"/>
                  </a:lnTo>
                  <a:lnTo>
                    <a:pt x="119" y="269"/>
                  </a:lnTo>
                  <a:lnTo>
                    <a:pt x="182" y="284"/>
                  </a:lnTo>
                  <a:lnTo>
                    <a:pt x="159" y="28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8" name="図形 67"/>
            <p:cNvSpPr>
              <a:spLocks/>
            </p:cNvSpPr>
            <p:nvPr/>
          </p:nvSpPr>
          <p:spPr bwMode="auto">
            <a:xfrm>
              <a:off x="1246510" y="5511459"/>
              <a:ext cx="533562" cy="396904"/>
            </a:xfrm>
            <a:custGeom>
              <a:avLst/>
              <a:gdLst/>
              <a:ahLst/>
              <a:cxnLst>
                <a:cxn ang="0">
                  <a:pos x="141" y="281"/>
                </a:cxn>
                <a:cxn ang="0">
                  <a:pos x="141" y="278"/>
                </a:cxn>
                <a:cxn ang="0">
                  <a:pos x="107" y="274"/>
                </a:cxn>
                <a:cxn ang="0">
                  <a:pos x="70" y="266"/>
                </a:cxn>
                <a:cxn ang="0">
                  <a:pos x="26" y="248"/>
                </a:cxn>
                <a:cxn ang="0">
                  <a:pos x="11" y="226"/>
                </a:cxn>
                <a:cxn ang="0">
                  <a:pos x="4" y="222"/>
                </a:cxn>
                <a:cxn ang="0">
                  <a:pos x="0" y="207"/>
                </a:cxn>
                <a:cxn ang="0">
                  <a:pos x="0" y="193"/>
                </a:cxn>
                <a:cxn ang="0">
                  <a:pos x="11" y="178"/>
                </a:cxn>
                <a:cxn ang="0">
                  <a:pos x="22" y="167"/>
                </a:cxn>
                <a:cxn ang="0">
                  <a:pos x="59" y="152"/>
                </a:cxn>
                <a:cxn ang="0">
                  <a:pos x="107" y="141"/>
                </a:cxn>
                <a:cxn ang="0">
                  <a:pos x="196" y="122"/>
                </a:cxn>
                <a:cxn ang="0">
                  <a:pos x="248" y="104"/>
                </a:cxn>
                <a:cxn ang="0">
                  <a:pos x="263" y="82"/>
                </a:cxn>
                <a:cxn ang="0">
                  <a:pos x="266" y="78"/>
                </a:cxn>
                <a:cxn ang="0">
                  <a:pos x="270" y="63"/>
                </a:cxn>
                <a:cxn ang="0">
                  <a:pos x="266" y="48"/>
                </a:cxn>
                <a:cxn ang="0">
                  <a:pos x="252" y="34"/>
                </a:cxn>
                <a:cxn ang="0">
                  <a:pos x="226" y="15"/>
                </a:cxn>
                <a:cxn ang="0">
                  <a:pos x="170" y="0"/>
                </a:cxn>
                <a:cxn ang="0">
                  <a:pos x="252" y="11"/>
                </a:cxn>
                <a:cxn ang="0">
                  <a:pos x="307" y="22"/>
                </a:cxn>
                <a:cxn ang="0">
                  <a:pos x="337" y="37"/>
                </a:cxn>
                <a:cxn ang="0">
                  <a:pos x="348" y="48"/>
                </a:cxn>
                <a:cxn ang="0">
                  <a:pos x="348" y="56"/>
                </a:cxn>
                <a:cxn ang="0">
                  <a:pos x="348" y="63"/>
                </a:cxn>
                <a:cxn ang="0">
                  <a:pos x="333" y="82"/>
                </a:cxn>
                <a:cxn ang="0">
                  <a:pos x="311" y="96"/>
                </a:cxn>
                <a:cxn ang="0">
                  <a:pos x="281" y="108"/>
                </a:cxn>
                <a:cxn ang="0">
                  <a:pos x="252" y="119"/>
                </a:cxn>
                <a:cxn ang="0">
                  <a:pos x="196" y="133"/>
                </a:cxn>
                <a:cxn ang="0">
                  <a:pos x="170" y="133"/>
                </a:cxn>
                <a:cxn ang="0">
                  <a:pos x="96" y="152"/>
                </a:cxn>
                <a:cxn ang="0">
                  <a:pos x="56" y="174"/>
                </a:cxn>
                <a:cxn ang="0">
                  <a:pos x="41" y="189"/>
                </a:cxn>
                <a:cxn ang="0">
                  <a:pos x="37" y="193"/>
                </a:cxn>
                <a:cxn ang="0">
                  <a:pos x="37" y="211"/>
                </a:cxn>
                <a:cxn ang="0">
                  <a:pos x="52" y="226"/>
                </a:cxn>
                <a:cxn ang="0">
                  <a:pos x="67" y="244"/>
                </a:cxn>
                <a:cxn ang="0">
                  <a:pos x="85" y="259"/>
                </a:cxn>
                <a:cxn ang="0">
                  <a:pos x="137" y="274"/>
                </a:cxn>
                <a:cxn ang="0">
                  <a:pos x="181" y="281"/>
                </a:cxn>
                <a:cxn ang="0">
                  <a:pos x="141" y="281"/>
                </a:cxn>
              </a:cxnLst>
              <a:rect l="0" t="0" r="0" b="0"/>
              <a:pathLst>
                <a:path w="348" h="281">
                  <a:moveTo>
                    <a:pt x="141" y="281"/>
                  </a:moveTo>
                  <a:lnTo>
                    <a:pt x="141" y="278"/>
                  </a:lnTo>
                  <a:lnTo>
                    <a:pt x="107" y="274"/>
                  </a:lnTo>
                  <a:lnTo>
                    <a:pt x="70" y="266"/>
                  </a:lnTo>
                  <a:lnTo>
                    <a:pt x="26" y="248"/>
                  </a:lnTo>
                  <a:lnTo>
                    <a:pt x="11" y="226"/>
                  </a:lnTo>
                  <a:lnTo>
                    <a:pt x="4" y="222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11" y="178"/>
                  </a:lnTo>
                  <a:lnTo>
                    <a:pt x="22" y="167"/>
                  </a:lnTo>
                  <a:lnTo>
                    <a:pt x="59" y="152"/>
                  </a:lnTo>
                  <a:lnTo>
                    <a:pt x="107" y="141"/>
                  </a:lnTo>
                  <a:lnTo>
                    <a:pt x="196" y="122"/>
                  </a:lnTo>
                  <a:lnTo>
                    <a:pt x="248" y="104"/>
                  </a:lnTo>
                  <a:lnTo>
                    <a:pt x="263" y="82"/>
                  </a:lnTo>
                  <a:lnTo>
                    <a:pt x="266" y="78"/>
                  </a:lnTo>
                  <a:lnTo>
                    <a:pt x="270" y="63"/>
                  </a:lnTo>
                  <a:lnTo>
                    <a:pt x="266" y="48"/>
                  </a:lnTo>
                  <a:lnTo>
                    <a:pt x="252" y="34"/>
                  </a:lnTo>
                  <a:lnTo>
                    <a:pt x="226" y="15"/>
                  </a:lnTo>
                  <a:lnTo>
                    <a:pt x="170" y="0"/>
                  </a:lnTo>
                  <a:lnTo>
                    <a:pt x="252" y="11"/>
                  </a:lnTo>
                  <a:lnTo>
                    <a:pt x="307" y="22"/>
                  </a:lnTo>
                  <a:lnTo>
                    <a:pt x="337" y="37"/>
                  </a:lnTo>
                  <a:lnTo>
                    <a:pt x="348" y="48"/>
                  </a:lnTo>
                  <a:lnTo>
                    <a:pt x="348" y="56"/>
                  </a:lnTo>
                  <a:lnTo>
                    <a:pt x="348" y="63"/>
                  </a:lnTo>
                  <a:lnTo>
                    <a:pt x="333" y="82"/>
                  </a:lnTo>
                  <a:lnTo>
                    <a:pt x="311" y="96"/>
                  </a:lnTo>
                  <a:lnTo>
                    <a:pt x="281" y="108"/>
                  </a:lnTo>
                  <a:lnTo>
                    <a:pt x="252" y="119"/>
                  </a:lnTo>
                  <a:lnTo>
                    <a:pt x="196" y="133"/>
                  </a:lnTo>
                  <a:lnTo>
                    <a:pt x="170" y="133"/>
                  </a:lnTo>
                  <a:lnTo>
                    <a:pt x="96" y="152"/>
                  </a:lnTo>
                  <a:lnTo>
                    <a:pt x="56" y="174"/>
                  </a:lnTo>
                  <a:lnTo>
                    <a:pt x="41" y="189"/>
                  </a:lnTo>
                  <a:lnTo>
                    <a:pt x="37" y="193"/>
                  </a:lnTo>
                  <a:lnTo>
                    <a:pt x="37" y="211"/>
                  </a:lnTo>
                  <a:lnTo>
                    <a:pt x="52" y="226"/>
                  </a:lnTo>
                  <a:lnTo>
                    <a:pt x="67" y="244"/>
                  </a:lnTo>
                  <a:lnTo>
                    <a:pt x="85" y="259"/>
                  </a:lnTo>
                  <a:lnTo>
                    <a:pt x="137" y="274"/>
                  </a:lnTo>
                  <a:lnTo>
                    <a:pt x="181" y="281"/>
                  </a:lnTo>
                  <a:lnTo>
                    <a:pt x="141" y="281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9" name="図形 68"/>
            <p:cNvSpPr>
              <a:spLocks/>
            </p:cNvSpPr>
            <p:nvPr/>
          </p:nvSpPr>
          <p:spPr bwMode="auto">
            <a:xfrm>
              <a:off x="1547022" y="5919663"/>
              <a:ext cx="6133" cy="14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0" y="0"/>
                </a:cxn>
              </a:cxnLst>
              <a:rect l="0" t="0" r="0" b="0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0" name="図形 69"/>
            <p:cNvSpPr>
              <a:spLocks/>
            </p:cNvSpPr>
            <p:nvPr/>
          </p:nvSpPr>
          <p:spPr bwMode="auto">
            <a:xfrm>
              <a:off x="1309372" y="5501571"/>
              <a:ext cx="640887" cy="418091"/>
            </a:xfrm>
            <a:custGeom>
              <a:avLst/>
              <a:gdLst/>
              <a:ahLst/>
              <a:cxnLst>
                <a:cxn ang="0">
                  <a:pos x="214" y="296"/>
                </a:cxn>
                <a:cxn ang="0">
                  <a:pos x="170" y="288"/>
                </a:cxn>
                <a:cxn ang="0">
                  <a:pos x="140" y="285"/>
                </a:cxn>
                <a:cxn ang="0">
                  <a:pos x="81" y="273"/>
                </a:cxn>
                <a:cxn ang="0">
                  <a:pos x="52" y="259"/>
                </a:cxn>
                <a:cxn ang="0">
                  <a:pos x="18" y="244"/>
                </a:cxn>
                <a:cxn ang="0">
                  <a:pos x="4" y="225"/>
                </a:cxn>
                <a:cxn ang="0">
                  <a:pos x="0" y="214"/>
                </a:cxn>
                <a:cxn ang="0">
                  <a:pos x="0" y="200"/>
                </a:cxn>
                <a:cxn ang="0">
                  <a:pos x="0" y="196"/>
                </a:cxn>
                <a:cxn ang="0">
                  <a:pos x="18" y="181"/>
                </a:cxn>
                <a:cxn ang="0">
                  <a:pos x="59" y="163"/>
                </a:cxn>
                <a:cxn ang="0">
                  <a:pos x="129" y="144"/>
                </a:cxn>
                <a:cxn ang="0">
                  <a:pos x="159" y="140"/>
                </a:cxn>
                <a:cxn ang="0">
                  <a:pos x="214" y="129"/>
                </a:cxn>
                <a:cxn ang="0">
                  <a:pos x="248" y="118"/>
                </a:cxn>
                <a:cxn ang="0">
                  <a:pos x="277" y="103"/>
                </a:cxn>
                <a:cxn ang="0">
                  <a:pos x="296" y="89"/>
                </a:cxn>
                <a:cxn ang="0">
                  <a:pos x="310" y="70"/>
                </a:cxn>
                <a:cxn ang="0">
                  <a:pos x="310" y="63"/>
                </a:cxn>
                <a:cxn ang="0">
                  <a:pos x="307" y="55"/>
                </a:cxn>
                <a:cxn ang="0">
                  <a:pos x="296" y="41"/>
                </a:cxn>
                <a:cxn ang="0">
                  <a:pos x="266" y="22"/>
                </a:cxn>
                <a:cxn ang="0">
                  <a:pos x="214" y="15"/>
                </a:cxn>
                <a:cxn ang="0">
                  <a:pos x="137" y="4"/>
                </a:cxn>
                <a:cxn ang="0">
                  <a:pos x="266" y="4"/>
                </a:cxn>
                <a:cxn ang="0">
                  <a:pos x="266" y="0"/>
                </a:cxn>
                <a:cxn ang="0">
                  <a:pos x="307" y="4"/>
                </a:cxn>
                <a:cxn ang="0">
                  <a:pos x="355" y="15"/>
                </a:cxn>
                <a:cxn ang="0">
                  <a:pos x="392" y="29"/>
                </a:cxn>
                <a:cxn ang="0">
                  <a:pos x="406" y="44"/>
                </a:cxn>
                <a:cxn ang="0">
                  <a:pos x="418" y="55"/>
                </a:cxn>
                <a:cxn ang="0">
                  <a:pos x="418" y="70"/>
                </a:cxn>
                <a:cxn ang="0">
                  <a:pos x="406" y="85"/>
                </a:cxn>
                <a:cxn ang="0">
                  <a:pos x="395" y="100"/>
                </a:cxn>
                <a:cxn ang="0">
                  <a:pos x="377" y="111"/>
                </a:cxn>
                <a:cxn ang="0">
                  <a:pos x="347" y="115"/>
                </a:cxn>
                <a:cxn ang="0">
                  <a:pos x="266" y="133"/>
                </a:cxn>
                <a:cxn ang="0">
                  <a:pos x="155" y="148"/>
                </a:cxn>
                <a:cxn ang="0">
                  <a:pos x="114" y="159"/>
                </a:cxn>
                <a:cxn ang="0">
                  <a:pos x="81" y="170"/>
                </a:cxn>
                <a:cxn ang="0">
                  <a:pos x="59" y="185"/>
                </a:cxn>
                <a:cxn ang="0">
                  <a:pos x="52" y="196"/>
                </a:cxn>
                <a:cxn ang="0">
                  <a:pos x="44" y="203"/>
                </a:cxn>
                <a:cxn ang="0">
                  <a:pos x="44" y="211"/>
                </a:cxn>
                <a:cxn ang="0">
                  <a:pos x="55" y="233"/>
                </a:cxn>
                <a:cxn ang="0">
                  <a:pos x="74" y="251"/>
                </a:cxn>
                <a:cxn ang="0">
                  <a:pos x="100" y="266"/>
                </a:cxn>
                <a:cxn ang="0">
                  <a:pos x="129" y="273"/>
                </a:cxn>
                <a:cxn ang="0">
                  <a:pos x="192" y="285"/>
                </a:cxn>
                <a:cxn ang="0">
                  <a:pos x="236" y="288"/>
                </a:cxn>
                <a:cxn ang="0">
                  <a:pos x="214" y="296"/>
                </a:cxn>
              </a:cxnLst>
              <a:rect l="0" t="0" r="0" b="0"/>
              <a:pathLst>
                <a:path w="418" h="296">
                  <a:moveTo>
                    <a:pt x="214" y="296"/>
                  </a:moveTo>
                  <a:lnTo>
                    <a:pt x="170" y="288"/>
                  </a:lnTo>
                  <a:lnTo>
                    <a:pt x="140" y="285"/>
                  </a:lnTo>
                  <a:lnTo>
                    <a:pt x="81" y="273"/>
                  </a:lnTo>
                  <a:lnTo>
                    <a:pt x="52" y="259"/>
                  </a:lnTo>
                  <a:lnTo>
                    <a:pt x="18" y="244"/>
                  </a:lnTo>
                  <a:lnTo>
                    <a:pt x="4" y="225"/>
                  </a:lnTo>
                  <a:lnTo>
                    <a:pt x="0" y="214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18" y="181"/>
                  </a:lnTo>
                  <a:lnTo>
                    <a:pt x="59" y="163"/>
                  </a:lnTo>
                  <a:lnTo>
                    <a:pt x="129" y="144"/>
                  </a:lnTo>
                  <a:lnTo>
                    <a:pt x="159" y="140"/>
                  </a:lnTo>
                  <a:lnTo>
                    <a:pt x="214" y="129"/>
                  </a:lnTo>
                  <a:lnTo>
                    <a:pt x="248" y="118"/>
                  </a:lnTo>
                  <a:lnTo>
                    <a:pt x="277" y="103"/>
                  </a:lnTo>
                  <a:lnTo>
                    <a:pt x="296" y="89"/>
                  </a:lnTo>
                  <a:lnTo>
                    <a:pt x="310" y="70"/>
                  </a:lnTo>
                  <a:lnTo>
                    <a:pt x="310" y="63"/>
                  </a:lnTo>
                  <a:lnTo>
                    <a:pt x="307" y="55"/>
                  </a:lnTo>
                  <a:lnTo>
                    <a:pt x="296" y="41"/>
                  </a:lnTo>
                  <a:lnTo>
                    <a:pt x="266" y="22"/>
                  </a:lnTo>
                  <a:lnTo>
                    <a:pt x="214" y="15"/>
                  </a:lnTo>
                  <a:lnTo>
                    <a:pt x="137" y="4"/>
                  </a:lnTo>
                  <a:lnTo>
                    <a:pt x="266" y="4"/>
                  </a:lnTo>
                  <a:lnTo>
                    <a:pt x="266" y="0"/>
                  </a:lnTo>
                  <a:lnTo>
                    <a:pt x="307" y="4"/>
                  </a:lnTo>
                  <a:lnTo>
                    <a:pt x="355" y="15"/>
                  </a:lnTo>
                  <a:lnTo>
                    <a:pt x="392" y="29"/>
                  </a:lnTo>
                  <a:lnTo>
                    <a:pt x="406" y="44"/>
                  </a:lnTo>
                  <a:lnTo>
                    <a:pt x="418" y="55"/>
                  </a:lnTo>
                  <a:lnTo>
                    <a:pt x="418" y="70"/>
                  </a:lnTo>
                  <a:lnTo>
                    <a:pt x="406" y="85"/>
                  </a:lnTo>
                  <a:lnTo>
                    <a:pt x="395" y="100"/>
                  </a:lnTo>
                  <a:lnTo>
                    <a:pt x="377" y="111"/>
                  </a:lnTo>
                  <a:lnTo>
                    <a:pt x="347" y="115"/>
                  </a:lnTo>
                  <a:lnTo>
                    <a:pt x="266" y="133"/>
                  </a:lnTo>
                  <a:lnTo>
                    <a:pt x="155" y="148"/>
                  </a:lnTo>
                  <a:lnTo>
                    <a:pt x="114" y="159"/>
                  </a:lnTo>
                  <a:lnTo>
                    <a:pt x="81" y="170"/>
                  </a:lnTo>
                  <a:lnTo>
                    <a:pt x="59" y="185"/>
                  </a:lnTo>
                  <a:lnTo>
                    <a:pt x="52" y="196"/>
                  </a:lnTo>
                  <a:lnTo>
                    <a:pt x="44" y="203"/>
                  </a:lnTo>
                  <a:lnTo>
                    <a:pt x="44" y="211"/>
                  </a:lnTo>
                  <a:lnTo>
                    <a:pt x="55" y="233"/>
                  </a:lnTo>
                  <a:lnTo>
                    <a:pt x="74" y="251"/>
                  </a:lnTo>
                  <a:lnTo>
                    <a:pt x="100" y="266"/>
                  </a:lnTo>
                  <a:lnTo>
                    <a:pt x="129" y="273"/>
                  </a:lnTo>
                  <a:lnTo>
                    <a:pt x="192" y="285"/>
                  </a:lnTo>
                  <a:lnTo>
                    <a:pt x="236" y="288"/>
                  </a:lnTo>
                  <a:lnTo>
                    <a:pt x="214" y="29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1" name="図形 70"/>
            <p:cNvSpPr>
              <a:spLocks/>
            </p:cNvSpPr>
            <p:nvPr/>
          </p:nvSpPr>
          <p:spPr bwMode="auto">
            <a:xfrm>
              <a:off x="1031859" y="5135742"/>
              <a:ext cx="1143784" cy="772621"/>
            </a:xfrm>
            <a:custGeom>
              <a:avLst/>
              <a:gdLst/>
              <a:ahLst/>
              <a:cxnLst>
                <a:cxn ang="0">
                  <a:pos x="403" y="544"/>
                </a:cxn>
                <a:cxn ang="0">
                  <a:pos x="295" y="529"/>
                </a:cxn>
                <a:cxn ang="0">
                  <a:pos x="240" y="492"/>
                </a:cxn>
                <a:cxn ang="0">
                  <a:pos x="233" y="470"/>
                </a:cxn>
                <a:cxn ang="0">
                  <a:pos x="236" y="455"/>
                </a:cxn>
                <a:cxn ang="0">
                  <a:pos x="266" y="433"/>
                </a:cxn>
                <a:cxn ang="0">
                  <a:pos x="340" y="414"/>
                </a:cxn>
                <a:cxn ang="0">
                  <a:pos x="532" y="377"/>
                </a:cxn>
                <a:cxn ang="0">
                  <a:pos x="576" y="359"/>
                </a:cxn>
                <a:cxn ang="0">
                  <a:pos x="599" y="333"/>
                </a:cxn>
                <a:cxn ang="0">
                  <a:pos x="587" y="300"/>
                </a:cxn>
                <a:cxn ang="0">
                  <a:pos x="532" y="266"/>
                </a:cxn>
                <a:cxn ang="0">
                  <a:pos x="380" y="252"/>
                </a:cxn>
                <a:cxn ang="0">
                  <a:pos x="155" y="222"/>
                </a:cxn>
                <a:cxn ang="0">
                  <a:pos x="81" y="203"/>
                </a:cxn>
                <a:cxn ang="0">
                  <a:pos x="26" y="167"/>
                </a:cxn>
                <a:cxn ang="0">
                  <a:pos x="0" y="118"/>
                </a:cxn>
                <a:cxn ang="0">
                  <a:pos x="11" y="93"/>
                </a:cxn>
                <a:cxn ang="0">
                  <a:pos x="37" y="63"/>
                </a:cxn>
                <a:cxn ang="0">
                  <a:pos x="114" y="37"/>
                </a:cxn>
                <a:cxn ang="0">
                  <a:pos x="225" y="19"/>
                </a:cxn>
                <a:cxn ang="0">
                  <a:pos x="262" y="19"/>
                </a:cxn>
                <a:cxn ang="0">
                  <a:pos x="262" y="33"/>
                </a:cxn>
                <a:cxn ang="0">
                  <a:pos x="177" y="41"/>
                </a:cxn>
                <a:cxn ang="0">
                  <a:pos x="129" y="63"/>
                </a:cxn>
                <a:cxn ang="0">
                  <a:pos x="96" y="89"/>
                </a:cxn>
                <a:cxn ang="0">
                  <a:pos x="85" y="133"/>
                </a:cxn>
                <a:cxn ang="0">
                  <a:pos x="111" y="163"/>
                </a:cxn>
                <a:cxn ang="0">
                  <a:pos x="192" y="192"/>
                </a:cxn>
                <a:cxn ang="0">
                  <a:pos x="303" y="207"/>
                </a:cxn>
                <a:cxn ang="0">
                  <a:pos x="477" y="222"/>
                </a:cxn>
                <a:cxn ang="0">
                  <a:pos x="602" y="229"/>
                </a:cxn>
                <a:cxn ang="0">
                  <a:pos x="695" y="244"/>
                </a:cxn>
                <a:cxn ang="0">
                  <a:pos x="743" y="266"/>
                </a:cxn>
                <a:cxn ang="0">
                  <a:pos x="746" y="292"/>
                </a:cxn>
                <a:cxn ang="0">
                  <a:pos x="732" y="322"/>
                </a:cxn>
                <a:cxn ang="0">
                  <a:pos x="687" y="348"/>
                </a:cxn>
                <a:cxn ang="0">
                  <a:pos x="602" y="370"/>
                </a:cxn>
                <a:cxn ang="0">
                  <a:pos x="521" y="388"/>
                </a:cxn>
                <a:cxn ang="0">
                  <a:pos x="488" y="399"/>
                </a:cxn>
                <a:cxn ang="0">
                  <a:pos x="395" y="414"/>
                </a:cxn>
                <a:cxn ang="0">
                  <a:pos x="325" y="429"/>
                </a:cxn>
                <a:cxn ang="0">
                  <a:pos x="266" y="462"/>
                </a:cxn>
                <a:cxn ang="0">
                  <a:pos x="262" y="484"/>
                </a:cxn>
                <a:cxn ang="0">
                  <a:pos x="281" y="503"/>
                </a:cxn>
                <a:cxn ang="0">
                  <a:pos x="351" y="532"/>
                </a:cxn>
                <a:cxn ang="0">
                  <a:pos x="447" y="544"/>
                </a:cxn>
              </a:cxnLst>
              <a:rect l="0" t="0" r="0" b="0"/>
              <a:pathLst>
                <a:path w="746" h="547">
                  <a:moveTo>
                    <a:pt x="432" y="547"/>
                  </a:moveTo>
                  <a:lnTo>
                    <a:pt x="403" y="544"/>
                  </a:lnTo>
                  <a:lnTo>
                    <a:pt x="336" y="532"/>
                  </a:lnTo>
                  <a:lnTo>
                    <a:pt x="295" y="529"/>
                  </a:lnTo>
                  <a:lnTo>
                    <a:pt x="266" y="514"/>
                  </a:lnTo>
                  <a:lnTo>
                    <a:pt x="240" y="492"/>
                  </a:lnTo>
                  <a:lnTo>
                    <a:pt x="236" y="484"/>
                  </a:lnTo>
                  <a:lnTo>
                    <a:pt x="233" y="470"/>
                  </a:lnTo>
                  <a:lnTo>
                    <a:pt x="233" y="462"/>
                  </a:lnTo>
                  <a:lnTo>
                    <a:pt x="236" y="455"/>
                  </a:lnTo>
                  <a:lnTo>
                    <a:pt x="247" y="444"/>
                  </a:lnTo>
                  <a:lnTo>
                    <a:pt x="266" y="433"/>
                  </a:lnTo>
                  <a:lnTo>
                    <a:pt x="295" y="422"/>
                  </a:lnTo>
                  <a:lnTo>
                    <a:pt x="340" y="414"/>
                  </a:lnTo>
                  <a:lnTo>
                    <a:pt x="451" y="399"/>
                  </a:lnTo>
                  <a:lnTo>
                    <a:pt x="532" y="377"/>
                  </a:lnTo>
                  <a:lnTo>
                    <a:pt x="562" y="370"/>
                  </a:lnTo>
                  <a:lnTo>
                    <a:pt x="576" y="359"/>
                  </a:lnTo>
                  <a:lnTo>
                    <a:pt x="591" y="344"/>
                  </a:lnTo>
                  <a:lnTo>
                    <a:pt x="599" y="333"/>
                  </a:lnTo>
                  <a:lnTo>
                    <a:pt x="602" y="314"/>
                  </a:lnTo>
                  <a:lnTo>
                    <a:pt x="587" y="300"/>
                  </a:lnTo>
                  <a:lnTo>
                    <a:pt x="569" y="281"/>
                  </a:lnTo>
                  <a:lnTo>
                    <a:pt x="532" y="266"/>
                  </a:lnTo>
                  <a:lnTo>
                    <a:pt x="488" y="259"/>
                  </a:lnTo>
                  <a:lnTo>
                    <a:pt x="380" y="252"/>
                  </a:lnTo>
                  <a:lnTo>
                    <a:pt x="270" y="237"/>
                  </a:lnTo>
                  <a:lnTo>
                    <a:pt x="155" y="222"/>
                  </a:lnTo>
                  <a:lnTo>
                    <a:pt x="129" y="218"/>
                  </a:lnTo>
                  <a:lnTo>
                    <a:pt x="81" y="203"/>
                  </a:lnTo>
                  <a:lnTo>
                    <a:pt x="52" y="189"/>
                  </a:lnTo>
                  <a:lnTo>
                    <a:pt x="26" y="167"/>
                  </a:lnTo>
                  <a:lnTo>
                    <a:pt x="15" y="148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11" y="93"/>
                  </a:lnTo>
                  <a:lnTo>
                    <a:pt x="15" y="78"/>
                  </a:lnTo>
                  <a:lnTo>
                    <a:pt x="37" y="63"/>
                  </a:lnTo>
                  <a:lnTo>
                    <a:pt x="70" y="48"/>
                  </a:lnTo>
                  <a:lnTo>
                    <a:pt x="114" y="37"/>
                  </a:lnTo>
                  <a:lnTo>
                    <a:pt x="170" y="26"/>
                  </a:lnTo>
                  <a:lnTo>
                    <a:pt x="225" y="19"/>
                  </a:lnTo>
                  <a:lnTo>
                    <a:pt x="277" y="0"/>
                  </a:lnTo>
                  <a:lnTo>
                    <a:pt x="262" y="19"/>
                  </a:lnTo>
                  <a:lnTo>
                    <a:pt x="262" y="26"/>
                  </a:lnTo>
                  <a:lnTo>
                    <a:pt x="262" y="33"/>
                  </a:lnTo>
                  <a:lnTo>
                    <a:pt x="210" y="37"/>
                  </a:lnTo>
                  <a:lnTo>
                    <a:pt x="177" y="41"/>
                  </a:lnTo>
                  <a:lnTo>
                    <a:pt x="151" y="52"/>
                  </a:lnTo>
                  <a:lnTo>
                    <a:pt x="129" y="63"/>
                  </a:lnTo>
                  <a:lnTo>
                    <a:pt x="107" y="78"/>
                  </a:lnTo>
                  <a:lnTo>
                    <a:pt x="96" y="89"/>
                  </a:lnTo>
                  <a:lnTo>
                    <a:pt x="81" y="111"/>
                  </a:lnTo>
                  <a:lnTo>
                    <a:pt x="85" y="133"/>
                  </a:lnTo>
                  <a:lnTo>
                    <a:pt x="96" y="148"/>
                  </a:lnTo>
                  <a:lnTo>
                    <a:pt x="111" y="163"/>
                  </a:lnTo>
                  <a:lnTo>
                    <a:pt x="155" y="178"/>
                  </a:lnTo>
                  <a:lnTo>
                    <a:pt x="192" y="192"/>
                  </a:lnTo>
                  <a:lnTo>
                    <a:pt x="210" y="192"/>
                  </a:lnTo>
                  <a:lnTo>
                    <a:pt x="303" y="207"/>
                  </a:lnTo>
                  <a:lnTo>
                    <a:pt x="388" y="218"/>
                  </a:lnTo>
                  <a:lnTo>
                    <a:pt x="477" y="222"/>
                  </a:lnTo>
                  <a:lnTo>
                    <a:pt x="517" y="222"/>
                  </a:lnTo>
                  <a:lnTo>
                    <a:pt x="602" y="229"/>
                  </a:lnTo>
                  <a:lnTo>
                    <a:pt x="647" y="233"/>
                  </a:lnTo>
                  <a:lnTo>
                    <a:pt x="695" y="244"/>
                  </a:lnTo>
                  <a:lnTo>
                    <a:pt x="724" y="252"/>
                  </a:lnTo>
                  <a:lnTo>
                    <a:pt x="743" y="266"/>
                  </a:lnTo>
                  <a:lnTo>
                    <a:pt x="746" y="281"/>
                  </a:lnTo>
                  <a:lnTo>
                    <a:pt x="746" y="292"/>
                  </a:lnTo>
                  <a:lnTo>
                    <a:pt x="746" y="307"/>
                  </a:lnTo>
                  <a:lnTo>
                    <a:pt x="732" y="322"/>
                  </a:lnTo>
                  <a:lnTo>
                    <a:pt x="713" y="337"/>
                  </a:lnTo>
                  <a:lnTo>
                    <a:pt x="687" y="348"/>
                  </a:lnTo>
                  <a:lnTo>
                    <a:pt x="647" y="359"/>
                  </a:lnTo>
                  <a:lnTo>
                    <a:pt x="602" y="370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14" y="392"/>
                  </a:lnTo>
                  <a:lnTo>
                    <a:pt x="488" y="399"/>
                  </a:lnTo>
                  <a:lnTo>
                    <a:pt x="447" y="407"/>
                  </a:lnTo>
                  <a:lnTo>
                    <a:pt x="395" y="414"/>
                  </a:lnTo>
                  <a:lnTo>
                    <a:pt x="358" y="418"/>
                  </a:lnTo>
                  <a:lnTo>
                    <a:pt x="325" y="429"/>
                  </a:lnTo>
                  <a:lnTo>
                    <a:pt x="284" y="447"/>
                  </a:lnTo>
                  <a:lnTo>
                    <a:pt x="266" y="462"/>
                  </a:lnTo>
                  <a:lnTo>
                    <a:pt x="262" y="470"/>
                  </a:lnTo>
                  <a:lnTo>
                    <a:pt x="262" y="484"/>
                  </a:lnTo>
                  <a:lnTo>
                    <a:pt x="266" y="492"/>
                  </a:lnTo>
                  <a:lnTo>
                    <a:pt x="281" y="503"/>
                  </a:lnTo>
                  <a:lnTo>
                    <a:pt x="303" y="514"/>
                  </a:lnTo>
                  <a:lnTo>
                    <a:pt x="351" y="532"/>
                  </a:lnTo>
                  <a:lnTo>
                    <a:pt x="403" y="540"/>
                  </a:lnTo>
                  <a:lnTo>
                    <a:pt x="447" y="544"/>
                  </a:lnTo>
                  <a:lnTo>
                    <a:pt x="432" y="54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2" name="図形 71"/>
            <p:cNvSpPr>
              <a:spLocks/>
            </p:cNvSpPr>
            <p:nvPr/>
          </p:nvSpPr>
          <p:spPr bwMode="auto">
            <a:xfrm>
              <a:off x="1870532" y="5459197"/>
              <a:ext cx="430836" cy="220345"/>
            </a:xfrm>
            <a:custGeom>
              <a:avLst/>
              <a:gdLst/>
              <a:ahLst/>
              <a:cxnLst>
                <a:cxn ang="0">
                  <a:pos x="277" y="45"/>
                </a:cxn>
                <a:cxn ang="0">
                  <a:pos x="281" y="52"/>
                </a:cxn>
                <a:cxn ang="0">
                  <a:pos x="281" y="63"/>
                </a:cxn>
                <a:cxn ang="0">
                  <a:pos x="281" y="74"/>
                </a:cxn>
                <a:cxn ang="0">
                  <a:pos x="262" y="93"/>
                </a:cxn>
                <a:cxn ang="0">
                  <a:pos x="236" y="108"/>
                </a:cxn>
                <a:cxn ang="0">
                  <a:pos x="181" y="133"/>
                </a:cxn>
                <a:cxn ang="0">
                  <a:pos x="140" y="145"/>
                </a:cxn>
                <a:cxn ang="0">
                  <a:pos x="122" y="145"/>
                </a:cxn>
                <a:cxn ang="0">
                  <a:pos x="122" y="148"/>
                </a:cxn>
                <a:cxn ang="0">
                  <a:pos x="77" y="148"/>
                </a:cxn>
                <a:cxn ang="0">
                  <a:pos x="0" y="156"/>
                </a:cxn>
                <a:cxn ang="0">
                  <a:pos x="59" y="141"/>
                </a:cxn>
                <a:cxn ang="0">
                  <a:pos x="100" y="133"/>
                </a:cxn>
                <a:cxn ang="0">
                  <a:pos x="140" y="122"/>
                </a:cxn>
                <a:cxn ang="0">
                  <a:pos x="170" y="108"/>
                </a:cxn>
                <a:cxn ang="0">
                  <a:pos x="192" y="100"/>
                </a:cxn>
                <a:cxn ang="0">
                  <a:pos x="199" y="78"/>
                </a:cxn>
                <a:cxn ang="0">
                  <a:pos x="207" y="63"/>
                </a:cxn>
                <a:cxn ang="0">
                  <a:pos x="207" y="52"/>
                </a:cxn>
                <a:cxn ang="0">
                  <a:pos x="199" y="37"/>
                </a:cxn>
                <a:cxn ang="0">
                  <a:pos x="185" y="23"/>
                </a:cxn>
                <a:cxn ang="0">
                  <a:pos x="155" y="15"/>
                </a:cxn>
                <a:cxn ang="0">
                  <a:pos x="81" y="0"/>
                </a:cxn>
                <a:cxn ang="0">
                  <a:pos x="155" y="0"/>
                </a:cxn>
                <a:cxn ang="0">
                  <a:pos x="207" y="8"/>
                </a:cxn>
                <a:cxn ang="0">
                  <a:pos x="240" y="19"/>
                </a:cxn>
                <a:cxn ang="0">
                  <a:pos x="266" y="30"/>
                </a:cxn>
                <a:cxn ang="0">
                  <a:pos x="277" y="45"/>
                </a:cxn>
              </a:cxnLst>
              <a:rect l="0" t="0" r="0" b="0"/>
              <a:pathLst>
                <a:path w="281" h="156">
                  <a:moveTo>
                    <a:pt x="277" y="45"/>
                  </a:moveTo>
                  <a:lnTo>
                    <a:pt x="281" y="52"/>
                  </a:lnTo>
                  <a:lnTo>
                    <a:pt x="281" y="63"/>
                  </a:lnTo>
                  <a:lnTo>
                    <a:pt x="281" y="74"/>
                  </a:lnTo>
                  <a:lnTo>
                    <a:pt x="262" y="93"/>
                  </a:lnTo>
                  <a:lnTo>
                    <a:pt x="236" y="108"/>
                  </a:lnTo>
                  <a:lnTo>
                    <a:pt x="181" y="133"/>
                  </a:lnTo>
                  <a:lnTo>
                    <a:pt x="140" y="145"/>
                  </a:lnTo>
                  <a:lnTo>
                    <a:pt x="122" y="145"/>
                  </a:lnTo>
                  <a:lnTo>
                    <a:pt x="122" y="148"/>
                  </a:lnTo>
                  <a:lnTo>
                    <a:pt x="77" y="148"/>
                  </a:lnTo>
                  <a:lnTo>
                    <a:pt x="0" y="156"/>
                  </a:lnTo>
                  <a:lnTo>
                    <a:pt x="59" y="141"/>
                  </a:lnTo>
                  <a:lnTo>
                    <a:pt x="100" y="133"/>
                  </a:lnTo>
                  <a:lnTo>
                    <a:pt x="140" y="122"/>
                  </a:lnTo>
                  <a:lnTo>
                    <a:pt x="170" y="108"/>
                  </a:lnTo>
                  <a:lnTo>
                    <a:pt x="192" y="100"/>
                  </a:lnTo>
                  <a:lnTo>
                    <a:pt x="199" y="78"/>
                  </a:lnTo>
                  <a:lnTo>
                    <a:pt x="207" y="63"/>
                  </a:lnTo>
                  <a:lnTo>
                    <a:pt x="207" y="52"/>
                  </a:lnTo>
                  <a:lnTo>
                    <a:pt x="199" y="37"/>
                  </a:lnTo>
                  <a:lnTo>
                    <a:pt x="185" y="23"/>
                  </a:lnTo>
                  <a:lnTo>
                    <a:pt x="155" y="15"/>
                  </a:lnTo>
                  <a:lnTo>
                    <a:pt x="81" y="0"/>
                  </a:lnTo>
                  <a:lnTo>
                    <a:pt x="155" y="0"/>
                  </a:lnTo>
                  <a:lnTo>
                    <a:pt x="207" y="8"/>
                  </a:lnTo>
                  <a:lnTo>
                    <a:pt x="240" y="19"/>
                  </a:lnTo>
                  <a:lnTo>
                    <a:pt x="266" y="30"/>
                  </a:lnTo>
                  <a:lnTo>
                    <a:pt x="277" y="4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3" name="図形 72"/>
            <p:cNvSpPr>
              <a:spLocks/>
            </p:cNvSpPr>
            <p:nvPr/>
          </p:nvSpPr>
          <p:spPr bwMode="auto">
            <a:xfrm>
              <a:off x="2080583" y="5470497"/>
              <a:ext cx="288246" cy="197746"/>
            </a:xfrm>
            <a:custGeom>
              <a:avLst/>
              <a:gdLst/>
              <a:ahLst/>
              <a:cxnLst>
                <a:cxn ang="0">
                  <a:pos x="144" y="37"/>
                </a:cxn>
                <a:cxn ang="0">
                  <a:pos x="125" y="15"/>
                </a:cxn>
                <a:cxn ang="0">
                  <a:pos x="85" y="0"/>
                </a:cxn>
                <a:cxn ang="0">
                  <a:pos x="118" y="7"/>
                </a:cxn>
                <a:cxn ang="0">
                  <a:pos x="151" y="15"/>
                </a:cxn>
                <a:cxn ang="0">
                  <a:pos x="170" y="26"/>
                </a:cxn>
                <a:cxn ang="0">
                  <a:pos x="184" y="37"/>
                </a:cxn>
                <a:cxn ang="0">
                  <a:pos x="188" y="51"/>
                </a:cxn>
                <a:cxn ang="0">
                  <a:pos x="184" y="63"/>
                </a:cxn>
                <a:cxn ang="0">
                  <a:pos x="181" y="70"/>
                </a:cxn>
                <a:cxn ang="0">
                  <a:pos x="159" y="92"/>
                </a:cxn>
                <a:cxn ang="0">
                  <a:pos x="133" y="111"/>
                </a:cxn>
                <a:cxn ang="0">
                  <a:pos x="110" y="125"/>
                </a:cxn>
                <a:cxn ang="0">
                  <a:pos x="74" y="133"/>
                </a:cxn>
                <a:cxn ang="0">
                  <a:pos x="0" y="140"/>
                </a:cxn>
                <a:cxn ang="0">
                  <a:pos x="29" y="133"/>
                </a:cxn>
                <a:cxn ang="0">
                  <a:pos x="70" y="122"/>
                </a:cxn>
                <a:cxn ang="0">
                  <a:pos x="110" y="100"/>
                </a:cxn>
                <a:cxn ang="0">
                  <a:pos x="129" y="85"/>
                </a:cxn>
                <a:cxn ang="0">
                  <a:pos x="144" y="66"/>
                </a:cxn>
                <a:cxn ang="0">
                  <a:pos x="151" y="55"/>
                </a:cxn>
                <a:cxn ang="0">
                  <a:pos x="151" y="44"/>
                </a:cxn>
                <a:cxn ang="0">
                  <a:pos x="144" y="37"/>
                </a:cxn>
              </a:cxnLst>
              <a:rect l="0" t="0" r="0" b="0"/>
              <a:pathLst>
                <a:path w="188" h="140">
                  <a:moveTo>
                    <a:pt x="144" y="37"/>
                  </a:moveTo>
                  <a:lnTo>
                    <a:pt x="125" y="15"/>
                  </a:lnTo>
                  <a:lnTo>
                    <a:pt x="85" y="0"/>
                  </a:lnTo>
                  <a:lnTo>
                    <a:pt x="118" y="7"/>
                  </a:lnTo>
                  <a:lnTo>
                    <a:pt x="151" y="15"/>
                  </a:lnTo>
                  <a:lnTo>
                    <a:pt x="170" y="26"/>
                  </a:lnTo>
                  <a:lnTo>
                    <a:pt x="184" y="37"/>
                  </a:lnTo>
                  <a:lnTo>
                    <a:pt x="188" y="51"/>
                  </a:lnTo>
                  <a:lnTo>
                    <a:pt x="184" y="63"/>
                  </a:lnTo>
                  <a:lnTo>
                    <a:pt x="181" y="70"/>
                  </a:lnTo>
                  <a:lnTo>
                    <a:pt x="159" y="92"/>
                  </a:lnTo>
                  <a:lnTo>
                    <a:pt x="133" y="111"/>
                  </a:lnTo>
                  <a:lnTo>
                    <a:pt x="110" y="125"/>
                  </a:lnTo>
                  <a:lnTo>
                    <a:pt x="74" y="133"/>
                  </a:lnTo>
                  <a:lnTo>
                    <a:pt x="0" y="140"/>
                  </a:lnTo>
                  <a:lnTo>
                    <a:pt x="29" y="133"/>
                  </a:lnTo>
                  <a:lnTo>
                    <a:pt x="70" y="122"/>
                  </a:lnTo>
                  <a:lnTo>
                    <a:pt x="110" y="100"/>
                  </a:lnTo>
                  <a:lnTo>
                    <a:pt x="129" y="85"/>
                  </a:lnTo>
                  <a:lnTo>
                    <a:pt x="144" y="66"/>
                  </a:lnTo>
                  <a:lnTo>
                    <a:pt x="151" y="55"/>
                  </a:lnTo>
                  <a:lnTo>
                    <a:pt x="151" y="44"/>
                  </a:lnTo>
                  <a:lnTo>
                    <a:pt x="144" y="3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4" name="図形 73"/>
            <p:cNvSpPr>
              <a:spLocks/>
            </p:cNvSpPr>
            <p:nvPr/>
          </p:nvSpPr>
          <p:spPr bwMode="auto">
            <a:xfrm>
              <a:off x="1439696" y="5704967"/>
              <a:ext cx="470699" cy="199158"/>
            </a:xfrm>
            <a:custGeom>
              <a:avLst/>
              <a:gdLst/>
              <a:ahLst/>
              <a:cxnLst>
                <a:cxn ang="0">
                  <a:pos x="214" y="141"/>
                </a:cxn>
                <a:cxn ang="0">
                  <a:pos x="214" y="137"/>
                </a:cxn>
                <a:cxn ang="0">
                  <a:pos x="196" y="141"/>
                </a:cxn>
                <a:cxn ang="0">
                  <a:pos x="163" y="137"/>
                </a:cxn>
                <a:cxn ang="0">
                  <a:pos x="100" y="129"/>
                </a:cxn>
                <a:cxn ang="0">
                  <a:pos x="41" y="111"/>
                </a:cxn>
                <a:cxn ang="0">
                  <a:pos x="18" y="100"/>
                </a:cxn>
                <a:cxn ang="0">
                  <a:pos x="4" y="85"/>
                </a:cxn>
                <a:cxn ang="0">
                  <a:pos x="0" y="74"/>
                </a:cxn>
                <a:cxn ang="0">
                  <a:pos x="0" y="70"/>
                </a:cxn>
                <a:cxn ang="0">
                  <a:pos x="4" y="59"/>
                </a:cxn>
                <a:cxn ang="0">
                  <a:pos x="26" y="44"/>
                </a:cxn>
                <a:cxn ang="0">
                  <a:pos x="66" y="30"/>
                </a:cxn>
                <a:cxn ang="0">
                  <a:pos x="129" y="15"/>
                </a:cxn>
                <a:cxn ang="0">
                  <a:pos x="225" y="0"/>
                </a:cxn>
                <a:cxn ang="0">
                  <a:pos x="200" y="15"/>
                </a:cxn>
                <a:cxn ang="0">
                  <a:pos x="181" y="26"/>
                </a:cxn>
                <a:cxn ang="0">
                  <a:pos x="166" y="44"/>
                </a:cxn>
                <a:cxn ang="0">
                  <a:pos x="166" y="59"/>
                </a:cxn>
                <a:cxn ang="0">
                  <a:pos x="166" y="81"/>
                </a:cxn>
                <a:cxn ang="0">
                  <a:pos x="177" y="89"/>
                </a:cxn>
                <a:cxn ang="0">
                  <a:pos x="192" y="100"/>
                </a:cxn>
                <a:cxn ang="0">
                  <a:pos x="225" y="115"/>
                </a:cxn>
                <a:cxn ang="0">
                  <a:pos x="270" y="129"/>
                </a:cxn>
                <a:cxn ang="0">
                  <a:pos x="307" y="129"/>
                </a:cxn>
                <a:cxn ang="0">
                  <a:pos x="270" y="129"/>
                </a:cxn>
                <a:cxn ang="0">
                  <a:pos x="214" y="141"/>
                </a:cxn>
              </a:cxnLst>
              <a:rect l="0" t="0" r="0" b="0"/>
              <a:pathLst>
                <a:path w="307" h="141">
                  <a:moveTo>
                    <a:pt x="214" y="141"/>
                  </a:moveTo>
                  <a:lnTo>
                    <a:pt x="214" y="137"/>
                  </a:lnTo>
                  <a:lnTo>
                    <a:pt x="196" y="141"/>
                  </a:lnTo>
                  <a:lnTo>
                    <a:pt x="163" y="137"/>
                  </a:lnTo>
                  <a:lnTo>
                    <a:pt x="100" y="129"/>
                  </a:lnTo>
                  <a:lnTo>
                    <a:pt x="41" y="111"/>
                  </a:lnTo>
                  <a:lnTo>
                    <a:pt x="18" y="100"/>
                  </a:lnTo>
                  <a:lnTo>
                    <a:pt x="4" y="85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4" y="59"/>
                  </a:lnTo>
                  <a:lnTo>
                    <a:pt x="26" y="44"/>
                  </a:lnTo>
                  <a:lnTo>
                    <a:pt x="66" y="30"/>
                  </a:lnTo>
                  <a:lnTo>
                    <a:pt x="129" y="15"/>
                  </a:lnTo>
                  <a:lnTo>
                    <a:pt x="225" y="0"/>
                  </a:lnTo>
                  <a:lnTo>
                    <a:pt x="200" y="15"/>
                  </a:lnTo>
                  <a:lnTo>
                    <a:pt x="181" y="26"/>
                  </a:lnTo>
                  <a:lnTo>
                    <a:pt x="166" y="44"/>
                  </a:lnTo>
                  <a:lnTo>
                    <a:pt x="166" y="59"/>
                  </a:lnTo>
                  <a:lnTo>
                    <a:pt x="166" y="81"/>
                  </a:lnTo>
                  <a:lnTo>
                    <a:pt x="177" y="89"/>
                  </a:lnTo>
                  <a:lnTo>
                    <a:pt x="192" y="100"/>
                  </a:lnTo>
                  <a:lnTo>
                    <a:pt x="225" y="115"/>
                  </a:lnTo>
                  <a:lnTo>
                    <a:pt x="270" y="129"/>
                  </a:lnTo>
                  <a:lnTo>
                    <a:pt x="307" y="129"/>
                  </a:lnTo>
                  <a:lnTo>
                    <a:pt x="270" y="129"/>
                  </a:lnTo>
                  <a:lnTo>
                    <a:pt x="214" y="141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5" name="図形 74"/>
            <p:cNvSpPr>
              <a:spLocks/>
            </p:cNvSpPr>
            <p:nvPr/>
          </p:nvSpPr>
          <p:spPr bwMode="auto">
            <a:xfrm>
              <a:off x="1694211" y="5443660"/>
              <a:ext cx="754346" cy="443516"/>
            </a:xfrm>
            <a:custGeom>
              <a:avLst/>
              <a:gdLst/>
              <a:ahLst/>
              <a:cxnLst>
                <a:cxn ang="0">
                  <a:pos x="159" y="314"/>
                </a:cxn>
                <a:cxn ang="0">
                  <a:pos x="130" y="314"/>
                </a:cxn>
                <a:cxn ang="0">
                  <a:pos x="82" y="307"/>
                </a:cxn>
                <a:cxn ang="0">
                  <a:pos x="34" y="285"/>
                </a:cxn>
                <a:cxn ang="0">
                  <a:pos x="19" y="274"/>
                </a:cxn>
                <a:cxn ang="0">
                  <a:pos x="4" y="259"/>
                </a:cxn>
                <a:cxn ang="0">
                  <a:pos x="0" y="244"/>
                </a:cxn>
                <a:cxn ang="0">
                  <a:pos x="4" y="229"/>
                </a:cxn>
                <a:cxn ang="0">
                  <a:pos x="15" y="222"/>
                </a:cxn>
                <a:cxn ang="0">
                  <a:pos x="41" y="200"/>
                </a:cxn>
                <a:cxn ang="0">
                  <a:pos x="67" y="185"/>
                </a:cxn>
                <a:cxn ang="0">
                  <a:pos x="100" y="174"/>
                </a:cxn>
                <a:cxn ang="0">
                  <a:pos x="141" y="167"/>
                </a:cxn>
                <a:cxn ang="0">
                  <a:pos x="192" y="159"/>
                </a:cxn>
                <a:cxn ang="0">
                  <a:pos x="270" y="159"/>
                </a:cxn>
                <a:cxn ang="0">
                  <a:pos x="337" y="156"/>
                </a:cxn>
                <a:cxn ang="0">
                  <a:pos x="366" y="144"/>
                </a:cxn>
                <a:cxn ang="0">
                  <a:pos x="385" y="133"/>
                </a:cxn>
                <a:cxn ang="0">
                  <a:pos x="418" y="115"/>
                </a:cxn>
                <a:cxn ang="0">
                  <a:pos x="436" y="96"/>
                </a:cxn>
                <a:cxn ang="0">
                  <a:pos x="440" y="82"/>
                </a:cxn>
                <a:cxn ang="0">
                  <a:pos x="440" y="70"/>
                </a:cxn>
                <a:cxn ang="0">
                  <a:pos x="436" y="56"/>
                </a:cxn>
                <a:cxn ang="0">
                  <a:pos x="422" y="41"/>
                </a:cxn>
                <a:cxn ang="0">
                  <a:pos x="403" y="30"/>
                </a:cxn>
                <a:cxn ang="0">
                  <a:pos x="370" y="19"/>
                </a:cxn>
                <a:cxn ang="0">
                  <a:pos x="307" y="11"/>
                </a:cxn>
                <a:cxn ang="0">
                  <a:pos x="244" y="11"/>
                </a:cxn>
                <a:cxn ang="0">
                  <a:pos x="181" y="11"/>
                </a:cxn>
                <a:cxn ang="0">
                  <a:pos x="89" y="0"/>
                </a:cxn>
                <a:cxn ang="0">
                  <a:pos x="181" y="4"/>
                </a:cxn>
                <a:cxn ang="0">
                  <a:pos x="255" y="4"/>
                </a:cxn>
                <a:cxn ang="0">
                  <a:pos x="333" y="11"/>
                </a:cxn>
                <a:cxn ang="0">
                  <a:pos x="392" y="19"/>
                </a:cxn>
                <a:cxn ang="0">
                  <a:pos x="436" y="30"/>
                </a:cxn>
                <a:cxn ang="0">
                  <a:pos x="462" y="48"/>
                </a:cxn>
                <a:cxn ang="0">
                  <a:pos x="481" y="63"/>
                </a:cxn>
                <a:cxn ang="0">
                  <a:pos x="492" y="85"/>
                </a:cxn>
                <a:cxn ang="0">
                  <a:pos x="492" y="96"/>
                </a:cxn>
                <a:cxn ang="0">
                  <a:pos x="492" y="111"/>
                </a:cxn>
                <a:cxn ang="0">
                  <a:pos x="477" y="130"/>
                </a:cxn>
                <a:cxn ang="0">
                  <a:pos x="448" y="144"/>
                </a:cxn>
                <a:cxn ang="0">
                  <a:pos x="407" y="156"/>
                </a:cxn>
                <a:cxn ang="0">
                  <a:pos x="366" y="167"/>
                </a:cxn>
                <a:cxn ang="0">
                  <a:pos x="296" y="170"/>
                </a:cxn>
                <a:cxn ang="0">
                  <a:pos x="263" y="170"/>
                </a:cxn>
                <a:cxn ang="0">
                  <a:pos x="200" y="174"/>
                </a:cxn>
                <a:cxn ang="0">
                  <a:pos x="152" y="181"/>
                </a:cxn>
                <a:cxn ang="0">
                  <a:pos x="115" y="189"/>
                </a:cxn>
                <a:cxn ang="0">
                  <a:pos x="89" y="200"/>
                </a:cxn>
                <a:cxn ang="0">
                  <a:pos x="74" y="211"/>
                </a:cxn>
                <a:cxn ang="0">
                  <a:pos x="67" y="222"/>
                </a:cxn>
                <a:cxn ang="0">
                  <a:pos x="59" y="229"/>
                </a:cxn>
                <a:cxn ang="0">
                  <a:pos x="56" y="244"/>
                </a:cxn>
                <a:cxn ang="0">
                  <a:pos x="56" y="255"/>
                </a:cxn>
                <a:cxn ang="0">
                  <a:pos x="67" y="270"/>
                </a:cxn>
                <a:cxn ang="0">
                  <a:pos x="74" y="281"/>
                </a:cxn>
                <a:cxn ang="0">
                  <a:pos x="111" y="296"/>
                </a:cxn>
                <a:cxn ang="0">
                  <a:pos x="181" y="314"/>
                </a:cxn>
                <a:cxn ang="0">
                  <a:pos x="159" y="314"/>
                </a:cxn>
              </a:cxnLst>
              <a:rect l="0" t="0" r="0" b="0"/>
              <a:pathLst>
                <a:path w="492" h="314">
                  <a:moveTo>
                    <a:pt x="159" y="314"/>
                  </a:moveTo>
                  <a:lnTo>
                    <a:pt x="130" y="314"/>
                  </a:lnTo>
                  <a:lnTo>
                    <a:pt x="82" y="307"/>
                  </a:lnTo>
                  <a:lnTo>
                    <a:pt x="34" y="285"/>
                  </a:lnTo>
                  <a:lnTo>
                    <a:pt x="19" y="274"/>
                  </a:lnTo>
                  <a:lnTo>
                    <a:pt x="4" y="259"/>
                  </a:lnTo>
                  <a:lnTo>
                    <a:pt x="0" y="244"/>
                  </a:lnTo>
                  <a:lnTo>
                    <a:pt x="4" y="229"/>
                  </a:lnTo>
                  <a:lnTo>
                    <a:pt x="15" y="222"/>
                  </a:lnTo>
                  <a:lnTo>
                    <a:pt x="41" y="200"/>
                  </a:lnTo>
                  <a:lnTo>
                    <a:pt x="67" y="185"/>
                  </a:lnTo>
                  <a:lnTo>
                    <a:pt x="100" y="174"/>
                  </a:lnTo>
                  <a:lnTo>
                    <a:pt x="141" y="167"/>
                  </a:lnTo>
                  <a:lnTo>
                    <a:pt x="192" y="159"/>
                  </a:lnTo>
                  <a:lnTo>
                    <a:pt x="270" y="159"/>
                  </a:lnTo>
                  <a:lnTo>
                    <a:pt x="337" y="156"/>
                  </a:lnTo>
                  <a:lnTo>
                    <a:pt x="366" y="144"/>
                  </a:lnTo>
                  <a:lnTo>
                    <a:pt x="385" y="133"/>
                  </a:lnTo>
                  <a:lnTo>
                    <a:pt x="418" y="115"/>
                  </a:lnTo>
                  <a:lnTo>
                    <a:pt x="436" y="96"/>
                  </a:lnTo>
                  <a:lnTo>
                    <a:pt x="440" y="82"/>
                  </a:lnTo>
                  <a:lnTo>
                    <a:pt x="440" y="70"/>
                  </a:lnTo>
                  <a:lnTo>
                    <a:pt x="436" y="56"/>
                  </a:lnTo>
                  <a:lnTo>
                    <a:pt x="422" y="41"/>
                  </a:lnTo>
                  <a:lnTo>
                    <a:pt x="403" y="30"/>
                  </a:lnTo>
                  <a:lnTo>
                    <a:pt x="370" y="19"/>
                  </a:lnTo>
                  <a:lnTo>
                    <a:pt x="307" y="11"/>
                  </a:lnTo>
                  <a:lnTo>
                    <a:pt x="244" y="11"/>
                  </a:lnTo>
                  <a:lnTo>
                    <a:pt x="181" y="11"/>
                  </a:lnTo>
                  <a:lnTo>
                    <a:pt x="89" y="0"/>
                  </a:lnTo>
                  <a:lnTo>
                    <a:pt x="181" y="4"/>
                  </a:lnTo>
                  <a:lnTo>
                    <a:pt x="255" y="4"/>
                  </a:lnTo>
                  <a:lnTo>
                    <a:pt x="333" y="11"/>
                  </a:lnTo>
                  <a:lnTo>
                    <a:pt x="392" y="19"/>
                  </a:lnTo>
                  <a:lnTo>
                    <a:pt x="436" y="30"/>
                  </a:lnTo>
                  <a:lnTo>
                    <a:pt x="462" y="48"/>
                  </a:lnTo>
                  <a:lnTo>
                    <a:pt x="481" y="63"/>
                  </a:lnTo>
                  <a:lnTo>
                    <a:pt x="492" y="85"/>
                  </a:lnTo>
                  <a:lnTo>
                    <a:pt x="492" y="96"/>
                  </a:lnTo>
                  <a:lnTo>
                    <a:pt x="492" y="111"/>
                  </a:lnTo>
                  <a:lnTo>
                    <a:pt x="477" y="130"/>
                  </a:lnTo>
                  <a:lnTo>
                    <a:pt x="448" y="144"/>
                  </a:lnTo>
                  <a:lnTo>
                    <a:pt x="407" y="156"/>
                  </a:lnTo>
                  <a:lnTo>
                    <a:pt x="366" y="167"/>
                  </a:lnTo>
                  <a:lnTo>
                    <a:pt x="296" y="170"/>
                  </a:lnTo>
                  <a:lnTo>
                    <a:pt x="263" y="170"/>
                  </a:lnTo>
                  <a:lnTo>
                    <a:pt x="200" y="174"/>
                  </a:lnTo>
                  <a:lnTo>
                    <a:pt x="152" y="181"/>
                  </a:lnTo>
                  <a:lnTo>
                    <a:pt x="115" y="189"/>
                  </a:lnTo>
                  <a:lnTo>
                    <a:pt x="89" y="200"/>
                  </a:lnTo>
                  <a:lnTo>
                    <a:pt x="74" y="211"/>
                  </a:lnTo>
                  <a:lnTo>
                    <a:pt x="67" y="222"/>
                  </a:lnTo>
                  <a:lnTo>
                    <a:pt x="59" y="229"/>
                  </a:lnTo>
                  <a:lnTo>
                    <a:pt x="56" y="244"/>
                  </a:lnTo>
                  <a:lnTo>
                    <a:pt x="56" y="255"/>
                  </a:lnTo>
                  <a:lnTo>
                    <a:pt x="67" y="270"/>
                  </a:lnTo>
                  <a:lnTo>
                    <a:pt x="74" y="281"/>
                  </a:lnTo>
                  <a:lnTo>
                    <a:pt x="111" y="296"/>
                  </a:lnTo>
                  <a:lnTo>
                    <a:pt x="181" y="314"/>
                  </a:lnTo>
                  <a:lnTo>
                    <a:pt x="159" y="31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6" name="図形 75"/>
            <p:cNvSpPr>
              <a:spLocks/>
            </p:cNvSpPr>
            <p:nvPr/>
          </p:nvSpPr>
          <p:spPr bwMode="auto">
            <a:xfrm>
              <a:off x="1784671" y="5689430"/>
              <a:ext cx="386372" cy="197746"/>
            </a:xfrm>
            <a:custGeom>
              <a:avLst/>
              <a:gdLst/>
              <a:ahLst/>
              <a:cxnLst>
                <a:cxn ang="0">
                  <a:pos x="163" y="140"/>
                </a:cxn>
                <a:cxn ang="0">
                  <a:pos x="133" y="140"/>
                </a:cxn>
                <a:cxn ang="0">
                  <a:pos x="67" y="122"/>
                </a:cxn>
                <a:cxn ang="0">
                  <a:pos x="26" y="107"/>
                </a:cxn>
                <a:cxn ang="0">
                  <a:pos x="11" y="92"/>
                </a:cxn>
                <a:cxn ang="0">
                  <a:pos x="0" y="81"/>
                </a:cxn>
                <a:cxn ang="0">
                  <a:pos x="0" y="70"/>
                </a:cxn>
                <a:cxn ang="0">
                  <a:pos x="8" y="55"/>
                </a:cxn>
                <a:cxn ang="0">
                  <a:pos x="11" y="48"/>
                </a:cxn>
                <a:cxn ang="0">
                  <a:pos x="23" y="41"/>
                </a:cxn>
                <a:cxn ang="0">
                  <a:pos x="37" y="30"/>
                </a:cxn>
                <a:cxn ang="0">
                  <a:pos x="56" y="22"/>
                </a:cxn>
                <a:cxn ang="0">
                  <a:pos x="93" y="11"/>
                </a:cxn>
                <a:cxn ang="0">
                  <a:pos x="141" y="7"/>
                </a:cxn>
                <a:cxn ang="0">
                  <a:pos x="204" y="0"/>
                </a:cxn>
                <a:cxn ang="0">
                  <a:pos x="252" y="0"/>
                </a:cxn>
                <a:cxn ang="0">
                  <a:pos x="196" y="7"/>
                </a:cxn>
                <a:cxn ang="0">
                  <a:pos x="141" y="15"/>
                </a:cxn>
                <a:cxn ang="0">
                  <a:pos x="96" y="37"/>
                </a:cxn>
                <a:cxn ang="0">
                  <a:pos x="82" y="52"/>
                </a:cxn>
                <a:cxn ang="0">
                  <a:pos x="71" y="67"/>
                </a:cxn>
                <a:cxn ang="0">
                  <a:pos x="71" y="70"/>
                </a:cxn>
                <a:cxn ang="0">
                  <a:pos x="78" y="85"/>
                </a:cxn>
                <a:cxn ang="0">
                  <a:pos x="85" y="100"/>
                </a:cxn>
                <a:cxn ang="0">
                  <a:pos x="100" y="111"/>
                </a:cxn>
                <a:cxn ang="0">
                  <a:pos x="126" y="126"/>
                </a:cxn>
                <a:cxn ang="0">
                  <a:pos x="167" y="137"/>
                </a:cxn>
                <a:cxn ang="0">
                  <a:pos x="163" y="140"/>
                </a:cxn>
              </a:cxnLst>
              <a:rect l="0" t="0" r="0" b="0"/>
              <a:pathLst>
                <a:path w="252" h="140">
                  <a:moveTo>
                    <a:pt x="163" y="140"/>
                  </a:moveTo>
                  <a:lnTo>
                    <a:pt x="133" y="140"/>
                  </a:lnTo>
                  <a:lnTo>
                    <a:pt x="67" y="122"/>
                  </a:lnTo>
                  <a:lnTo>
                    <a:pt x="26" y="107"/>
                  </a:lnTo>
                  <a:lnTo>
                    <a:pt x="11" y="92"/>
                  </a:lnTo>
                  <a:lnTo>
                    <a:pt x="0" y="81"/>
                  </a:lnTo>
                  <a:lnTo>
                    <a:pt x="0" y="70"/>
                  </a:lnTo>
                  <a:lnTo>
                    <a:pt x="8" y="55"/>
                  </a:lnTo>
                  <a:lnTo>
                    <a:pt x="11" y="48"/>
                  </a:lnTo>
                  <a:lnTo>
                    <a:pt x="23" y="41"/>
                  </a:lnTo>
                  <a:lnTo>
                    <a:pt x="37" y="30"/>
                  </a:lnTo>
                  <a:lnTo>
                    <a:pt x="56" y="22"/>
                  </a:lnTo>
                  <a:lnTo>
                    <a:pt x="93" y="11"/>
                  </a:lnTo>
                  <a:lnTo>
                    <a:pt x="141" y="7"/>
                  </a:lnTo>
                  <a:lnTo>
                    <a:pt x="204" y="0"/>
                  </a:lnTo>
                  <a:lnTo>
                    <a:pt x="252" y="0"/>
                  </a:lnTo>
                  <a:lnTo>
                    <a:pt x="196" y="7"/>
                  </a:lnTo>
                  <a:lnTo>
                    <a:pt x="141" y="15"/>
                  </a:lnTo>
                  <a:lnTo>
                    <a:pt x="96" y="37"/>
                  </a:lnTo>
                  <a:lnTo>
                    <a:pt x="82" y="52"/>
                  </a:lnTo>
                  <a:lnTo>
                    <a:pt x="71" y="67"/>
                  </a:lnTo>
                  <a:lnTo>
                    <a:pt x="71" y="70"/>
                  </a:lnTo>
                  <a:lnTo>
                    <a:pt x="78" y="85"/>
                  </a:lnTo>
                  <a:lnTo>
                    <a:pt x="85" y="100"/>
                  </a:lnTo>
                  <a:lnTo>
                    <a:pt x="100" y="111"/>
                  </a:lnTo>
                  <a:lnTo>
                    <a:pt x="126" y="126"/>
                  </a:lnTo>
                  <a:lnTo>
                    <a:pt x="167" y="137"/>
                  </a:lnTo>
                  <a:lnTo>
                    <a:pt x="163" y="14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7" name="図形 76"/>
            <p:cNvSpPr>
              <a:spLocks/>
            </p:cNvSpPr>
            <p:nvPr/>
          </p:nvSpPr>
          <p:spPr bwMode="auto">
            <a:xfrm>
              <a:off x="1904263" y="5459197"/>
              <a:ext cx="815675" cy="423741"/>
            </a:xfrm>
            <a:custGeom>
              <a:avLst/>
              <a:gdLst/>
              <a:ahLst/>
              <a:cxnLst>
                <a:cxn ang="0">
                  <a:pos x="325" y="163"/>
                </a:cxn>
                <a:cxn ang="0">
                  <a:pos x="296" y="163"/>
                </a:cxn>
                <a:cxn ang="0">
                  <a:pos x="133" y="178"/>
                </a:cxn>
                <a:cxn ang="0">
                  <a:pos x="92" y="189"/>
                </a:cxn>
                <a:cxn ang="0">
                  <a:pos x="70" y="200"/>
                </a:cxn>
                <a:cxn ang="0">
                  <a:pos x="55" y="211"/>
                </a:cxn>
                <a:cxn ang="0">
                  <a:pos x="44" y="218"/>
                </a:cxn>
                <a:cxn ang="0">
                  <a:pos x="37" y="233"/>
                </a:cxn>
                <a:cxn ang="0">
                  <a:pos x="37" y="241"/>
                </a:cxn>
                <a:cxn ang="0">
                  <a:pos x="37" y="248"/>
                </a:cxn>
                <a:cxn ang="0">
                  <a:pos x="55" y="259"/>
                </a:cxn>
                <a:cxn ang="0">
                  <a:pos x="85" y="274"/>
                </a:cxn>
                <a:cxn ang="0">
                  <a:pos x="155" y="289"/>
                </a:cxn>
                <a:cxn ang="0">
                  <a:pos x="104" y="300"/>
                </a:cxn>
                <a:cxn ang="0">
                  <a:pos x="92" y="300"/>
                </a:cxn>
                <a:cxn ang="0">
                  <a:pos x="55" y="289"/>
                </a:cxn>
                <a:cxn ang="0">
                  <a:pos x="30" y="274"/>
                </a:cxn>
                <a:cxn ang="0">
                  <a:pos x="7" y="259"/>
                </a:cxn>
                <a:cxn ang="0">
                  <a:pos x="0" y="248"/>
                </a:cxn>
                <a:cxn ang="0">
                  <a:pos x="0" y="233"/>
                </a:cxn>
                <a:cxn ang="0">
                  <a:pos x="0" y="230"/>
                </a:cxn>
                <a:cxn ang="0">
                  <a:pos x="4" y="215"/>
                </a:cxn>
                <a:cxn ang="0">
                  <a:pos x="18" y="204"/>
                </a:cxn>
                <a:cxn ang="0">
                  <a:pos x="55" y="189"/>
                </a:cxn>
                <a:cxn ang="0">
                  <a:pos x="100" y="174"/>
                </a:cxn>
                <a:cxn ang="0">
                  <a:pos x="144" y="170"/>
                </a:cxn>
                <a:cxn ang="0">
                  <a:pos x="233" y="163"/>
                </a:cxn>
                <a:cxn ang="0">
                  <a:pos x="270" y="163"/>
                </a:cxn>
                <a:cxn ang="0">
                  <a:pos x="299" y="159"/>
                </a:cxn>
                <a:cxn ang="0">
                  <a:pos x="311" y="163"/>
                </a:cxn>
                <a:cxn ang="0">
                  <a:pos x="355" y="159"/>
                </a:cxn>
                <a:cxn ang="0">
                  <a:pos x="396" y="148"/>
                </a:cxn>
                <a:cxn ang="0">
                  <a:pos x="425" y="141"/>
                </a:cxn>
                <a:cxn ang="0">
                  <a:pos x="455" y="122"/>
                </a:cxn>
                <a:cxn ang="0">
                  <a:pos x="492" y="104"/>
                </a:cxn>
                <a:cxn ang="0">
                  <a:pos x="499" y="89"/>
                </a:cxn>
                <a:cxn ang="0">
                  <a:pos x="506" y="71"/>
                </a:cxn>
                <a:cxn ang="0">
                  <a:pos x="499" y="48"/>
                </a:cxn>
                <a:cxn ang="0">
                  <a:pos x="484" y="34"/>
                </a:cxn>
                <a:cxn ang="0">
                  <a:pos x="466" y="19"/>
                </a:cxn>
                <a:cxn ang="0">
                  <a:pos x="421" y="0"/>
                </a:cxn>
                <a:cxn ang="0">
                  <a:pos x="462" y="8"/>
                </a:cxn>
                <a:cxn ang="0">
                  <a:pos x="492" y="19"/>
                </a:cxn>
                <a:cxn ang="0">
                  <a:pos x="510" y="34"/>
                </a:cxn>
                <a:cxn ang="0">
                  <a:pos x="525" y="45"/>
                </a:cxn>
                <a:cxn ang="0">
                  <a:pos x="532" y="59"/>
                </a:cxn>
                <a:cxn ang="0">
                  <a:pos x="532" y="74"/>
                </a:cxn>
                <a:cxn ang="0">
                  <a:pos x="532" y="78"/>
                </a:cxn>
                <a:cxn ang="0">
                  <a:pos x="514" y="100"/>
                </a:cxn>
                <a:cxn ang="0">
                  <a:pos x="492" y="119"/>
                </a:cxn>
                <a:cxn ang="0">
                  <a:pos x="455" y="133"/>
                </a:cxn>
                <a:cxn ang="0">
                  <a:pos x="421" y="145"/>
                </a:cxn>
                <a:cxn ang="0">
                  <a:pos x="355" y="159"/>
                </a:cxn>
                <a:cxn ang="0">
                  <a:pos x="325" y="163"/>
                </a:cxn>
              </a:cxnLst>
              <a:rect l="0" t="0" r="0" b="0"/>
              <a:pathLst>
                <a:path w="532" h="300">
                  <a:moveTo>
                    <a:pt x="325" y="163"/>
                  </a:moveTo>
                  <a:lnTo>
                    <a:pt x="296" y="163"/>
                  </a:lnTo>
                  <a:lnTo>
                    <a:pt x="133" y="178"/>
                  </a:lnTo>
                  <a:lnTo>
                    <a:pt x="92" y="189"/>
                  </a:lnTo>
                  <a:lnTo>
                    <a:pt x="70" y="200"/>
                  </a:lnTo>
                  <a:lnTo>
                    <a:pt x="55" y="211"/>
                  </a:lnTo>
                  <a:lnTo>
                    <a:pt x="44" y="218"/>
                  </a:lnTo>
                  <a:lnTo>
                    <a:pt x="37" y="233"/>
                  </a:lnTo>
                  <a:lnTo>
                    <a:pt x="37" y="241"/>
                  </a:lnTo>
                  <a:lnTo>
                    <a:pt x="37" y="248"/>
                  </a:lnTo>
                  <a:lnTo>
                    <a:pt x="55" y="259"/>
                  </a:lnTo>
                  <a:lnTo>
                    <a:pt x="85" y="274"/>
                  </a:lnTo>
                  <a:lnTo>
                    <a:pt x="155" y="289"/>
                  </a:lnTo>
                  <a:lnTo>
                    <a:pt x="104" y="300"/>
                  </a:lnTo>
                  <a:lnTo>
                    <a:pt x="92" y="300"/>
                  </a:lnTo>
                  <a:lnTo>
                    <a:pt x="55" y="289"/>
                  </a:lnTo>
                  <a:lnTo>
                    <a:pt x="30" y="274"/>
                  </a:lnTo>
                  <a:lnTo>
                    <a:pt x="7" y="259"/>
                  </a:lnTo>
                  <a:lnTo>
                    <a:pt x="0" y="248"/>
                  </a:lnTo>
                  <a:lnTo>
                    <a:pt x="0" y="233"/>
                  </a:lnTo>
                  <a:lnTo>
                    <a:pt x="0" y="230"/>
                  </a:lnTo>
                  <a:lnTo>
                    <a:pt x="4" y="215"/>
                  </a:lnTo>
                  <a:lnTo>
                    <a:pt x="18" y="204"/>
                  </a:lnTo>
                  <a:lnTo>
                    <a:pt x="55" y="189"/>
                  </a:lnTo>
                  <a:lnTo>
                    <a:pt x="100" y="174"/>
                  </a:lnTo>
                  <a:lnTo>
                    <a:pt x="144" y="170"/>
                  </a:lnTo>
                  <a:lnTo>
                    <a:pt x="233" y="163"/>
                  </a:lnTo>
                  <a:lnTo>
                    <a:pt x="270" y="163"/>
                  </a:lnTo>
                  <a:lnTo>
                    <a:pt x="299" y="159"/>
                  </a:lnTo>
                  <a:lnTo>
                    <a:pt x="311" y="163"/>
                  </a:lnTo>
                  <a:lnTo>
                    <a:pt x="355" y="159"/>
                  </a:lnTo>
                  <a:lnTo>
                    <a:pt x="396" y="148"/>
                  </a:lnTo>
                  <a:lnTo>
                    <a:pt x="425" y="141"/>
                  </a:lnTo>
                  <a:lnTo>
                    <a:pt x="455" y="122"/>
                  </a:lnTo>
                  <a:lnTo>
                    <a:pt x="492" y="104"/>
                  </a:lnTo>
                  <a:lnTo>
                    <a:pt x="499" y="89"/>
                  </a:lnTo>
                  <a:lnTo>
                    <a:pt x="506" y="71"/>
                  </a:lnTo>
                  <a:lnTo>
                    <a:pt x="499" y="48"/>
                  </a:lnTo>
                  <a:lnTo>
                    <a:pt x="484" y="34"/>
                  </a:lnTo>
                  <a:lnTo>
                    <a:pt x="466" y="19"/>
                  </a:lnTo>
                  <a:lnTo>
                    <a:pt x="421" y="0"/>
                  </a:lnTo>
                  <a:lnTo>
                    <a:pt x="462" y="8"/>
                  </a:lnTo>
                  <a:lnTo>
                    <a:pt x="492" y="19"/>
                  </a:lnTo>
                  <a:lnTo>
                    <a:pt x="510" y="34"/>
                  </a:lnTo>
                  <a:lnTo>
                    <a:pt x="525" y="45"/>
                  </a:lnTo>
                  <a:lnTo>
                    <a:pt x="532" y="59"/>
                  </a:lnTo>
                  <a:lnTo>
                    <a:pt x="532" y="74"/>
                  </a:lnTo>
                  <a:lnTo>
                    <a:pt x="532" y="78"/>
                  </a:lnTo>
                  <a:lnTo>
                    <a:pt x="514" y="100"/>
                  </a:lnTo>
                  <a:lnTo>
                    <a:pt x="492" y="119"/>
                  </a:lnTo>
                  <a:lnTo>
                    <a:pt x="455" y="133"/>
                  </a:lnTo>
                  <a:lnTo>
                    <a:pt x="421" y="145"/>
                  </a:lnTo>
                  <a:lnTo>
                    <a:pt x="355" y="159"/>
                  </a:lnTo>
                  <a:lnTo>
                    <a:pt x="325" y="163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8" name="図形 77"/>
            <p:cNvSpPr>
              <a:spLocks/>
            </p:cNvSpPr>
            <p:nvPr/>
          </p:nvSpPr>
          <p:spPr bwMode="auto">
            <a:xfrm>
              <a:off x="1723342" y="5302413"/>
              <a:ext cx="1082455" cy="387017"/>
            </a:xfrm>
            <a:custGeom>
              <a:avLst/>
              <a:gdLst/>
              <a:ahLst/>
              <a:cxnLst>
                <a:cxn ang="0">
                  <a:pos x="539" y="100"/>
                </a:cxn>
                <a:cxn ang="0">
                  <a:pos x="654" y="119"/>
                </a:cxn>
                <a:cxn ang="0">
                  <a:pos x="698" y="159"/>
                </a:cxn>
                <a:cxn ang="0">
                  <a:pos x="698" y="204"/>
                </a:cxn>
                <a:cxn ang="0">
                  <a:pos x="632" y="252"/>
                </a:cxn>
                <a:cxn ang="0">
                  <a:pos x="469" y="274"/>
                </a:cxn>
                <a:cxn ang="0">
                  <a:pos x="599" y="241"/>
                </a:cxn>
                <a:cxn ang="0">
                  <a:pos x="654" y="189"/>
                </a:cxn>
                <a:cxn ang="0">
                  <a:pos x="643" y="156"/>
                </a:cxn>
                <a:cxn ang="0">
                  <a:pos x="562" y="115"/>
                </a:cxn>
                <a:cxn ang="0">
                  <a:pos x="554" y="119"/>
                </a:cxn>
                <a:cxn ang="0">
                  <a:pos x="617" y="163"/>
                </a:cxn>
                <a:cxn ang="0">
                  <a:pos x="602" y="211"/>
                </a:cxn>
                <a:cxn ang="0">
                  <a:pos x="514" y="259"/>
                </a:cxn>
                <a:cxn ang="0">
                  <a:pos x="421" y="270"/>
                </a:cxn>
                <a:cxn ang="0">
                  <a:pos x="528" y="230"/>
                </a:cxn>
                <a:cxn ang="0">
                  <a:pos x="547" y="174"/>
                </a:cxn>
                <a:cxn ang="0">
                  <a:pos x="525" y="130"/>
                </a:cxn>
                <a:cxn ang="0">
                  <a:pos x="406" y="100"/>
                </a:cxn>
                <a:cxn ang="0">
                  <a:pos x="210" y="93"/>
                </a:cxn>
                <a:cxn ang="0">
                  <a:pos x="66" y="63"/>
                </a:cxn>
                <a:cxn ang="0">
                  <a:pos x="48" y="41"/>
                </a:cxn>
                <a:cxn ang="0">
                  <a:pos x="77" y="4"/>
                </a:cxn>
                <a:cxn ang="0">
                  <a:pos x="48" y="30"/>
                </a:cxn>
                <a:cxn ang="0">
                  <a:pos x="70" y="71"/>
                </a:cxn>
                <a:cxn ang="0">
                  <a:pos x="210" y="100"/>
                </a:cxn>
                <a:cxn ang="0">
                  <a:pos x="406" y="100"/>
                </a:cxn>
                <a:cxn ang="0">
                  <a:pos x="517" y="134"/>
                </a:cxn>
                <a:cxn ang="0">
                  <a:pos x="543" y="174"/>
                </a:cxn>
                <a:cxn ang="0">
                  <a:pos x="528" y="226"/>
                </a:cxn>
                <a:cxn ang="0">
                  <a:pos x="388" y="270"/>
                </a:cxn>
                <a:cxn ang="0">
                  <a:pos x="414" y="256"/>
                </a:cxn>
                <a:cxn ang="0">
                  <a:pos x="477" y="211"/>
                </a:cxn>
                <a:cxn ang="0">
                  <a:pos x="462" y="163"/>
                </a:cxn>
                <a:cxn ang="0">
                  <a:pos x="373" y="115"/>
                </a:cxn>
                <a:cxn ang="0">
                  <a:pos x="173" y="100"/>
                </a:cxn>
                <a:cxn ang="0">
                  <a:pos x="15" y="63"/>
                </a:cxn>
                <a:cxn ang="0">
                  <a:pos x="11" y="19"/>
                </a:cxn>
                <a:cxn ang="0">
                  <a:pos x="85" y="0"/>
                </a:cxn>
                <a:cxn ang="0">
                  <a:pos x="77" y="23"/>
                </a:cxn>
                <a:cxn ang="0">
                  <a:pos x="85" y="56"/>
                </a:cxn>
                <a:cxn ang="0">
                  <a:pos x="192" y="89"/>
                </a:cxn>
                <a:cxn ang="0">
                  <a:pos x="414" y="89"/>
                </a:cxn>
              </a:cxnLst>
              <a:rect l="0" t="0" r="0" b="0"/>
              <a:pathLst>
                <a:path w="706" h="274">
                  <a:moveTo>
                    <a:pt x="414" y="89"/>
                  </a:moveTo>
                  <a:lnTo>
                    <a:pt x="484" y="93"/>
                  </a:lnTo>
                  <a:lnTo>
                    <a:pt x="539" y="100"/>
                  </a:lnTo>
                  <a:lnTo>
                    <a:pt x="587" y="104"/>
                  </a:lnTo>
                  <a:lnTo>
                    <a:pt x="624" y="111"/>
                  </a:lnTo>
                  <a:lnTo>
                    <a:pt x="654" y="119"/>
                  </a:lnTo>
                  <a:lnTo>
                    <a:pt x="672" y="134"/>
                  </a:lnTo>
                  <a:lnTo>
                    <a:pt x="687" y="145"/>
                  </a:lnTo>
                  <a:lnTo>
                    <a:pt x="698" y="159"/>
                  </a:lnTo>
                  <a:lnTo>
                    <a:pt x="706" y="174"/>
                  </a:lnTo>
                  <a:lnTo>
                    <a:pt x="706" y="189"/>
                  </a:lnTo>
                  <a:lnTo>
                    <a:pt x="698" y="204"/>
                  </a:lnTo>
                  <a:lnTo>
                    <a:pt x="684" y="226"/>
                  </a:lnTo>
                  <a:lnTo>
                    <a:pt x="665" y="241"/>
                  </a:lnTo>
                  <a:lnTo>
                    <a:pt x="632" y="252"/>
                  </a:lnTo>
                  <a:lnTo>
                    <a:pt x="599" y="259"/>
                  </a:lnTo>
                  <a:lnTo>
                    <a:pt x="532" y="270"/>
                  </a:lnTo>
                  <a:lnTo>
                    <a:pt x="469" y="274"/>
                  </a:lnTo>
                  <a:lnTo>
                    <a:pt x="517" y="267"/>
                  </a:lnTo>
                  <a:lnTo>
                    <a:pt x="573" y="252"/>
                  </a:lnTo>
                  <a:lnTo>
                    <a:pt x="599" y="241"/>
                  </a:lnTo>
                  <a:lnTo>
                    <a:pt x="624" y="226"/>
                  </a:lnTo>
                  <a:lnTo>
                    <a:pt x="643" y="211"/>
                  </a:lnTo>
                  <a:lnTo>
                    <a:pt x="654" y="189"/>
                  </a:lnTo>
                  <a:lnTo>
                    <a:pt x="654" y="182"/>
                  </a:lnTo>
                  <a:lnTo>
                    <a:pt x="654" y="163"/>
                  </a:lnTo>
                  <a:lnTo>
                    <a:pt x="643" y="156"/>
                  </a:lnTo>
                  <a:lnTo>
                    <a:pt x="628" y="141"/>
                  </a:lnTo>
                  <a:lnTo>
                    <a:pt x="602" y="126"/>
                  </a:lnTo>
                  <a:lnTo>
                    <a:pt x="562" y="115"/>
                  </a:lnTo>
                  <a:lnTo>
                    <a:pt x="510" y="111"/>
                  </a:lnTo>
                  <a:lnTo>
                    <a:pt x="510" y="111"/>
                  </a:lnTo>
                  <a:lnTo>
                    <a:pt x="554" y="119"/>
                  </a:lnTo>
                  <a:lnTo>
                    <a:pt x="595" y="141"/>
                  </a:lnTo>
                  <a:lnTo>
                    <a:pt x="610" y="148"/>
                  </a:lnTo>
                  <a:lnTo>
                    <a:pt x="617" y="163"/>
                  </a:lnTo>
                  <a:lnTo>
                    <a:pt x="617" y="182"/>
                  </a:lnTo>
                  <a:lnTo>
                    <a:pt x="613" y="200"/>
                  </a:lnTo>
                  <a:lnTo>
                    <a:pt x="602" y="211"/>
                  </a:lnTo>
                  <a:lnTo>
                    <a:pt x="569" y="233"/>
                  </a:lnTo>
                  <a:lnTo>
                    <a:pt x="543" y="244"/>
                  </a:lnTo>
                  <a:lnTo>
                    <a:pt x="514" y="259"/>
                  </a:lnTo>
                  <a:lnTo>
                    <a:pt x="473" y="267"/>
                  </a:lnTo>
                  <a:lnTo>
                    <a:pt x="429" y="270"/>
                  </a:lnTo>
                  <a:lnTo>
                    <a:pt x="421" y="270"/>
                  </a:lnTo>
                  <a:lnTo>
                    <a:pt x="469" y="259"/>
                  </a:lnTo>
                  <a:lnTo>
                    <a:pt x="502" y="244"/>
                  </a:lnTo>
                  <a:lnTo>
                    <a:pt x="528" y="230"/>
                  </a:lnTo>
                  <a:lnTo>
                    <a:pt x="543" y="211"/>
                  </a:lnTo>
                  <a:lnTo>
                    <a:pt x="547" y="189"/>
                  </a:lnTo>
                  <a:lnTo>
                    <a:pt x="547" y="174"/>
                  </a:lnTo>
                  <a:lnTo>
                    <a:pt x="543" y="159"/>
                  </a:lnTo>
                  <a:lnTo>
                    <a:pt x="532" y="145"/>
                  </a:lnTo>
                  <a:lnTo>
                    <a:pt x="525" y="130"/>
                  </a:lnTo>
                  <a:lnTo>
                    <a:pt x="488" y="111"/>
                  </a:lnTo>
                  <a:lnTo>
                    <a:pt x="447" y="104"/>
                  </a:lnTo>
                  <a:lnTo>
                    <a:pt x="406" y="100"/>
                  </a:lnTo>
                  <a:lnTo>
                    <a:pt x="332" y="93"/>
                  </a:lnTo>
                  <a:lnTo>
                    <a:pt x="295" y="100"/>
                  </a:lnTo>
                  <a:lnTo>
                    <a:pt x="210" y="93"/>
                  </a:lnTo>
                  <a:lnTo>
                    <a:pt x="140" y="85"/>
                  </a:lnTo>
                  <a:lnTo>
                    <a:pt x="96" y="74"/>
                  </a:lnTo>
                  <a:lnTo>
                    <a:pt x="66" y="63"/>
                  </a:lnTo>
                  <a:lnTo>
                    <a:pt x="51" y="56"/>
                  </a:lnTo>
                  <a:lnTo>
                    <a:pt x="48" y="45"/>
                  </a:lnTo>
                  <a:lnTo>
                    <a:pt x="48" y="41"/>
                  </a:lnTo>
                  <a:lnTo>
                    <a:pt x="51" y="30"/>
                  </a:lnTo>
                  <a:lnTo>
                    <a:pt x="63" y="15"/>
                  </a:lnTo>
                  <a:lnTo>
                    <a:pt x="77" y="4"/>
                  </a:lnTo>
                  <a:lnTo>
                    <a:pt x="70" y="0"/>
                  </a:lnTo>
                  <a:lnTo>
                    <a:pt x="55" y="15"/>
                  </a:lnTo>
                  <a:lnTo>
                    <a:pt x="48" y="30"/>
                  </a:lnTo>
                  <a:lnTo>
                    <a:pt x="40" y="45"/>
                  </a:lnTo>
                  <a:lnTo>
                    <a:pt x="51" y="60"/>
                  </a:lnTo>
                  <a:lnTo>
                    <a:pt x="70" y="71"/>
                  </a:lnTo>
                  <a:lnTo>
                    <a:pt x="100" y="78"/>
                  </a:lnTo>
                  <a:lnTo>
                    <a:pt x="140" y="89"/>
                  </a:lnTo>
                  <a:lnTo>
                    <a:pt x="210" y="100"/>
                  </a:lnTo>
                  <a:lnTo>
                    <a:pt x="295" y="104"/>
                  </a:lnTo>
                  <a:lnTo>
                    <a:pt x="332" y="100"/>
                  </a:lnTo>
                  <a:lnTo>
                    <a:pt x="406" y="100"/>
                  </a:lnTo>
                  <a:lnTo>
                    <a:pt x="447" y="111"/>
                  </a:lnTo>
                  <a:lnTo>
                    <a:pt x="488" y="115"/>
                  </a:lnTo>
                  <a:lnTo>
                    <a:pt x="517" y="134"/>
                  </a:lnTo>
                  <a:lnTo>
                    <a:pt x="528" y="148"/>
                  </a:lnTo>
                  <a:lnTo>
                    <a:pt x="539" y="163"/>
                  </a:lnTo>
                  <a:lnTo>
                    <a:pt x="543" y="174"/>
                  </a:lnTo>
                  <a:lnTo>
                    <a:pt x="543" y="189"/>
                  </a:lnTo>
                  <a:lnTo>
                    <a:pt x="539" y="204"/>
                  </a:lnTo>
                  <a:lnTo>
                    <a:pt x="528" y="226"/>
                  </a:lnTo>
                  <a:lnTo>
                    <a:pt x="499" y="241"/>
                  </a:lnTo>
                  <a:lnTo>
                    <a:pt x="454" y="259"/>
                  </a:lnTo>
                  <a:lnTo>
                    <a:pt x="388" y="270"/>
                  </a:lnTo>
                  <a:lnTo>
                    <a:pt x="314" y="270"/>
                  </a:lnTo>
                  <a:lnTo>
                    <a:pt x="362" y="267"/>
                  </a:lnTo>
                  <a:lnTo>
                    <a:pt x="414" y="256"/>
                  </a:lnTo>
                  <a:lnTo>
                    <a:pt x="454" y="233"/>
                  </a:lnTo>
                  <a:lnTo>
                    <a:pt x="469" y="226"/>
                  </a:lnTo>
                  <a:lnTo>
                    <a:pt x="477" y="211"/>
                  </a:lnTo>
                  <a:lnTo>
                    <a:pt x="477" y="196"/>
                  </a:lnTo>
                  <a:lnTo>
                    <a:pt x="473" y="182"/>
                  </a:lnTo>
                  <a:lnTo>
                    <a:pt x="462" y="163"/>
                  </a:lnTo>
                  <a:lnTo>
                    <a:pt x="447" y="145"/>
                  </a:lnTo>
                  <a:lnTo>
                    <a:pt x="417" y="130"/>
                  </a:lnTo>
                  <a:lnTo>
                    <a:pt x="373" y="115"/>
                  </a:lnTo>
                  <a:lnTo>
                    <a:pt x="314" y="111"/>
                  </a:lnTo>
                  <a:lnTo>
                    <a:pt x="273" y="104"/>
                  </a:lnTo>
                  <a:lnTo>
                    <a:pt x="173" y="100"/>
                  </a:lnTo>
                  <a:lnTo>
                    <a:pt x="100" y="89"/>
                  </a:lnTo>
                  <a:lnTo>
                    <a:pt x="51" y="74"/>
                  </a:lnTo>
                  <a:lnTo>
                    <a:pt x="15" y="63"/>
                  </a:lnTo>
                  <a:lnTo>
                    <a:pt x="7" y="45"/>
                  </a:lnTo>
                  <a:lnTo>
                    <a:pt x="0" y="30"/>
                  </a:lnTo>
                  <a:lnTo>
                    <a:pt x="11" y="19"/>
                  </a:lnTo>
                  <a:lnTo>
                    <a:pt x="26" y="8"/>
                  </a:lnTo>
                  <a:lnTo>
                    <a:pt x="51" y="0"/>
                  </a:lnTo>
                  <a:lnTo>
                    <a:pt x="85" y="0"/>
                  </a:lnTo>
                  <a:lnTo>
                    <a:pt x="111" y="4"/>
                  </a:lnTo>
                  <a:lnTo>
                    <a:pt x="92" y="8"/>
                  </a:lnTo>
                  <a:lnTo>
                    <a:pt x="77" y="23"/>
                  </a:lnTo>
                  <a:lnTo>
                    <a:pt x="77" y="34"/>
                  </a:lnTo>
                  <a:lnTo>
                    <a:pt x="77" y="41"/>
                  </a:lnTo>
                  <a:lnTo>
                    <a:pt x="85" y="56"/>
                  </a:lnTo>
                  <a:lnTo>
                    <a:pt x="96" y="63"/>
                  </a:lnTo>
                  <a:lnTo>
                    <a:pt x="136" y="78"/>
                  </a:lnTo>
                  <a:lnTo>
                    <a:pt x="192" y="89"/>
                  </a:lnTo>
                  <a:lnTo>
                    <a:pt x="247" y="93"/>
                  </a:lnTo>
                  <a:lnTo>
                    <a:pt x="358" y="93"/>
                  </a:lnTo>
                  <a:lnTo>
                    <a:pt x="414" y="89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9" name="図形 78"/>
            <p:cNvSpPr>
              <a:spLocks/>
            </p:cNvSpPr>
            <p:nvPr/>
          </p:nvSpPr>
          <p:spPr bwMode="auto">
            <a:xfrm>
              <a:off x="1960992" y="5313713"/>
              <a:ext cx="351108" cy="114410"/>
            </a:xfrm>
            <a:custGeom>
              <a:avLst/>
              <a:gdLst/>
              <a:ahLst/>
              <a:cxnLst>
                <a:cxn ang="0">
                  <a:pos x="55" y="26"/>
                </a:cxn>
                <a:cxn ang="0">
                  <a:pos x="63" y="33"/>
                </a:cxn>
                <a:cxn ang="0">
                  <a:pos x="70" y="41"/>
                </a:cxn>
                <a:cxn ang="0">
                  <a:pos x="107" y="55"/>
                </a:cxn>
                <a:cxn ang="0">
                  <a:pos x="148" y="66"/>
                </a:cxn>
                <a:cxn ang="0">
                  <a:pos x="229" y="81"/>
                </a:cxn>
                <a:cxn ang="0">
                  <a:pos x="196" y="81"/>
                </a:cxn>
                <a:cxn ang="0">
                  <a:pos x="137" y="70"/>
                </a:cxn>
                <a:cxn ang="0">
                  <a:pos x="89" y="66"/>
                </a:cxn>
                <a:cxn ang="0">
                  <a:pos x="41" y="52"/>
                </a:cxn>
                <a:cxn ang="0">
                  <a:pos x="11" y="41"/>
                </a:cxn>
                <a:cxn ang="0">
                  <a:pos x="0" y="37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11" y="11"/>
                </a:cxn>
                <a:cxn ang="0">
                  <a:pos x="37" y="0"/>
                </a:cxn>
                <a:cxn ang="0">
                  <a:pos x="81" y="0"/>
                </a:cxn>
                <a:cxn ang="0">
                  <a:pos x="67" y="11"/>
                </a:cxn>
                <a:cxn ang="0">
                  <a:pos x="63" y="15"/>
                </a:cxn>
                <a:cxn ang="0">
                  <a:pos x="55" y="26"/>
                </a:cxn>
              </a:cxnLst>
              <a:rect l="0" t="0" r="0" b="0"/>
              <a:pathLst>
                <a:path w="229" h="81">
                  <a:moveTo>
                    <a:pt x="55" y="26"/>
                  </a:moveTo>
                  <a:lnTo>
                    <a:pt x="63" y="33"/>
                  </a:lnTo>
                  <a:lnTo>
                    <a:pt x="70" y="41"/>
                  </a:lnTo>
                  <a:lnTo>
                    <a:pt x="107" y="55"/>
                  </a:lnTo>
                  <a:lnTo>
                    <a:pt x="148" y="66"/>
                  </a:lnTo>
                  <a:lnTo>
                    <a:pt x="229" y="81"/>
                  </a:lnTo>
                  <a:lnTo>
                    <a:pt x="196" y="81"/>
                  </a:lnTo>
                  <a:lnTo>
                    <a:pt x="137" y="70"/>
                  </a:lnTo>
                  <a:lnTo>
                    <a:pt x="89" y="66"/>
                  </a:lnTo>
                  <a:lnTo>
                    <a:pt x="41" y="52"/>
                  </a:lnTo>
                  <a:lnTo>
                    <a:pt x="1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11" y="11"/>
                  </a:lnTo>
                  <a:lnTo>
                    <a:pt x="37" y="0"/>
                  </a:lnTo>
                  <a:lnTo>
                    <a:pt x="81" y="0"/>
                  </a:lnTo>
                  <a:lnTo>
                    <a:pt x="67" y="11"/>
                  </a:lnTo>
                  <a:lnTo>
                    <a:pt x="63" y="15"/>
                  </a:lnTo>
                  <a:lnTo>
                    <a:pt x="55" y="2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0" name="図形 79"/>
            <p:cNvSpPr>
              <a:spLocks/>
            </p:cNvSpPr>
            <p:nvPr/>
          </p:nvSpPr>
          <p:spPr bwMode="auto">
            <a:xfrm>
              <a:off x="2753668" y="5443660"/>
              <a:ext cx="409371" cy="276844"/>
            </a:xfrm>
            <a:custGeom>
              <a:avLst/>
              <a:gdLst/>
              <a:ahLst/>
              <a:cxnLst>
                <a:cxn ang="0">
                  <a:pos x="252" y="56"/>
                </a:cxn>
                <a:cxn ang="0">
                  <a:pos x="263" y="70"/>
                </a:cxn>
                <a:cxn ang="0">
                  <a:pos x="267" y="82"/>
                </a:cxn>
                <a:cxn ang="0">
                  <a:pos x="267" y="96"/>
                </a:cxn>
                <a:cxn ang="0">
                  <a:pos x="263" y="111"/>
                </a:cxn>
                <a:cxn ang="0">
                  <a:pos x="259" y="119"/>
                </a:cxn>
                <a:cxn ang="0">
                  <a:pos x="226" y="144"/>
                </a:cxn>
                <a:cxn ang="0">
                  <a:pos x="193" y="159"/>
                </a:cxn>
                <a:cxn ang="0">
                  <a:pos x="152" y="174"/>
                </a:cxn>
                <a:cxn ang="0">
                  <a:pos x="67" y="189"/>
                </a:cxn>
                <a:cxn ang="0">
                  <a:pos x="0" y="196"/>
                </a:cxn>
                <a:cxn ang="0">
                  <a:pos x="41" y="185"/>
                </a:cxn>
                <a:cxn ang="0">
                  <a:pos x="82" y="174"/>
                </a:cxn>
                <a:cxn ang="0">
                  <a:pos x="126" y="156"/>
                </a:cxn>
                <a:cxn ang="0">
                  <a:pos x="174" y="126"/>
                </a:cxn>
                <a:cxn ang="0">
                  <a:pos x="189" y="104"/>
                </a:cxn>
                <a:cxn ang="0">
                  <a:pos x="196" y="89"/>
                </a:cxn>
                <a:cxn ang="0">
                  <a:pos x="196" y="63"/>
                </a:cxn>
                <a:cxn ang="0">
                  <a:pos x="189" y="45"/>
                </a:cxn>
                <a:cxn ang="0">
                  <a:pos x="167" y="26"/>
                </a:cxn>
                <a:cxn ang="0">
                  <a:pos x="134" y="11"/>
                </a:cxn>
                <a:cxn ang="0">
                  <a:pos x="85" y="0"/>
                </a:cxn>
                <a:cxn ang="0">
                  <a:pos x="152" y="11"/>
                </a:cxn>
                <a:cxn ang="0">
                  <a:pos x="204" y="19"/>
                </a:cxn>
                <a:cxn ang="0">
                  <a:pos x="233" y="34"/>
                </a:cxn>
                <a:cxn ang="0">
                  <a:pos x="252" y="56"/>
                </a:cxn>
              </a:cxnLst>
              <a:rect l="0" t="0" r="0" b="0"/>
              <a:pathLst>
                <a:path w="267" h="196">
                  <a:moveTo>
                    <a:pt x="252" y="56"/>
                  </a:moveTo>
                  <a:lnTo>
                    <a:pt x="263" y="70"/>
                  </a:lnTo>
                  <a:lnTo>
                    <a:pt x="267" y="82"/>
                  </a:lnTo>
                  <a:lnTo>
                    <a:pt x="267" y="96"/>
                  </a:lnTo>
                  <a:lnTo>
                    <a:pt x="263" y="111"/>
                  </a:lnTo>
                  <a:lnTo>
                    <a:pt x="259" y="119"/>
                  </a:lnTo>
                  <a:lnTo>
                    <a:pt x="226" y="144"/>
                  </a:lnTo>
                  <a:lnTo>
                    <a:pt x="193" y="159"/>
                  </a:lnTo>
                  <a:lnTo>
                    <a:pt x="152" y="174"/>
                  </a:lnTo>
                  <a:lnTo>
                    <a:pt x="67" y="189"/>
                  </a:lnTo>
                  <a:lnTo>
                    <a:pt x="0" y="196"/>
                  </a:lnTo>
                  <a:lnTo>
                    <a:pt x="41" y="185"/>
                  </a:lnTo>
                  <a:lnTo>
                    <a:pt x="82" y="174"/>
                  </a:lnTo>
                  <a:lnTo>
                    <a:pt x="126" y="156"/>
                  </a:lnTo>
                  <a:lnTo>
                    <a:pt x="174" y="126"/>
                  </a:lnTo>
                  <a:lnTo>
                    <a:pt x="189" y="104"/>
                  </a:lnTo>
                  <a:lnTo>
                    <a:pt x="196" y="89"/>
                  </a:lnTo>
                  <a:lnTo>
                    <a:pt x="196" y="63"/>
                  </a:lnTo>
                  <a:lnTo>
                    <a:pt x="189" y="45"/>
                  </a:lnTo>
                  <a:lnTo>
                    <a:pt x="167" y="26"/>
                  </a:lnTo>
                  <a:lnTo>
                    <a:pt x="134" y="11"/>
                  </a:lnTo>
                  <a:lnTo>
                    <a:pt x="85" y="0"/>
                  </a:lnTo>
                  <a:lnTo>
                    <a:pt x="152" y="11"/>
                  </a:lnTo>
                  <a:lnTo>
                    <a:pt x="204" y="19"/>
                  </a:lnTo>
                  <a:lnTo>
                    <a:pt x="233" y="34"/>
                  </a:lnTo>
                  <a:lnTo>
                    <a:pt x="252" y="5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1" name="図形 80"/>
            <p:cNvSpPr>
              <a:spLocks/>
            </p:cNvSpPr>
            <p:nvPr/>
          </p:nvSpPr>
          <p:spPr bwMode="auto">
            <a:xfrm>
              <a:off x="3892853" y="5360324"/>
              <a:ext cx="323510" cy="271194"/>
            </a:xfrm>
            <a:custGeom>
              <a:avLst/>
              <a:gdLst/>
              <a:ahLst/>
              <a:cxnLst>
                <a:cxn ang="0">
                  <a:pos x="211" y="85"/>
                </a:cxn>
                <a:cxn ang="0">
                  <a:pos x="211" y="93"/>
                </a:cxn>
                <a:cxn ang="0">
                  <a:pos x="204" y="122"/>
                </a:cxn>
                <a:cxn ang="0">
                  <a:pos x="193" y="141"/>
                </a:cxn>
                <a:cxn ang="0">
                  <a:pos x="178" y="155"/>
                </a:cxn>
                <a:cxn ang="0">
                  <a:pos x="152" y="174"/>
                </a:cxn>
                <a:cxn ang="0">
                  <a:pos x="122" y="189"/>
                </a:cxn>
                <a:cxn ang="0">
                  <a:pos x="89" y="192"/>
                </a:cxn>
                <a:cxn ang="0">
                  <a:pos x="111" y="178"/>
                </a:cxn>
                <a:cxn ang="0">
                  <a:pos x="141" y="159"/>
                </a:cxn>
                <a:cxn ang="0">
                  <a:pos x="163" y="129"/>
                </a:cxn>
                <a:cxn ang="0">
                  <a:pos x="174" y="107"/>
                </a:cxn>
                <a:cxn ang="0">
                  <a:pos x="174" y="93"/>
                </a:cxn>
                <a:cxn ang="0">
                  <a:pos x="167" y="78"/>
                </a:cxn>
                <a:cxn ang="0">
                  <a:pos x="141" y="59"/>
                </a:cxn>
                <a:cxn ang="0">
                  <a:pos x="119" y="44"/>
                </a:cxn>
                <a:cxn ang="0">
                  <a:pos x="93" y="30"/>
                </a:cxn>
                <a:cxn ang="0">
                  <a:pos x="52" y="8"/>
                </a:cxn>
                <a:cxn ang="0">
                  <a:pos x="0" y="0"/>
                </a:cxn>
                <a:cxn ang="0">
                  <a:pos x="56" y="4"/>
                </a:cxn>
                <a:cxn ang="0">
                  <a:pos x="122" y="22"/>
                </a:cxn>
                <a:cxn ang="0">
                  <a:pos x="152" y="33"/>
                </a:cxn>
                <a:cxn ang="0">
                  <a:pos x="182" y="48"/>
                </a:cxn>
                <a:cxn ang="0">
                  <a:pos x="204" y="70"/>
                </a:cxn>
                <a:cxn ang="0">
                  <a:pos x="211" y="85"/>
                </a:cxn>
              </a:cxnLst>
              <a:rect l="0" t="0" r="0" b="0"/>
              <a:pathLst>
                <a:path w="211" h="192">
                  <a:moveTo>
                    <a:pt x="211" y="85"/>
                  </a:moveTo>
                  <a:lnTo>
                    <a:pt x="211" y="93"/>
                  </a:lnTo>
                  <a:lnTo>
                    <a:pt x="204" y="122"/>
                  </a:lnTo>
                  <a:lnTo>
                    <a:pt x="193" y="141"/>
                  </a:lnTo>
                  <a:lnTo>
                    <a:pt x="178" y="155"/>
                  </a:lnTo>
                  <a:lnTo>
                    <a:pt x="152" y="174"/>
                  </a:lnTo>
                  <a:lnTo>
                    <a:pt x="122" y="189"/>
                  </a:lnTo>
                  <a:lnTo>
                    <a:pt x="89" y="192"/>
                  </a:lnTo>
                  <a:lnTo>
                    <a:pt x="111" y="178"/>
                  </a:lnTo>
                  <a:lnTo>
                    <a:pt x="141" y="159"/>
                  </a:lnTo>
                  <a:lnTo>
                    <a:pt x="163" y="129"/>
                  </a:lnTo>
                  <a:lnTo>
                    <a:pt x="174" y="107"/>
                  </a:lnTo>
                  <a:lnTo>
                    <a:pt x="174" y="93"/>
                  </a:lnTo>
                  <a:lnTo>
                    <a:pt x="167" y="78"/>
                  </a:lnTo>
                  <a:lnTo>
                    <a:pt x="141" y="59"/>
                  </a:lnTo>
                  <a:lnTo>
                    <a:pt x="119" y="44"/>
                  </a:lnTo>
                  <a:lnTo>
                    <a:pt x="93" y="30"/>
                  </a:lnTo>
                  <a:lnTo>
                    <a:pt x="52" y="8"/>
                  </a:lnTo>
                  <a:lnTo>
                    <a:pt x="0" y="0"/>
                  </a:lnTo>
                  <a:lnTo>
                    <a:pt x="56" y="4"/>
                  </a:lnTo>
                  <a:lnTo>
                    <a:pt x="122" y="22"/>
                  </a:lnTo>
                  <a:lnTo>
                    <a:pt x="152" y="33"/>
                  </a:lnTo>
                  <a:lnTo>
                    <a:pt x="182" y="48"/>
                  </a:lnTo>
                  <a:lnTo>
                    <a:pt x="204" y="70"/>
                  </a:lnTo>
                  <a:lnTo>
                    <a:pt x="211" y="8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2" name="図形 81"/>
            <p:cNvSpPr>
              <a:spLocks/>
            </p:cNvSpPr>
            <p:nvPr/>
          </p:nvSpPr>
          <p:spPr bwMode="auto">
            <a:xfrm>
              <a:off x="3672069" y="5329250"/>
              <a:ext cx="476832" cy="329105"/>
            </a:xfrm>
            <a:custGeom>
              <a:avLst/>
              <a:gdLst/>
              <a:ahLst/>
              <a:cxnLst>
                <a:cxn ang="0">
                  <a:pos x="266" y="155"/>
                </a:cxn>
                <a:cxn ang="0">
                  <a:pos x="270" y="137"/>
                </a:cxn>
                <a:cxn ang="0">
                  <a:pos x="278" y="122"/>
                </a:cxn>
                <a:cxn ang="0">
                  <a:pos x="270" y="107"/>
                </a:cxn>
                <a:cxn ang="0">
                  <a:pos x="252" y="85"/>
                </a:cxn>
                <a:cxn ang="0">
                  <a:pos x="226" y="70"/>
                </a:cxn>
                <a:cxn ang="0">
                  <a:pos x="196" y="52"/>
                </a:cxn>
                <a:cxn ang="0">
                  <a:pos x="163" y="37"/>
                </a:cxn>
                <a:cxn ang="0">
                  <a:pos x="85" y="15"/>
                </a:cxn>
                <a:cxn ang="0">
                  <a:pos x="0" y="0"/>
                </a:cxn>
                <a:cxn ang="0">
                  <a:pos x="96" y="11"/>
                </a:cxn>
                <a:cxn ang="0">
                  <a:pos x="163" y="26"/>
                </a:cxn>
                <a:cxn ang="0">
                  <a:pos x="215" y="44"/>
                </a:cxn>
                <a:cxn ang="0">
                  <a:pos x="255" y="66"/>
                </a:cxn>
                <a:cxn ang="0">
                  <a:pos x="285" y="85"/>
                </a:cxn>
                <a:cxn ang="0">
                  <a:pos x="303" y="100"/>
                </a:cxn>
                <a:cxn ang="0">
                  <a:pos x="311" y="115"/>
                </a:cxn>
                <a:cxn ang="0">
                  <a:pos x="311" y="137"/>
                </a:cxn>
                <a:cxn ang="0">
                  <a:pos x="303" y="155"/>
                </a:cxn>
                <a:cxn ang="0">
                  <a:pos x="285" y="170"/>
                </a:cxn>
                <a:cxn ang="0">
                  <a:pos x="266" y="192"/>
                </a:cxn>
                <a:cxn ang="0">
                  <a:pos x="233" y="211"/>
                </a:cxn>
                <a:cxn ang="0">
                  <a:pos x="215" y="222"/>
                </a:cxn>
                <a:cxn ang="0">
                  <a:pos x="163" y="233"/>
                </a:cxn>
                <a:cxn ang="0">
                  <a:pos x="196" y="214"/>
                </a:cxn>
                <a:cxn ang="0">
                  <a:pos x="233" y="200"/>
                </a:cxn>
                <a:cxn ang="0">
                  <a:pos x="252" y="181"/>
                </a:cxn>
                <a:cxn ang="0">
                  <a:pos x="266" y="155"/>
                </a:cxn>
              </a:cxnLst>
              <a:rect l="0" t="0" r="0" b="0"/>
              <a:pathLst>
                <a:path w="311" h="233">
                  <a:moveTo>
                    <a:pt x="266" y="155"/>
                  </a:moveTo>
                  <a:lnTo>
                    <a:pt x="270" y="137"/>
                  </a:lnTo>
                  <a:lnTo>
                    <a:pt x="278" y="122"/>
                  </a:lnTo>
                  <a:lnTo>
                    <a:pt x="270" y="107"/>
                  </a:lnTo>
                  <a:lnTo>
                    <a:pt x="252" y="85"/>
                  </a:lnTo>
                  <a:lnTo>
                    <a:pt x="226" y="70"/>
                  </a:lnTo>
                  <a:lnTo>
                    <a:pt x="196" y="52"/>
                  </a:lnTo>
                  <a:lnTo>
                    <a:pt x="163" y="37"/>
                  </a:lnTo>
                  <a:lnTo>
                    <a:pt x="85" y="15"/>
                  </a:lnTo>
                  <a:lnTo>
                    <a:pt x="0" y="0"/>
                  </a:lnTo>
                  <a:lnTo>
                    <a:pt x="96" y="11"/>
                  </a:lnTo>
                  <a:lnTo>
                    <a:pt x="163" y="26"/>
                  </a:lnTo>
                  <a:lnTo>
                    <a:pt x="215" y="44"/>
                  </a:lnTo>
                  <a:lnTo>
                    <a:pt x="255" y="66"/>
                  </a:lnTo>
                  <a:lnTo>
                    <a:pt x="285" y="85"/>
                  </a:lnTo>
                  <a:lnTo>
                    <a:pt x="303" y="100"/>
                  </a:lnTo>
                  <a:lnTo>
                    <a:pt x="311" y="115"/>
                  </a:lnTo>
                  <a:lnTo>
                    <a:pt x="311" y="137"/>
                  </a:lnTo>
                  <a:lnTo>
                    <a:pt x="303" y="155"/>
                  </a:lnTo>
                  <a:lnTo>
                    <a:pt x="285" y="170"/>
                  </a:lnTo>
                  <a:lnTo>
                    <a:pt x="266" y="192"/>
                  </a:lnTo>
                  <a:lnTo>
                    <a:pt x="233" y="211"/>
                  </a:lnTo>
                  <a:lnTo>
                    <a:pt x="215" y="222"/>
                  </a:lnTo>
                  <a:lnTo>
                    <a:pt x="163" y="233"/>
                  </a:lnTo>
                  <a:lnTo>
                    <a:pt x="196" y="214"/>
                  </a:lnTo>
                  <a:lnTo>
                    <a:pt x="233" y="200"/>
                  </a:lnTo>
                  <a:lnTo>
                    <a:pt x="252" y="181"/>
                  </a:lnTo>
                  <a:lnTo>
                    <a:pt x="266" y="15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3" name="図形 82"/>
            <p:cNvSpPr>
              <a:spLocks/>
            </p:cNvSpPr>
            <p:nvPr/>
          </p:nvSpPr>
          <p:spPr bwMode="auto">
            <a:xfrm>
              <a:off x="3621472" y="5365974"/>
              <a:ext cx="323510" cy="292381"/>
            </a:xfrm>
            <a:custGeom>
              <a:avLst/>
              <a:gdLst/>
              <a:ahLst/>
              <a:cxnLst>
                <a:cxn ang="0">
                  <a:pos x="174" y="100"/>
                </a:cxn>
                <a:cxn ang="0">
                  <a:pos x="174" y="89"/>
                </a:cxn>
                <a:cxn ang="0">
                  <a:pos x="163" y="70"/>
                </a:cxn>
                <a:cxn ang="0">
                  <a:pos x="148" y="59"/>
                </a:cxn>
                <a:cxn ang="0">
                  <a:pos x="115" y="33"/>
                </a:cxn>
                <a:cxn ang="0">
                  <a:pos x="59" y="15"/>
                </a:cxn>
                <a:cxn ang="0">
                  <a:pos x="0" y="0"/>
                </a:cxn>
                <a:cxn ang="0">
                  <a:pos x="63" y="11"/>
                </a:cxn>
                <a:cxn ang="0">
                  <a:pos x="115" y="18"/>
                </a:cxn>
                <a:cxn ang="0">
                  <a:pos x="148" y="33"/>
                </a:cxn>
                <a:cxn ang="0">
                  <a:pos x="174" y="48"/>
                </a:cxn>
                <a:cxn ang="0">
                  <a:pos x="196" y="66"/>
                </a:cxn>
                <a:cxn ang="0">
                  <a:pos x="203" y="70"/>
                </a:cxn>
                <a:cxn ang="0">
                  <a:pos x="211" y="81"/>
                </a:cxn>
                <a:cxn ang="0">
                  <a:pos x="211" y="96"/>
                </a:cxn>
                <a:cxn ang="0">
                  <a:pos x="211" y="114"/>
                </a:cxn>
                <a:cxn ang="0">
                  <a:pos x="200" y="129"/>
                </a:cxn>
                <a:cxn ang="0">
                  <a:pos x="174" y="166"/>
                </a:cxn>
                <a:cxn ang="0">
                  <a:pos x="140" y="188"/>
                </a:cxn>
                <a:cxn ang="0">
                  <a:pos x="107" y="207"/>
                </a:cxn>
                <a:cxn ang="0">
                  <a:pos x="144" y="174"/>
                </a:cxn>
                <a:cxn ang="0">
                  <a:pos x="163" y="144"/>
                </a:cxn>
                <a:cxn ang="0">
                  <a:pos x="174" y="118"/>
                </a:cxn>
                <a:cxn ang="0">
                  <a:pos x="174" y="100"/>
                </a:cxn>
              </a:cxnLst>
              <a:rect l="0" t="0" r="0" b="0"/>
              <a:pathLst>
                <a:path w="211" h="207">
                  <a:moveTo>
                    <a:pt x="174" y="100"/>
                  </a:moveTo>
                  <a:lnTo>
                    <a:pt x="174" y="89"/>
                  </a:lnTo>
                  <a:lnTo>
                    <a:pt x="163" y="70"/>
                  </a:lnTo>
                  <a:lnTo>
                    <a:pt x="148" y="59"/>
                  </a:lnTo>
                  <a:lnTo>
                    <a:pt x="115" y="33"/>
                  </a:lnTo>
                  <a:lnTo>
                    <a:pt x="59" y="15"/>
                  </a:lnTo>
                  <a:lnTo>
                    <a:pt x="0" y="0"/>
                  </a:lnTo>
                  <a:lnTo>
                    <a:pt x="63" y="11"/>
                  </a:lnTo>
                  <a:lnTo>
                    <a:pt x="115" y="18"/>
                  </a:lnTo>
                  <a:lnTo>
                    <a:pt x="148" y="33"/>
                  </a:lnTo>
                  <a:lnTo>
                    <a:pt x="174" y="48"/>
                  </a:lnTo>
                  <a:lnTo>
                    <a:pt x="196" y="66"/>
                  </a:lnTo>
                  <a:lnTo>
                    <a:pt x="203" y="70"/>
                  </a:lnTo>
                  <a:lnTo>
                    <a:pt x="211" y="81"/>
                  </a:lnTo>
                  <a:lnTo>
                    <a:pt x="211" y="96"/>
                  </a:lnTo>
                  <a:lnTo>
                    <a:pt x="211" y="114"/>
                  </a:lnTo>
                  <a:lnTo>
                    <a:pt x="200" y="129"/>
                  </a:lnTo>
                  <a:lnTo>
                    <a:pt x="174" y="166"/>
                  </a:lnTo>
                  <a:lnTo>
                    <a:pt x="140" y="188"/>
                  </a:lnTo>
                  <a:lnTo>
                    <a:pt x="107" y="207"/>
                  </a:lnTo>
                  <a:lnTo>
                    <a:pt x="144" y="174"/>
                  </a:lnTo>
                  <a:lnTo>
                    <a:pt x="163" y="144"/>
                  </a:lnTo>
                  <a:lnTo>
                    <a:pt x="174" y="118"/>
                  </a:lnTo>
                  <a:lnTo>
                    <a:pt x="174" y="10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4" name="図形 83"/>
            <p:cNvSpPr>
              <a:spLocks/>
            </p:cNvSpPr>
            <p:nvPr/>
          </p:nvSpPr>
          <p:spPr bwMode="auto">
            <a:xfrm>
              <a:off x="3196769" y="5344787"/>
              <a:ext cx="555027" cy="334755"/>
            </a:xfrm>
            <a:custGeom>
              <a:avLst/>
              <a:gdLst/>
              <a:ahLst/>
              <a:cxnLst>
                <a:cxn ang="0">
                  <a:pos x="321" y="140"/>
                </a:cxn>
                <a:cxn ang="0">
                  <a:pos x="314" y="104"/>
                </a:cxn>
                <a:cxn ang="0">
                  <a:pos x="307" y="96"/>
                </a:cxn>
                <a:cxn ang="0">
                  <a:pos x="292" y="81"/>
                </a:cxn>
                <a:cxn ang="0">
                  <a:pos x="266" y="70"/>
                </a:cxn>
                <a:cxn ang="0">
                  <a:pos x="225" y="48"/>
                </a:cxn>
                <a:cxn ang="0">
                  <a:pos x="170" y="33"/>
                </a:cxn>
                <a:cxn ang="0">
                  <a:pos x="96" y="15"/>
                </a:cxn>
                <a:cxn ang="0">
                  <a:pos x="0" y="0"/>
                </a:cxn>
                <a:cxn ang="0">
                  <a:pos x="96" y="11"/>
                </a:cxn>
                <a:cxn ang="0">
                  <a:pos x="203" y="30"/>
                </a:cxn>
                <a:cxn ang="0">
                  <a:pos x="255" y="44"/>
                </a:cxn>
                <a:cxn ang="0">
                  <a:pos x="299" y="63"/>
                </a:cxn>
                <a:cxn ang="0">
                  <a:pos x="336" y="81"/>
                </a:cxn>
                <a:cxn ang="0">
                  <a:pos x="362" y="104"/>
                </a:cxn>
                <a:cxn ang="0">
                  <a:pos x="362" y="118"/>
                </a:cxn>
                <a:cxn ang="0">
                  <a:pos x="362" y="140"/>
                </a:cxn>
                <a:cxn ang="0">
                  <a:pos x="351" y="159"/>
                </a:cxn>
                <a:cxn ang="0">
                  <a:pos x="336" y="185"/>
                </a:cxn>
                <a:cxn ang="0">
                  <a:pos x="314" y="200"/>
                </a:cxn>
                <a:cxn ang="0">
                  <a:pos x="284" y="222"/>
                </a:cxn>
                <a:cxn ang="0">
                  <a:pos x="255" y="237"/>
                </a:cxn>
                <a:cxn ang="0">
                  <a:pos x="277" y="222"/>
                </a:cxn>
                <a:cxn ang="0">
                  <a:pos x="296" y="200"/>
                </a:cxn>
                <a:cxn ang="0">
                  <a:pos x="310" y="170"/>
                </a:cxn>
                <a:cxn ang="0">
                  <a:pos x="321" y="140"/>
                </a:cxn>
              </a:cxnLst>
              <a:rect l="0" t="0" r="0" b="0"/>
              <a:pathLst>
                <a:path w="362" h="237">
                  <a:moveTo>
                    <a:pt x="321" y="140"/>
                  </a:moveTo>
                  <a:lnTo>
                    <a:pt x="314" y="104"/>
                  </a:lnTo>
                  <a:lnTo>
                    <a:pt x="307" y="96"/>
                  </a:lnTo>
                  <a:lnTo>
                    <a:pt x="292" y="81"/>
                  </a:lnTo>
                  <a:lnTo>
                    <a:pt x="266" y="70"/>
                  </a:lnTo>
                  <a:lnTo>
                    <a:pt x="225" y="48"/>
                  </a:lnTo>
                  <a:lnTo>
                    <a:pt x="170" y="33"/>
                  </a:lnTo>
                  <a:lnTo>
                    <a:pt x="96" y="15"/>
                  </a:lnTo>
                  <a:lnTo>
                    <a:pt x="0" y="0"/>
                  </a:lnTo>
                  <a:lnTo>
                    <a:pt x="96" y="11"/>
                  </a:lnTo>
                  <a:lnTo>
                    <a:pt x="203" y="30"/>
                  </a:lnTo>
                  <a:lnTo>
                    <a:pt x="255" y="44"/>
                  </a:lnTo>
                  <a:lnTo>
                    <a:pt x="299" y="63"/>
                  </a:lnTo>
                  <a:lnTo>
                    <a:pt x="336" y="81"/>
                  </a:lnTo>
                  <a:lnTo>
                    <a:pt x="362" y="104"/>
                  </a:lnTo>
                  <a:lnTo>
                    <a:pt x="362" y="118"/>
                  </a:lnTo>
                  <a:lnTo>
                    <a:pt x="362" y="140"/>
                  </a:lnTo>
                  <a:lnTo>
                    <a:pt x="351" y="159"/>
                  </a:lnTo>
                  <a:lnTo>
                    <a:pt x="336" y="185"/>
                  </a:lnTo>
                  <a:lnTo>
                    <a:pt x="314" y="200"/>
                  </a:lnTo>
                  <a:lnTo>
                    <a:pt x="284" y="222"/>
                  </a:lnTo>
                  <a:lnTo>
                    <a:pt x="255" y="237"/>
                  </a:lnTo>
                  <a:lnTo>
                    <a:pt x="277" y="222"/>
                  </a:lnTo>
                  <a:lnTo>
                    <a:pt x="296" y="200"/>
                  </a:lnTo>
                  <a:lnTo>
                    <a:pt x="310" y="170"/>
                  </a:lnTo>
                  <a:lnTo>
                    <a:pt x="321" y="14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5" name="図形 84"/>
            <p:cNvSpPr>
              <a:spLocks/>
            </p:cNvSpPr>
            <p:nvPr/>
          </p:nvSpPr>
          <p:spPr bwMode="auto">
            <a:xfrm>
              <a:off x="3049580" y="5908363"/>
              <a:ext cx="4600" cy="113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0"/>
                </a:cxn>
                <a:cxn ang="0">
                  <a:pos x="3" y="8"/>
                </a:cxn>
                <a:cxn ang="0">
                  <a:pos x="0" y="8"/>
                </a:cxn>
              </a:cxnLst>
              <a:rect l="0" t="0" r="0" b="0"/>
              <a:pathLst>
                <a:path w="3" h="8">
                  <a:moveTo>
                    <a:pt x="0" y="8"/>
                  </a:moveTo>
                  <a:lnTo>
                    <a:pt x="0" y="0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6" name="図形 85"/>
            <p:cNvSpPr>
              <a:spLocks/>
            </p:cNvSpPr>
            <p:nvPr/>
          </p:nvSpPr>
          <p:spPr bwMode="auto">
            <a:xfrm>
              <a:off x="16865" y="6065147"/>
              <a:ext cx="90460" cy="2118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4" y="15"/>
                </a:cxn>
                <a:cxn ang="0">
                  <a:pos x="59" y="15"/>
                </a:cxn>
                <a:cxn ang="0">
                  <a:pos x="4" y="0"/>
                </a:cxn>
              </a:cxnLst>
              <a:rect l="0" t="0" r="0" b="0"/>
              <a:pathLst>
                <a:path w="59" h="15">
                  <a:moveTo>
                    <a:pt x="4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44" y="15"/>
                  </a:lnTo>
                  <a:lnTo>
                    <a:pt x="59" y="15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7" name="図形 86"/>
            <p:cNvSpPr>
              <a:spLocks/>
            </p:cNvSpPr>
            <p:nvPr/>
          </p:nvSpPr>
          <p:spPr bwMode="auto">
            <a:xfrm>
              <a:off x="3110909" y="5402699"/>
              <a:ext cx="260648" cy="281082"/>
            </a:xfrm>
            <a:custGeom>
              <a:avLst/>
              <a:gdLst/>
              <a:ahLst/>
              <a:cxnLst>
                <a:cxn ang="0">
                  <a:pos x="26" y="196"/>
                </a:cxn>
                <a:cxn ang="0">
                  <a:pos x="30" y="199"/>
                </a:cxn>
                <a:cxn ang="0">
                  <a:pos x="48" y="196"/>
                </a:cxn>
                <a:cxn ang="0">
                  <a:pos x="89" y="181"/>
                </a:cxn>
                <a:cxn ang="0">
                  <a:pos x="137" y="155"/>
                </a:cxn>
                <a:cxn ang="0">
                  <a:pos x="156" y="133"/>
                </a:cxn>
                <a:cxn ang="0">
                  <a:pos x="167" y="114"/>
                </a:cxn>
                <a:cxn ang="0">
                  <a:pos x="170" y="103"/>
                </a:cxn>
                <a:cxn ang="0">
                  <a:pos x="167" y="88"/>
                </a:cxn>
                <a:cxn ang="0">
                  <a:pos x="152" y="59"/>
                </a:cxn>
                <a:cxn ang="0">
                  <a:pos x="141" y="48"/>
                </a:cxn>
                <a:cxn ang="0">
                  <a:pos x="111" y="33"/>
                </a:cxn>
                <a:cxn ang="0">
                  <a:pos x="67" y="14"/>
                </a:cxn>
                <a:cxn ang="0">
                  <a:pos x="34" y="3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34" y="7"/>
                </a:cxn>
                <a:cxn ang="0">
                  <a:pos x="67" y="18"/>
                </a:cxn>
                <a:cxn ang="0">
                  <a:pos x="111" y="40"/>
                </a:cxn>
                <a:cxn ang="0">
                  <a:pos x="137" y="55"/>
                </a:cxn>
                <a:cxn ang="0">
                  <a:pos x="145" y="59"/>
                </a:cxn>
                <a:cxn ang="0">
                  <a:pos x="167" y="88"/>
                </a:cxn>
                <a:cxn ang="0">
                  <a:pos x="167" y="103"/>
                </a:cxn>
                <a:cxn ang="0">
                  <a:pos x="159" y="114"/>
                </a:cxn>
                <a:cxn ang="0">
                  <a:pos x="152" y="133"/>
                </a:cxn>
                <a:cxn ang="0">
                  <a:pos x="137" y="148"/>
                </a:cxn>
                <a:cxn ang="0">
                  <a:pos x="89" y="173"/>
                </a:cxn>
                <a:cxn ang="0">
                  <a:pos x="45" y="188"/>
                </a:cxn>
                <a:cxn ang="0">
                  <a:pos x="26" y="196"/>
                </a:cxn>
              </a:cxnLst>
              <a:rect l="0" t="0" r="0" b="0"/>
              <a:pathLst>
                <a:path w="170" h="199">
                  <a:moveTo>
                    <a:pt x="26" y="196"/>
                  </a:moveTo>
                  <a:lnTo>
                    <a:pt x="30" y="199"/>
                  </a:lnTo>
                  <a:lnTo>
                    <a:pt x="48" y="196"/>
                  </a:lnTo>
                  <a:lnTo>
                    <a:pt x="89" y="181"/>
                  </a:lnTo>
                  <a:lnTo>
                    <a:pt x="137" y="155"/>
                  </a:lnTo>
                  <a:lnTo>
                    <a:pt x="156" y="133"/>
                  </a:lnTo>
                  <a:lnTo>
                    <a:pt x="167" y="114"/>
                  </a:lnTo>
                  <a:lnTo>
                    <a:pt x="170" y="103"/>
                  </a:lnTo>
                  <a:lnTo>
                    <a:pt x="167" y="88"/>
                  </a:lnTo>
                  <a:lnTo>
                    <a:pt x="152" y="59"/>
                  </a:lnTo>
                  <a:lnTo>
                    <a:pt x="141" y="48"/>
                  </a:lnTo>
                  <a:lnTo>
                    <a:pt x="111" y="33"/>
                  </a:lnTo>
                  <a:lnTo>
                    <a:pt x="67" y="14"/>
                  </a:lnTo>
                  <a:lnTo>
                    <a:pt x="34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4" y="7"/>
                  </a:lnTo>
                  <a:lnTo>
                    <a:pt x="67" y="18"/>
                  </a:lnTo>
                  <a:lnTo>
                    <a:pt x="111" y="40"/>
                  </a:lnTo>
                  <a:lnTo>
                    <a:pt x="137" y="55"/>
                  </a:lnTo>
                  <a:lnTo>
                    <a:pt x="145" y="59"/>
                  </a:lnTo>
                  <a:lnTo>
                    <a:pt x="167" y="88"/>
                  </a:lnTo>
                  <a:lnTo>
                    <a:pt x="167" y="103"/>
                  </a:lnTo>
                  <a:lnTo>
                    <a:pt x="159" y="114"/>
                  </a:lnTo>
                  <a:lnTo>
                    <a:pt x="152" y="133"/>
                  </a:lnTo>
                  <a:lnTo>
                    <a:pt x="137" y="148"/>
                  </a:lnTo>
                  <a:lnTo>
                    <a:pt x="89" y="173"/>
                  </a:lnTo>
                  <a:lnTo>
                    <a:pt x="45" y="188"/>
                  </a:lnTo>
                  <a:lnTo>
                    <a:pt x="26" y="19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8" name="図形 87"/>
            <p:cNvSpPr>
              <a:spLocks/>
            </p:cNvSpPr>
            <p:nvPr/>
          </p:nvSpPr>
          <p:spPr bwMode="auto">
            <a:xfrm>
              <a:off x="16865" y="6028423"/>
              <a:ext cx="493698" cy="57911"/>
            </a:xfrm>
            <a:custGeom>
              <a:avLst/>
              <a:gdLst/>
              <a:ahLst/>
              <a:cxnLst>
                <a:cxn ang="0">
                  <a:pos x="189" y="19"/>
                </a:cxn>
                <a:cxn ang="0">
                  <a:pos x="100" y="22"/>
                </a:cxn>
                <a:cxn ang="0">
                  <a:pos x="100" y="26"/>
                </a:cxn>
                <a:cxn ang="0">
                  <a:pos x="0" y="0"/>
                </a:cxn>
                <a:cxn ang="0">
                  <a:pos x="96" y="34"/>
                </a:cxn>
                <a:cxn ang="0">
                  <a:pos x="96" y="37"/>
                </a:cxn>
                <a:cxn ang="0">
                  <a:pos x="0" y="11"/>
                </a:cxn>
                <a:cxn ang="0">
                  <a:pos x="0" y="19"/>
                </a:cxn>
                <a:cxn ang="0">
                  <a:pos x="96" y="37"/>
                </a:cxn>
                <a:cxn ang="0">
                  <a:pos x="89" y="41"/>
                </a:cxn>
                <a:cxn ang="0">
                  <a:pos x="96" y="41"/>
                </a:cxn>
                <a:cxn ang="0">
                  <a:pos x="104" y="26"/>
                </a:cxn>
                <a:cxn ang="0">
                  <a:pos x="189" y="22"/>
                </a:cxn>
                <a:cxn ang="0">
                  <a:pos x="226" y="22"/>
                </a:cxn>
                <a:cxn ang="0">
                  <a:pos x="255" y="26"/>
                </a:cxn>
                <a:cxn ang="0">
                  <a:pos x="311" y="41"/>
                </a:cxn>
                <a:cxn ang="0">
                  <a:pos x="322" y="41"/>
                </a:cxn>
                <a:cxn ang="0">
                  <a:pos x="266" y="26"/>
                </a:cxn>
                <a:cxn ang="0">
                  <a:pos x="229" y="19"/>
                </a:cxn>
                <a:cxn ang="0">
                  <a:pos x="189" y="19"/>
                </a:cxn>
              </a:cxnLst>
              <a:rect l="0" t="0" r="0" b="0"/>
              <a:pathLst>
                <a:path w="322" h="41">
                  <a:moveTo>
                    <a:pt x="189" y="19"/>
                  </a:moveTo>
                  <a:lnTo>
                    <a:pt x="100" y="22"/>
                  </a:lnTo>
                  <a:lnTo>
                    <a:pt x="100" y="26"/>
                  </a:lnTo>
                  <a:lnTo>
                    <a:pt x="0" y="0"/>
                  </a:lnTo>
                  <a:lnTo>
                    <a:pt x="96" y="34"/>
                  </a:lnTo>
                  <a:lnTo>
                    <a:pt x="96" y="37"/>
                  </a:lnTo>
                  <a:lnTo>
                    <a:pt x="0" y="11"/>
                  </a:lnTo>
                  <a:lnTo>
                    <a:pt x="0" y="19"/>
                  </a:lnTo>
                  <a:lnTo>
                    <a:pt x="96" y="37"/>
                  </a:lnTo>
                  <a:lnTo>
                    <a:pt x="89" y="41"/>
                  </a:lnTo>
                  <a:lnTo>
                    <a:pt x="96" y="41"/>
                  </a:lnTo>
                  <a:lnTo>
                    <a:pt x="104" y="26"/>
                  </a:lnTo>
                  <a:lnTo>
                    <a:pt x="189" y="22"/>
                  </a:lnTo>
                  <a:lnTo>
                    <a:pt x="226" y="22"/>
                  </a:lnTo>
                  <a:lnTo>
                    <a:pt x="255" y="26"/>
                  </a:lnTo>
                  <a:lnTo>
                    <a:pt x="311" y="41"/>
                  </a:lnTo>
                  <a:lnTo>
                    <a:pt x="322" y="41"/>
                  </a:lnTo>
                  <a:lnTo>
                    <a:pt x="266" y="26"/>
                  </a:lnTo>
                  <a:lnTo>
                    <a:pt x="229" y="19"/>
                  </a:lnTo>
                  <a:lnTo>
                    <a:pt x="189" y="19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</p:grp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Picture 87" descr="title - 2.png"/>
          <p:cNvPicPr>
            <a:picLocks noChangeAspect="1"/>
          </p:cNvPicPr>
          <p:nvPr/>
        </p:nvPicPr>
        <p:blipFill>
          <a:blip r:embed="rId2"/>
          <a:srcRect l="13043" t="17903" r="2805" b="2648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69900" y="954741"/>
            <a:ext cx="7315200" cy="1676400"/>
          </a:xfrm>
        </p:spPr>
        <p:txBody>
          <a:bodyPr>
            <a:noAutofit/>
          </a:bodyPr>
          <a:lstStyle>
            <a:lvl1pPr algn="l">
              <a:defRPr sz="4800">
                <a:solidFill>
                  <a:schemeClr val="tx1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22300" y="2895600"/>
            <a:ext cx="4559300" cy="2590800"/>
          </a:xfrm>
        </p:spPr>
        <p:txBody>
          <a:bodyPr>
            <a:normAutofit/>
          </a:bodyPr>
          <a:lstStyle>
            <a:lvl1pPr marL="0" indent="0" algn="l">
              <a:lnSpc>
                <a:spcPct val="125000"/>
              </a:lnSpc>
              <a:buNone/>
              <a:defRPr sz="1800">
                <a:gradFill>
                  <a:gsLst>
                    <a:gs pos="0">
                      <a:schemeClr val="tx1">
                        <a:lumMod val="60000"/>
                        <a:lumOff val="40000"/>
                      </a:schemeClr>
                    </a:gs>
                    <a:gs pos="100000">
                      <a:schemeClr val="tx1">
                        <a:lumMod val="40000"/>
                        <a:lumOff val="60000"/>
                      </a:schemeClr>
                    </a:gs>
                  </a:gsLst>
                  <a:lin ang="8100000" scaled="1"/>
                </a:gra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6200"/>
            <a:ext cx="8229600" cy="1577788"/>
          </a:xfrm>
        </p:spPr>
        <p:txBody>
          <a:bodyPr>
            <a:normAutofit/>
          </a:bodyPr>
          <a:lstStyle>
            <a:lvl1pPr algn="l">
              <a:defRPr sz="44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 descr="summer1.png"/>
          <p:cNvPicPr>
            <a:picLocks noChangeAspect="1"/>
          </p:cNvPicPr>
          <p:nvPr/>
        </p:nvPicPr>
        <p:blipFill>
          <a:blip r:embed="rId2"/>
          <a:srcRect l="4545" r="4545"/>
          <a:stretch>
            <a:fillRect/>
          </a:stretch>
        </p:blipFill>
        <p:spPr>
          <a:xfrm>
            <a:off x="0" y="1618637"/>
            <a:ext cx="9144000" cy="3991109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85887" y="1295400"/>
            <a:ext cx="6399213" cy="1590675"/>
          </a:xfr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800" kern="1200">
                <a:solidFill>
                  <a:schemeClr val="tx1">
                    <a:lumMod val="60000"/>
                    <a:lumOff val="40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85887" y="3657600"/>
            <a:ext cx="6399213" cy="1500187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125000"/>
              </a:lnSpc>
              <a:spcBef>
                <a:spcPts val="1800"/>
              </a:spcBef>
              <a:buFontTx/>
              <a:buNone/>
              <a:defRPr sz="1800" kern="1200">
                <a:gradFill>
                  <a:gsLst>
                    <a:gs pos="0">
                      <a:schemeClr val="tx1">
                        <a:lumMod val="60000"/>
                        <a:lumOff val="40000"/>
                      </a:schemeClr>
                    </a:gs>
                    <a:gs pos="100000">
                      <a:schemeClr val="tx1">
                        <a:lumMod val="40000"/>
                        <a:lumOff val="60000"/>
                      </a:schemeClr>
                    </a:gs>
                  </a:gsLst>
                  <a:lin ang="8100000" scaled="1"/>
                </a:gra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371600" y="1976718"/>
            <a:ext cx="3017520" cy="4149445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54880" y="1976718"/>
            <a:ext cx="3017520" cy="4151376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5186" y="1828800"/>
            <a:ext cx="3017520" cy="715962"/>
          </a:xfrm>
        </p:spPr>
        <p:txBody>
          <a:bodyPr anchor="ctr" anchorCtr="0">
            <a:noAutofit/>
          </a:bodyPr>
          <a:lstStyle>
            <a:lvl1pPr marL="0" indent="0" algn="ctr">
              <a:buNone/>
              <a:defRPr sz="2200" b="0"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375186" y="2743200"/>
            <a:ext cx="3017520" cy="3382962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752601" y="1828800"/>
            <a:ext cx="3017520" cy="715962"/>
          </a:xfrm>
        </p:spPr>
        <p:txBody>
          <a:bodyPr anchor="ctr" anchorCtr="0">
            <a:noAutofit/>
          </a:bodyPr>
          <a:lstStyle>
            <a:lvl1pPr marL="0" indent="0" algn="ctr">
              <a:buNone/>
              <a:defRPr sz="2200" b="0"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52601" y="2743200"/>
            <a:ext cx="3017520" cy="3382962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title - 2.png"/>
          <p:cNvPicPr>
            <a:picLocks noChangeAspect="1"/>
          </p:cNvPicPr>
          <p:nvPr/>
        </p:nvPicPr>
        <p:blipFill>
          <a:blip r:embed="rId2"/>
          <a:srcRect l="13043" t="17903" r="10455" b="9871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flowers content.png"/>
          <p:cNvPicPr>
            <a:picLocks noChangeAspect="1"/>
          </p:cNvPicPr>
          <p:nvPr/>
        </p:nvPicPr>
        <p:blipFill>
          <a:blip r:embed="rId2"/>
          <a:srcRect l="4545" t="8217" r="4545" b="1311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860550"/>
          </a:xfrm>
        </p:spPr>
        <p:txBody>
          <a:bodyPr anchor="ctr" anchorCtr="0">
            <a:normAutofit/>
          </a:bodyPr>
          <a:lstStyle>
            <a:lvl1pPr algn="l">
              <a:defRPr sz="28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2400" y="914400"/>
            <a:ext cx="4114800" cy="5029200"/>
          </a:xfrm>
        </p:spPr>
        <p:txBody>
          <a:bodyPr>
            <a:normAutofit/>
          </a:bodyPr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 baseline="0"/>
            </a:lvl6pPr>
            <a:lvl7pPr>
              <a:defRPr sz="1800" baseline="0"/>
            </a:lvl7pPr>
            <a:lvl8pPr>
              <a:defRPr sz="1800" baseline="0"/>
            </a:lvl8pPr>
            <a:lvl9pPr>
              <a:defRPr sz="1800" baseline="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21544" y="2286000"/>
            <a:ext cx="2079625" cy="3860799"/>
          </a:xfrm>
        </p:spPr>
        <p:txBody>
          <a:bodyPr/>
          <a:lstStyle>
            <a:lvl1pPr marL="0" indent="0">
              <a:lnSpc>
                <a:spcPct val="150000"/>
              </a:lnSpc>
              <a:buNone/>
              <a:defRPr sz="1400">
                <a:gradFill>
                  <a:gsLst>
                    <a:gs pos="0">
                      <a:schemeClr val="tx1">
                        <a:lumMod val="60000"/>
                        <a:lumOff val="40000"/>
                      </a:schemeClr>
                    </a:gs>
                    <a:gs pos="100000">
                      <a:schemeClr val="tx1">
                        <a:lumMod val="40000"/>
                        <a:lumOff val="60000"/>
                      </a:schemeClr>
                    </a:gs>
                  </a:gsLst>
                  <a:lin ang="8100000" scaled="1"/>
                </a:gra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2" cy="1860550"/>
          </a:xfrm>
        </p:spPr>
        <p:txBody>
          <a:bodyPr vert="horz" lIns="91440" tIns="45720" rIns="91440" bIns="45720" rtlCol="0" anchor="ctr" anchorCtr="0">
            <a:norm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2800" b="0" kern="1200">
                <a:solidFill>
                  <a:schemeClr val="tx1">
                    <a:lumMod val="60000"/>
                    <a:lumOff val="40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962400" y="914400"/>
            <a:ext cx="4114800" cy="5029200"/>
          </a:xfrm>
          <a:prstGeom prst="ellipse">
            <a:avLst/>
          </a:prstGeom>
          <a:ln w="63500">
            <a:gradFill>
              <a:gsLst>
                <a:gs pos="0">
                  <a:schemeClr val="accent1"/>
                </a:gs>
                <a:gs pos="50000">
                  <a:schemeClr val="accent1">
                    <a:lumMod val="60000"/>
                    <a:lumOff val="4000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</a:gsLst>
              <a:lin ang="5400000" scaled="0"/>
            </a:gradFill>
          </a:ln>
          <a:effectLst>
            <a:innerShdw blurRad="381000">
              <a:schemeClr val="bg1"/>
            </a:innerShdw>
          </a:effectLst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21544" y="2286000"/>
            <a:ext cx="2079625" cy="3860798"/>
          </a:xfrm>
        </p:spPr>
        <p:txBody>
          <a:bodyPr/>
          <a:lstStyle>
            <a:lvl1pPr marL="0" indent="0">
              <a:lnSpc>
                <a:spcPct val="150000"/>
              </a:lnSpc>
              <a:buNone/>
              <a:defRPr sz="1400">
                <a:gradFill>
                  <a:gsLst>
                    <a:gs pos="0">
                      <a:schemeClr val="tx1">
                        <a:lumMod val="60000"/>
                        <a:lumOff val="40000"/>
                      </a:schemeClr>
                    </a:gs>
                    <a:gs pos="100000">
                      <a:schemeClr val="tx1">
                        <a:lumMod val="40000"/>
                        <a:lumOff val="60000"/>
                      </a:schemeClr>
                    </a:gs>
                  </a:gsLst>
                  <a:lin ang="8100000" scaled="1"/>
                </a:gra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528638" y="2501900"/>
            <a:ext cx="8229600" cy="1143000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図形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10400" y="295835"/>
            <a:ext cx="1676400" cy="583032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69900" y="1653988"/>
            <a:ext cx="6007100" cy="447217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09892A-0574-4753-B3B5-882803074C2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00B4B-F5D2-44DD-9A19-A980681504E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09892A-0574-4753-B3B5-882803074C2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00B4B-F5D2-44DD-9A19-A980681504E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09892A-0574-4753-B3B5-882803074C2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00B4B-F5D2-44DD-9A19-A980681504E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09892A-0574-4753-B3B5-882803074C2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00B4B-F5D2-44DD-9A19-A980681504E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09892A-0574-4753-B3B5-882803074C2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00B4B-F5D2-44DD-9A19-A980681504E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09892A-0574-4753-B3B5-882803074C2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00B4B-F5D2-44DD-9A19-A980681504E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09892A-0574-4753-B3B5-882803074C2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00B4B-F5D2-44DD-9A19-A980681504E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09892A-0574-4753-B3B5-882803074C2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00B4B-F5D2-44DD-9A19-A980681504E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09892A-0574-4753-B3B5-882803074C2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00B4B-F5D2-44DD-9A19-A980681504E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図形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図形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09892A-0574-4753-B3B5-882803074C2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00B4B-F5D2-44DD-9A19-A980681504E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09892A-0574-4753-B3B5-882803074C2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00B4B-F5D2-44DD-9A19-A980681504E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371600" y="3429000"/>
            <a:ext cx="6172200" cy="762000"/>
          </a:xfrm>
        </p:spPr>
        <p:txBody>
          <a:bodyPr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9216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905000" y="4191000"/>
            <a:ext cx="5638800" cy="762000"/>
          </a:xfrm>
        </p:spPr>
        <p:txBody>
          <a:bodyPr/>
          <a:lstStyle>
            <a:lvl1pPr marL="0" indent="0">
              <a:defRPr sz="2400" b="0"/>
            </a:lvl1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92164" name="Rectangle 4"/>
          <p:cNvSpPr>
            <a:spLocks noGrp="1" noChangeArrowheads="1"/>
          </p:cNvSpPr>
          <p:nvPr>
            <p:ph type="dt" sz="half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2165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2166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14E62830-1494-4272-B3BD-CE978C69EC33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4A0B5A-7AF6-4453-B62D-AAE7A1D4F706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E6E5160-7D77-4B2F-9456-B908ED75B665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752600" y="838200"/>
            <a:ext cx="3543300" cy="5410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48300" y="838200"/>
            <a:ext cx="3543300" cy="5410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C9C53B6-3D28-485D-BE18-7756F00A4846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CB33AA-35B3-4196-B4FD-C1C4D01D0200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E0B80F0-B831-491F-935D-8896C93D5CE7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27F1616-6558-4C96-9D35-70E8DADA0538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D8F7F2-2168-46B6-A44C-FC49B299FFA2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1000100" y="4714884"/>
            <a:ext cx="7215239" cy="862009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図形 2"/>
          <p:cNvSpPr>
            <a:spLocks noGrp="1"/>
          </p:cNvSpPr>
          <p:nvPr>
            <p:ph type="body" idx="1"/>
          </p:nvPr>
        </p:nvSpPr>
        <p:spPr>
          <a:xfrm>
            <a:off x="1000101" y="2857496"/>
            <a:ext cx="7215238" cy="178595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2"/>
                </a:solidFill>
              </a:defRPr>
            </a:lvl1pPr>
            <a:lvl2pPr marL="457200" indent="0">
              <a:buNone/>
              <a:defRPr sz="1800">
                <a:solidFill>
                  <a:schemeClr val="tx2"/>
                </a:solidFill>
              </a:defRPr>
            </a:lvl2pPr>
            <a:lvl3pPr marL="914400" indent="0">
              <a:buNone/>
              <a:defRPr sz="1600">
                <a:solidFill>
                  <a:schemeClr val="tx2"/>
                </a:solidFill>
              </a:defRPr>
            </a:lvl3pPr>
            <a:lvl4pPr marL="1371600" indent="0">
              <a:buNone/>
              <a:defRPr sz="1400">
                <a:solidFill>
                  <a:schemeClr val="tx2"/>
                </a:solidFill>
              </a:defRPr>
            </a:lvl4pPr>
            <a:lvl5pPr marL="1828800" indent="0">
              <a:buNone/>
              <a:defRPr sz="1400">
                <a:solidFill>
                  <a:schemeClr val="tx2"/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 dirty="0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DA50B00-0035-41B9-B43A-BA009BAB7046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4A3CF12-B140-4BFC-992E-9FAF060FEF0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447647" y="785794"/>
            <a:ext cx="2767032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idx="1"/>
          </p:nvPr>
        </p:nvSpPr>
        <p:spPr>
          <a:xfrm>
            <a:off x="3357554" y="785794"/>
            <a:ext cx="4572032" cy="5643602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body" sz="half" idx="2"/>
          </p:nvPr>
        </p:nvSpPr>
        <p:spPr>
          <a:xfrm>
            <a:off x="457202" y="2000240"/>
            <a:ext cx="2767032" cy="4429156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 dirty="0"/>
          </a:p>
        </p:txBody>
      </p:sp>
      <p:sp>
        <p:nvSpPr>
          <p:cNvPr id="5" name="図形 4"/>
          <p:cNvSpPr>
            <a:spLocks noGrp="1"/>
          </p:cNvSpPr>
          <p:nvPr>
            <p:ph type="dt" sz="half" idx="10"/>
          </p:nvPr>
        </p:nvSpPr>
        <p:spPr>
          <a:xfrm>
            <a:off x="4471200" y="6494400"/>
            <a:ext cx="1530000" cy="365125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ftr" sz="quarter" idx="11"/>
          </p:nvPr>
        </p:nvSpPr>
        <p:spPr>
          <a:xfrm>
            <a:off x="6048000" y="6494400"/>
            <a:ext cx="23940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7" name="図形 6"/>
          <p:cNvSpPr>
            <a:spLocks noGrp="1"/>
          </p:cNvSpPr>
          <p:nvPr>
            <p:ph type="sldNum" sz="quarter" idx="12"/>
          </p:nvPr>
        </p:nvSpPr>
        <p:spPr>
          <a:xfrm>
            <a:off x="8499600" y="6494400"/>
            <a:ext cx="644400" cy="365125"/>
          </a:xfrm>
        </p:spPr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9A01DEB-059B-4CDF-BD95-4786FF622FC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EF89E8-5FD8-450D-A31B-9D885EDC3EC0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43700" y="0"/>
            <a:ext cx="2247900" cy="6248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591300" cy="6248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ACE333D-D214-4072-8EFC-3472BC15902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0"/>
          <p:cNvSpPr>
            <a:spLocks noGrp="1"/>
          </p:cNvSpPr>
          <p:nvPr>
            <p:ph type="ctrTitle"/>
          </p:nvPr>
        </p:nvSpPr>
        <p:spPr>
          <a:xfrm>
            <a:off x="685800" y="990601"/>
            <a:ext cx="7772400" cy="2609850"/>
          </a:xfrm>
        </p:spPr>
        <p:txBody>
          <a:bodyPr anchor="b" anchorCtr="0">
            <a:noAutofit/>
            <a:scene3d>
              <a:camera prst="orthographicFront"/>
              <a:lightRig rig="soft" dir="t">
                <a:rot lat="0" lon="0" rev="2100000"/>
              </a:lightRig>
            </a:scene3d>
            <a:sp3d prstMaterial="matte">
              <a:bevelT w="38100" h="38100"/>
              <a:contourClr>
                <a:srgbClr val="FFFFFF"/>
              </a:contourClr>
            </a:sp3d>
          </a:bodyPr>
          <a:lstStyle>
            <a:lvl1pPr algn="ctr">
              <a:defRPr lang="en-US" sz="5800" dirty="0" smtClean="0">
                <a:ln w="9525">
                  <a:noFill/>
                </a:ln>
                <a:effectLst>
                  <a:outerShdw blurRad="50800" dist="38100" dir="8220000" algn="tl" rotWithShape="0">
                    <a:srgbClr val="000000">
                      <a:alpha val="40000"/>
                    </a:srgb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24" name="Rectangle 26"/>
          <p:cNvSpPr>
            <a:spLocks noGrp="1"/>
          </p:cNvSpPr>
          <p:nvPr>
            <p:ph type="subTitle" idx="1"/>
          </p:nvPr>
        </p:nvSpPr>
        <p:spPr>
          <a:xfrm>
            <a:off x="1371600" y="3657600"/>
            <a:ext cx="6400800" cy="1967089"/>
          </a:xfrm>
        </p:spPr>
        <p:txBody>
          <a:bodyPr>
            <a:normAutofit/>
          </a:bodyPr>
          <a:lstStyle>
            <a:lvl1pPr marL="0" indent="0" algn="ctr">
              <a:buNone/>
              <a:defRPr lang="en-US" sz="3000" b="0">
                <a:solidFill>
                  <a:schemeClr val="tx2"/>
                </a:solidFill>
                <a:effectLst/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18" name="Rectangle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lang="en-US" smtClean="0"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9" name="Rectangle 1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lang="en-US" smtClean="0"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5" name="Rectangle 27"/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 lang="en-US" smtClean="0"/>
            </a:lvl1pPr>
          </a:lstStyle>
          <a:p>
            <a:endParaRPr lang="en-US"/>
          </a:p>
        </p:txBody>
      </p: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Rectangl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Rectangl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Rectangl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/>
          </p:cNvSpPr>
          <p:nvPr>
            <p:ph type="title"/>
          </p:nvPr>
        </p:nvSpPr>
        <p:spPr>
          <a:xfrm>
            <a:off x="722313" y="2685391"/>
            <a:ext cx="7772400" cy="3112843"/>
          </a:xfrm>
        </p:spPr>
        <p:txBody>
          <a:bodyPr anchor="t">
            <a:normAutofit/>
          </a:bodyPr>
          <a:lstStyle>
            <a:lvl1pPr algn="ctr">
              <a:buNone/>
              <a:defRPr lang="en-US" sz="6000" b="1" dirty="0">
                <a:solidFill>
                  <a:schemeClr val="tx2">
                    <a:shade val="85000"/>
                    <a:satMod val="150000"/>
                  </a:schemeClr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3"/>
          <p:cNvSpPr>
            <a:spLocks noGrp="1"/>
          </p:cNvSpPr>
          <p:nvPr>
            <p:ph type="body" idx="1"/>
          </p:nvPr>
        </p:nvSpPr>
        <p:spPr>
          <a:xfrm>
            <a:off x="722313" y="1128932"/>
            <a:ext cx="7772400" cy="1509712"/>
          </a:xfrm>
        </p:spPr>
        <p:txBody>
          <a:bodyPr anchor="b">
            <a:normAutofit/>
          </a:bodyPr>
          <a:lstStyle>
            <a:lvl1pPr algn="ctr">
              <a:buNone/>
              <a:defRPr lang="en-US" sz="2400" b="0" smtClean="0">
                <a:solidFill>
                  <a:schemeClr val="tx2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Rectangl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Rectangl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Rectangl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Rectangl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>
            <a:noAutofit/>
          </a:bodyPr>
          <a:lstStyle>
            <a:lvl1pPr marL="0" indent="0" algn="l">
              <a:buNone/>
              <a:defRPr sz="2200" b="1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>
            <a:noAutofit/>
          </a:bodyPr>
          <a:lstStyle>
            <a:lvl1pPr marL="0" indent="0" algn="l">
              <a:buNone/>
              <a:defRPr sz="2200" b="1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Rectangl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Rectangl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Rectangl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Rectangl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Rectangl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Rectangl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図形 8"/>
          <p:cNvSpPr>
            <a:spLocks noGrp="1"/>
          </p:cNvSpPr>
          <p:nvPr>
            <p:ph type="dt" sz="half" idx="10"/>
          </p:nvPr>
        </p:nvSpPr>
        <p:spPr>
          <a:xfrm>
            <a:off x="4471200" y="6494400"/>
            <a:ext cx="1530000" cy="365125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0" name="図形 9"/>
          <p:cNvSpPr>
            <a:spLocks noGrp="1"/>
          </p:cNvSpPr>
          <p:nvPr>
            <p:ph type="ftr" sz="quarter" idx="11"/>
          </p:nvPr>
        </p:nvSpPr>
        <p:spPr>
          <a:xfrm>
            <a:off x="6048000" y="6494400"/>
            <a:ext cx="23940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11" name="図形 10"/>
          <p:cNvSpPr>
            <a:spLocks noGrp="1"/>
          </p:cNvSpPr>
          <p:nvPr>
            <p:ph type="sldNum" sz="quarter" idx="12"/>
          </p:nvPr>
        </p:nvSpPr>
        <p:spPr>
          <a:xfrm>
            <a:off x="8499600" y="6494400"/>
            <a:ext cx="644400" cy="365125"/>
          </a:xfrm>
        </p:spPr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2214546" y="285728"/>
            <a:ext cx="4786346" cy="541338"/>
          </a:xfrm>
        </p:spPr>
        <p:txBody>
          <a:bodyPr anchor="b"/>
          <a:lstStyle>
            <a:lvl1pPr algn="ctr">
              <a:defRPr sz="2000" b="1"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 useBgFill="1">
        <p:nvSpPr>
          <p:cNvPr id="3" name="図形 2"/>
          <p:cNvSpPr>
            <a:spLocks noGrp="1"/>
          </p:cNvSpPr>
          <p:nvPr>
            <p:ph type="pic" idx="1"/>
          </p:nvPr>
        </p:nvSpPr>
        <p:spPr>
          <a:xfrm>
            <a:off x="2433623" y="1142984"/>
            <a:ext cx="4357718" cy="3438395"/>
          </a:xfrm>
          <a:noFill/>
          <a:ln w="254000" cap="flat" cmpd="sng">
            <a:gradFill>
              <a:gsLst>
                <a:gs pos="0">
                  <a:schemeClr val="bg1"/>
                </a:gs>
                <a:gs pos="100000">
                  <a:schemeClr val="bg1">
                    <a:alpha val="50000"/>
                  </a:schemeClr>
                </a:gs>
              </a:gsLst>
              <a:lin ang="5400000" scaled="1"/>
            </a:gradFill>
            <a:prstDash val="solid"/>
            <a:bevel/>
          </a:ln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kumimoji="1" lang="en-US" altLang="ja-JP" smtClean="0"/>
              <a:t>Click icon to add picture</a:t>
            </a:r>
            <a:endParaRPr kumimoji="1" lang="ja-JP" altLang="en-US"/>
          </a:p>
        </p:txBody>
      </p:sp>
      <p:sp>
        <p:nvSpPr>
          <p:cNvPr id="4" name="図形 3"/>
          <p:cNvSpPr>
            <a:spLocks noGrp="1"/>
          </p:cNvSpPr>
          <p:nvPr>
            <p:ph type="body" sz="half" idx="2"/>
          </p:nvPr>
        </p:nvSpPr>
        <p:spPr>
          <a:xfrm>
            <a:off x="1928794" y="4929199"/>
            <a:ext cx="5642016" cy="1041405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 dirty="0"/>
          </a:p>
        </p:txBody>
      </p:sp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>
            <a:normAutofit/>
          </a:bodyPr>
          <a:lstStyle>
            <a:lvl1pPr algn="ctr">
              <a:defRPr sz="2400" b="1">
                <a:solidFill>
                  <a:schemeClr val="tx2"/>
                </a:solidFill>
                <a:effectLst>
                  <a:outerShdw blurRad="38100" dist="25400" dir="8220000" algn="tr" rotWithShape="0">
                    <a:prstClr val="black">
                      <a:alpha val="35000"/>
                    </a:prst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Rectangl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Rectangl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727729" y="1062637"/>
            <a:ext cx="4599432" cy="3977640"/>
          </a:xfrm>
          <a:prstGeom prst="rect">
            <a:avLst/>
          </a:prstGeom>
          <a:solidFill>
            <a:schemeClr val="tx2">
              <a:shade val="15000"/>
            </a:schemeClr>
          </a:solidFill>
          <a:ln w="63500">
            <a:noFill/>
            <a:miter lim="800000"/>
          </a:ln>
          <a:effectLst>
            <a:outerShdw blurRad="63500" dist="25400" dir="7200000" algn="t" rotWithShape="0">
              <a:prstClr val="black">
                <a:alpha val="45000"/>
              </a:prstClr>
            </a:outerShdw>
          </a:effectLst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lIns="45720" rIns="45720" rtlCol="0" anchor="ctr">
            <a:normAutofit/>
          </a:bodyPr>
          <a:lstStyle/>
          <a:p>
            <a:pPr marL="0" indent="-274320" algn="l">
              <a:buClr>
                <a:schemeClr val="accent1"/>
              </a:buClr>
              <a:buSzPct val="80000"/>
              <a:buFont typeface="Wingdings 2" pitchFamily="18" charset="2"/>
              <a:buNone/>
            </a:pPr>
            <a:endParaRPr lang="en-US" sz="20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2" name="Rectangle 2"/>
          <p:cNvSpPr>
            <a:spLocks noGrp="1"/>
          </p:cNvSpPr>
          <p:nvPr>
            <p:ph type="title"/>
          </p:nvPr>
        </p:nvSpPr>
        <p:spPr>
          <a:xfrm>
            <a:off x="5514536" y="4343400"/>
            <a:ext cx="3048000" cy="709858"/>
          </a:xfrm>
        </p:spPr>
        <p:txBody>
          <a:bodyPr anchor="t">
            <a:noAutofit/>
          </a:bodyPr>
          <a:lstStyle>
            <a:lvl1pPr algn="l">
              <a:buNone/>
              <a:defRPr sz="2200" b="1">
                <a:solidFill>
                  <a:schemeClr val="tx2"/>
                </a:solidFill>
                <a:effectLst>
                  <a:outerShdw blurRad="38100" dist="25400" dir="8220000" algn="tr" rotWithShape="0">
                    <a:prstClr val="black">
                      <a:alpha val="35000"/>
                    </a:prst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3"/>
          <p:cNvSpPr>
            <a:spLocks noGrp="1"/>
          </p:cNvSpPr>
          <p:nvPr>
            <p:ph type="pic" idx="1"/>
          </p:nvPr>
        </p:nvSpPr>
        <p:spPr>
          <a:xfrm>
            <a:off x="739645" y="1222657"/>
            <a:ext cx="4575601" cy="3657600"/>
          </a:xfrm>
          <a:solidFill>
            <a:schemeClr val="tx2">
              <a:shade val="75000"/>
            </a:schemeClr>
          </a:solidFill>
          <a:ln w="63500">
            <a:noFill/>
            <a:miter lim="800000"/>
          </a:ln>
          <a:effectLst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/>
          <a:lstStyle>
            <a:lvl1pPr>
              <a:buNone/>
              <a:defRPr sz="3200"/>
            </a:lvl1pPr>
          </a:lstStyle>
          <a:p>
            <a:r>
              <a:rPr lang="en-US" sz="2000" smtClean="0"/>
              <a:t>Click icon to add picture</a:t>
            </a:r>
            <a:endParaRPr lang="en-US" sz="2000" dirty="0"/>
          </a:p>
        </p:txBody>
      </p:sp>
      <p:sp>
        <p:nvSpPr>
          <p:cNvPr id="4" name="Rectangle 4"/>
          <p:cNvSpPr>
            <a:spLocks noGrp="1"/>
          </p:cNvSpPr>
          <p:nvPr>
            <p:ph type="body" sz="half" idx="2"/>
          </p:nvPr>
        </p:nvSpPr>
        <p:spPr>
          <a:xfrm>
            <a:off x="5514536" y="1371600"/>
            <a:ext cx="3044952" cy="2930086"/>
          </a:xfrm>
        </p:spPr>
        <p:txBody>
          <a:bodyPr bIns="0" anchor="b">
            <a:normAutofit/>
          </a:bodyPr>
          <a:lstStyle>
            <a:lvl1pPr marL="0" marR="0" indent="0" algn="l">
              <a:buFontTx/>
              <a:buNone/>
              <a:defRPr sz="1300">
                <a:solidFill>
                  <a:schemeClr val="tx1">
                    <a:tint val="95000"/>
                  </a:schemeClr>
                </a:solidFill>
              </a:defRPr>
            </a:lvl1pPr>
            <a:lvl2pPr marL="460375" marR="0" indent="-112713">
              <a:buFontTx/>
              <a:buNone/>
              <a:defRPr sz="1200"/>
            </a:lvl2pPr>
            <a:lvl3pPr marL="914400" marR="0" indent="-117475">
              <a:buFontTx/>
              <a:buNone/>
              <a:defRPr sz="1000"/>
            </a:lvl3pPr>
            <a:lvl4pPr marL="1316038" marR="0" indent="-112713">
              <a:buFontTx/>
              <a:buNone/>
              <a:defRPr sz="900"/>
            </a:lvl4pPr>
            <a:lvl5pPr marL="1711325" marR="0" indent="-117475">
              <a:buFontTx/>
              <a:buNone/>
              <a:defRPr sz="9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Rectangle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Rectangle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457200" y="285728"/>
            <a:ext cx="8229600" cy="1143000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type="body" orient="vert" idx="1"/>
          </p:nvPr>
        </p:nvSpPr>
        <p:spPr>
          <a:xfrm>
            <a:off x="466696" y="1500178"/>
            <a:ext cx="8247600" cy="4857780"/>
          </a:xfrm>
        </p:spPr>
        <p:txBody>
          <a:bodyPr vert="eaVert"/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>
          <a:xfrm>
            <a:off x="4471200" y="6494400"/>
            <a:ext cx="1530000" cy="365125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>
          <a:xfrm>
            <a:off x="6048000" y="6494400"/>
            <a:ext cx="23940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>
          <a:xfrm>
            <a:off x="8499600" y="6494400"/>
            <a:ext cx="644400" cy="365125"/>
          </a:xfrm>
        </p:spPr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914400"/>
            <a:ext cx="6705600" cy="762000"/>
          </a:xfrm>
        </p:spPr>
        <p:txBody>
          <a:bodyPr/>
          <a:lstStyle>
            <a:lvl1pPr algn="ctr">
              <a:defRPr>
                <a:solidFill>
                  <a:srgbClr val="EAEAEA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0752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133600" y="2133600"/>
            <a:ext cx="4572000" cy="12954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107524" name="Rectangle 4"/>
          <p:cNvSpPr>
            <a:spLocks noGrp="1" noChangeArrowheads="1"/>
          </p:cNvSpPr>
          <p:nvPr>
            <p:ph type="dt" sz="half" idx="2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07525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07526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752600" y="1600200"/>
            <a:ext cx="28194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24400" y="1600200"/>
            <a:ext cx="28194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 orient="vert"/>
          </p:nvPr>
        </p:nvSpPr>
        <p:spPr>
          <a:xfrm>
            <a:off x="6629400" y="274640"/>
            <a:ext cx="2057400" cy="6083318"/>
          </a:xfrm>
        </p:spPr>
        <p:txBody>
          <a:bodyPr vert="eaVert"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図形 2"/>
          <p:cNvSpPr>
            <a:spLocks noGrp="1"/>
          </p:cNvSpPr>
          <p:nvPr>
            <p:ph type="body" orient="vert" idx="1"/>
          </p:nvPr>
        </p:nvSpPr>
        <p:spPr>
          <a:xfrm>
            <a:off x="457200" y="274639"/>
            <a:ext cx="6019800" cy="6083319"/>
          </a:xfrm>
        </p:spPr>
        <p:txBody>
          <a:bodyPr vert="eaVert"/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>
          <a:xfrm>
            <a:off x="4471200" y="6494400"/>
            <a:ext cx="1530000" cy="365125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>
          <a:xfrm>
            <a:off x="6048000" y="6494400"/>
            <a:ext cx="23940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>
          <a:xfrm>
            <a:off x="8499600" y="6494400"/>
            <a:ext cx="644400" cy="365125"/>
          </a:xfrm>
        </p:spPr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5924550" y="838200"/>
            <a:ext cx="1619250" cy="52879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6800" y="838200"/>
            <a:ext cx="4705350" cy="52879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4572000"/>
            <a:ext cx="7772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4541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5486400"/>
            <a:ext cx="6400800" cy="7620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145412" name="Rectangle 4"/>
          <p:cNvSpPr>
            <a:spLocks noGrp="1" noChangeArrowheads="1"/>
          </p:cNvSpPr>
          <p:nvPr>
            <p:ph type="dt" sz="half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45413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45414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89651002-693A-48BD-99A6-3E7D963B1402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3CF69B-4ED2-4CE8-BD42-29B4659DA6CD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CE186D-3A69-4A77-92F6-E1C21E4A7EFF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905000" y="1981200"/>
            <a:ext cx="32004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257800" y="1981200"/>
            <a:ext cx="32004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30F742A-66CB-4337-B2F7-EDE0DF6D9A7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en-US" altLang="ja-JP" smtClean="0"/>
              <a:t>Click to edit Master subtitle style</a:t>
            </a:r>
            <a:endParaRPr kumimoji="1" lang="ja-JP" alt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D71552-AD13-498A-967E-D27405258D09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BA788B-D605-4852-9D63-AF25ACF47E49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419CD25-DBC7-4964-A80D-F026F6D66CD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D81EDF-B964-4A0D-BD79-F4F9246BF840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24905F4-BF21-4DBB-BDBA-100089DB5EE3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A305E3F-5AFF-461D-8FBA-F4179FC77646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19900" y="609600"/>
            <a:ext cx="16383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905000" y="609600"/>
            <a:ext cx="47625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0507D99-C93A-4D90-9CB1-54AEC1305EC7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438400"/>
            <a:ext cx="7772400" cy="1143000"/>
          </a:xfrm>
        </p:spPr>
        <p:txBody>
          <a:bodyPr anchor="b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4950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95400" y="35814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149508" name="Rectangle 4"/>
          <p:cNvSpPr>
            <a:spLocks noGrp="1" noChangeArrowheads="1"/>
          </p:cNvSpPr>
          <p:nvPr>
            <p:ph type="dt" sz="half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49509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49510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32EAAFB-ED20-47C7-A3FE-799F4DA0AD2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E1E576E-E53D-4855-994F-8C26FFD2A996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296AC2-EB10-43E8-83A1-9643AD0579D1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0"/>
          <p:cNvSpPr>
            <a:spLocks noGrp="1"/>
          </p:cNvSpPr>
          <p:nvPr>
            <p:ph type="ctrTitle"/>
          </p:nvPr>
        </p:nvSpPr>
        <p:spPr>
          <a:xfrm>
            <a:off x="685800" y="990601"/>
            <a:ext cx="7772400" cy="2609850"/>
          </a:xfrm>
        </p:spPr>
        <p:txBody>
          <a:bodyPr anchor="b" anchorCtr="0">
            <a:noAutofit/>
            <a:scene3d>
              <a:camera prst="orthographicFront"/>
              <a:lightRig rig="soft" dir="t">
                <a:rot lat="0" lon="0" rev="2100000"/>
              </a:lightRig>
            </a:scene3d>
            <a:sp3d prstMaterial="matte">
              <a:bevelT w="38100" h="38100"/>
              <a:contourClr>
                <a:srgbClr val="FFFFFF"/>
              </a:contourClr>
            </a:sp3d>
          </a:bodyPr>
          <a:lstStyle>
            <a:lvl1pPr algn="ctr">
              <a:defRPr lang="en-US" sz="5800" dirty="0" smtClean="0">
                <a:ln w="9525">
                  <a:noFill/>
                </a:ln>
                <a:effectLst>
                  <a:outerShdw blurRad="50800" dist="38100" dir="8220000" algn="tl" rotWithShape="0">
                    <a:srgbClr val="000000">
                      <a:alpha val="40000"/>
                    </a:srgb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24" name="Rectangle 26"/>
          <p:cNvSpPr>
            <a:spLocks noGrp="1"/>
          </p:cNvSpPr>
          <p:nvPr>
            <p:ph type="subTitle" idx="1"/>
          </p:nvPr>
        </p:nvSpPr>
        <p:spPr>
          <a:xfrm>
            <a:off x="1371600" y="3657600"/>
            <a:ext cx="6400800" cy="1967089"/>
          </a:xfrm>
        </p:spPr>
        <p:txBody>
          <a:bodyPr>
            <a:normAutofit/>
          </a:bodyPr>
          <a:lstStyle>
            <a:lvl1pPr marL="0" indent="0" algn="ctr">
              <a:buNone/>
              <a:defRPr lang="en-US" sz="3000" b="0">
                <a:solidFill>
                  <a:schemeClr val="tx2"/>
                </a:solidFill>
                <a:effectLst/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18" name="Rectangle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lang="en-US" smtClean="0"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9" name="Rectangle 1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lang="en-US" smtClean="0"/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5" name="Rectangle 27"/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 lang="en-US" smtClean="0"/>
            </a:lvl1pPr>
          </a:lstStyle>
          <a:p>
            <a:endParaRPr lang="en-US"/>
          </a:p>
        </p:txBody>
      </p:sp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344FA22-CA18-4836-BC78-C56854378091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6F72E9C-1FC9-471E-B19A-C4CF7ED9ED00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A79D24-0F82-422C-B63F-584D49415398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43D6BFD-8F19-432F-B26B-4B685C22EBB3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D1811D6-D676-4BAA-B973-FB3E6F5582F1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AF2EDE6-24AC-41F7-A45C-D9E1B8060119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6ADED0-DC7E-460C-B757-6EDA84A22406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44F97D9-AD29-4E12-9063-F051E66A6D63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7758113" y="1463675"/>
            <a:ext cx="16902113" cy="10795000"/>
            <a:chOff x="-4887" y="922"/>
            <a:chExt cx="10647" cy="6800"/>
          </a:xfrm>
        </p:grpSpPr>
        <p:sp>
          <p:nvSpPr>
            <p:cNvPr id="160771" name="Freeform 3"/>
            <p:cNvSpPr>
              <a:spLocks/>
            </p:cNvSpPr>
            <p:nvPr/>
          </p:nvSpPr>
          <p:spPr bwMode="auto">
            <a:xfrm>
              <a:off x="2061" y="1707"/>
              <a:ext cx="3699" cy="2613"/>
            </a:xfrm>
            <a:custGeom>
              <a:avLst/>
              <a:gdLst/>
              <a:ahLst/>
              <a:cxnLst>
                <a:cxn ang="0">
                  <a:pos x="1523" y="2611"/>
                </a:cxn>
                <a:cxn ang="0">
                  <a:pos x="3698" y="2612"/>
                </a:cxn>
                <a:cxn ang="0">
                  <a:pos x="3698" y="2228"/>
                </a:cxn>
                <a:cxn ang="0">
                  <a:pos x="0" y="0"/>
                </a:cxn>
                <a:cxn ang="0">
                  <a:pos x="160" y="118"/>
                </a:cxn>
                <a:cxn ang="0">
                  <a:pos x="292" y="219"/>
                </a:cxn>
                <a:cxn ang="0">
                  <a:pos x="441" y="347"/>
                </a:cxn>
                <a:cxn ang="0">
                  <a:pos x="585" y="482"/>
                </a:cxn>
                <a:cxn ang="0">
                  <a:pos x="796" y="711"/>
                </a:cxn>
                <a:cxn ang="0">
                  <a:pos x="983" y="955"/>
                </a:cxn>
                <a:cxn ang="0">
                  <a:pos x="1119" y="1168"/>
                </a:cxn>
                <a:cxn ang="0">
                  <a:pos x="1238" y="1388"/>
                </a:cxn>
                <a:cxn ang="0">
                  <a:pos x="1331" y="1608"/>
                </a:cxn>
                <a:cxn ang="0">
                  <a:pos x="1400" y="1809"/>
                </a:cxn>
                <a:cxn ang="0">
                  <a:pos x="1447" y="1979"/>
                </a:cxn>
                <a:cxn ang="0">
                  <a:pos x="1490" y="2190"/>
                </a:cxn>
                <a:cxn ang="0">
                  <a:pos x="1511" y="2374"/>
                </a:cxn>
                <a:cxn ang="0">
                  <a:pos x="1523" y="2611"/>
                </a:cxn>
              </a:cxnLst>
              <a:rect l="0" t="0" r="r" b="b"/>
              <a:pathLst>
                <a:path w="3699" h="2613">
                  <a:moveTo>
                    <a:pt x="1523" y="2611"/>
                  </a:moveTo>
                  <a:lnTo>
                    <a:pt x="3698" y="2612"/>
                  </a:lnTo>
                  <a:lnTo>
                    <a:pt x="3698" y="2228"/>
                  </a:lnTo>
                  <a:lnTo>
                    <a:pt x="0" y="0"/>
                  </a:lnTo>
                  <a:lnTo>
                    <a:pt x="160" y="118"/>
                  </a:lnTo>
                  <a:lnTo>
                    <a:pt x="292" y="219"/>
                  </a:lnTo>
                  <a:lnTo>
                    <a:pt x="441" y="347"/>
                  </a:lnTo>
                  <a:lnTo>
                    <a:pt x="585" y="482"/>
                  </a:lnTo>
                  <a:lnTo>
                    <a:pt x="796" y="711"/>
                  </a:lnTo>
                  <a:lnTo>
                    <a:pt x="983" y="955"/>
                  </a:lnTo>
                  <a:lnTo>
                    <a:pt x="1119" y="1168"/>
                  </a:lnTo>
                  <a:lnTo>
                    <a:pt x="1238" y="1388"/>
                  </a:lnTo>
                  <a:lnTo>
                    <a:pt x="1331" y="1608"/>
                  </a:lnTo>
                  <a:lnTo>
                    <a:pt x="1400" y="1809"/>
                  </a:lnTo>
                  <a:lnTo>
                    <a:pt x="1447" y="1979"/>
                  </a:lnTo>
                  <a:lnTo>
                    <a:pt x="1490" y="2190"/>
                  </a:lnTo>
                  <a:lnTo>
                    <a:pt x="1511" y="2374"/>
                  </a:lnTo>
                  <a:lnTo>
                    <a:pt x="1523" y="2611"/>
                  </a:lnTo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noFill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60772" name="Arc 4"/>
            <p:cNvSpPr>
              <a:spLocks/>
            </p:cNvSpPr>
            <p:nvPr/>
          </p:nvSpPr>
          <p:spPr bwMode="auto">
            <a:xfrm>
              <a:off x="-4887" y="922"/>
              <a:ext cx="8474" cy="6800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43200 w 43200"/>
                <a:gd name="T1" fmla="*/ 21600 h 43200"/>
                <a:gd name="T2" fmla="*/ 24979 w 43200"/>
                <a:gd name="T3" fmla="*/ 266 h 43200"/>
                <a:gd name="T4" fmla="*/ 21600 w 43200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43200" fill="none" extrusionOk="0">
                  <a:moveTo>
                    <a:pt x="43200" y="21600"/>
                  </a:move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22731" y="-1"/>
                    <a:pt x="23861" y="88"/>
                    <a:pt x="24979" y="265"/>
                  </a:cubicBezTo>
                </a:path>
                <a:path w="43200" h="43200" stroke="0" extrusionOk="0">
                  <a:moveTo>
                    <a:pt x="43200" y="21600"/>
                  </a:move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22731" y="-1"/>
                    <a:pt x="23861" y="88"/>
                    <a:pt x="24979" y="265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12700" cap="sq">
              <a:solidFill>
                <a:schemeClr val="folHlink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0773" name="Rectangle 5"/>
          <p:cNvSpPr>
            <a:spLocks noGrp="1" noChangeArrowheads="1"/>
          </p:cNvSpPr>
          <p:nvPr>
            <p:ph type="ctrTitle" sz="quarter"/>
          </p:nvPr>
        </p:nvSpPr>
        <p:spPr>
          <a:xfrm>
            <a:off x="1293813" y="762000"/>
            <a:ext cx="7772400" cy="1143000"/>
          </a:xfrm>
        </p:spPr>
        <p:txBody>
          <a:bodyPr anchor="b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60774" name="Rectangle 6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3429000" y="2085975"/>
            <a:ext cx="5638800" cy="1038225"/>
          </a:xfrm>
        </p:spPr>
        <p:txBody>
          <a:bodyPr lIns="92075" rIns="92075"/>
          <a:lstStyle>
            <a:lvl1pPr marL="0" indent="0">
              <a:lnSpc>
                <a:spcPct val="70000"/>
              </a:lnSpc>
              <a:buFont typeface="Wingdings" pitchFamily="2" charset="2"/>
              <a:buNone/>
              <a:defRPr/>
            </a:lvl1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160775" name="Rectangle 7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60776" name="Rectangle 8"/>
          <p:cNvSpPr>
            <a:spLocks noGrp="1" noChangeArrowheads="1"/>
          </p:cNvSpPr>
          <p:nvPr>
            <p:ph type="ftr" sz="quarter" idx="3"/>
          </p:nvPr>
        </p:nvSpPr>
        <p:spPr>
          <a:xfrm>
            <a:off x="1295400" y="6365875"/>
            <a:ext cx="4267200" cy="45720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60777" name="Rectangle 9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2pPr lvl="1">
              <a:defRPr>
                <a:latin typeface="+mn-lt"/>
              </a:defRPr>
            </a:lvl2pPr>
          </a:lstStyle>
          <a:p>
            <a:pPr lvl="1"/>
            <a:fld id="{B6430800-42ED-4FDC-A253-2B53DC597A61}" type="slidenum">
              <a:rPr lang="en-US"/>
              <a:pPr lvl="1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2pPr lvl="1">
              <a:defRPr/>
            </a:lvl2pPr>
          </a:lstStyle>
          <a:p>
            <a:pPr lvl="1"/>
            <a:fld id="{1C5DBC4E-0064-4A74-893B-F62FE1A036FF}" type="slidenum">
              <a:rPr lang="en-US"/>
              <a:pPr lvl="1"/>
              <a:t>‹#›</a:t>
            </a:fld>
            <a:endParaRPr lang="en-US">
              <a:latin typeface="+mn-lt"/>
            </a:endParaRPr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Rectangl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Rectangl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Rectangl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2pPr lvl="1">
              <a:defRPr/>
            </a:lvl2pPr>
          </a:lstStyle>
          <a:p>
            <a:pPr lvl="1"/>
            <a:fld id="{A08235B1-DDF0-436B-9473-C09E7414A06E}" type="slidenum">
              <a:rPr lang="en-US"/>
              <a:pPr lvl="1"/>
              <a:t>‹#›</a:t>
            </a:fld>
            <a:endParaRPr lang="en-US">
              <a:latin typeface="+mn-lt"/>
            </a:endParaRPr>
          </a:p>
        </p:txBody>
      </p: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2625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2pPr lvl="1">
              <a:defRPr/>
            </a:lvl2pPr>
          </a:lstStyle>
          <a:p>
            <a:pPr lvl="1"/>
            <a:fld id="{D6810347-DECD-4952-B1B7-33228851FFCA}" type="slidenum">
              <a:rPr lang="en-US"/>
              <a:pPr lvl="1"/>
              <a:t>‹#›</a:t>
            </a:fld>
            <a:endParaRPr lang="en-US">
              <a:latin typeface="+mn-lt"/>
            </a:endParaRPr>
          </a:p>
        </p:txBody>
      </p: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2pPr lvl="1">
              <a:defRPr/>
            </a:lvl2pPr>
          </a:lstStyle>
          <a:p>
            <a:pPr lvl="1"/>
            <a:fld id="{F3D2C466-D20B-4E93-9D98-506E3396284C}" type="slidenum">
              <a:rPr lang="en-US"/>
              <a:pPr lvl="1"/>
              <a:t>‹#›</a:t>
            </a:fld>
            <a:endParaRPr lang="en-US">
              <a:latin typeface="+mn-lt"/>
            </a:endParaRPr>
          </a:p>
        </p:txBody>
      </p:sp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2pPr lvl="1">
              <a:defRPr/>
            </a:lvl2pPr>
          </a:lstStyle>
          <a:p>
            <a:pPr lvl="1"/>
            <a:fld id="{9B788437-960D-472F-8565-FFCB84BA59AB}" type="slidenum">
              <a:rPr lang="en-US"/>
              <a:pPr lvl="1"/>
              <a:t>‹#›</a:t>
            </a:fld>
            <a:endParaRPr lang="en-US">
              <a:latin typeface="+mn-lt"/>
            </a:endParaRPr>
          </a:p>
        </p:txBody>
      </p:sp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2pPr lvl="1">
              <a:defRPr/>
            </a:lvl2pPr>
          </a:lstStyle>
          <a:p>
            <a:pPr lvl="1"/>
            <a:fld id="{2642EDD7-0A79-48A4-9782-14568358DE64}" type="slidenum">
              <a:rPr lang="en-US"/>
              <a:pPr lvl="1"/>
              <a:t>‹#›</a:t>
            </a:fld>
            <a:endParaRPr lang="en-US">
              <a:latin typeface="+mn-lt"/>
            </a:endParaRPr>
          </a:p>
        </p:txBody>
      </p:sp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2pPr lvl="1">
              <a:defRPr/>
            </a:lvl2pPr>
          </a:lstStyle>
          <a:p>
            <a:pPr lvl="1"/>
            <a:fld id="{DD2DA60E-9418-4584-850E-F5C7339C48FD}" type="slidenum">
              <a:rPr lang="en-US"/>
              <a:pPr lvl="1"/>
              <a:t>‹#›</a:t>
            </a:fld>
            <a:endParaRPr lang="en-US">
              <a:latin typeface="+mn-lt"/>
            </a:endParaRPr>
          </a:p>
        </p:txBody>
      </p:sp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2pPr lvl="1">
              <a:defRPr/>
            </a:lvl2pPr>
          </a:lstStyle>
          <a:p>
            <a:pPr lvl="1"/>
            <a:fld id="{1F01D889-641F-4223-9ADA-AC47F1328578}" type="slidenum">
              <a:rPr lang="en-US"/>
              <a:pPr lvl="1"/>
              <a:t>‹#›</a:t>
            </a:fld>
            <a:endParaRPr lang="en-US">
              <a:latin typeface="+mn-lt"/>
            </a:endParaRPr>
          </a:p>
        </p:txBody>
      </p:sp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2pPr lvl="1">
              <a:defRPr/>
            </a:lvl2pPr>
          </a:lstStyle>
          <a:p>
            <a:pPr lvl="1"/>
            <a:fld id="{5413B771-73B6-4703-B450-388037342808}" type="slidenum">
              <a:rPr lang="en-US"/>
              <a:pPr lvl="1"/>
              <a:t>‹#›</a:t>
            </a:fld>
            <a:endParaRPr lang="en-US">
              <a:latin typeface="+mn-lt"/>
            </a:endParaRPr>
          </a:p>
        </p:txBody>
      </p:sp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43700" y="609600"/>
            <a:ext cx="20193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2625" y="609600"/>
            <a:ext cx="5908675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2pPr lvl="1">
              <a:defRPr/>
            </a:lvl2pPr>
          </a:lstStyle>
          <a:p>
            <a:pPr lvl="1"/>
            <a:fld id="{A36FB0A9-834C-40E1-89C6-1C6C546120EB}" type="slidenum">
              <a:rPr lang="en-US"/>
              <a:pPr lvl="1"/>
              <a:t>‹#›</a:t>
            </a:fld>
            <a:endParaRPr lang="en-US">
              <a:latin typeface="+mn-lt"/>
            </a:endParaRPr>
          </a:p>
        </p:txBody>
      </p:sp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1"/>
          <p:cNvGrpSpPr/>
          <p:nvPr/>
        </p:nvGrpSpPr>
        <p:grpSpPr>
          <a:xfrm>
            <a:off x="0" y="0"/>
            <a:ext cx="9144000" cy="6400800"/>
            <a:chOff x="0" y="0"/>
            <a:chExt cx="9144000" cy="6400800"/>
          </a:xfrm>
        </p:grpSpPr>
        <p:sp>
          <p:nvSpPr>
            <p:cNvPr id="16" name="Rectangle 15"/>
            <p:cNvSpPr/>
            <p:nvPr/>
          </p:nvSpPr>
          <p:spPr>
            <a:xfrm>
              <a:off x="1828800" y="4572000"/>
              <a:ext cx="6858000" cy="1828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grpSp>
          <p:nvGrpSpPr>
            <p:cNvPr id="8" name="Group 10"/>
            <p:cNvGrpSpPr/>
            <p:nvPr/>
          </p:nvGrpSpPr>
          <p:grpSpPr>
            <a:xfrm>
              <a:off x="0" y="0"/>
              <a:ext cx="9144000" cy="6400800"/>
              <a:chOff x="0" y="0"/>
              <a:chExt cx="9144000" cy="6400800"/>
            </a:xfrm>
          </p:grpSpPr>
          <p:sp>
            <p:nvSpPr>
              <p:cNvPr id="15" name="Rectangle 14"/>
              <p:cNvSpPr/>
              <p:nvPr/>
            </p:nvSpPr>
            <p:spPr>
              <a:xfrm>
                <a:off x="0" y="0"/>
                <a:ext cx="1828800" cy="64008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10" name="Rectangle 9"/>
              <p:cNvSpPr/>
              <p:nvPr/>
            </p:nvSpPr>
            <p:spPr>
              <a:xfrm>
                <a:off x="0" y="4572000"/>
                <a:ext cx="9144000" cy="18288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ffectLst>
                <a:reflection blurRad="6350" stA="50000" endA="300" endPos="3850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</p:grpSp>
        <p:sp>
          <p:nvSpPr>
            <p:cNvPr id="13" name="Rectangle 12"/>
            <p:cNvSpPr/>
            <p:nvPr/>
          </p:nvSpPr>
          <p:spPr>
            <a:xfrm>
              <a:off x="0" y="4572000"/>
              <a:ext cx="1828800" cy="1828800"/>
            </a:xfrm>
            <a:prstGeom prst="rect">
              <a:avLst/>
            </a:prstGeom>
            <a:solidFill>
              <a:schemeClr val="accent2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934200" y="6553200"/>
            <a:ext cx="1676400" cy="228600"/>
          </a:xfrm>
        </p:spPr>
        <p:txBody>
          <a:bodyPr vert="horz" lIns="91440" tIns="45720" rIns="91440" bIns="45720" rtlCol="0" anchor="t" anchorCtr="0"/>
          <a:lstStyle>
            <a:lvl1pPr marL="0" algn="r" defTabSz="914400" rtl="0" eaLnBrk="1" latinLnBrk="0" hangingPunct="1">
              <a:defRPr sz="900" kern="1200" cap="small" baseline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91553" y="6553200"/>
            <a:ext cx="1676400" cy="228600"/>
          </a:xfrm>
        </p:spPr>
        <p:txBody>
          <a:bodyPr anchor="t" anchorCtr="0"/>
          <a:lstStyle>
            <a:lvl1pPr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870076" y="6553200"/>
            <a:ext cx="762000" cy="228600"/>
          </a:xfrm>
          <a:noFill/>
          <a:ln>
            <a:noFill/>
          </a:ln>
          <a:effectLst/>
        </p:spPr>
        <p:txBody>
          <a:bodyPr/>
          <a:lstStyle>
            <a:lvl1pPr algn="ctr">
              <a:defRPr sz="900" kern="1200" cap="small" baseline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905000" y="5867400"/>
            <a:ext cx="6570722" cy="457200"/>
          </a:xfrm>
        </p:spPr>
        <p:txBody>
          <a:bodyPr>
            <a:norm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>
            <a:lvl1pPr marL="0" indent="0" algn="l">
              <a:spcBef>
                <a:spcPts val="0"/>
              </a:spcBef>
              <a:buNone/>
              <a:defRPr sz="2000">
                <a:solidFill>
                  <a:schemeClr val="tx1">
                    <a:alpha val="5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905000" y="4648200"/>
            <a:ext cx="6553200" cy="1219200"/>
          </a:xfrm>
        </p:spPr>
        <p:txBody>
          <a:bodyPr anchor="b" anchorCtr="0">
            <a:noAutofit/>
          </a:bodyPr>
          <a:lstStyle>
            <a:lvl1pPr algn="l">
              <a:defRPr sz="36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/>
          </p:cNvSpPr>
          <p:nvPr>
            <p:ph type="title"/>
          </p:nvPr>
        </p:nvSpPr>
        <p:spPr>
          <a:xfrm>
            <a:off x="722313" y="2685391"/>
            <a:ext cx="7772400" cy="3112843"/>
          </a:xfrm>
        </p:spPr>
        <p:txBody>
          <a:bodyPr anchor="t">
            <a:normAutofit/>
          </a:bodyPr>
          <a:lstStyle>
            <a:lvl1pPr algn="ctr">
              <a:buNone/>
              <a:defRPr lang="en-US" sz="6000" b="1" dirty="0">
                <a:solidFill>
                  <a:schemeClr val="tx2">
                    <a:shade val="85000"/>
                    <a:satMod val="150000"/>
                  </a:schemeClr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3"/>
          <p:cNvSpPr>
            <a:spLocks noGrp="1"/>
          </p:cNvSpPr>
          <p:nvPr>
            <p:ph type="body" idx="1"/>
          </p:nvPr>
        </p:nvSpPr>
        <p:spPr>
          <a:xfrm>
            <a:off x="722313" y="1128932"/>
            <a:ext cx="7772400" cy="1509712"/>
          </a:xfrm>
        </p:spPr>
        <p:txBody>
          <a:bodyPr anchor="b">
            <a:normAutofit/>
          </a:bodyPr>
          <a:lstStyle>
            <a:lvl1pPr algn="ctr">
              <a:buNone/>
              <a:defRPr lang="en-US" sz="2400" b="0" smtClean="0">
                <a:solidFill>
                  <a:schemeClr val="tx2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Rectangl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Rectangl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10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7" name="Rectangle 6"/>
            <p:cNvSpPr/>
            <p:nvPr/>
          </p:nvSpPr>
          <p:spPr>
            <a:xfrm>
              <a:off x="0" y="0"/>
              <a:ext cx="1828800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8" name="Rectangle 7"/>
            <p:cNvSpPr/>
            <p:nvPr/>
          </p:nvSpPr>
          <p:spPr>
            <a:xfrm>
              <a:off x="0" y="2514600"/>
              <a:ext cx="1828800" cy="1828800"/>
            </a:xfrm>
            <a:prstGeom prst="rect">
              <a:avLst/>
            </a:prstGeom>
            <a:solidFill>
              <a:schemeClr val="accent2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9" name="Rectangle 8"/>
            <p:cNvSpPr/>
            <p:nvPr/>
          </p:nvSpPr>
          <p:spPr>
            <a:xfrm>
              <a:off x="1828800" y="2514600"/>
              <a:ext cx="7315200" cy="1828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05000" y="2667000"/>
            <a:ext cx="6629400" cy="1143000"/>
          </a:xfr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3600" kern="1200" cap="small" spc="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" y="4495800"/>
            <a:ext cx="1524000" cy="2057400"/>
          </a:xfrm>
        </p:spPr>
        <p:txBody>
          <a:bodyPr vert="horz" lIns="91440" tIns="45720" rIns="91440" bIns="45720" rtlCol="0">
            <a:normAutofit/>
          </a:bodyPr>
          <a:lstStyle>
            <a:lvl1pPr marL="0" indent="0">
              <a:lnSpc>
                <a:spcPct val="200000"/>
              </a:lnSpc>
              <a:buNone/>
              <a:defRPr sz="1600" b="1" kern="1200">
                <a:solidFill>
                  <a:srgbClr val="000000">
                    <a:alpha val="50196"/>
                  </a:srgb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400" rtl="0" eaLnBrk="1" latinLnBrk="0" hangingPunct="1">
              <a:lnSpc>
                <a:spcPct val="150000"/>
              </a:lnSpc>
              <a:spcBef>
                <a:spcPts val="1800"/>
              </a:spcBef>
              <a:buClr>
                <a:schemeClr val="accent1"/>
              </a:buClr>
              <a:buSzPct val="80000"/>
              <a:buFont typeface="Wingdings" pitchFamily="2" charset="2"/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931152" y="6556248"/>
            <a:ext cx="1673352" cy="228600"/>
          </a:xfrm>
        </p:spPr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92808" y="6556248"/>
            <a:ext cx="1673352" cy="228600"/>
          </a:xfr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867656" y="6556248"/>
            <a:ext cx="762000" cy="228600"/>
          </a:xfrm>
          <a:noFill/>
          <a:ln>
            <a:noFill/>
          </a:ln>
          <a:effectLst/>
        </p:spPr>
        <p:txBody>
          <a:bodyPr vert="horz" lIns="91440" tIns="45720" rIns="91440" bIns="45720" rtlCol="0" anchor="ctr"/>
          <a:lstStyle>
            <a:lvl1pPr marL="0" algn="ctr" defTabSz="914400" rtl="0" eaLnBrk="1" latinLnBrk="0" hangingPunct="1">
              <a:defRPr sz="900" kern="1200" cap="small" baseline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38400" y="228600"/>
            <a:ext cx="6248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438400" y="2298700"/>
            <a:ext cx="2971800" cy="3827463"/>
          </a:xfrm>
        </p:spPr>
        <p:txBody>
          <a:bodyPr>
            <a:normAutofit/>
          </a:bodyPr>
          <a:lstStyle>
            <a:lvl1pPr marL="228600" indent="-228600">
              <a:defRPr sz="1800"/>
            </a:lvl1pPr>
            <a:lvl2pPr marL="457200" indent="-228600">
              <a:defRPr sz="1800"/>
            </a:lvl2pPr>
            <a:lvl3pPr marL="685800" indent="-228600">
              <a:defRPr sz="1800"/>
            </a:lvl3pPr>
            <a:lvl4pPr marL="914400" indent="-228600">
              <a:defRPr sz="1800"/>
            </a:lvl4pPr>
            <a:lvl5pPr marL="1143000" indent="-228600"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715000" y="2298700"/>
            <a:ext cx="2971800" cy="3827463"/>
          </a:xfrm>
        </p:spPr>
        <p:txBody>
          <a:bodyPr>
            <a:normAutofit/>
          </a:bodyPr>
          <a:lstStyle>
            <a:lvl1pPr marL="228600" indent="-228600">
              <a:defRPr sz="1800"/>
            </a:lvl1pPr>
            <a:lvl2pPr marL="457200" indent="-228600">
              <a:defRPr sz="1800"/>
            </a:lvl2pPr>
            <a:lvl3pPr marL="685800" indent="-228600">
              <a:defRPr sz="1800"/>
            </a:lvl3pPr>
            <a:lvl4pPr marL="914400" indent="-228600">
              <a:defRPr sz="1800"/>
            </a:lvl4pPr>
            <a:lvl5pPr marL="1143000" indent="-228600"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38400" y="228600"/>
            <a:ext cx="6248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438400" y="2291697"/>
            <a:ext cx="2971800" cy="639762"/>
          </a:xfrm>
        </p:spPr>
        <p:txBody>
          <a:bodyPr vert="horz" lIns="91440" tIns="45720" rIns="91440" bIns="45720" rtlCol="0" anchor="ctr" anchorCtr="0">
            <a:noAutofit/>
          </a:bodyPr>
          <a:lstStyle>
            <a:lvl1pPr marL="0" indent="0">
              <a:buNone/>
              <a:defRPr sz="2200" b="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spcBef>
                <a:spcPts val="1800"/>
              </a:spcBef>
              <a:buClr>
                <a:schemeClr val="accent1"/>
              </a:buClr>
              <a:buSzPct val="80000"/>
              <a:buFont typeface="Wingdings" pitchFamily="2" charset="2"/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447925" y="3137647"/>
            <a:ext cx="2971800" cy="2999232"/>
          </a:xfr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228600" algn="l" defTabSz="914400" rtl="0" eaLnBrk="1" latinLnBrk="0" hangingPunct="1">
              <a:buSzPct val="80000"/>
              <a:buFont typeface="Wingdings" pitchFamily="2" charset="2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indent="-228600" algn="l" defTabSz="914400" rtl="0" eaLnBrk="1" latinLnBrk="0" hangingPunct="1">
              <a:buSzPct val="80000"/>
              <a:buFont typeface="Wingdings" pitchFamily="2" charset="2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400" indent="-228600" algn="l" defTabSz="914400" rtl="0" eaLnBrk="1" latinLnBrk="0" hangingPunct="1">
              <a:buSzPct val="80000"/>
              <a:buFont typeface="Wingdings" pitchFamily="2" charset="2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43000" indent="-228600" algn="l" defTabSz="914400" rtl="0" eaLnBrk="1" latinLnBrk="0" hangingPunct="1">
              <a:buSzPct val="80000"/>
              <a:buFont typeface="Wingdings" pitchFamily="2" charset="2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715000" y="2291697"/>
            <a:ext cx="2971800" cy="639762"/>
          </a:xfrm>
        </p:spPr>
        <p:txBody>
          <a:bodyPr anchor="ctr" anchorCtr="0">
            <a:noAutofit/>
          </a:bodyPr>
          <a:lstStyle>
            <a:lvl1pPr marL="0" indent="0">
              <a:buNone/>
              <a:defRPr sz="2200" b="0"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715000" y="3137647"/>
            <a:ext cx="2971800" cy="3001962"/>
          </a:xfr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4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430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10"/>
          <p:cNvGrpSpPr/>
          <p:nvPr/>
        </p:nvGrpSpPr>
        <p:grpSpPr>
          <a:xfrm>
            <a:off x="0" y="0"/>
            <a:ext cx="9144000" cy="1676400"/>
            <a:chOff x="0" y="0"/>
            <a:chExt cx="9144000" cy="1676400"/>
          </a:xfrm>
        </p:grpSpPr>
        <p:sp>
          <p:nvSpPr>
            <p:cNvPr id="7" name="Rectangle 6"/>
            <p:cNvSpPr/>
            <p:nvPr/>
          </p:nvSpPr>
          <p:spPr>
            <a:xfrm>
              <a:off x="0" y="0"/>
              <a:ext cx="9144000" cy="1676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0" y="0"/>
              <a:ext cx="1828800" cy="1676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0" name="Oval 9"/>
            <p:cNvSpPr/>
            <p:nvPr/>
          </p:nvSpPr>
          <p:spPr>
            <a:xfrm>
              <a:off x="495300" y="419100"/>
              <a:ext cx="838200" cy="838200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9"/>
          <p:cNvGrpSpPr/>
          <p:nvPr/>
        </p:nvGrpSpPr>
        <p:grpSpPr>
          <a:xfrm>
            <a:off x="0" y="0"/>
            <a:ext cx="1828800" cy="1676400"/>
            <a:chOff x="457200" y="457200"/>
            <a:chExt cx="1828800" cy="1676400"/>
          </a:xfrm>
        </p:grpSpPr>
        <p:sp>
          <p:nvSpPr>
            <p:cNvPr id="8" name="Rectangle 7"/>
            <p:cNvSpPr/>
            <p:nvPr/>
          </p:nvSpPr>
          <p:spPr>
            <a:xfrm>
              <a:off x="457200" y="457200"/>
              <a:ext cx="1828800" cy="1676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9" name="Oval 8"/>
            <p:cNvSpPr/>
            <p:nvPr/>
          </p:nvSpPr>
          <p:spPr>
            <a:xfrm>
              <a:off x="952500" y="876300"/>
              <a:ext cx="838200" cy="838200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41448" y="228600"/>
            <a:ext cx="6245352" cy="1143000"/>
          </a:xfr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spcBef>
                <a:spcPct val="0"/>
              </a:spcBef>
              <a:buNone/>
              <a:defRPr sz="4400" kern="1200" cap="small" spc="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706624" y="2446991"/>
            <a:ext cx="5715000" cy="3531198"/>
          </a:xfrm>
        </p:spPr>
        <p:txBody>
          <a:bodyPr>
            <a:normAutofit/>
          </a:bodyPr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4592" y="3031490"/>
            <a:ext cx="1524000" cy="2362200"/>
          </a:xfrm>
        </p:spPr>
        <p:txBody>
          <a:bodyPr/>
          <a:lstStyle>
            <a:lvl1pPr marL="0" indent="0">
              <a:lnSpc>
                <a:spcPct val="150000"/>
              </a:lnSpc>
              <a:buNone/>
              <a:defRPr sz="1400" b="1">
                <a:solidFill>
                  <a:srgbClr val="000000">
                    <a:alpha val="50196"/>
                  </a:srgb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41448" y="228600"/>
            <a:ext cx="6245352" cy="1143000"/>
          </a:xfr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spcBef>
                <a:spcPct val="0"/>
              </a:spcBef>
              <a:buNone/>
              <a:defRPr sz="4400" kern="1200" cap="small" spc="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706624" y="2450592"/>
            <a:ext cx="5715000" cy="3529584"/>
          </a:xfrm>
          <a:noFill/>
          <a:ln w="101600" cmpd="sng">
            <a:miter lim="800000"/>
          </a:ln>
          <a:effectLst>
            <a:outerShdw blurRad="63500" sx="102000" sy="102000" algn="ctr" rotWithShape="0">
              <a:prstClr val="black">
                <a:alpha val="30000"/>
              </a:prstClr>
            </a:outerShdw>
          </a:effectLst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none"/>
        </p:style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4592" y="3031489"/>
            <a:ext cx="1527048" cy="2359152"/>
          </a:xfrm>
        </p:spPr>
        <p:txBody>
          <a:bodyPr vert="horz" lIns="91440" tIns="45720" rIns="91440" bIns="45720" rtlCol="0">
            <a:normAutofit/>
          </a:bodyPr>
          <a:lstStyle>
            <a:lvl1pPr marL="0" indent="0">
              <a:lnSpc>
                <a:spcPct val="150000"/>
              </a:lnSpc>
              <a:buNone/>
              <a:defRPr sz="1400" b="1" kern="1200">
                <a:solidFill>
                  <a:srgbClr val="000000">
                    <a:alpha val="50196"/>
                  </a:srgb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 algn="l" defTabSz="914400" rtl="0" eaLnBrk="1" latinLnBrk="0" hangingPunct="1">
              <a:lnSpc>
                <a:spcPct val="150000"/>
              </a:lnSpc>
              <a:spcBef>
                <a:spcPts val="1800"/>
              </a:spcBef>
              <a:buClr>
                <a:schemeClr val="accent1"/>
              </a:buClr>
              <a:buSzPct val="80000"/>
              <a:buFont typeface="Wingdings" pitchFamily="2" charset="2"/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0"/>
          <p:cNvGrpSpPr/>
          <p:nvPr/>
        </p:nvGrpSpPr>
        <p:grpSpPr>
          <a:xfrm>
            <a:off x="0" y="0"/>
            <a:ext cx="9144000" cy="6858000"/>
            <a:chOff x="-442912" y="457200"/>
            <a:chExt cx="9144000" cy="6858000"/>
          </a:xfrm>
        </p:grpSpPr>
        <p:sp>
          <p:nvSpPr>
            <p:cNvPr id="18" name="Rectangle 17"/>
            <p:cNvSpPr/>
            <p:nvPr/>
          </p:nvSpPr>
          <p:spPr>
            <a:xfrm>
              <a:off x="-442912" y="457200"/>
              <a:ext cx="9129712" cy="16764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6872288" y="457200"/>
              <a:ext cx="1828800" cy="6858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6872288" y="457200"/>
              <a:ext cx="1828800" cy="1676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21" name="Oval 20"/>
            <p:cNvSpPr/>
            <p:nvPr/>
          </p:nvSpPr>
          <p:spPr>
            <a:xfrm>
              <a:off x="7367588" y="876300"/>
              <a:ext cx="838200" cy="838200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467600" y="2298700"/>
            <a:ext cx="1447800" cy="38274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0"/>
            <a:ext cx="5943600" cy="3840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848600" y="533400"/>
            <a:ext cx="762000" cy="609600"/>
          </a:xfrm>
        </p:spPr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Rectangl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Rectangl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38200" y="2114550"/>
            <a:ext cx="7924800" cy="1771650"/>
          </a:xfrm>
        </p:spPr>
        <p:txBody>
          <a:bodyPr>
            <a:noAutofit/>
          </a:bodyPr>
          <a:lstStyle>
            <a:lvl1pPr algn="r">
              <a:defRPr sz="6000" cap="all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38200" y="3886200"/>
            <a:ext cx="7924800" cy="1219200"/>
          </a:xfrm>
        </p:spPr>
        <p:txBody>
          <a:bodyPr>
            <a:normAutofit/>
          </a:bodyPr>
          <a:lstStyle>
            <a:lvl1pPr marL="0" indent="0" algn="r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/>
        </p:nvSpPr>
        <p:spPr>
          <a:xfrm rot="13549715">
            <a:off x="8120300" y="5774378"/>
            <a:ext cx="9906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8000"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0000">
                      <a:schemeClr val="accent2">
                        <a:lumMod val="40000"/>
                        <a:lumOff val="60000"/>
                      </a:schemeClr>
                    </a:gs>
                    <a:gs pos="100000">
                      <a:schemeClr val="bg2">
                        <a:lumMod val="20000"/>
                        <a:lumOff val="80000"/>
                      </a:schemeClr>
                    </a:gs>
                  </a:gsLst>
                  <a:lin ang="5400000" scaled="0"/>
                </a:gradFill>
                <a:sym typeface="Wingdings"/>
              </a:rPr>
              <a:t></a:t>
            </a:r>
            <a:endParaRPr sz="8000">
              <a:gradFill>
                <a:gsLst>
                  <a:gs pos="0">
                    <a:schemeClr val="accent2">
                      <a:lumMod val="75000"/>
                    </a:schemeClr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2">
                      <a:lumMod val="20000"/>
                      <a:lumOff val="80000"/>
                    </a:schemeClr>
                  </a:gs>
                </a:gsLst>
                <a:lin ang="5400000" scaled="0"/>
              </a:gradFill>
            </a:endParaRPr>
          </a:p>
        </p:txBody>
      </p:sp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2133600"/>
            <a:ext cx="7772400" cy="1362075"/>
          </a:xfrm>
        </p:spPr>
        <p:txBody>
          <a:bodyPr anchor="b" anchorCtr="0"/>
          <a:lstStyle>
            <a:lvl1pPr algn="r">
              <a:defRPr sz="3600" b="0" i="0" cap="all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3505200"/>
            <a:ext cx="7772400" cy="901700"/>
          </a:xfrm>
        </p:spPr>
        <p:txBody>
          <a:bodyPr anchor="t" anchorCtr="0"/>
          <a:lstStyle>
            <a:lvl1pPr marL="0" indent="0" algn="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/>
        </p:nvSpPr>
        <p:spPr>
          <a:xfrm rot="2783796">
            <a:off x="6232" y="-270992"/>
            <a:ext cx="9906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8000"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0000">
                      <a:schemeClr val="accent2">
                        <a:lumMod val="40000"/>
                        <a:lumOff val="60000"/>
                      </a:schemeClr>
                    </a:gs>
                    <a:gs pos="100000">
                      <a:schemeClr val="bg2">
                        <a:lumMod val="20000"/>
                        <a:lumOff val="80000"/>
                      </a:schemeClr>
                    </a:gs>
                  </a:gsLst>
                  <a:lin ang="5400000" scaled="0"/>
                </a:gradFill>
                <a:sym typeface="Wingdings"/>
              </a:rPr>
              <a:t></a:t>
            </a:r>
            <a:endParaRPr sz="8000">
              <a:gradFill>
                <a:gsLst>
                  <a:gs pos="0">
                    <a:schemeClr val="accent2">
                      <a:lumMod val="75000"/>
                    </a:schemeClr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2">
                      <a:lumMod val="20000"/>
                      <a:lumOff val="80000"/>
                    </a:schemeClr>
                  </a:gs>
                </a:gsLst>
                <a:lin ang="5400000" scaled="0"/>
              </a:gradFill>
            </a:endParaRPr>
          </a:p>
        </p:txBody>
      </p:sp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74638"/>
            <a:ext cx="8153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133600" y="1600200"/>
            <a:ext cx="3200400" cy="45259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0" y="1600200"/>
            <a:ext cx="3200400" cy="45259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74638"/>
            <a:ext cx="8153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133600" y="1515035"/>
            <a:ext cx="3200400" cy="639762"/>
          </a:xfrm>
        </p:spPr>
        <p:txBody>
          <a:bodyPr anchor="ctr" anchorCtr="0">
            <a:normAutofit/>
          </a:bodyPr>
          <a:lstStyle>
            <a:lvl1pPr marL="0" indent="0" algn="ctr">
              <a:buNone/>
              <a:defRPr sz="2000" b="0">
                <a:solidFill>
                  <a:schemeClr val="bg2">
                    <a:lumMod val="20000"/>
                    <a:lumOff val="8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133600" y="2285999"/>
            <a:ext cx="3200400" cy="38401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486400" y="1515035"/>
            <a:ext cx="3200400" cy="639762"/>
          </a:xfrm>
        </p:spPr>
        <p:txBody>
          <a:bodyPr anchor="ctr" anchorCtr="0">
            <a:normAutofit/>
          </a:bodyPr>
          <a:lstStyle>
            <a:lvl1pPr marL="0" indent="0" algn="ctr">
              <a:buNone/>
              <a:defRPr sz="2000" b="0">
                <a:solidFill>
                  <a:schemeClr val="bg2">
                    <a:lumMod val="20000"/>
                    <a:lumOff val="8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486400" y="2285999"/>
            <a:ext cx="3200400" cy="38401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TextBox 4"/>
          <p:cNvSpPr txBox="1"/>
          <p:nvPr/>
        </p:nvSpPr>
        <p:spPr>
          <a:xfrm rot="13549715">
            <a:off x="8120300" y="5774378"/>
            <a:ext cx="9906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8000"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0000">
                      <a:schemeClr val="accent2">
                        <a:lumMod val="40000"/>
                        <a:lumOff val="60000"/>
                      </a:schemeClr>
                    </a:gs>
                    <a:gs pos="100000">
                      <a:schemeClr val="bg2">
                        <a:lumMod val="20000"/>
                        <a:lumOff val="80000"/>
                      </a:schemeClr>
                    </a:gs>
                  </a:gsLst>
                  <a:lin ang="5400000" scaled="0"/>
                </a:gradFill>
                <a:sym typeface="Wingdings 2"/>
              </a:rPr>
              <a:t></a:t>
            </a:r>
            <a:endParaRPr sz="8000">
              <a:gradFill>
                <a:gsLst>
                  <a:gs pos="0">
                    <a:schemeClr val="accent2">
                      <a:lumMod val="75000"/>
                    </a:schemeClr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2">
                      <a:lumMod val="20000"/>
                      <a:lumOff val="80000"/>
                    </a:schemeClr>
                  </a:gs>
                </a:gsLst>
                <a:lin ang="5400000" scaled="0"/>
              </a:gradFill>
            </a:endParaRPr>
          </a:p>
        </p:txBody>
      </p:sp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153" y="273050"/>
            <a:ext cx="2680447" cy="116205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49" y="914400"/>
            <a:ext cx="5338763" cy="4799013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>
                <a:solidFill>
                  <a:schemeClr val="tx2"/>
                </a:solidFill>
              </a:defRPr>
            </a:lvl3pPr>
            <a:lvl4pPr>
              <a:defRPr sz="1600">
                <a:solidFill>
                  <a:schemeClr val="accent1">
                    <a:lumMod val="50000"/>
                  </a:schemeClr>
                </a:solidFill>
              </a:defRPr>
            </a:lvl4pPr>
            <a:lvl5pPr>
              <a:defRPr sz="1600">
                <a:solidFill>
                  <a:schemeClr val="accent4">
                    <a:lumMod val="50000"/>
                  </a:schemeClr>
                </a:solidFill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153" y="1905001"/>
            <a:ext cx="2223247" cy="4037012"/>
          </a:xfrm>
        </p:spPr>
        <p:txBody>
          <a:bodyPr/>
          <a:lstStyle>
            <a:lvl1pPr marL="0" indent="0">
              <a:buNone/>
              <a:defRPr sz="1400" i="1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21341" y="6539753"/>
            <a:ext cx="1828800" cy="228600"/>
          </a:xfrm>
        </p:spPr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456" y="274320"/>
            <a:ext cx="2679192" cy="1161288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9456" y="1901952"/>
            <a:ext cx="2221992" cy="4041648"/>
          </a:xfrm>
        </p:spPr>
        <p:txBody>
          <a:bodyPr/>
          <a:lstStyle>
            <a:lvl1pPr marL="0" indent="0">
              <a:buNone/>
              <a:defRPr sz="1400" i="1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3575304" y="914400"/>
            <a:ext cx="5340096" cy="48006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95344" y="1234440"/>
            <a:ext cx="4700016" cy="416052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, Alt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08810" y="4828310"/>
            <a:ext cx="6780213" cy="640080"/>
          </a:xfrm>
        </p:spPr>
        <p:txBody>
          <a:bodyPr anchor="b"/>
          <a:lstStyle>
            <a:lvl1pPr algn="r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08811" y="5486400"/>
            <a:ext cx="6780212" cy="640358"/>
          </a:xfrm>
        </p:spPr>
        <p:txBody>
          <a:bodyPr/>
          <a:lstStyle>
            <a:lvl1pPr marL="0" indent="0" algn="r">
              <a:buNone/>
              <a:defRPr sz="1400" i="1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550863" y="685800"/>
            <a:ext cx="8138160" cy="384048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916623" y="1005840"/>
            <a:ext cx="7406640" cy="3200400"/>
          </a:xfrm>
          <a:solidFill>
            <a:schemeClr val="tx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2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>
            <a:noAutofit/>
          </a:bodyPr>
          <a:lstStyle>
            <a:lvl1pPr marL="0" indent="0" algn="l">
              <a:buNone/>
              <a:defRPr sz="2200" b="1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>
            <a:noAutofit/>
          </a:bodyPr>
          <a:lstStyle>
            <a:lvl1pPr marL="0" indent="0" algn="l">
              <a:buNone/>
              <a:defRPr sz="2200" b="1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Rectangl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Rectangl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2 Pictures with Capti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456" y="274320"/>
            <a:ext cx="2679192" cy="1161288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9456" y="1901952"/>
            <a:ext cx="2221992" cy="4041648"/>
          </a:xfrm>
        </p:spPr>
        <p:txBody>
          <a:bodyPr/>
          <a:lstStyle>
            <a:lvl1pPr marL="0" indent="0">
              <a:buNone/>
              <a:defRPr sz="1400" i="1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Rectangle 7"/>
          <p:cNvSpPr>
            <a:spLocks/>
          </p:cNvSpPr>
          <p:nvPr/>
        </p:nvSpPr>
        <p:spPr>
          <a:xfrm>
            <a:off x="3575304" y="914400"/>
            <a:ext cx="2514600" cy="48006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918204" y="1257300"/>
            <a:ext cx="1828800" cy="41148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1" name="Rectangle 10"/>
          <p:cNvSpPr>
            <a:spLocks/>
          </p:cNvSpPr>
          <p:nvPr/>
        </p:nvSpPr>
        <p:spPr>
          <a:xfrm>
            <a:off x="6400800" y="914400"/>
            <a:ext cx="2514600" cy="48006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idx="13"/>
          </p:nvPr>
        </p:nvSpPr>
        <p:spPr>
          <a:xfrm>
            <a:off x="6743700" y="1257300"/>
            <a:ext cx="1828800" cy="41148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 Pictures with Caption, Alt.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456" y="274320"/>
            <a:ext cx="2679192" cy="1161288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9456" y="1901952"/>
            <a:ext cx="2221992" cy="4041648"/>
          </a:xfrm>
        </p:spPr>
        <p:txBody>
          <a:bodyPr/>
          <a:lstStyle>
            <a:lvl1pPr marL="0" indent="0">
              <a:buNone/>
              <a:defRPr sz="1400" i="1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3575304" y="914400"/>
            <a:ext cx="5340096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95344" y="1257300"/>
            <a:ext cx="4700016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3" name="Rectangle 12"/>
          <p:cNvSpPr/>
          <p:nvPr/>
        </p:nvSpPr>
        <p:spPr>
          <a:xfrm>
            <a:off x="3566160" y="3429000"/>
            <a:ext cx="5340096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4" name="Picture Placeholder 2"/>
          <p:cNvSpPr>
            <a:spLocks noGrp="1"/>
          </p:cNvSpPr>
          <p:nvPr>
            <p:ph type="pic" idx="13"/>
          </p:nvPr>
        </p:nvSpPr>
        <p:spPr>
          <a:xfrm>
            <a:off x="3886200" y="3771900"/>
            <a:ext cx="4700016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3 Pictures with Capti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456" y="274320"/>
            <a:ext cx="2679192" cy="1161288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9456" y="1901952"/>
            <a:ext cx="2221992" cy="4041648"/>
          </a:xfrm>
        </p:spPr>
        <p:txBody>
          <a:bodyPr/>
          <a:lstStyle>
            <a:lvl1pPr marL="0" indent="0">
              <a:buNone/>
              <a:defRPr sz="1400" i="1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3575304" y="914400"/>
            <a:ext cx="5340096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95344" y="1257300"/>
            <a:ext cx="4700016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Rectangle 8"/>
          <p:cNvSpPr/>
          <p:nvPr/>
        </p:nvSpPr>
        <p:spPr>
          <a:xfrm>
            <a:off x="3581400" y="3427413"/>
            <a:ext cx="2514600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idx="13"/>
          </p:nvPr>
        </p:nvSpPr>
        <p:spPr>
          <a:xfrm>
            <a:off x="3924300" y="3770313"/>
            <a:ext cx="1828800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1" name="Rectangle 10"/>
          <p:cNvSpPr/>
          <p:nvPr/>
        </p:nvSpPr>
        <p:spPr>
          <a:xfrm>
            <a:off x="6400800" y="3427413"/>
            <a:ext cx="2514600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idx="14"/>
          </p:nvPr>
        </p:nvSpPr>
        <p:spPr>
          <a:xfrm>
            <a:off x="6742113" y="3770313"/>
            <a:ext cx="1828800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 Pictures with Capti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456" y="274320"/>
            <a:ext cx="2679192" cy="1161288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9456" y="1901952"/>
            <a:ext cx="2221992" cy="4041648"/>
          </a:xfrm>
        </p:spPr>
        <p:txBody>
          <a:bodyPr/>
          <a:lstStyle>
            <a:lvl1pPr marL="0" indent="0">
              <a:buNone/>
              <a:defRPr sz="1400" i="1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3581400" y="3427413"/>
            <a:ext cx="2514600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idx="13"/>
          </p:nvPr>
        </p:nvSpPr>
        <p:spPr>
          <a:xfrm>
            <a:off x="3924300" y="3770313"/>
            <a:ext cx="1828800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1" name="Rectangle 10"/>
          <p:cNvSpPr/>
          <p:nvPr/>
        </p:nvSpPr>
        <p:spPr>
          <a:xfrm>
            <a:off x="6400800" y="3427413"/>
            <a:ext cx="2514600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idx="14"/>
          </p:nvPr>
        </p:nvSpPr>
        <p:spPr>
          <a:xfrm>
            <a:off x="6742113" y="3770313"/>
            <a:ext cx="1828800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3" name="Rectangle 12"/>
          <p:cNvSpPr/>
          <p:nvPr/>
        </p:nvSpPr>
        <p:spPr>
          <a:xfrm>
            <a:off x="3581400" y="914400"/>
            <a:ext cx="2514600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4" name="Picture Placeholder 2"/>
          <p:cNvSpPr>
            <a:spLocks noGrp="1"/>
          </p:cNvSpPr>
          <p:nvPr>
            <p:ph type="pic" idx="15"/>
          </p:nvPr>
        </p:nvSpPr>
        <p:spPr>
          <a:xfrm>
            <a:off x="3924300" y="1261872"/>
            <a:ext cx="1828800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5" name="Rectangle 14"/>
          <p:cNvSpPr/>
          <p:nvPr/>
        </p:nvSpPr>
        <p:spPr>
          <a:xfrm>
            <a:off x="6400800" y="914400"/>
            <a:ext cx="2514600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6" name="Picture Placeholder 2"/>
          <p:cNvSpPr>
            <a:spLocks noGrp="1"/>
          </p:cNvSpPr>
          <p:nvPr>
            <p:ph type="pic" idx="16"/>
          </p:nvPr>
        </p:nvSpPr>
        <p:spPr>
          <a:xfrm>
            <a:off x="6742113" y="1261872"/>
            <a:ext cx="1828800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19364" y="699247"/>
            <a:ext cx="1667435" cy="5014166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199" y="699247"/>
            <a:ext cx="6037729" cy="5014166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ctrTitle"/>
          </p:nvPr>
        </p:nvSpPr>
        <p:spPr>
          <a:xfrm>
            <a:off x="928662" y="1928803"/>
            <a:ext cx="7172348" cy="1470025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8" name="図形 7"/>
          <p:cNvSpPr>
            <a:spLocks noGrp="1"/>
          </p:cNvSpPr>
          <p:nvPr>
            <p:ph type="subTitle" idx="1"/>
          </p:nvPr>
        </p:nvSpPr>
        <p:spPr>
          <a:xfrm>
            <a:off x="1371600" y="3643314"/>
            <a:ext cx="6400800" cy="1285884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en-US" altLang="ja-JP" smtClean="0"/>
              <a:t>Click to edit Master subtitle style</a:t>
            </a:r>
            <a:endParaRPr kumimoji="1" lang="ja-JP" altLang="en-US" dirty="0"/>
          </a:p>
        </p:txBody>
      </p:sp>
      <p:sp>
        <p:nvSpPr>
          <p:cNvPr id="12" name="図形 1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1" name="図形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8" name="図形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1000100" y="4714884"/>
            <a:ext cx="7215239" cy="862009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図形 2"/>
          <p:cNvSpPr>
            <a:spLocks noGrp="1"/>
          </p:cNvSpPr>
          <p:nvPr>
            <p:ph type="body" idx="1"/>
          </p:nvPr>
        </p:nvSpPr>
        <p:spPr>
          <a:xfrm>
            <a:off x="1000101" y="2857496"/>
            <a:ext cx="7215238" cy="178595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2"/>
                </a:solidFill>
              </a:defRPr>
            </a:lvl1pPr>
            <a:lvl2pPr marL="457200" indent="0">
              <a:buNone/>
              <a:defRPr sz="1800">
                <a:solidFill>
                  <a:schemeClr val="tx2"/>
                </a:solidFill>
              </a:defRPr>
            </a:lvl2pPr>
            <a:lvl3pPr marL="914400" indent="0">
              <a:buNone/>
              <a:defRPr sz="1600">
                <a:solidFill>
                  <a:schemeClr val="tx2"/>
                </a:solidFill>
              </a:defRPr>
            </a:lvl3pPr>
            <a:lvl4pPr marL="1371600" indent="0">
              <a:buNone/>
              <a:defRPr sz="1400">
                <a:solidFill>
                  <a:schemeClr val="tx2"/>
                </a:solidFill>
              </a:defRPr>
            </a:lvl4pPr>
            <a:lvl5pPr marL="1828800" indent="0">
              <a:buNone/>
              <a:defRPr sz="1400">
                <a:solidFill>
                  <a:schemeClr val="tx2"/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 dirty="0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4" name="図形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5" name="図形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図形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4" name="図形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5" name="図形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A50B00-0035-41B9-B43A-BA009BAB7046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図形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A3CF12-B140-4BFC-992E-9FAF060FEF0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Rectangl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Rectangl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/>
          </a:p>
        </p:txBody>
      </p:sp>
      <p:sp>
        <p:nvSpPr>
          <p:cNvPr id="4" name="図形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5" name="図形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/>
          </a:p>
        </p:txBody>
      </p:sp>
      <p:sp>
        <p:nvSpPr>
          <p:cNvPr id="6" name="図形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7" name="図形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図形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図形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1671646" y="4572008"/>
            <a:ext cx="6400816" cy="928686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図形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図形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図形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図形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idx="1"/>
          </p:nvPr>
        </p:nvSpPr>
        <p:spPr>
          <a:xfrm>
            <a:off x="3575050" y="1428737"/>
            <a:ext cx="5111750" cy="4697427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/>
          </a:p>
        </p:txBody>
      </p:sp>
      <p:sp>
        <p:nvSpPr>
          <p:cNvPr id="5" name="図形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図形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1792288" y="5014914"/>
            <a:ext cx="5486400" cy="414350"/>
          </a:xfrm>
        </p:spPr>
        <p:txBody>
          <a:bodyPr anchor="b"/>
          <a:lstStyle>
            <a:lvl1pPr algn="ctr">
              <a:defRPr sz="2000" b="1"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正方形/長方形 2"/>
          <p:cNvSpPr>
            <a:spLocks noGrp="1"/>
          </p:cNvSpPr>
          <p:nvPr>
            <p:ph type="pic" idx="1"/>
          </p:nvPr>
        </p:nvSpPr>
        <p:spPr>
          <a:xfrm>
            <a:off x="1792288" y="742960"/>
            <a:ext cx="5486400" cy="4114800"/>
          </a:xfrm>
          <a:prstGeom prst="rect">
            <a:avLst/>
          </a:prstGeom>
          <a:noFill/>
          <a:ln w="50800" cap="sq">
            <a:solidFill>
              <a:schemeClr val="tx1"/>
            </a:solidFill>
            <a:miter lim="800000"/>
          </a:ln>
          <a:effectLst>
            <a:outerShdw blurRad="76200" dist="50800" dir="13500000" algn="tl" rotWithShape="0">
              <a:schemeClr val="bg1">
                <a:alpha val="80000"/>
              </a:schemeClr>
            </a:outerShdw>
          </a:effectLst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kumimoji="1" lang="en-US" altLang="ja-JP" smtClean="0"/>
              <a:t>Click icon to add picture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body" sz="half" idx="2"/>
          </p:nvPr>
        </p:nvSpPr>
        <p:spPr>
          <a:xfrm>
            <a:off x="1792288" y="5481658"/>
            <a:ext cx="5486400" cy="804862"/>
          </a:xfrm>
        </p:spPr>
        <p:txBody>
          <a:bodyPr/>
          <a:lstStyle>
            <a:lvl1pPr marL="0" indent="0" algn="ctr">
              <a:buNone/>
              <a:defRPr sz="1400"/>
            </a:lvl1pPr>
            <a:lvl2pPr marL="457200" indent="0" algn="ctr">
              <a:buNone/>
              <a:defRPr sz="12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900"/>
            </a:lvl4pPr>
            <a:lvl5pPr marL="1828800" indent="0" algn="ctr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 dirty="0"/>
          </a:p>
        </p:txBody>
      </p:sp>
      <p:sp>
        <p:nvSpPr>
          <p:cNvPr id="5" name="図形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図形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671514" y="274638"/>
            <a:ext cx="7829576" cy="1011222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図形 2"/>
          <p:cNvSpPr>
            <a:spLocks noGrp="1"/>
          </p:cNvSpPr>
          <p:nvPr>
            <p:ph type="body" orient="vert" idx="1"/>
          </p:nvPr>
        </p:nvSpPr>
        <p:spPr>
          <a:xfrm>
            <a:off x="671514" y="1285860"/>
            <a:ext cx="7829576" cy="4357718"/>
          </a:xfrm>
        </p:spPr>
        <p:txBody>
          <a:bodyPr vert="eaVert"/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 orient="vert"/>
          </p:nvPr>
        </p:nvSpPr>
        <p:spPr>
          <a:xfrm>
            <a:off x="6643702" y="285730"/>
            <a:ext cx="1785950" cy="5565797"/>
          </a:xfrm>
        </p:spPr>
        <p:txBody>
          <a:bodyPr vert="eaVert"/>
          <a:lstStyle>
            <a:lvl1pPr>
              <a:defRPr>
                <a:gradFill flip="none" rotWithShape="1">
                  <a:gsLst>
                    <a:gs pos="0">
                      <a:schemeClr val="tx1">
                        <a:tint val="65000"/>
                      </a:schemeClr>
                    </a:gs>
                    <a:gs pos="49900">
                      <a:schemeClr val="tx1">
                        <a:tint val="95000"/>
                      </a:schemeClr>
                    </a:gs>
                    <a:gs pos="50000">
                      <a:schemeClr val="tx1"/>
                    </a:gs>
                    <a:gs pos="100000">
                      <a:schemeClr val="tx1">
                        <a:tint val="95000"/>
                      </a:schemeClr>
                    </a:gs>
                  </a:gsLst>
                  <a:lin ang="5400000" scaled="1"/>
                  <a:tileRect/>
                </a:gradFill>
              </a:defRPr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図形 2"/>
          <p:cNvSpPr>
            <a:spLocks noGrp="1"/>
          </p:cNvSpPr>
          <p:nvPr>
            <p:ph type="body" orient="vert" idx="1"/>
          </p:nvPr>
        </p:nvSpPr>
        <p:spPr>
          <a:xfrm>
            <a:off x="642910" y="274640"/>
            <a:ext cx="5834090" cy="5583253"/>
          </a:xfrm>
        </p:spPr>
        <p:txBody>
          <a:bodyPr vert="eaVert"/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>
          <a:xfrm>
            <a:off x="652450" y="6356350"/>
            <a:ext cx="2133600" cy="365125"/>
          </a:xfrm>
        </p:spPr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>
          <a:xfrm>
            <a:off x="6286512" y="6356350"/>
            <a:ext cx="2133600" cy="365125"/>
          </a:xfrm>
        </p:spPr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/>
      </p:par>
    </p:tnLst>
  </p:timing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8" name="Rectangle 6"/>
          <p:cNvSpPr>
            <a:spLocks noGrp="1" noChangeArrowheads="1"/>
          </p:cNvSpPr>
          <p:nvPr>
            <p:ph type="ctrTitle"/>
          </p:nvPr>
        </p:nvSpPr>
        <p:spPr>
          <a:xfrm>
            <a:off x="304800" y="5029200"/>
            <a:ext cx="8686800" cy="947738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079" name="Rectangle 7"/>
          <p:cNvSpPr>
            <a:spLocks noGrp="1" noChangeArrowheads="1"/>
          </p:cNvSpPr>
          <p:nvPr>
            <p:ph type="subTitle" idx="1"/>
          </p:nvPr>
        </p:nvSpPr>
        <p:spPr>
          <a:xfrm>
            <a:off x="304800" y="5886450"/>
            <a:ext cx="8686800" cy="895350"/>
          </a:xfrm>
        </p:spPr>
        <p:txBody>
          <a:bodyPr/>
          <a:lstStyle>
            <a:lvl1pPr marL="0" indent="0">
              <a:buFont typeface="Wingdings" pitchFamily="2" charset="2"/>
              <a:buNone/>
              <a:defRPr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2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Rectangle 3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3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2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Rectangle 3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3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2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Rectangle 3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3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Rectangl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Rectangl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81000" y="1295400"/>
            <a:ext cx="41910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24400" y="1295400"/>
            <a:ext cx="41910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2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Rectangle 3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Rectangle 3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2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Rectangle 3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Rectangle 3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2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Rectangle 3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Rectangle 3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Rectangle 3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Rectangle 3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2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Rectangle 3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Rectangle 3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2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Rectangle 3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Rectangle 3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2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Rectangle 3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3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81800" y="76200"/>
            <a:ext cx="2133600" cy="6477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81000" y="76200"/>
            <a:ext cx="6248400" cy="6477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2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Rectangle 3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3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57200" y="2286000"/>
            <a:ext cx="8229600" cy="685800"/>
          </a:xfrm>
        </p:spPr>
        <p:txBody>
          <a:bodyPr/>
          <a:lstStyle>
            <a:lvl1pPr algn="ctr">
              <a:defRPr sz="66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2902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533400" y="2971800"/>
            <a:ext cx="8077200" cy="16764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129028" name="Rectangle 4"/>
          <p:cNvSpPr>
            <a:spLocks noGrp="1" noChangeArrowheads="1"/>
          </p:cNvSpPr>
          <p:nvPr>
            <p:ph type="dt" sz="half" idx="2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29029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29030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>
            <a:normAutofit/>
          </a:bodyPr>
          <a:lstStyle>
            <a:lvl1pPr algn="ctr">
              <a:defRPr sz="2400" b="1">
                <a:solidFill>
                  <a:schemeClr val="tx2"/>
                </a:solidFill>
                <a:effectLst>
                  <a:outerShdw blurRad="38100" dist="25400" dir="8220000" algn="tr" rotWithShape="0">
                    <a:prstClr val="black">
                      <a:alpha val="35000"/>
                    </a:prst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Rectangl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Rectangl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524000" y="838200"/>
            <a:ext cx="36576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334000" y="838200"/>
            <a:ext cx="36576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38950" y="76200"/>
            <a:ext cx="2228850" cy="6248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52400" y="76200"/>
            <a:ext cx="6534150" cy="6248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ctrTitle"/>
          </p:nvPr>
        </p:nvSpPr>
        <p:spPr>
          <a:xfrm>
            <a:off x="928662" y="1928803"/>
            <a:ext cx="7172348" cy="1470025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8" name="図形 7"/>
          <p:cNvSpPr>
            <a:spLocks noGrp="1"/>
          </p:cNvSpPr>
          <p:nvPr>
            <p:ph type="subTitle" idx="1"/>
          </p:nvPr>
        </p:nvSpPr>
        <p:spPr>
          <a:xfrm>
            <a:off x="1371600" y="3643314"/>
            <a:ext cx="6400800" cy="1285884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en-US" altLang="ja-JP" smtClean="0"/>
              <a:t>Click to edit Master subtitle style</a:t>
            </a:r>
            <a:endParaRPr kumimoji="1" lang="ja-JP" altLang="en-US" dirty="0"/>
          </a:p>
        </p:txBody>
      </p:sp>
      <p:sp>
        <p:nvSpPr>
          <p:cNvPr id="12" name="図形 1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1" name="図形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8" name="図形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727729" y="1062637"/>
            <a:ext cx="4599432" cy="3977640"/>
          </a:xfrm>
          <a:prstGeom prst="rect">
            <a:avLst/>
          </a:prstGeom>
          <a:solidFill>
            <a:schemeClr val="tx2">
              <a:shade val="15000"/>
            </a:schemeClr>
          </a:solidFill>
          <a:ln w="63500">
            <a:noFill/>
            <a:miter lim="800000"/>
          </a:ln>
          <a:effectLst>
            <a:outerShdw blurRad="63500" dist="25400" dir="7200000" algn="t" rotWithShape="0">
              <a:prstClr val="black">
                <a:alpha val="45000"/>
              </a:prstClr>
            </a:outerShdw>
          </a:effectLst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lIns="45720" rIns="45720" rtlCol="0" anchor="ctr">
            <a:normAutofit/>
          </a:bodyPr>
          <a:lstStyle/>
          <a:p>
            <a:pPr marL="0" indent="-274320" algn="l">
              <a:buClr>
                <a:schemeClr val="accent1"/>
              </a:buClr>
              <a:buSzPct val="80000"/>
              <a:buFont typeface="Wingdings 2" pitchFamily="18" charset="2"/>
              <a:buNone/>
            </a:pPr>
            <a:endParaRPr lang="en-US" sz="20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2" name="Rectangle 2"/>
          <p:cNvSpPr>
            <a:spLocks noGrp="1"/>
          </p:cNvSpPr>
          <p:nvPr>
            <p:ph type="title"/>
          </p:nvPr>
        </p:nvSpPr>
        <p:spPr>
          <a:xfrm>
            <a:off x="5514536" y="4343400"/>
            <a:ext cx="3048000" cy="709858"/>
          </a:xfrm>
        </p:spPr>
        <p:txBody>
          <a:bodyPr anchor="t">
            <a:noAutofit/>
          </a:bodyPr>
          <a:lstStyle>
            <a:lvl1pPr algn="l">
              <a:buNone/>
              <a:defRPr sz="2200" b="1">
                <a:solidFill>
                  <a:schemeClr val="tx2"/>
                </a:solidFill>
                <a:effectLst>
                  <a:outerShdw blurRad="38100" dist="25400" dir="8220000" algn="tr" rotWithShape="0">
                    <a:prstClr val="black">
                      <a:alpha val="35000"/>
                    </a:prst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3"/>
          <p:cNvSpPr>
            <a:spLocks noGrp="1"/>
          </p:cNvSpPr>
          <p:nvPr>
            <p:ph type="pic" idx="1"/>
          </p:nvPr>
        </p:nvSpPr>
        <p:spPr>
          <a:xfrm>
            <a:off x="739645" y="1222657"/>
            <a:ext cx="4575601" cy="3657600"/>
          </a:xfrm>
          <a:solidFill>
            <a:schemeClr val="tx2">
              <a:shade val="75000"/>
            </a:schemeClr>
          </a:solidFill>
          <a:ln w="63500">
            <a:noFill/>
            <a:miter lim="800000"/>
          </a:ln>
          <a:effectLst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/>
          <a:lstStyle>
            <a:lvl1pPr>
              <a:buNone/>
              <a:defRPr sz="3200"/>
            </a:lvl1pPr>
          </a:lstStyle>
          <a:p>
            <a:r>
              <a:rPr lang="en-US" sz="2000" smtClean="0"/>
              <a:t>Click icon to add picture</a:t>
            </a:r>
            <a:endParaRPr lang="en-US" sz="2000"/>
          </a:p>
        </p:txBody>
      </p:sp>
      <p:sp>
        <p:nvSpPr>
          <p:cNvPr id="4" name="Rectangle 4"/>
          <p:cNvSpPr>
            <a:spLocks noGrp="1"/>
          </p:cNvSpPr>
          <p:nvPr>
            <p:ph type="body" sz="half" idx="2"/>
          </p:nvPr>
        </p:nvSpPr>
        <p:spPr>
          <a:xfrm>
            <a:off x="5514536" y="1371600"/>
            <a:ext cx="3044952" cy="2930086"/>
          </a:xfrm>
        </p:spPr>
        <p:txBody>
          <a:bodyPr bIns="0" anchor="b">
            <a:normAutofit/>
          </a:bodyPr>
          <a:lstStyle>
            <a:lvl1pPr marL="0" marR="0" indent="0" algn="l">
              <a:buFontTx/>
              <a:buNone/>
              <a:defRPr sz="1300">
                <a:solidFill>
                  <a:schemeClr val="tx1">
                    <a:tint val="95000"/>
                  </a:schemeClr>
                </a:solidFill>
              </a:defRPr>
            </a:lvl1pPr>
            <a:lvl2pPr marL="460375" marR="0" indent="-112713">
              <a:buFontTx/>
              <a:buNone/>
              <a:defRPr sz="1200"/>
            </a:lvl2pPr>
            <a:lvl3pPr marL="914400" marR="0" indent="-117475">
              <a:buFontTx/>
              <a:buNone/>
              <a:defRPr sz="1000"/>
            </a:lvl3pPr>
            <a:lvl4pPr marL="1316038" marR="0" indent="-112713">
              <a:buFontTx/>
              <a:buNone/>
              <a:defRPr sz="900"/>
            </a:lvl4pPr>
            <a:lvl5pPr marL="1711325" marR="0" indent="-117475">
              <a:buFontTx/>
              <a:buNone/>
              <a:defRPr sz="9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Rectangle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Rectangle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1000100" y="4714884"/>
            <a:ext cx="7215239" cy="862009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図形 2"/>
          <p:cNvSpPr>
            <a:spLocks noGrp="1"/>
          </p:cNvSpPr>
          <p:nvPr>
            <p:ph type="body" idx="1"/>
          </p:nvPr>
        </p:nvSpPr>
        <p:spPr>
          <a:xfrm>
            <a:off x="1000101" y="2857496"/>
            <a:ext cx="7215238" cy="178595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2"/>
                </a:solidFill>
              </a:defRPr>
            </a:lvl1pPr>
            <a:lvl2pPr marL="457200" indent="0">
              <a:buNone/>
              <a:defRPr sz="1800">
                <a:solidFill>
                  <a:schemeClr val="tx2"/>
                </a:solidFill>
              </a:defRPr>
            </a:lvl2pPr>
            <a:lvl3pPr marL="914400" indent="0">
              <a:buNone/>
              <a:defRPr sz="1600">
                <a:solidFill>
                  <a:schemeClr val="tx2"/>
                </a:solidFill>
              </a:defRPr>
            </a:lvl3pPr>
            <a:lvl4pPr marL="1371600" indent="0">
              <a:buNone/>
              <a:defRPr sz="1400">
                <a:solidFill>
                  <a:schemeClr val="tx2"/>
                </a:solidFill>
              </a:defRPr>
            </a:lvl4pPr>
            <a:lvl5pPr marL="1828800" indent="0">
              <a:buNone/>
              <a:defRPr sz="1400">
                <a:solidFill>
                  <a:schemeClr val="tx2"/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 dirty="0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4" name="図形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5" name="図形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図形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/>
          </a:p>
        </p:txBody>
      </p:sp>
      <p:sp>
        <p:nvSpPr>
          <p:cNvPr id="4" name="図形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5" name="図形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/>
          </a:p>
        </p:txBody>
      </p:sp>
      <p:sp>
        <p:nvSpPr>
          <p:cNvPr id="6" name="図形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7" name="図形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図形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図形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1671646" y="4572008"/>
            <a:ext cx="6400816" cy="928686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図形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図形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図形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図形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idx="1"/>
          </p:nvPr>
        </p:nvSpPr>
        <p:spPr>
          <a:xfrm>
            <a:off x="3575050" y="1428737"/>
            <a:ext cx="5111750" cy="4697427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/>
          </a:p>
        </p:txBody>
      </p:sp>
      <p:sp>
        <p:nvSpPr>
          <p:cNvPr id="5" name="図形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図形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1792288" y="5014914"/>
            <a:ext cx="5486400" cy="414350"/>
          </a:xfrm>
        </p:spPr>
        <p:txBody>
          <a:bodyPr anchor="b"/>
          <a:lstStyle>
            <a:lvl1pPr algn="ctr">
              <a:defRPr sz="2000" b="1"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正方形/長方形 2"/>
          <p:cNvSpPr>
            <a:spLocks noGrp="1"/>
          </p:cNvSpPr>
          <p:nvPr>
            <p:ph type="pic" idx="1"/>
          </p:nvPr>
        </p:nvSpPr>
        <p:spPr>
          <a:xfrm>
            <a:off x="1792288" y="742960"/>
            <a:ext cx="5486400" cy="4114800"/>
          </a:xfrm>
          <a:prstGeom prst="rect">
            <a:avLst/>
          </a:prstGeom>
          <a:noFill/>
          <a:ln w="50800" cap="sq">
            <a:solidFill>
              <a:schemeClr val="tx1"/>
            </a:solidFill>
            <a:miter lim="800000"/>
          </a:ln>
          <a:effectLst>
            <a:outerShdw blurRad="76200" dist="50800" dir="13500000" algn="tl" rotWithShape="0">
              <a:schemeClr val="bg1">
                <a:alpha val="80000"/>
              </a:schemeClr>
            </a:outerShdw>
          </a:effectLst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kumimoji="1" lang="en-US" altLang="ja-JP" smtClean="0"/>
              <a:t>Click icon to add picture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body" sz="half" idx="2"/>
          </p:nvPr>
        </p:nvSpPr>
        <p:spPr>
          <a:xfrm>
            <a:off x="1792288" y="5481658"/>
            <a:ext cx="5486400" cy="804862"/>
          </a:xfrm>
        </p:spPr>
        <p:txBody>
          <a:bodyPr/>
          <a:lstStyle>
            <a:lvl1pPr marL="0" indent="0" algn="ctr">
              <a:buNone/>
              <a:defRPr sz="1400"/>
            </a:lvl1pPr>
            <a:lvl2pPr marL="457200" indent="0" algn="ctr">
              <a:buNone/>
              <a:defRPr sz="12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900"/>
            </a:lvl4pPr>
            <a:lvl5pPr marL="1828800" indent="0" algn="ctr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 dirty="0"/>
          </a:p>
        </p:txBody>
      </p:sp>
      <p:sp>
        <p:nvSpPr>
          <p:cNvPr id="5" name="図形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図形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671514" y="274638"/>
            <a:ext cx="7829576" cy="1011222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図形 2"/>
          <p:cNvSpPr>
            <a:spLocks noGrp="1"/>
          </p:cNvSpPr>
          <p:nvPr>
            <p:ph type="body" orient="vert" idx="1"/>
          </p:nvPr>
        </p:nvSpPr>
        <p:spPr>
          <a:xfrm>
            <a:off x="671514" y="1285860"/>
            <a:ext cx="7829576" cy="4357718"/>
          </a:xfrm>
        </p:spPr>
        <p:txBody>
          <a:bodyPr vert="eaVert"/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 orient="vert"/>
          </p:nvPr>
        </p:nvSpPr>
        <p:spPr>
          <a:xfrm>
            <a:off x="6643702" y="285730"/>
            <a:ext cx="1785950" cy="5565797"/>
          </a:xfrm>
        </p:spPr>
        <p:txBody>
          <a:bodyPr vert="eaVert"/>
          <a:lstStyle>
            <a:lvl1pPr>
              <a:defRPr>
                <a:gradFill flip="none" rotWithShape="1">
                  <a:gsLst>
                    <a:gs pos="0">
                      <a:schemeClr val="tx1">
                        <a:tint val="65000"/>
                      </a:schemeClr>
                    </a:gs>
                    <a:gs pos="49900">
                      <a:schemeClr val="tx1">
                        <a:tint val="95000"/>
                      </a:schemeClr>
                    </a:gs>
                    <a:gs pos="50000">
                      <a:schemeClr val="tx1"/>
                    </a:gs>
                    <a:gs pos="100000">
                      <a:schemeClr val="tx1">
                        <a:tint val="95000"/>
                      </a:schemeClr>
                    </a:gs>
                  </a:gsLst>
                  <a:lin ang="5400000" scaled="1"/>
                  <a:tileRect/>
                </a:gradFill>
              </a:defRPr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図形 2"/>
          <p:cNvSpPr>
            <a:spLocks noGrp="1"/>
          </p:cNvSpPr>
          <p:nvPr>
            <p:ph type="body" orient="vert" idx="1"/>
          </p:nvPr>
        </p:nvSpPr>
        <p:spPr>
          <a:xfrm>
            <a:off x="642910" y="274640"/>
            <a:ext cx="5834090" cy="5583253"/>
          </a:xfrm>
        </p:spPr>
        <p:txBody>
          <a:bodyPr vert="eaVert"/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>
          <a:xfrm>
            <a:off x="652450" y="6356350"/>
            <a:ext cx="2133600" cy="365125"/>
          </a:xfrm>
        </p:spPr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>
          <a:xfrm>
            <a:off x="6286512" y="6356350"/>
            <a:ext cx="2133600" cy="365125"/>
          </a:xfrm>
        </p:spPr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Picture 87" descr="title - 2.png"/>
          <p:cNvPicPr>
            <a:picLocks noChangeAspect="1"/>
          </p:cNvPicPr>
          <p:nvPr/>
        </p:nvPicPr>
        <p:blipFill>
          <a:blip r:embed="rId2"/>
          <a:srcRect l="13043" t="17903" r="2805" b="2648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69900" y="954741"/>
            <a:ext cx="7315200" cy="1676400"/>
          </a:xfrm>
        </p:spPr>
        <p:txBody>
          <a:bodyPr>
            <a:noAutofit/>
          </a:bodyPr>
          <a:lstStyle>
            <a:lvl1pPr algn="l">
              <a:defRPr sz="4800">
                <a:solidFill>
                  <a:schemeClr val="tx1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22300" y="2895600"/>
            <a:ext cx="4559300" cy="2590800"/>
          </a:xfrm>
        </p:spPr>
        <p:txBody>
          <a:bodyPr>
            <a:normAutofit/>
          </a:bodyPr>
          <a:lstStyle>
            <a:lvl1pPr marL="0" indent="0" algn="l">
              <a:lnSpc>
                <a:spcPct val="125000"/>
              </a:lnSpc>
              <a:buNone/>
              <a:defRPr sz="1800">
                <a:gradFill>
                  <a:gsLst>
                    <a:gs pos="0">
                      <a:schemeClr val="tx1">
                        <a:lumMod val="60000"/>
                        <a:lumOff val="40000"/>
                      </a:schemeClr>
                    </a:gs>
                    <a:gs pos="100000">
                      <a:schemeClr val="tx1">
                        <a:lumMod val="40000"/>
                        <a:lumOff val="60000"/>
                      </a:schemeClr>
                    </a:gs>
                  </a:gsLst>
                  <a:lin ang="8100000" scaled="1"/>
                </a:gra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6200"/>
            <a:ext cx="8229600" cy="1577788"/>
          </a:xfrm>
        </p:spPr>
        <p:txBody>
          <a:bodyPr>
            <a:normAutofit/>
          </a:bodyPr>
          <a:lstStyle>
            <a:lvl1pPr algn="l">
              <a:defRPr sz="44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 descr="summer1.png"/>
          <p:cNvPicPr>
            <a:picLocks noChangeAspect="1"/>
          </p:cNvPicPr>
          <p:nvPr/>
        </p:nvPicPr>
        <p:blipFill>
          <a:blip r:embed="rId2"/>
          <a:srcRect l="4545" r="4545"/>
          <a:stretch>
            <a:fillRect/>
          </a:stretch>
        </p:blipFill>
        <p:spPr>
          <a:xfrm>
            <a:off x="0" y="1618637"/>
            <a:ext cx="9144000" cy="3991109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85887" y="1295400"/>
            <a:ext cx="6399213" cy="1590675"/>
          </a:xfr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800" kern="1200">
                <a:solidFill>
                  <a:schemeClr val="tx1">
                    <a:lumMod val="60000"/>
                    <a:lumOff val="40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85887" y="3657600"/>
            <a:ext cx="6399213" cy="1500187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125000"/>
              </a:lnSpc>
              <a:spcBef>
                <a:spcPts val="1800"/>
              </a:spcBef>
              <a:buFontTx/>
              <a:buNone/>
              <a:defRPr sz="1800" kern="1200">
                <a:gradFill>
                  <a:gsLst>
                    <a:gs pos="0">
                      <a:schemeClr val="tx1">
                        <a:lumMod val="60000"/>
                        <a:lumOff val="40000"/>
                      </a:schemeClr>
                    </a:gs>
                    <a:gs pos="100000">
                      <a:schemeClr val="tx1">
                        <a:lumMod val="40000"/>
                        <a:lumOff val="60000"/>
                      </a:schemeClr>
                    </a:gs>
                  </a:gsLst>
                  <a:lin ang="8100000" scaled="1"/>
                </a:gra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371600" y="1976718"/>
            <a:ext cx="3017520" cy="4149445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54880" y="1976718"/>
            <a:ext cx="3017520" cy="4151376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5186" y="1828800"/>
            <a:ext cx="3017520" cy="715962"/>
          </a:xfrm>
        </p:spPr>
        <p:txBody>
          <a:bodyPr anchor="ctr" anchorCtr="0">
            <a:noAutofit/>
          </a:bodyPr>
          <a:lstStyle>
            <a:lvl1pPr marL="0" indent="0" algn="ctr">
              <a:buNone/>
              <a:defRPr sz="2200" b="0"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375186" y="2743200"/>
            <a:ext cx="3017520" cy="3382962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752601" y="1828800"/>
            <a:ext cx="3017520" cy="715962"/>
          </a:xfrm>
        </p:spPr>
        <p:txBody>
          <a:bodyPr anchor="ctr" anchorCtr="0">
            <a:noAutofit/>
          </a:bodyPr>
          <a:lstStyle>
            <a:lvl1pPr marL="0" indent="0" algn="ctr">
              <a:buNone/>
              <a:defRPr sz="2200" b="0"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52601" y="2743200"/>
            <a:ext cx="3017520" cy="3382962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title - 2.png"/>
          <p:cNvPicPr>
            <a:picLocks noChangeAspect="1"/>
          </p:cNvPicPr>
          <p:nvPr/>
        </p:nvPicPr>
        <p:blipFill>
          <a:blip r:embed="rId2"/>
          <a:srcRect l="13043" t="17903" r="10455" b="9871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flowers content.png"/>
          <p:cNvPicPr>
            <a:picLocks noChangeAspect="1"/>
          </p:cNvPicPr>
          <p:nvPr/>
        </p:nvPicPr>
        <p:blipFill>
          <a:blip r:embed="rId2"/>
          <a:srcRect l="4545" t="8217" r="4545" b="1311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860550"/>
          </a:xfrm>
        </p:spPr>
        <p:txBody>
          <a:bodyPr anchor="ctr" anchorCtr="0">
            <a:normAutofit/>
          </a:bodyPr>
          <a:lstStyle>
            <a:lvl1pPr algn="l">
              <a:defRPr sz="28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2400" y="914400"/>
            <a:ext cx="4114800" cy="5029200"/>
          </a:xfrm>
        </p:spPr>
        <p:txBody>
          <a:bodyPr>
            <a:normAutofit/>
          </a:bodyPr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 baseline="0"/>
            </a:lvl6pPr>
            <a:lvl7pPr>
              <a:defRPr sz="1800" baseline="0"/>
            </a:lvl7pPr>
            <a:lvl8pPr>
              <a:defRPr sz="1800" baseline="0"/>
            </a:lvl8pPr>
            <a:lvl9pPr>
              <a:defRPr sz="1800" baseline="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21544" y="2286000"/>
            <a:ext cx="2079625" cy="3860799"/>
          </a:xfrm>
        </p:spPr>
        <p:txBody>
          <a:bodyPr/>
          <a:lstStyle>
            <a:lvl1pPr marL="0" indent="0">
              <a:lnSpc>
                <a:spcPct val="150000"/>
              </a:lnSpc>
              <a:buNone/>
              <a:defRPr sz="1400">
                <a:gradFill>
                  <a:gsLst>
                    <a:gs pos="0">
                      <a:schemeClr val="tx1">
                        <a:lumMod val="60000"/>
                        <a:lumOff val="40000"/>
                      </a:schemeClr>
                    </a:gs>
                    <a:gs pos="100000">
                      <a:schemeClr val="tx1">
                        <a:lumMod val="40000"/>
                        <a:lumOff val="60000"/>
                      </a:schemeClr>
                    </a:gs>
                  </a:gsLst>
                  <a:lin ang="8100000" scaled="1"/>
                </a:gra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2" cy="1860550"/>
          </a:xfrm>
        </p:spPr>
        <p:txBody>
          <a:bodyPr vert="horz" lIns="91440" tIns="45720" rIns="91440" bIns="45720" rtlCol="0" anchor="ctr" anchorCtr="0">
            <a:norm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2800" b="0" kern="1200">
                <a:solidFill>
                  <a:schemeClr val="tx1">
                    <a:lumMod val="60000"/>
                    <a:lumOff val="40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962400" y="914400"/>
            <a:ext cx="4114800" cy="5029200"/>
          </a:xfrm>
          <a:prstGeom prst="ellipse">
            <a:avLst/>
          </a:prstGeom>
          <a:ln w="63500">
            <a:gradFill>
              <a:gsLst>
                <a:gs pos="0">
                  <a:schemeClr val="accent1"/>
                </a:gs>
                <a:gs pos="50000">
                  <a:schemeClr val="accent1">
                    <a:lumMod val="60000"/>
                    <a:lumOff val="4000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</a:gsLst>
              <a:lin ang="5400000" scaled="0"/>
            </a:gradFill>
          </a:ln>
          <a:effectLst>
            <a:innerShdw blurRad="381000">
              <a:schemeClr val="bg1"/>
            </a:innerShdw>
          </a:effectLst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21544" y="2286000"/>
            <a:ext cx="2079625" cy="3860798"/>
          </a:xfrm>
        </p:spPr>
        <p:txBody>
          <a:bodyPr/>
          <a:lstStyle>
            <a:lvl1pPr marL="0" indent="0">
              <a:lnSpc>
                <a:spcPct val="150000"/>
              </a:lnSpc>
              <a:buNone/>
              <a:defRPr sz="1400">
                <a:gradFill>
                  <a:gsLst>
                    <a:gs pos="0">
                      <a:schemeClr val="tx1">
                        <a:lumMod val="60000"/>
                        <a:lumOff val="40000"/>
                      </a:schemeClr>
                    </a:gs>
                    <a:gs pos="100000">
                      <a:schemeClr val="tx1">
                        <a:lumMod val="40000"/>
                        <a:lumOff val="60000"/>
                      </a:schemeClr>
                    </a:gs>
                  </a:gsLst>
                  <a:lin ang="8100000" scaled="1"/>
                </a:gra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10400" y="295835"/>
            <a:ext cx="1676400" cy="583032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69900" y="1653988"/>
            <a:ext cx="6007100" cy="447217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09892A-0574-4753-B3B5-882803074C2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00B4B-F5D2-44DD-9A19-A980681504E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09892A-0574-4753-B3B5-882803074C2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00B4B-F5D2-44DD-9A19-A980681504E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09892A-0574-4753-B3B5-882803074C2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00B4B-F5D2-44DD-9A19-A980681504E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09892A-0574-4753-B3B5-882803074C2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00B4B-F5D2-44DD-9A19-A980681504E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09892A-0574-4753-B3B5-882803074C2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00B4B-F5D2-44DD-9A19-A980681504E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09892A-0574-4753-B3B5-882803074C2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00B4B-F5D2-44DD-9A19-A980681504E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09892A-0574-4753-B3B5-882803074C2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00B4B-F5D2-44DD-9A19-A980681504E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09892A-0574-4753-B3B5-882803074C2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00B4B-F5D2-44DD-9A19-A980681504E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09892A-0574-4753-B3B5-882803074C2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00B4B-F5D2-44DD-9A19-A980681504E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lowchart: Document 6"/>
          <p:cNvSpPr/>
          <p:nvPr/>
        </p:nvSpPr>
        <p:spPr>
          <a:xfrm rot="10800000">
            <a:off x="1" y="1520731"/>
            <a:ext cx="9144000" cy="3435579"/>
          </a:xfrm>
          <a:custGeom>
            <a:avLst/>
            <a:gdLst>
              <a:gd name="connsiteX0" fmla="*/ 0 w 21600"/>
              <a:gd name="connsiteY0" fmla="*/ 0 h 18805"/>
              <a:gd name="connsiteX1" fmla="*/ 21600 w 21600"/>
              <a:gd name="connsiteY1" fmla="*/ 0 h 18805"/>
              <a:gd name="connsiteX2" fmla="*/ 21600 w 21600"/>
              <a:gd name="connsiteY2" fmla="*/ 17322 h 18805"/>
              <a:gd name="connsiteX3" fmla="*/ 0 w 21600"/>
              <a:gd name="connsiteY3" fmla="*/ 18805 h 18805"/>
              <a:gd name="connsiteX4" fmla="*/ 0 w 21600"/>
              <a:gd name="connsiteY4" fmla="*/ 0 h 18805"/>
              <a:gd name="connsiteX0" fmla="*/ 0 w 21600"/>
              <a:gd name="connsiteY0" fmla="*/ 0 h 18805"/>
              <a:gd name="connsiteX1" fmla="*/ 21600 w 21600"/>
              <a:gd name="connsiteY1" fmla="*/ 0 h 18805"/>
              <a:gd name="connsiteX2" fmla="*/ 21600 w 21600"/>
              <a:gd name="connsiteY2" fmla="*/ 17322 h 18805"/>
              <a:gd name="connsiteX3" fmla="*/ 0 w 21600"/>
              <a:gd name="connsiteY3" fmla="*/ 18805 h 18805"/>
              <a:gd name="connsiteX4" fmla="*/ 0 w 21600"/>
              <a:gd name="connsiteY4" fmla="*/ 0 h 18805"/>
              <a:gd name="connsiteX0" fmla="*/ 0 w 21600"/>
              <a:gd name="connsiteY0" fmla="*/ 0 h 18916"/>
              <a:gd name="connsiteX1" fmla="*/ 21600 w 21600"/>
              <a:gd name="connsiteY1" fmla="*/ 0 h 18916"/>
              <a:gd name="connsiteX2" fmla="*/ 21600 w 21600"/>
              <a:gd name="connsiteY2" fmla="*/ 17322 h 18916"/>
              <a:gd name="connsiteX3" fmla="*/ 0 w 21600"/>
              <a:gd name="connsiteY3" fmla="*/ 18916 h 18916"/>
              <a:gd name="connsiteX4" fmla="*/ 0 w 21600"/>
              <a:gd name="connsiteY4" fmla="*/ 0 h 18916"/>
              <a:gd name="connsiteX0" fmla="*/ 0 w 21600"/>
              <a:gd name="connsiteY0" fmla="*/ 0 h 18916"/>
              <a:gd name="connsiteX1" fmla="*/ 21600 w 21600"/>
              <a:gd name="connsiteY1" fmla="*/ 0 h 18916"/>
              <a:gd name="connsiteX2" fmla="*/ 21600 w 21600"/>
              <a:gd name="connsiteY2" fmla="*/ 17322 h 18916"/>
              <a:gd name="connsiteX3" fmla="*/ 0 w 21600"/>
              <a:gd name="connsiteY3" fmla="*/ 18916 h 18916"/>
              <a:gd name="connsiteX4" fmla="*/ 0 w 21600"/>
              <a:gd name="connsiteY4" fmla="*/ 0 h 18916"/>
              <a:gd name="connsiteX0" fmla="*/ 0 w 21600"/>
              <a:gd name="connsiteY0" fmla="*/ 0 h 18916"/>
              <a:gd name="connsiteX1" fmla="*/ 21600 w 21600"/>
              <a:gd name="connsiteY1" fmla="*/ 0 h 18916"/>
              <a:gd name="connsiteX2" fmla="*/ 21600 w 21600"/>
              <a:gd name="connsiteY2" fmla="*/ 17322 h 18916"/>
              <a:gd name="connsiteX3" fmla="*/ 0 w 21600"/>
              <a:gd name="connsiteY3" fmla="*/ 18916 h 18916"/>
              <a:gd name="connsiteX4" fmla="*/ 0 w 21600"/>
              <a:gd name="connsiteY4" fmla="*/ 0 h 18916"/>
              <a:gd name="connsiteX0" fmla="*/ 0 w 21600"/>
              <a:gd name="connsiteY0" fmla="*/ 0 h 19355"/>
              <a:gd name="connsiteX1" fmla="*/ 21600 w 21600"/>
              <a:gd name="connsiteY1" fmla="*/ 0 h 19355"/>
              <a:gd name="connsiteX2" fmla="*/ 21600 w 21600"/>
              <a:gd name="connsiteY2" fmla="*/ 17322 h 19355"/>
              <a:gd name="connsiteX3" fmla="*/ 0 w 21600"/>
              <a:gd name="connsiteY3" fmla="*/ 19355 h 19355"/>
              <a:gd name="connsiteX4" fmla="*/ 0 w 21600"/>
              <a:gd name="connsiteY4" fmla="*/ 0 h 19355"/>
              <a:gd name="connsiteX0" fmla="*/ 0 w 21600"/>
              <a:gd name="connsiteY0" fmla="*/ 0 h 19355"/>
              <a:gd name="connsiteX1" fmla="*/ 21600 w 21600"/>
              <a:gd name="connsiteY1" fmla="*/ 0 h 19355"/>
              <a:gd name="connsiteX2" fmla="*/ 21600 w 21600"/>
              <a:gd name="connsiteY2" fmla="*/ 17322 h 19355"/>
              <a:gd name="connsiteX3" fmla="*/ 0 w 21600"/>
              <a:gd name="connsiteY3" fmla="*/ 19355 h 19355"/>
              <a:gd name="connsiteX4" fmla="*/ 0 w 21600"/>
              <a:gd name="connsiteY4" fmla="*/ 0 h 19355"/>
              <a:gd name="connsiteX0" fmla="*/ 0 w 21600"/>
              <a:gd name="connsiteY0" fmla="*/ 0 h 19794"/>
              <a:gd name="connsiteX1" fmla="*/ 21600 w 21600"/>
              <a:gd name="connsiteY1" fmla="*/ 0 h 19794"/>
              <a:gd name="connsiteX2" fmla="*/ 21600 w 21600"/>
              <a:gd name="connsiteY2" fmla="*/ 17322 h 19794"/>
              <a:gd name="connsiteX3" fmla="*/ 0 w 21600"/>
              <a:gd name="connsiteY3" fmla="*/ 19794 h 19794"/>
              <a:gd name="connsiteX4" fmla="*/ 0 w 21600"/>
              <a:gd name="connsiteY4" fmla="*/ 0 h 19794"/>
              <a:gd name="connsiteX0" fmla="*/ 0 w 21600"/>
              <a:gd name="connsiteY0" fmla="*/ 0 h 19794"/>
              <a:gd name="connsiteX1" fmla="*/ 21600 w 21600"/>
              <a:gd name="connsiteY1" fmla="*/ 0 h 19794"/>
              <a:gd name="connsiteX2" fmla="*/ 21600 w 21600"/>
              <a:gd name="connsiteY2" fmla="*/ 17322 h 19794"/>
              <a:gd name="connsiteX3" fmla="*/ 0 w 21600"/>
              <a:gd name="connsiteY3" fmla="*/ 19794 h 19794"/>
              <a:gd name="connsiteX4" fmla="*/ 0 w 21600"/>
              <a:gd name="connsiteY4" fmla="*/ 0 h 19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00" h="19794">
                <a:moveTo>
                  <a:pt x="0" y="0"/>
                </a:moveTo>
                <a:lnTo>
                  <a:pt x="21600" y="0"/>
                </a:lnTo>
                <a:lnTo>
                  <a:pt x="21600" y="17322"/>
                </a:lnTo>
                <a:cubicBezTo>
                  <a:pt x="10800" y="17322"/>
                  <a:pt x="7466" y="25350"/>
                  <a:pt x="0" y="19794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100000">
                <a:schemeClr val="bg2">
                  <a:tint val="28000"/>
                  <a:satMod val="2000000"/>
                  <a:alpha val="30000"/>
                </a:schemeClr>
              </a:gs>
              <a:gs pos="35000">
                <a:schemeClr val="bg2">
                  <a:shade val="100000"/>
                  <a:satMod val="600000"/>
                  <a:alpha val="0"/>
                </a:schemeClr>
              </a:gs>
            </a:gsLst>
            <a:lin ang="5400000" scaled="1"/>
          </a:gradFill>
          <a:ln w="317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/>
          </a:p>
        </p:txBody>
      </p:sp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502920" y="2775745"/>
            <a:ext cx="8229600" cy="2167128"/>
          </a:xfrm>
        </p:spPr>
        <p:txBody>
          <a:bodyPr tIns="0" bIns="0" anchor="t"/>
          <a:lstStyle>
            <a:lvl1pPr>
              <a:defRPr sz="5000" cap="all" baseline="0">
                <a:effectLst>
                  <a:outerShdw blurRad="30000" dist="30000" dir="2700000" algn="tl" rotWithShape="0">
                    <a:schemeClr val="bg2">
                      <a:shade val="45000"/>
                      <a:satMod val="150000"/>
                      <a:alpha val="90000"/>
                    </a:schemeClr>
                  </a:outerShdw>
                  <a:reflection blurRad="12000" stA="25000" endPos="49000" dist="5000" dir="5400000" sy="-100000" algn="bl" rotWithShape="0"/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500064" y="1559720"/>
            <a:ext cx="5105400" cy="1219200"/>
          </a:xfrm>
        </p:spPr>
        <p:txBody>
          <a:bodyPr lIns="0" tIns="0" rIns="0" bIns="0" anchor="b"/>
          <a:lstStyle>
            <a:lvl1pPr marL="0" indent="0" algn="l">
              <a:buNone/>
              <a:defRPr sz="1900">
                <a:solidFill>
                  <a:schemeClr val="tx1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30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9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09892A-0574-4753-B3B5-882803074C2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00B4B-F5D2-44DD-9A19-A980681504E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09892A-0574-4753-B3B5-882803074C2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00B4B-F5D2-44DD-9A19-A980681504E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371600" y="3429000"/>
            <a:ext cx="6172200" cy="762000"/>
          </a:xfrm>
        </p:spPr>
        <p:txBody>
          <a:bodyPr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9216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905000" y="4191000"/>
            <a:ext cx="5638800" cy="762000"/>
          </a:xfrm>
        </p:spPr>
        <p:txBody>
          <a:bodyPr/>
          <a:lstStyle>
            <a:lvl1pPr marL="0" indent="0">
              <a:defRPr sz="2400" b="0"/>
            </a:lvl1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92164" name="Rectangle 4"/>
          <p:cNvSpPr>
            <a:spLocks noGrp="1" noChangeArrowheads="1"/>
          </p:cNvSpPr>
          <p:nvPr>
            <p:ph type="dt" sz="half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2165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2166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14E62830-1494-4272-B3BD-CE978C69EC33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4A0B5A-7AF6-4453-B62D-AAE7A1D4F706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E6E5160-7D77-4B2F-9456-B908ED75B665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752600" y="838200"/>
            <a:ext cx="3543300" cy="5410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48300" y="838200"/>
            <a:ext cx="3543300" cy="5410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C9C53B6-3D28-485D-BE18-7756F00A4846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CB33AA-35B3-4196-B4FD-C1C4D01D0200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E0B80F0-B831-491F-935D-8896C93D5CE7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27F1616-6558-4C96-9D35-70E8DADA0538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D8F7F2-2168-46B6-A44C-FC49B299FFA2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9A01DEB-059B-4CDF-BD95-4786FF622FC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EF89E8-5FD8-450D-A31B-9D885EDC3EC0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43700" y="0"/>
            <a:ext cx="2247900" cy="6248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591300" cy="6248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ACE333D-D214-4072-8EFC-3472BC15902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0"/>
          <p:cNvSpPr>
            <a:spLocks noGrp="1"/>
          </p:cNvSpPr>
          <p:nvPr>
            <p:ph type="ctrTitle"/>
          </p:nvPr>
        </p:nvSpPr>
        <p:spPr>
          <a:xfrm>
            <a:off x="685800" y="990601"/>
            <a:ext cx="7772400" cy="2609850"/>
          </a:xfrm>
        </p:spPr>
        <p:txBody>
          <a:bodyPr anchor="b" anchorCtr="0">
            <a:noAutofit/>
            <a:scene3d>
              <a:camera prst="orthographicFront"/>
              <a:lightRig rig="soft" dir="t">
                <a:rot lat="0" lon="0" rev="2100000"/>
              </a:lightRig>
            </a:scene3d>
            <a:sp3d prstMaterial="matte">
              <a:bevelT w="38100" h="38100"/>
              <a:contourClr>
                <a:srgbClr val="FFFFFF"/>
              </a:contourClr>
            </a:sp3d>
          </a:bodyPr>
          <a:lstStyle>
            <a:lvl1pPr algn="ctr">
              <a:defRPr lang="en-US" sz="5800" dirty="0" smtClean="0">
                <a:ln w="9525">
                  <a:noFill/>
                </a:ln>
                <a:effectLst>
                  <a:outerShdw blurRad="50800" dist="38100" dir="8220000" algn="tl" rotWithShape="0">
                    <a:srgbClr val="000000">
                      <a:alpha val="40000"/>
                    </a:srgb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24" name="Rectangle 26"/>
          <p:cNvSpPr>
            <a:spLocks noGrp="1"/>
          </p:cNvSpPr>
          <p:nvPr>
            <p:ph type="subTitle" idx="1"/>
          </p:nvPr>
        </p:nvSpPr>
        <p:spPr>
          <a:xfrm>
            <a:off x="1371600" y="3657600"/>
            <a:ext cx="6400800" cy="1967089"/>
          </a:xfrm>
        </p:spPr>
        <p:txBody>
          <a:bodyPr>
            <a:normAutofit/>
          </a:bodyPr>
          <a:lstStyle>
            <a:lvl1pPr marL="0" indent="0" algn="ctr">
              <a:buNone/>
              <a:defRPr lang="en-US" sz="3000" b="0">
                <a:solidFill>
                  <a:schemeClr val="tx2"/>
                </a:solidFill>
                <a:effectLst/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18" name="Rectangle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lang="en-US" smtClean="0"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9" name="Rectangle 1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lang="en-US" smtClean="0"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5" name="Rectangle 27"/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 lang="en-US" smtClean="0"/>
            </a:lvl1pPr>
          </a:lstStyle>
          <a:p>
            <a:endParaRPr lang="en-US"/>
          </a:p>
        </p:txBody>
      </p:sp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Rectangl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Rectangl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Rectangl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/>
          </p:cNvSpPr>
          <p:nvPr>
            <p:ph type="title"/>
          </p:nvPr>
        </p:nvSpPr>
        <p:spPr>
          <a:xfrm>
            <a:off x="722313" y="2685391"/>
            <a:ext cx="7772400" cy="3112843"/>
          </a:xfrm>
        </p:spPr>
        <p:txBody>
          <a:bodyPr anchor="t">
            <a:normAutofit/>
          </a:bodyPr>
          <a:lstStyle>
            <a:lvl1pPr algn="ctr">
              <a:buNone/>
              <a:defRPr lang="en-US" sz="6000" b="1" dirty="0">
                <a:solidFill>
                  <a:schemeClr val="tx2">
                    <a:shade val="85000"/>
                    <a:satMod val="150000"/>
                  </a:schemeClr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3"/>
          <p:cNvSpPr>
            <a:spLocks noGrp="1"/>
          </p:cNvSpPr>
          <p:nvPr>
            <p:ph type="body" idx="1"/>
          </p:nvPr>
        </p:nvSpPr>
        <p:spPr>
          <a:xfrm>
            <a:off x="722313" y="1128932"/>
            <a:ext cx="7772400" cy="1509712"/>
          </a:xfrm>
        </p:spPr>
        <p:txBody>
          <a:bodyPr anchor="b">
            <a:normAutofit/>
          </a:bodyPr>
          <a:lstStyle>
            <a:lvl1pPr algn="ctr">
              <a:buNone/>
              <a:defRPr lang="en-US" sz="2400" b="0" smtClean="0">
                <a:solidFill>
                  <a:schemeClr val="tx2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Rectangl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Rectangl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Rectangl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Rectangl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>
            <a:noAutofit/>
          </a:bodyPr>
          <a:lstStyle>
            <a:lvl1pPr marL="0" indent="0" algn="l">
              <a:buNone/>
              <a:defRPr sz="2200" b="1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>
            <a:noAutofit/>
          </a:bodyPr>
          <a:lstStyle>
            <a:lvl1pPr marL="0" indent="0" algn="l">
              <a:buNone/>
              <a:defRPr sz="2200" b="1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Rectangl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Rectangl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Rectangl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Rectangl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Rectangl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Rectangl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76" y="990600"/>
            <a:ext cx="7772400" cy="1362456"/>
          </a:xfrm>
        </p:spPr>
        <p:txBody>
          <a:bodyPr>
            <a:noAutofit/>
          </a:bodyPr>
          <a:lstStyle>
            <a:lvl1pPr algn="l">
              <a:buNone/>
              <a:defRPr sz="4800" b="1" cap="none" baseline="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352677"/>
            <a:ext cx="7772400" cy="1509712"/>
          </a:xfrm>
        </p:spPr>
        <p:txBody>
          <a:bodyPr anchor="t"/>
          <a:lstStyle>
            <a:lvl1pPr>
              <a:buNone/>
              <a:defRPr sz="20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>
            <a:normAutofit/>
          </a:bodyPr>
          <a:lstStyle>
            <a:lvl1pPr algn="ctr">
              <a:defRPr sz="2400" b="1">
                <a:solidFill>
                  <a:schemeClr val="tx2"/>
                </a:solidFill>
                <a:effectLst>
                  <a:outerShdw blurRad="38100" dist="25400" dir="8220000" algn="tr" rotWithShape="0">
                    <a:prstClr val="black">
                      <a:alpha val="35000"/>
                    </a:prst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Rectangl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Rectangl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727729" y="1062637"/>
            <a:ext cx="4599432" cy="3977640"/>
          </a:xfrm>
          <a:prstGeom prst="rect">
            <a:avLst/>
          </a:prstGeom>
          <a:solidFill>
            <a:schemeClr val="tx2">
              <a:shade val="15000"/>
            </a:schemeClr>
          </a:solidFill>
          <a:ln w="63500">
            <a:noFill/>
            <a:miter lim="800000"/>
          </a:ln>
          <a:effectLst>
            <a:outerShdw blurRad="63500" dist="25400" dir="7200000" algn="t" rotWithShape="0">
              <a:prstClr val="black">
                <a:alpha val="45000"/>
              </a:prstClr>
            </a:outerShdw>
          </a:effectLst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lIns="45720" rIns="45720" rtlCol="0" anchor="ctr">
            <a:normAutofit/>
          </a:bodyPr>
          <a:lstStyle/>
          <a:p>
            <a:pPr marL="0" indent="-274320" algn="l">
              <a:buClr>
                <a:schemeClr val="accent1"/>
              </a:buClr>
              <a:buSzPct val="80000"/>
              <a:buFont typeface="Wingdings 2" pitchFamily="18" charset="2"/>
              <a:buNone/>
            </a:pPr>
            <a:endParaRPr lang="en-US" sz="20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2" name="Rectangle 2"/>
          <p:cNvSpPr>
            <a:spLocks noGrp="1"/>
          </p:cNvSpPr>
          <p:nvPr>
            <p:ph type="title"/>
          </p:nvPr>
        </p:nvSpPr>
        <p:spPr>
          <a:xfrm>
            <a:off x="5514536" y="4343400"/>
            <a:ext cx="3048000" cy="709858"/>
          </a:xfrm>
        </p:spPr>
        <p:txBody>
          <a:bodyPr anchor="t">
            <a:noAutofit/>
          </a:bodyPr>
          <a:lstStyle>
            <a:lvl1pPr algn="l">
              <a:buNone/>
              <a:defRPr sz="2200" b="1">
                <a:solidFill>
                  <a:schemeClr val="tx2"/>
                </a:solidFill>
                <a:effectLst>
                  <a:outerShdw blurRad="38100" dist="25400" dir="8220000" algn="tr" rotWithShape="0">
                    <a:prstClr val="black">
                      <a:alpha val="35000"/>
                    </a:prst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3"/>
          <p:cNvSpPr>
            <a:spLocks noGrp="1"/>
          </p:cNvSpPr>
          <p:nvPr>
            <p:ph type="pic" idx="1"/>
          </p:nvPr>
        </p:nvSpPr>
        <p:spPr>
          <a:xfrm>
            <a:off x="739645" y="1222657"/>
            <a:ext cx="4575601" cy="3657600"/>
          </a:xfrm>
          <a:solidFill>
            <a:schemeClr val="tx2">
              <a:shade val="75000"/>
            </a:schemeClr>
          </a:solidFill>
          <a:ln w="63500">
            <a:noFill/>
            <a:miter lim="800000"/>
          </a:ln>
          <a:effectLst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/>
          <a:lstStyle>
            <a:lvl1pPr>
              <a:buNone/>
              <a:defRPr sz="3200"/>
            </a:lvl1pPr>
          </a:lstStyle>
          <a:p>
            <a:r>
              <a:rPr lang="en-US" sz="2000" smtClean="0"/>
              <a:t>Click icon to add picture</a:t>
            </a:r>
            <a:endParaRPr lang="en-US" sz="2000" dirty="0"/>
          </a:p>
        </p:txBody>
      </p:sp>
      <p:sp>
        <p:nvSpPr>
          <p:cNvPr id="4" name="Rectangle 4"/>
          <p:cNvSpPr>
            <a:spLocks noGrp="1"/>
          </p:cNvSpPr>
          <p:nvPr>
            <p:ph type="body" sz="half" idx="2"/>
          </p:nvPr>
        </p:nvSpPr>
        <p:spPr>
          <a:xfrm>
            <a:off x="5514536" y="1371600"/>
            <a:ext cx="3044952" cy="2930086"/>
          </a:xfrm>
        </p:spPr>
        <p:txBody>
          <a:bodyPr bIns="0" anchor="b">
            <a:normAutofit/>
          </a:bodyPr>
          <a:lstStyle>
            <a:lvl1pPr marL="0" marR="0" indent="0" algn="l">
              <a:buFontTx/>
              <a:buNone/>
              <a:defRPr sz="1300">
                <a:solidFill>
                  <a:schemeClr val="tx1">
                    <a:tint val="95000"/>
                  </a:schemeClr>
                </a:solidFill>
              </a:defRPr>
            </a:lvl1pPr>
            <a:lvl2pPr marL="460375" marR="0" indent="-112713">
              <a:buFontTx/>
              <a:buNone/>
              <a:defRPr sz="1200"/>
            </a:lvl2pPr>
            <a:lvl3pPr marL="914400" marR="0" indent="-117475">
              <a:buFontTx/>
              <a:buNone/>
              <a:defRPr sz="1000"/>
            </a:lvl3pPr>
            <a:lvl4pPr marL="1316038" marR="0" indent="-112713">
              <a:buFontTx/>
              <a:buNone/>
              <a:defRPr sz="900"/>
            </a:lvl4pPr>
            <a:lvl5pPr marL="1711325" marR="0" indent="-117475">
              <a:buFontTx/>
              <a:buNone/>
              <a:defRPr sz="9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Rectangle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Rectangle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Fresh title.png"/>
          <p:cNvPicPr>
            <a:picLocks noChangeAspect="1"/>
          </p:cNvPicPr>
          <p:nvPr/>
        </p:nvPicPr>
        <p:blipFill>
          <a:blip r:embed="rId2"/>
          <a:srcRect b="39770"/>
          <a:stretch>
            <a:fillRect/>
          </a:stretch>
        </p:blipFill>
        <p:spPr>
          <a:xfrm>
            <a:off x="377" y="1566826"/>
            <a:ext cx="9143245" cy="224317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34035"/>
            <a:ext cx="7772400" cy="1470025"/>
          </a:xfrm>
        </p:spPr>
        <p:txBody>
          <a:bodyPr anchor="b" anchorCtr="0">
            <a:noAutofit/>
          </a:bodyPr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5800" y="4114800"/>
            <a:ext cx="5257800" cy="1371600"/>
          </a:xfrm>
        </p:spPr>
        <p:txBody>
          <a:bodyPr anchor="t" anchorCtr="0">
            <a:normAutofit/>
          </a:bodyPr>
          <a:lstStyle>
            <a:lvl1pPr marL="0" indent="0" algn="l">
              <a:buNone/>
              <a:defRPr sz="200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324600" y="6288741"/>
            <a:ext cx="1981200" cy="365125"/>
          </a:xfrm>
        </p:spPr>
        <p:txBody>
          <a:bodyPr/>
          <a:lstStyle>
            <a:lvl1pPr algn="r"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85800" y="6288741"/>
            <a:ext cx="2895600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382000" y="6288741"/>
            <a:ext cx="685800" cy="365125"/>
          </a:xfrm>
        </p:spPr>
        <p:txBody>
          <a:bodyPr/>
          <a:lstStyle>
            <a:lvl1pPr>
              <a:defRPr sz="1100" b="1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0" name="Picture 9" descr="Fresh title.png"/>
          <p:cNvPicPr>
            <a:picLocks noChangeAspect="1"/>
          </p:cNvPicPr>
          <p:nvPr/>
        </p:nvPicPr>
        <p:blipFill>
          <a:blip r:embed="rId2"/>
          <a:srcRect t="33632" b="59388"/>
          <a:stretch>
            <a:fillRect/>
          </a:stretch>
        </p:blipFill>
        <p:spPr>
          <a:xfrm>
            <a:off x="0" y="6598024"/>
            <a:ext cx="9143245" cy="259976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Fresh section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5" y="3767583"/>
            <a:ext cx="9143245" cy="3090417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2353" y="2819400"/>
            <a:ext cx="7772400" cy="1828800"/>
          </a:xfr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6000" b="1" kern="1200">
                <a:solidFill>
                  <a:schemeClr val="tx1">
                    <a:alpha val="90000"/>
                  </a:schemeClr>
                </a:solidFill>
                <a:effectLst>
                  <a:innerShdw blurRad="38100">
                    <a:schemeClr val="tx1">
                      <a:lumMod val="85000"/>
                    </a:schemeClr>
                  </a:inn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2353" y="5257800"/>
            <a:ext cx="7772400" cy="685800"/>
          </a:xfrm>
        </p:spPr>
        <p:txBody>
          <a:bodyPr vert="horz" lIns="91440" tIns="45720" rIns="91440" bIns="45720" rtlCol="0" anchor="t" anchorCtr="0">
            <a:normAutofit/>
          </a:bodyPr>
          <a:lstStyle>
            <a:lvl1pPr marL="0" indent="0" algn="l" defTabSz="914400" rtl="0" eaLnBrk="1" latinLnBrk="0" hangingPunct="1">
              <a:spcBef>
                <a:spcPts val="0"/>
              </a:spcBef>
              <a:buFont typeface="Wingdings" pitchFamily="2" charset="2"/>
              <a:buNone/>
              <a:defRPr sz="1600" b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72353" y="6553200"/>
            <a:ext cx="1981200" cy="231013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621024" y="6553200"/>
            <a:ext cx="2895600" cy="231013"/>
          </a:xfrm>
        </p:spPr>
        <p:txBody>
          <a:bodyPr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758953" y="6553200"/>
            <a:ext cx="685800" cy="231013"/>
          </a:xfrm>
        </p:spPr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63706" y="2070100"/>
            <a:ext cx="3429000" cy="3738563"/>
          </a:xfrm>
        </p:spPr>
        <p:txBody>
          <a:bodyPr>
            <a:normAutofit/>
          </a:bodyPr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60259" y="2070100"/>
            <a:ext cx="3429000" cy="3738563"/>
          </a:xfrm>
        </p:spPr>
        <p:txBody>
          <a:bodyPr>
            <a:normAutofit/>
          </a:bodyPr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4675094" y="1842247"/>
            <a:ext cx="3505200" cy="3962400"/>
          </a:xfrm>
          <a:prstGeom prst="rect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715435" y="1809750"/>
            <a:ext cx="3429000" cy="639762"/>
          </a:xfrm>
          <a:noFill/>
        </p:spPr>
        <p:txBody>
          <a:bodyPr vert="horz" lIns="91440" tIns="91440" rIns="91440" bIns="91440" rtlCol="0" anchor="ctr" anchorCtr="0">
            <a:noAutofit/>
          </a:bodyPr>
          <a:lstStyle>
            <a:lvl1pPr marL="0" indent="0" algn="l" defTabSz="914400" rtl="0" eaLnBrk="1" latinLnBrk="0" hangingPunct="1">
              <a:spcBef>
                <a:spcPct val="0"/>
              </a:spcBef>
              <a:buNone/>
              <a:defRPr sz="2200" b="1" kern="1200">
                <a:solidFill>
                  <a:schemeClr val="tx1">
                    <a:alpha val="90000"/>
                  </a:schemeClr>
                </a:solidFill>
                <a:effectLst>
                  <a:innerShdw blurRad="38100">
                    <a:schemeClr val="tx1">
                      <a:lumMod val="85000"/>
                    </a:schemeClr>
                  </a:innerShdw>
                </a:effectLst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Rectangle 9"/>
          <p:cNvSpPr/>
          <p:nvPr/>
        </p:nvSpPr>
        <p:spPr>
          <a:xfrm>
            <a:off x="990600" y="1842247"/>
            <a:ext cx="3505200" cy="3962400"/>
          </a:xfrm>
          <a:prstGeom prst="rect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17494" y="1809750"/>
            <a:ext cx="3429000" cy="639762"/>
          </a:xfrm>
          <a:noFill/>
        </p:spPr>
        <p:txBody>
          <a:bodyPr vert="horz" lIns="91440" tIns="91440" rIns="91440" bIns="91440" rtlCol="0" anchor="ctr" anchorCtr="0">
            <a:noAutofit/>
          </a:bodyPr>
          <a:lstStyle>
            <a:lvl1pPr marL="0" indent="0" algn="l" defTabSz="914400" rtl="0" eaLnBrk="1" latinLnBrk="0" hangingPunct="1">
              <a:spcBef>
                <a:spcPct val="0"/>
              </a:spcBef>
              <a:buNone/>
              <a:defRPr sz="2200" b="1" kern="1200">
                <a:solidFill>
                  <a:schemeClr val="tx1">
                    <a:alpha val="90000"/>
                  </a:schemeClr>
                </a:solidFill>
                <a:effectLst>
                  <a:innerShdw blurRad="38100">
                    <a:schemeClr val="tx1">
                      <a:lumMod val="85000"/>
                    </a:schemeClr>
                  </a:innerShdw>
                </a:effectLst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spcBef>
                <a:spcPct val="0"/>
              </a:spcBef>
              <a:buFont typeface="Wingdings" pitchFamily="2" charset="2"/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17494" y="2590800"/>
            <a:ext cx="3429000" cy="3217863"/>
          </a:xfrm>
        </p:spPr>
        <p:txBody>
          <a:bodyPr>
            <a:normAutofit/>
          </a:bodyPr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15435" y="2590800"/>
            <a:ext cx="3429000" cy="3217863"/>
          </a:xfrm>
        </p:spPr>
        <p:txBody>
          <a:bodyPr>
            <a:normAutofit/>
          </a:bodyPr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914400"/>
            <a:ext cx="8229600" cy="1143000"/>
          </a:xfrm>
        </p:spPr>
        <p:txBody>
          <a:bodyPr tIns="9144" bIns="9144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199800"/>
            <a:ext cx="4038600" cy="416052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199800"/>
            <a:ext cx="4038600" cy="416052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52500" y="4498848"/>
            <a:ext cx="7223760" cy="868680"/>
          </a:xfr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400" b="1" kern="1200">
                <a:solidFill>
                  <a:schemeClr val="tx1">
                    <a:alpha val="90000"/>
                  </a:schemeClr>
                </a:solidFill>
                <a:effectLst>
                  <a:innerShdw blurRad="38100">
                    <a:schemeClr val="tx1">
                      <a:lumMod val="85000"/>
                    </a:schemeClr>
                  </a:inn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52500" y="1673352"/>
            <a:ext cx="7223760" cy="2587752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52500" y="5367528"/>
            <a:ext cx="7223760" cy="804672"/>
          </a:xfrm>
        </p:spPr>
        <p:txBody>
          <a:bodyPr vert="horz" lIns="91440" tIns="45720" rIns="91440" bIns="45720" rtlCol="0">
            <a:normAutofit/>
          </a:bodyPr>
          <a:lstStyle>
            <a:lvl1pPr marL="0" indent="0">
              <a:buNone/>
              <a:defRPr sz="1600" b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 algn="l" defTabSz="914400" rtl="0" eaLnBrk="1" latinLnBrk="0" hangingPunct="1">
              <a:spcBef>
                <a:spcPts val="1800"/>
              </a:spcBef>
              <a:buFont typeface="Wingdings" pitchFamily="2" charset="2"/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952500" y="6553200"/>
            <a:ext cx="1828800" cy="228600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52500" y="4495800"/>
            <a:ext cx="7219950" cy="871538"/>
          </a:xfr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400" b="1" kern="1200">
                <a:solidFill>
                  <a:schemeClr val="tx1">
                    <a:alpha val="90000"/>
                  </a:schemeClr>
                </a:solidFill>
                <a:effectLst>
                  <a:innerShdw blurRad="38100">
                    <a:schemeClr val="tx1">
                      <a:lumMod val="85000"/>
                    </a:schemeClr>
                  </a:inn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952500" y="1676400"/>
            <a:ext cx="7219950" cy="2590800"/>
          </a:xfrm>
          <a:ln w="127000">
            <a:solidFill>
              <a:srgbClr val="FFFFFF">
                <a:alpha val="10000"/>
              </a:srgbClr>
            </a:solidFill>
            <a:miter lim="800000"/>
          </a:ln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52500" y="5367338"/>
            <a:ext cx="7223760" cy="804862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952500" y="6553200"/>
            <a:ext cx="1828800" cy="228600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05600" y="1600200"/>
            <a:ext cx="1752600" cy="45259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90600" y="1600200"/>
            <a:ext cx="5257800" cy="45259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正方形/長方形 189"/>
          <p:cNvSpPr/>
          <p:nvPr/>
        </p:nvSpPr>
        <p:spPr>
          <a:xfrm>
            <a:off x="-9554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chemeClr val="tx2">
                  <a:tint val="60000"/>
                  <a:alpha val="10000"/>
                </a:schemeClr>
              </a:gs>
              <a:gs pos="39999">
                <a:schemeClr val="tx2">
                  <a:lumMod val="20000"/>
                  <a:lumOff val="80000"/>
                </a:schemeClr>
              </a:gs>
              <a:gs pos="70000">
                <a:schemeClr val="tx2">
                  <a:lumMod val="20000"/>
                  <a:lumOff val="80000"/>
                </a:schemeClr>
              </a:gs>
              <a:gs pos="87000">
                <a:schemeClr val="tx2">
                  <a:lumMod val="40000"/>
                  <a:lumOff val="60000"/>
                </a:schemeClr>
              </a:gs>
            </a:gsLst>
            <a:lin ang="5400000" scaled="1"/>
            <a:tileRect/>
          </a:gradFill>
          <a:ln w="6350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3" name="グループ化 90"/>
          <p:cNvGrpSpPr>
            <a:grpSpLocks/>
          </p:cNvGrpSpPr>
          <p:nvPr/>
        </p:nvGrpSpPr>
        <p:grpSpPr bwMode="auto">
          <a:xfrm>
            <a:off x="4765" y="5589626"/>
            <a:ext cx="5067302" cy="1268398"/>
            <a:chOff x="16865" y="4817936"/>
            <a:chExt cx="5067302" cy="1268398"/>
          </a:xfrm>
        </p:grpSpPr>
        <p:sp>
          <p:nvSpPr>
            <p:cNvPr id="92" name="図形 91"/>
            <p:cNvSpPr>
              <a:spLocks/>
            </p:cNvSpPr>
            <p:nvPr/>
          </p:nvSpPr>
          <p:spPr bwMode="auto">
            <a:xfrm>
              <a:off x="16865" y="5459197"/>
              <a:ext cx="254515" cy="303681"/>
            </a:xfrm>
            <a:custGeom>
              <a:avLst/>
              <a:gdLst/>
              <a:ahLst/>
              <a:cxnLst>
                <a:cxn ang="0">
                  <a:pos x="159" y="122"/>
                </a:cxn>
                <a:cxn ang="0">
                  <a:pos x="166" y="115"/>
                </a:cxn>
                <a:cxn ang="0">
                  <a:pos x="166" y="100"/>
                </a:cxn>
                <a:cxn ang="0">
                  <a:pos x="166" y="78"/>
                </a:cxn>
                <a:cxn ang="0">
                  <a:pos x="155" y="63"/>
                </a:cxn>
                <a:cxn ang="0">
                  <a:pos x="144" y="48"/>
                </a:cxn>
                <a:cxn ang="0">
                  <a:pos x="111" y="23"/>
                </a:cxn>
                <a:cxn ang="0">
                  <a:pos x="78" y="15"/>
                </a:cxn>
                <a:cxn ang="0">
                  <a:pos x="44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4" y="8"/>
                </a:cxn>
                <a:cxn ang="0">
                  <a:pos x="78" y="19"/>
                </a:cxn>
                <a:cxn ang="0">
                  <a:pos x="111" y="30"/>
                </a:cxn>
                <a:cxn ang="0">
                  <a:pos x="141" y="52"/>
                </a:cxn>
                <a:cxn ang="0">
                  <a:pos x="155" y="71"/>
                </a:cxn>
                <a:cxn ang="0">
                  <a:pos x="159" y="85"/>
                </a:cxn>
                <a:cxn ang="0">
                  <a:pos x="166" y="100"/>
                </a:cxn>
                <a:cxn ang="0">
                  <a:pos x="159" y="119"/>
                </a:cxn>
                <a:cxn ang="0">
                  <a:pos x="159" y="119"/>
                </a:cxn>
                <a:cxn ang="0">
                  <a:pos x="148" y="141"/>
                </a:cxn>
                <a:cxn ang="0">
                  <a:pos x="133" y="156"/>
                </a:cxn>
                <a:cxn ang="0">
                  <a:pos x="96" y="174"/>
                </a:cxn>
                <a:cxn ang="0">
                  <a:pos x="48" y="193"/>
                </a:cxn>
                <a:cxn ang="0">
                  <a:pos x="0" y="211"/>
                </a:cxn>
                <a:cxn ang="0">
                  <a:pos x="0" y="215"/>
                </a:cxn>
                <a:cxn ang="0">
                  <a:pos x="48" y="200"/>
                </a:cxn>
                <a:cxn ang="0">
                  <a:pos x="100" y="178"/>
                </a:cxn>
                <a:cxn ang="0">
                  <a:pos x="133" y="156"/>
                </a:cxn>
                <a:cxn ang="0">
                  <a:pos x="148" y="141"/>
                </a:cxn>
                <a:cxn ang="0">
                  <a:pos x="155" y="122"/>
                </a:cxn>
              </a:cxnLst>
              <a:rect l="0" t="0" r="0" b="0"/>
              <a:pathLst>
                <a:path w="166" h="215">
                  <a:moveTo>
                    <a:pt x="159" y="122"/>
                  </a:moveTo>
                  <a:lnTo>
                    <a:pt x="166" y="115"/>
                  </a:lnTo>
                  <a:lnTo>
                    <a:pt x="166" y="100"/>
                  </a:lnTo>
                  <a:lnTo>
                    <a:pt x="166" y="78"/>
                  </a:lnTo>
                  <a:lnTo>
                    <a:pt x="155" y="63"/>
                  </a:lnTo>
                  <a:lnTo>
                    <a:pt x="144" y="48"/>
                  </a:lnTo>
                  <a:lnTo>
                    <a:pt x="111" y="23"/>
                  </a:lnTo>
                  <a:lnTo>
                    <a:pt x="78" y="15"/>
                  </a:lnTo>
                  <a:lnTo>
                    <a:pt x="4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4" y="8"/>
                  </a:lnTo>
                  <a:lnTo>
                    <a:pt x="78" y="19"/>
                  </a:lnTo>
                  <a:lnTo>
                    <a:pt x="111" y="30"/>
                  </a:lnTo>
                  <a:lnTo>
                    <a:pt x="141" y="52"/>
                  </a:lnTo>
                  <a:lnTo>
                    <a:pt x="155" y="71"/>
                  </a:lnTo>
                  <a:lnTo>
                    <a:pt x="159" y="85"/>
                  </a:lnTo>
                  <a:lnTo>
                    <a:pt x="166" y="100"/>
                  </a:lnTo>
                  <a:lnTo>
                    <a:pt x="159" y="119"/>
                  </a:lnTo>
                  <a:lnTo>
                    <a:pt x="159" y="119"/>
                  </a:lnTo>
                  <a:lnTo>
                    <a:pt x="148" y="141"/>
                  </a:lnTo>
                  <a:lnTo>
                    <a:pt x="133" y="156"/>
                  </a:lnTo>
                  <a:lnTo>
                    <a:pt x="96" y="174"/>
                  </a:lnTo>
                  <a:lnTo>
                    <a:pt x="48" y="193"/>
                  </a:lnTo>
                  <a:lnTo>
                    <a:pt x="0" y="211"/>
                  </a:lnTo>
                  <a:lnTo>
                    <a:pt x="0" y="215"/>
                  </a:lnTo>
                  <a:lnTo>
                    <a:pt x="48" y="200"/>
                  </a:lnTo>
                  <a:lnTo>
                    <a:pt x="100" y="178"/>
                  </a:lnTo>
                  <a:lnTo>
                    <a:pt x="133" y="156"/>
                  </a:lnTo>
                  <a:lnTo>
                    <a:pt x="148" y="141"/>
                  </a:lnTo>
                  <a:lnTo>
                    <a:pt x="155" y="122"/>
                  </a:lnTo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3" name="図形 92"/>
            <p:cNvSpPr>
              <a:spLocks/>
            </p:cNvSpPr>
            <p:nvPr/>
          </p:nvSpPr>
          <p:spPr bwMode="auto">
            <a:xfrm>
              <a:off x="16865" y="4906922"/>
              <a:ext cx="159455" cy="187859"/>
            </a:xfrm>
            <a:custGeom>
              <a:avLst/>
              <a:gdLst/>
              <a:ahLst/>
              <a:cxnLst>
                <a:cxn ang="0">
                  <a:pos x="104" y="85"/>
                </a:cxn>
                <a:cxn ang="0">
                  <a:pos x="104" y="77"/>
                </a:cxn>
                <a:cxn ang="0">
                  <a:pos x="100" y="62"/>
                </a:cxn>
                <a:cxn ang="0">
                  <a:pos x="96" y="55"/>
                </a:cxn>
                <a:cxn ang="0">
                  <a:pos x="85" y="40"/>
                </a:cxn>
                <a:cxn ang="0">
                  <a:pos x="63" y="22"/>
                </a:cxn>
                <a:cxn ang="0">
                  <a:pos x="41" y="7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41" y="14"/>
                </a:cxn>
                <a:cxn ang="0">
                  <a:pos x="63" y="29"/>
                </a:cxn>
                <a:cxn ang="0">
                  <a:pos x="78" y="40"/>
                </a:cxn>
                <a:cxn ang="0">
                  <a:pos x="89" y="55"/>
                </a:cxn>
                <a:cxn ang="0">
                  <a:pos x="100" y="70"/>
                </a:cxn>
                <a:cxn ang="0">
                  <a:pos x="100" y="77"/>
                </a:cxn>
                <a:cxn ang="0">
                  <a:pos x="100" y="85"/>
                </a:cxn>
                <a:cxn ang="0">
                  <a:pos x="85" y="99"/>
                </a:cxn>
                <a:cxn ang="0">
                  <a:pos x="59" y="114"/>
                </a:cxn>
                <a:cxn ang="0">
                  <a:pos x="0" y="133"/>
                </a:cxn>
                <a:cxn ang="0">
                  <a:pos x="33" y="129"/>
                </a:cxn>
                <a:cxn ang="0">
                  <a:pos x="63" y="114"/>
                </a:cxn>
                <a:cxn ang="0">
                  <a:pos x="85" y="99"/>
                </a:cxn>
                <a:cxn ang="0">
                  <a:pos x="104" y="85"/>
                </a:cxn>
              </a:cxnLst>
              <a:rect l="0" t="0" r="0" b="0"/>
              <a:pathLst>
                <a:path w="104" h="133">
                  <a:moveTo>
                    <a:pt x="104" y="85"/>
                  </a:moveTo>
                  <a:lnTo>
                    <a:pt x="104" y="77"/>
                  </a:lnTo>
                  <a:lnTo>
                    <a:pt x="100" y="62"/>
                  </a:lnTo>
                  <a:lnTo>
                    <a:pt x="96" y="55"/>
                  </a:lnTo>
                  <a:lnTo>
                    <a:pt x="85" y="40"/>
                  </a:lnTo>
                  <a:lnTo>
                    <a:pt x="63" y="22"/>
                  </a:lnTo>
                  <a:lnTo>
                    <a:pt x="41" y="7"/>
                  </a:lnTo>
                  <a:lnTo>
                    <a:pt x="0" y="0"/>
                  </a:lnTo>
                  <a:lnTo>
                    <a:pt x="0" y="3"/>
                  </a:lnTo>
                  <a:lnTo>
                    <a:pt x="41" y="14"/>
                  </a:lnTo>
                  <a:lnTo>
                    <a:pt x="63" y="29"/>
                  </a:lnTo>
                  <a:lnTo>
                    <a:pt x="78" y="40"/>
                  </a:lnTo>
                  <a:lnTo>
                    <a:pt x="89" y="55"/>
                  </a:lnTo>
                  <a:lnTo>
                    <a:pt x="100" y="70"/>
                  </a:lnTo>
                  <a:lnTo>
                    <a:pt x="100" y="77"/>
                  </a:lnTo>
                  <a:lnTo>
                    <a:pt x="100" y="85"/>
                  </a:lnTo>
                  <a:lnTo>
                    <a:pt x="85" y="99"/>
                  </a:lnTo>
                  <a:lnTo>
                    <a:pt x="59" y="114"/>
                  </a:lnTo>
                  <a:lnTo>
                    <a:pt x="0" y="133"/>
                  </a:lnTo>
                  <a:lnTo>
                    <a:pt x="33" y="129"/>
                  </a:lnTo>
                  <a:lnTo>
                    <a:pt x="63" y="114"/>
                  </a:lnTo>
                  <a:lnTo>
                    <a:pt x="85" y="99"/>
                  </a:lnTo>
                  <a:lnTo>
                    <a:pt x="104" y="8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4" name="図形 93"/>
            <p:cNvSpPr>
              <a:spLocks/>
            </p:cNvSpPr>
            <p:nvPr/>
          </p:nvSpPr>
          <p:spPr bwMode="auto">
            <a:xfrm>
              <a:off x="3842256" y="5919663"/>
              <a:ext cx="317377" cy="166671"/>
            </a:xfrm>
            <a:custGeom>
              <a:avLst/>
              <a:gdLst/>
              <a:ahLst/>
              <a:cxnLst>
                <a:cxn ang="0">
                  <a:pos x="4" y="74"/>
                </a:cxn>
                <a:cxn ang="0">
                  <a:pos x="19" y="59"/>
                </a:cxn>
                <a:cxn ang="0">
                  <a:pos x="45" y="44"/>
                </a:cxn>
                <a:cxn ang="0">
                  <a:pos x="74" y="29"/>
                </a:cxn>
                <a:cxn ang="0">
                  <a:pos x="111" y="18"/>
                </a:cxn>
                <a:cxn ang="0">
                  <a:pos x="174" y="3"/>
                </a:cxn>
                <a:cxn ang="0">
                  <a:pos x="207" y="3"/>
                </a:cxn>
                <a:cxn ang="0">
                  <a:pos x="207" y="0"/>
                </a:cxn>
                <a:cxn ang="0">
                  <a:pos x="170" y="3"/>
                </a:cxn>
                <a:cxn ang="0">
                  <a:pos x="111" y="18"/>
                </a:cxn>
                <a:cxn ang="0">
                  <a:pos x="74" y="29"/>
                </a:cxn>
                <a:cxn ang="0">
                  <a:pos x="41" y="40"/>
                </a:cxn>
                <a:cxn ang="0">
                  <a:pos x="15" y="55"/>
                </a:cxn>
                <a:cxn ang="0">
                  <a:pos x="4" y="74"/>
                </a:cxn>
                <a:cxn ang="0">
                  <a:pos x="0" y="85"/>
                </a:cxn>
                <a:cxn ang="0">
                  <a:pos x="4" y="103"/>
                </a:cxn>
                <a:cxn ang="0">
                  <a:pos x="15" y="118"/>
                </a:cxn>
                <a:cxn ang="0">
                  <a:pos x="19" y="118"/>
                </a:cxn>
                <a:cxn ang="0">
                  <a:pos x="11" y="103"/>
                </a:cxn>
                <a:cxn ang="0">
                  <a:pos x="4" y="85"/>
                </a:cxn>
                <a:cxn ang="0">
                  <a:pos x="4" y="74"/>
                </a:cxn>
              </a:cxnLst>
              <a:rect l="0" t="0" r="0" b="0"/>
              <a:pathLst>
                <a:path w="207" h="118">
                  <a:moveTo>
                    <a:pt x="4" y="74"/>
                  </a:moveTo>
                  <a:lnTo>
                    <a:pt x="19" y="59"/>
                  </a:lnTo>
                  <a:lnTo>
                    <a:pt x="45" y="44"/>
                  </a:lnTo>
                  <a:lnTo>
                    <a:pt x="74" y="29"/>
                  </a:lnTo>
                  <a:lnTo>
                    <a:pt x="111" y="18"/>
                  </a:lnTo>
                  <a:lnTo>
                    <a:pt x="174" y="3"/>
                  </a:lnTo>
                  <a:lnTo>
                    <a:pt x="207" y="3"/>
                  </a:lnTo>
                  <a:lnTo>
                    <a:pt x="207" y="0"/>
                  </a:lnTo>
                  <a:lnTo>
                    <a:pt x="170" y="3"/>
                  </a:lnTo>
                  <a:lnTo>
                    <a:pt x="111" y="18"/>
                  </a:lnTo>
                  <a:lnTo>
                    <a:pt x="74" y="29"/>
                  </a:lnTo>
                  <a:lnTo>
                    <a:pt x="41" y="40"/>
                  </a:lnTo>
                  <a:lnTo>
                    <a:pt x="15" y="55"/>
                  </a:lnTo>
                  <a:lnTo>
                    <a:pt x="4" y="74"/>
                  </a:lnTo>
                  <a:lnTo>
                    <a:pt x="0" y="85"/>
                  </a:lnTo>
                  <a:lnTo>
                    <a:pt x="4" y="103"/>
                  </a:lnTo>
                  <a:lnTo>
                    <a:pt x="15" y="118"/>
                  </a:lnTo>
                  <a:lnTo>
                    <a:pt x="19" y="118"/>
                  </a:lnTo>
                  <a:lnTo>
                    <a:pt x="11" y="103"/>
                  </a:lnTo>
                  <a:lnTo>
                    <a:pt x="4" y="85"/>
                  </a:lnTo>
                  <a:lnTo>
                    <a:pt x="4" y="7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5" name="図形 94"/>
            <p:cNvSpPr>
              <a:spLocks/>
            </p:cNvSpPr>
            <p:nvPr/>
          </p:nvSpPr>
          <p:spPr bwMode="auto">
            <a:xfrm>
              <a:off x="16865" y="4984607"/>
              <a:ext cx="22998" cy="67799"/>
            </a:xfrm>
            <a:custGeom>
              <a:avLst/>
              <a:gdLst/>
              <a:ahLst/>
              <a:cxnLst>
                <a:cxn ang="0">
                  <a:pos x="15" y="22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7" y="22"/>
                </a:cxn>
                <a:cxn ang="0">
                  <a:pos x="7" y="33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4" y="48"/>
                </a:cxn>
                <a:cxn ang="0">
                  <a:pos x="7" y="33"/>
                </a:cxn>
                <a:cxn ang="0">
                  <a:pos x="15" y="22"/>
                </a:cxn>
              </a:cxnLst>
              <a:rect l="0" t="0" r="0" b="0"/>
              <a:pathLst>
                <a:path w="15" h="48">
                  <a:moveTo>
                    <a:pt x="15" y="22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7" y="22"/>
                  </a:lnTo>
                  <a:lnTo>
                    <a:pt x="7" y="33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7" y="33"/>
                  </a:lnTo>
                  <a:lnTo>
                    <a:pt x="15" y="22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6" name="図形 95"/>
            <p:cNvSpPr>
              <a:spLocks/>
            </p:cNvSpPr>
            <p:nvPr/>
          </p:nvSpPr>
          <p:spPr bwMode="auto">
            <a:xfrm>
              <a:off x="16865" y="5470497"/>
              <a:ext cx="159455" cy="261307"/>
            </a:xfrm>
            <a:custGeom>
              <a:avLst/>
              <a:gdLst/>
              <a:ahLst/>
              <a:cxnLst>
                <a:cxn ang="0">
                  <a:pos x="78" y="137"/>
                </a:cxn>
                <a:cxn ang="0">
                  <a:pos x="100" y="107"/>
                </a:cxn>
                <a:cxn ang="0">
                  <a:pos x="104" y="70"/>
                </a:cxn>
                <a:cxn ang="0">
                  <a:pos x="100" y="63"/>
                </a:cxn>
                <a:cxn ang="0">
                  <a:pos x="89" y="44"/>
                </a:cxn>
                <a:cxn ang="0">
                  <a:pos x="56" y="22"/>
                </a:cxn>
                <a:cxn ang="0">
                  <a:pos x="0" y="0"/>
                </a:cxn>
                <a:cxn ang="0">
                  <a:pos x="56" y="26"/>
                </a:cxn>
                <a:cxn ang="0">
                  <a:pos x="85" y="44"/>
                </a:cxn>
                <a:cxn ang="0">
                  <a:pos x="100" y="66"/>
                </a:cxn>
                <a:cxn ang="0">
                  <a:pos x="100" y="70"/>
                </a:cxn>
                <a:cxn ang="0">
                  <a:pos x="96" y="107"/>
                </a:cxn>
                <a:cxn ang="0">
                  <a:pos x="78" y="137"/>
                </a:cxn>
                <a:cxn ang="0">
                  <a:pos x="59" y="151"/>
                </a:cxn>
                <a:cxn ang="0">
                  <a:pos x="44" y="162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44" y="166"/>
                </a:cxn>
                <a:cxn ang="0">
                  <a:pos x="63" y="151"/>
                </a:cxn>
                <a:cxn ang="0">
                  <a:pos x="78" y="137"/>
                </a:cxn>
              </a:cxnLst>
              <a:rect l="0" t="0" r="0" b="0"/>
              <a:pathLst>
                <a:path w="104" h="185">
                  <a:moveTo>
                    <a:pt x="78" y="137"/>
                  </a:moveTo>
                  <a:lnTo>
                    <a:pt x="100" y="107"/>
                  </a:lnTo>
                  <a:lnTo>
                    <a:pt x="104" y="70"/>
                  </a:lnTo>
                  <a:lnTo>
                    <a:pt x="100" y="63"/>
                  </a:lnTo>
                  <a:lnTo>
                    <a:pt x="89" y="44"/>
                  </a:lnTo>
                  <a:lnTo>
                    <a:pt x="56" y="22"/>
                  </a:lnTo>
                  <a:lnTo>
                    <a:pt x="0" y="0"/>
                  </a:lnTo>
                  <a:lnTo>
                    <a:pt x="56" y="26"/>
                  </a:lnTo>
                  <a:lnTo>
                    <a:pt x="85" y="44"/>
                  </a:lnTo>
                  <a:lnTo>
                    <a:pt x="100" y="66"/>
                  </a:lnTo>
                  <a:lnTo>
                    <a:pt x="100" y="70"/>
                  </a:lnTo>
                  <a:lnTo>
                    <a:pt x="96" y="107"/>
                  </a:lnTo>
                  <a:lnTo>
                    <a:pt x="78" y="137"/>
                  </a:lnTo>
                  <a:lnTo>
                    <a:pt x="59" y="151"/>
                  </a:lnTo>
                  <a:lnTo>
                    <a:pt x="44" y="162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44" y="166"/>
                  </a:lnTo>
                  <a:lnTo>
                    <a:pt x="63" y="151"/>
                  </a:lnTo>
                  <a:lnTo>
                    <a:pt x="78" y="13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7" name="図形 96"/>
            <p:cNvSpPr>
              <a:spLocks/>
            </p:cNvSpPr>
            <p:nvPr/>
          </p:nvSpPr>
          <p:spPr bwMode="auto">
            <a:xfrm>
              <a:off x="16865" y="4817936"/>
              <a:ext cx="5067302" cy="1268398"/>
            </a:xfrm>
            <a:custGeom>
              <a:avLst/>
              <a:gdLst/>
              <a:ahLst/>
              <a:cxnLst>
                <a:cxn ang="0">
                  <a:pos x="2033" y="665"/>
                </a:cxn>
                <a:cxn ang="0">
                  <a:pos x="2103" y="332"/>
                </a:cxn>
                <a:cxn ang="0">
                  <a:pos x="1042" y="192"/>
                </a:cxn>
                <a:cxn ang="0">
                  <a:pos x="987" y="0"/>
                </a:cxn>
                <a:cxn ang="0">
                  <a:pos x="159" y="118"/>
                </a:cxn>
                <a:cxn ang="0">
                  <a:pos x="174" y="22"/>
                </a:cxn>
                <a:cxn ang="0">
                  <a:pos x="314" y="236"/>
                </a:cxn>
                <a:cxn ang="0">
                  <a:pos x="381" y="122"/>
                </a:cxn>
                <a:cxn ang="0">
                  <a:pos x="104" y="266"/>
                </a:cxn>
                <a:cxn ang="0">
                  <a:pos x="621" y="51"/>
                </a:cxn>
                <a:cxn ang="0">
                  <a:pos x="89" y="362"/>
                </a:cxn>
                <a:cxn ang="0">
                  <a:pos x="717" y="628"/>
                </a:cxn>
                <a:cxn ang="0">
                  <a:pos x="185" y="754"/>
                </a:cxn>
                <a:cxn ang="0">
                  <a:pos x="647" y="473"/>
                </a:cxn>
                <a:cxn ang="0">
                  <a:pos x="155" y="454"/>
                </a:cxn>
                <a:cxn ang="0">
                  <a:pos x="148" y="680"/>
                </a:cxn>
                <a:cxn ang="0">
                  <a:pos x="588" y="898"/>
                </a:cxn>
                <a:cxn ang="0">
                  <a:pos x="932" y="772"/>
                </a:cxn>
                <a:cxn ang="0">
                  <a:pos x="813" y="813"/>
                </a:cxn>
                <a:cxn ang="0">
                  <a:pos x="817" y="883"/>
                </a:cxn>
                <a:cxn ang="0">
                  <a:pos x="924" y="806"/>
                </a:cxn>
                <a:cxn ang="0">
                  <a:pos x="1028" y="809"/>
                </a:cxn>
                <a:cxn ang="0">
                  <a:pos x="1150" y="854"/>
                </a:cxn>
                <a:cxn ang="0">
                  <a:pos x="1209" y="865"/>
                </a:cxn>
                <a:cxn ang="0">
                  <a:pos x="1261" y="854"/>
                </a:cxn>
                <a:cxn ang="0">
                  <a:pos x="1309" y="839"/>
                </a:cxn>
                <a:cxn ang="0">
                  <a:pos x="1408" y="783"/>
                </a:cxn>
                <a:cxn ang="0">
                  <a:pos x="1567" y="757"/>
                </a:cxn>
                <a:cxn ang="0">
                  <a:pos x="1586" y="757"/>
                </a:cxn>
                <a:cxn ang="0">
                  <a:pos x="2170" y="595"/>
                </a:cxn>
                <a:cxn ang="0">
                  <a:pos x="2048" y="403"/>
                </a:cxn>
                <a:cxn ang="0">
                  <a:pos x="1490" y="717"/>
                </a:cxn>
                <a:cxn ang="0">
                  <a:pos x="1819" y="547"/>
                </a:cxn>
                <a:cxn ang="0">
                  <a:pos x="1379" y="358"/>
                </a:cxn>
                <a:cxn ang="0">
                  <a:pos x="1597" y="639"/>
                </a:cxn>
                <a:cxn ang="0">
                  <a:pos x="1967" y="547"/>
                </a:cxn>
                <a:cxn ang="0">
                  <a:pos x="1848" y="436"/>
                </a:cxn>
                <a:cxn ang="0">
                  <a:pos x="1386" y="377"/>
                </a:cxn>
                <a:cxn ang="0">
                  <a:pos x="2717" y="547"/>
                </a:cxn>
                <a:cxn ang="0">
                  <a:pos x="2410" y="373"/>
                </a:cxn>
                <a:cxn ang="0">
                  <a:pos x="2499" y="417"/>
                </a:cxn>
                <a:cxn ang="0">
                  <a:pos x="2303" y="617"/>
                </a:cxn>
                <a:cxn ang="0">
                  <a:pos x="2388" y="517"/>
                </a:cxn>
                <a:cxn ang="0">
                  <a:pos x="1911" y="373"/>
                </a:cxn>
                <a:cxn ang="0">
                  <a:pos x="1889" y="743"/>
                </a:cxn>
                <a:cxn ang="0">
                  <a:pos x="1645" y="787"/>
                </a:cxn>
                <a:cxn ang="0">
                  <a:pos x="1671" y="813"/>
                </a:cxn>
                <a:cxn ang="0">
                  <a:pos x="1715" y="857"/>
                </a:cxn>
                <a:cxn ang="0">
                  <a:pos x="1800" y="879"/>
                </a:cxn>
                <a:cxn ang="0">
                  <a:pos x="2022" y="876"/>
                </a:cxn>
                <a:cxn ang="0">
                  <a:pos x="2122" y="798"/>
                </a:cxn>
                <a:cxn ang="0">
                  <a:pos x="2296" y="842"/>
                </a:cxn>
                <a:cxn ang="0">
                  <a:pos x="2366" y="879"/>
                </a:cxn>
                <a:cxn ang="0">
                  <a:pos x="2429" y="854"/>
                </a:cxn>
                <a:cxn ang="0">
                  <a:pos x="2554" y="898"/>
                </a:cxn>
                <a:cxn ang="0">
                  <a:pos x="2606" y="842"/>
                </a:cxn>
                <a:cxn ang="0">
                  <a:pos x="2639" y="879"/>
                </a:cxn>
                <a:cxn ang="0">
                  <a:pos x="2676" y="879"/>
                </a:cxn>
                <a:cxn ang="0">
                  <a:pos x="2976" y="809"/>
                </a:cxn>
                <a:cxn ang="0">
                  <a:pos x="3027" y="824"/>
                </a:cxn>
                <a:cxn ang="0">
                  <a:pos x="3042" y="839"/>
                </a:cxn>
                <a:cxn ang="0">
                  <a:pos x="3264" y="850"/>
                </a:cxn>
                <a:cxn ang="0">
                  <a:pos x="3279" y="879"/>
                </a:cxn>
              </a:cxnLst>
              <a:rect l="0" t="0" r="0" b="0"/>
              <a:pathLst>
                <a:path w="3305" h="898">
                  <a:moveTo>
                    <a:pt x="3209" y="794"/>
                  </a:moveTo>
                  <a:lnTo>
                    <a:pt x="3131" y="780"/>
                  </a:lnTo>
                  <a:lnTo>
                    <a:pt x="3046" y="772"/>
                  </a:lnTo>
                  <a:lnTo>
                    <a:pt x="2928" y="769"/>
                  </a:lnTo>
                  <a:lnTo>
                    <a:pt x="2832" y="769"/>
                  </a:lnTo>
                  <a:lnTo>
                    <a:pt x="2514" y="780"/>
                  </a:lnTo>
                  <a:lnTo>
                    <a:pt x="2325" y="783"/>
                  </a:lnTo>
                  <a:lnTo>
                    <a:pt x="2188" y="787"/>
                  </a:lnTo>
                  <a:lnTo>
                    <a:pt x="2107" y="783"/>
                  </a:lnTo>
                  <a:lnTo>
                    <a:pt x="2092" y="783"/>
                  </a:lnTo>
                  <a:lnTo>
                    <a:pt x="2022" y="780"/>
                  </a:lnTo>
                  <a:lnTo>
                    <a:pt x="1978" y="772"/>
                  </a:lnTo>
                  <a:lnTo>
                    <a:pt x="1937" y="765"/>
                  </a:lnTo>
                  <a:lnTo>
                    <a:pt x="1907" y="754"/>
                  </a:lnTo>
                  <a:lnTo>
                    <a:pt x="1907" y="750"/>
                  </a:lnTo>
                  <a:lnTo>
                    <a:pt x="1904" y="750"/>
                  </a:lnTo>
                  <a:lnTo>
                    <a:pt x="1893" y="739"/>
                  </a:lnTo>
                  <a:lnTo>
                    <a:pt x="1889" y="728"/>
                  </a:lnTo>
                  <a:lnTo>
                    <a:pt x="1889" y="717"/>
                  </a:lnTo>
                  <a:lnTo>
                    <a:pt x="1896" y="713"/>
                  </a:lnTo>
                  <a:lnTo>
                    <a:pt x="1926" y="695"/>
                  </a:lnTo>
                  <a:lnTo>
                    <a:pt x="1989" y="672"/>
                  </a:lnTo>
                  <a:lnTo>
                    <a:pt x="2033" y="665"/>
                  </a:lnTo>
                  <a:lnTo>
                    <a:pt x="2089" y="654"/>
                  </a:lnTo>
                  <a:lnTo>
                    <a:pt x="2199" y="639"/>
                  </a:lnTo>
                  <a:lnTo>
                    <a:pt x="2403" y="613"/>
                  </a:lnTo>
                  <a:lnTo>
                    <a:pt x="2484" y="602"/>
                  </a:lnTo>
                  <a:lnTo>
                    <a:pt x="2565" y="595"/>
                  </a:lnTo>
                  <a:lnTo>
                    <a:pt x="2647" y="576"/>
                  </a:lnTo>
                  <a:lnTo>
                    <a:pt x="2650" y="576"/>
                  </a:lnTo>
                  <a:lnTo>
                    <a:pt x="2710" y="558"/>
                  </a:lnTo>
                  <a:lnTo>
                    <a:pt x="2732" y="547"/>
                  </a:lnTo>
                  <a:lnTo>
                    <a:pt x="2747" y="532"/>
                  </a:lnTo>
                  <a:lnTo>
                    <a:pt x="2765" y="513"/>
                  </a:lnTo>
                  <a:lnTo>
                    <a:pt x="2776" y="488"/>
                  </a:lnTo>
                  <a:lnTo>
                    <a:pt x="2776" y="473"/>
                  </a:lnTo>
                  <a:lnTo>
                    <a:pt x="2776" y="458"/>
                  </a:lnTo>
                  <a:lnTo>
                    <a:pt x="2765" y="447"/>
                  </a:lnTo>
                  <a:lnTo>
                    <a:pt x="2750" y="432"/>
                  </a:lnTo>
                  <a:lnTo>
                    <a:pt x="2732" y="417"/>
                  </a:lnTo>
                  <a:lnTo>
                    <a:pt x="2706" y="406"/>
                  </a:lnTo>
                  <a:lnTo>
                    <a:pt x="2636" y="384"/>
                  </a:lnTo>
                  <a:lnTo>
                    <a:pt x="2547" y="366"/>
                  </a:lnTo>
                  <a:lnTo>
                    <a:pt x="2480" y="362"/>
                  </a:lnTo>
                  <a:lnTo>
                    <a:pt x="2325" y="343"/>
                  </a:lnTo>
                  <a:lnTo>
                    <a:pt x="2103" y="332"/>
                  </a:lnTo>
                  <a:lnTo>
                    <a:pt x="1978" y="332"/>
                  </a:lnTo>
                  <a:lnTo>
                    <a:pt x="1852" y="332"/>
                  </a:lnTo>
                  <a:lnTo>
                    <a:pt x="1700" y="336"/>
                  </a:lnTo>
                  <a:lnTo>
                    <a:pt x="1405" y="347"/>
                  </a:lnTo>
                  <a:lnTo>
                    <a:pt x="1401" y="347"/>
                  </a:lnTo>
                  <a:lnTo>
                    <a:pt x="1305" y="347"/>
                  </a:lnTo>
                  <a:lnTo>
                    <a:pt x="1238" y="347"/>
                  </a:lnTo>
                  <a:lnTo>
                    <a:pt x="1198" y="343"/>
                  </a:lnTo>
                  <a:lnTo>
                    <a:pt x="1113" y="332"/>
                  </a:lnTo>
                  <a:lnTo>
                    <a:pt x="1109" y="332"/>
                  </a:lnTo>
                  <a:lnTo>
                    <a:pt x="1065" y="329"/>
                  </a:lnTo>
                  <a:lnTo>
                    <a:pt x="1013" y="318"/>
                  </a:lnTo>
                  <a:lnTo>
                    <a:pt x="972" y="303"/>
                  </a:lnTo>
                  <a:lnTo>
                    <a:pt x="943" y="288"/>
                  </a:lnTo>
                  <a:lnTo>
                    <a:pt x="939" y="288"/>
                  </a:lnTo>
                  <a:lnTo>
                    <a:pt x="932" y="277"/>
                  </a:lnTo>
                  <a:lnTo>
                    <a:pt x="928" y="266"/>
                  </a:lnTo>
                  <a:lnTo>
                    <a:pt x="928" y="251"/>
                  </a:lnTo>
                  <a:lnTo>
                    <a:pt x="928" y="244"/>
                  </a:lnTo>
                  <a:lnTo>
                    <a:pt x="943" y="225"/>
                  </a:lnTo>
                  <a:lnTo>
                    <a:pt x="972" y="207"/>
                  </a:lnTo>
                  <a:lnTo>
                    <a:pt x="1039" y="192"/>
                  </a:lnTo>
                  <a:lnTo>
                    <a:pt x="1042" y="192"/>
                  </a:lnTo>
                  <a:lnTo>
                    <a:pt x="1113" y="181"/>
                  </a:lnTo>
                  <a:lnTo>
                    <a:pt x="1168" y="181"/>
                  </a:lnTo>
                  <a:lnTo>
                    <a:pt x="1279" y="173"/>
                  </a:lnTo>
                  <a:lnTo>
                    <a:pt x="1294" y="173"/>
                  </a:lnTo>
                  <a:lnTo>
                    <a:pt x="1371" y="155"/>
                  </a:lnTo>
                  <a:lnTo>
                    <a:pt x="1442" y="148"/>
                  </a:lnTo>
                  <a:lnTo>
                    <a:pt x="1497" y="125"/>
                  </a:lnTo>
                  <a:lnTo>
                    <a:pt x="1516" y="118"/>
                  </a:lnTo>
                  <a:lnTo>
                    <a:pt x="1530" y="103"/>
                  </a:lnTo>
                  <a:lnTo>
                    <a:pt x="1542" y="81"/>
                  </a:lnTo>
                  <a:lnTo>
                    <a:pt x="1545" y="66"/>
                  </a:lnTo>
                  <a:lnTo>
                    <a:pt x="1542" y="48"/>
                  </a:lnTo>
                  <a:lnTo>
                    <a:pt x="1530" y="37"/>
                  </a:lnTo>
                  <a:lnTo>
                    <a:pt x="1516" y="26"/>
                  </a:lnTo>
                  <a:lnTo>
                    <a:pt x="1479" y="11"/>
                  </a:lnTo>
                  <a:lnTo>
                    <a:pt x="1427" y="0"/>
                  </a:lnTo>
                  <a:lnTo>
                    <a:pt x="1349" y="0"/>
                  </a:lnTo>
                  <a:lnTo>
                    <a:pt x="1338" y="0"/>
                  </a:lnTo>
                  <a:lnTo>
                    <a:pt x="1323" y="0"/>
                  </a:lnTo>
                  <a:lnTo>
                    <a:pt x="1275" y="0"/>
                  </a:lnTo>
                  <a:lnTo>
                    <a:pt x="1268" y="0"/>
                  </a:lnTo>
                  <a:lnTo>
                    <a:pt x="1002" y="0"/>
                  </a:lnTo>
                  <a:lnTo>
                    <a:pt x="987" y="0"/>
                  </a:lnTo>
                  <a:lnTo>
                    <a:pt x="854" y="0"/>
                  </a:lnTo>
                  <a:lnTo>
                    <a:pt x="843" y="0"/>
                  </a:lnTo>
                  <a:lnTo>
                    <a:pt x="813" y="0"/>
                  </a:lnTo>
                  <a:lnTo>
                    <a:pt x="706" y="0"/>
                  </a:lnTo>
                  <a:lnTo>
                    <a:pt x="691" y="0"/>
                  </a:lnTo>
                  <a:lnTo>
                    <a:pt x="351" y="7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0" y="14"/>
                  </a:lnTo>
                  <a:lnTo>
                    <a:pt x="44" y="26"/>
                  </a:lnTo>
                  <a:lnTo>
                    <a:pt x="48" y="37"/>
                  </a:lnTo>
                  <a:lnTo>
                    <a:pt x="41" y="48"/>
                  </a:lnTo>
                  <a:lnTo>
                    <a:pt x="30" y="51"/>
                  </a:lnTo>
                  <a:lnTo>
                    <a:pt x="19" y="51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44" y="63"/>
                  </a:lnTo>
                  <a:lnTo>
                    <a:pt x="85" y="66"/>
                  </a:lnTo>
                  <a:lnTo>
                    <a:pt x="85" y="70"/>
                  </a:lnTo>
                  <a:lnTo>
                    <a:pt x="89" y="70"/>
                  </a:lnTo>
                  <a:lnTo>
                    <a:pt x="118" y="81"/>
                  </a:lnTo>
                  <a:lnTo>
                    <a:pt x="144" y="96"/>
                  </a:lnTo>
                  <a:lnTo>
                    <a:pt x="159" y="118"/>
                  </a:lnTo>
                  <a:lnTo>
                    <a:pt x="166" y="133"/>
                  </a:lnTo>
                  <a:lnTo>
                    <a:pt x="166" y="151"/>
                  </a:lnTo>
                  <a:lnTo>
                    <a:pt x="155" y="166"/>
                  </a:lnTo>
                  <a:lnTo>
                    <a:pt x="133" y="181"/>
                  </a:lnTo>
                  <a:lnTo>
                    <a:pt x="104" y="196"/>
                  </a:lnTo>
                  <a:lnTo>
                    <a:pt x="70" y="207"/>
                  </a:lnTo>
                  <a:lnTo>
                    <a:pt x="0" y="218"/>
                  </a:lnTo>
                  <a:lnTo>
                    <a:pt x="70" y="210"/>
                  </a:lnTo>
                  <a:lnTo>
                    <a:pt x="104" y="203"/>
                  </a:lnTo>
                  <a:lnTo>
                    <a:pt x="133" y="188"/>
                  </a:lnTo>
                  <a:lnTo>
                    <a:pt x="155" y="173"/>
                  </a:lnTo>
                  <a:lnTo>
                    <a:pt x="166" y="151"/>
                  </a:lnTo>
                  <a:lnTo>
                    <a:pt x="170" y="133"/>
                  </a:lnTo>
                  <a:lnTo>
                    <a:pt x="159" y="111"/>
                  </a:lnTo>
                  <a:lnTo>
                    <a:pt x="148" y="92"/>
                  </a:lnTo>
                  <a:lnTo>
                    <a:pt x="126" y="81"/>
                  </a:lnTo>
                  <a:lnTo>
                    <a:pt x="104" y="70"/>
                  </a:lnTo>
                  <a:lnTo>
                    <a:pt x="159" y="63"/>
                  </a:lnTo>
                  <a:lnTo>
                    <a:pt x="185" y="55"/>
                  </a:lnTo>
                  <a:lnTo>
                    <a:pt x="189" y="51"/>
                  </a:lnTo>
                  <a:lnTo>
                    <a:pt x="196" y="40"/>
                  </a:lnTo>
                  <a:lnTo>
                    <a:pt x="196" y="33"/>
                  </a:lnTo>
                  <a:lnTo>
                    <a:pt x="174" y="22"/>
                  </a:lnTo>
                  <a:lnTo>
                    <a:pt x="141" y="7"/>
                  </a:lnTo>
                  <a:lnTo>
                    <a:pt x="351" y="11"/>
                  </a:lnTo>
                  <a:lnTo>
                    <a:pt x="385" y="7"/>
                  </a:lnTo>
                  <a:lnTo>
                    <a:pt x="385" y="11"/>
                  </a:lnTo>
                  <a:lnTo>
                    <a:pt x="414" y="14"/>
                  </a:lnTo>
                  <a:lnTo>
                    <a:pt x="425" y="26"/>
                  </a:lnTo>
                  <a:lnTo>
                    <a:pt x="414" y="37"/>
                  </a:lnTo>
                  <a:lnTo>
                    <a:pt x="396" y="40"/>
                  </a:lnTo>
                  <a:lnTo>
                    <a:pt x="377" y="48"/>
                  </a:lnTo>
                  <a:lnTo>
                    <a:pt x="336" y="48"/>
                  </a:lnTo>
                  <a:lnTo>
                    <a:pt x="285" y="51"/>
                  </a:lnTo>
                  <a:lnTo>
                    <a:pt x="281" y="51"/>
                  </a:lnTo>
                  <a:lnTo>
                    <a:pt x="311" y="63"/>
                  </a:lnTo>
                  <a:lnTo>
                    <a:pt x="336" y="70"/>
                  </a:lnTo>
                  <a:lnTo>
                    <a:pt x="377" y="96"/>
                  </a:lnTo>
                  <a:lnTo>
                    <a:pt x="396" y="118"/>
                  </a:lnTo>
                  <a:lnTo>
                    <a:pt x="407" y="125"/>
                  </a:lnTo>
                  <a:lnTo>
                    <a:pt x="410" y="148"/>
                  </a:lnTo>
                  <a:lnTo>
                    <a:pt x="399" y="173"/>
                  </a:lnTo>
                  <a:lnTo>
                    <a:pt x="392" y="188"/>
                  </a:lnTo>
                  <a:lnTo>
                    <a:pt x="381" y="203"/>
                  </a:lnTo>
                  <a:lnTo>
                    <a:pt x="351" y="221"/>
                  </a:lnTo>
                  <a:lnTo>
                    <a:pt x="314" y="236"/>
                  </a:lnTo>
                  <a:lnTo>
                    <a:pt x="274" y="244"/>
                  </a:lnTo>
                  <a:lnTo>
                    <a:pt x="311" y="233"/>
                  </a:lnTo>
                  <a:lnTo>
                    <a:pt x="340" y="218"/>
                  </a:lnTo>
                  <a:lnTo>
                    <a:pt x="362" y="203"/>
                  </a:lnTo>
                  <a:lnTo>
                    <a:pt x="377" y="181"/>
                  </a:lnTo>
                  <a:lnTo>
                    <a:pt x="392" y="151"/>
                  </a:lnTo>
                  <a:lnTo>
                    <a:pt x="396" y="148"/>
                  </a:lnTo>
                  <a:lnTo>
                    <a:pt x="385" y="122"/>
                  </a:lnTo>
                  <a:lnTo>
                    <a:pt x="366" y="96"/>
                  </a:lnTo>
                  <a:lnTo>
                    <a:pt x="344" y="81"/>
                  </a:lnTo>
                  <a:lnTo>
                    <a:pt x="322" y="66"/>
                  </a:lnTo>
                  <a:lnTo>
                    <a:pt x="274" y="51"/>
                  </a:lnTo>
                  <a:lnTo>
                    <a:pt x="251" y="48"/>
                  </a:lnTo>
                  <a:lnTo>
                    <a:pt x="229" y="40"/>
                  </a:lnTo>
                  <a:lnTo>
                    <a:pt x="196" y="48"/>
                  </a:lnTo>
                  <a:lnTo>
                    <a:pt x="200" y="48"/>
                  </a:lnTo>
                  <a:lnTo>
                    <a:pt x="229" y="48"/>
                  </a:lnTo>
                  <a:lnTo>
                    <a:pt x="251" y="51"/>
                  </a:lnTo>
                  <a:lnTo>
                    <a:pt x="270" y="55"/>
                  </a:lnTo>
                  <a:lnTo>
                    <a:pt x="314" y="70"/>
                  </a:lnTo>
                  <a:lnTo>
                    <a:pt x="340" y="81"/>
                  </a:lnTo>
                  <a:lnTo>
                    <a:pt x="366" y="103"/>
                  </a:lnTo>
                  <a:lnTo>
                    <a:pt x="381" y="122"/>
                  </a:lnTo>
                  <a:lnTo>
                    <a:pt x="392" y="148"/>
                  </a:lnTo>
                  <a:lnTo>
                    <a:pt x="385" y="151"/>
                  </a:lnTo>
                  <a:lnTo>
                    <a:pt x="370" y="181"/>
                  </a:lnTo>
                  <a:lnTo>
                    <a:pt x="355" y="203"/>
                  </a:lnTo>
                  <a:lnTo>
                    <a:pt x="329" y="218"/>
                  </a:lnTo>
                  <a:lnTo>
                    <a:pt x="296" y="233"/>
                  </a:lnTo>
                  <a:lnTo>
                    <a:pt x="255" y="244"/>
                  </a:lnTo>
                  <a:lnTo>
                    <a:pt x="255" y="247"/>
                  </a:lnTo>
                  <a:lnTo>
                    <a:pt x="104" y="266"/>
                  </a:lnTo>
                  <a:lnTo>
                    <a:pt x="74" y="273"/>
                  </a:lnTo>
                  <a:lnTo>
                    <a:pt x="74" y="266"/>
                  </a:lnTo>
                  <a:lnTo>
                    <a:pt x="44" y="273"/>
                  </a:lnTo>
                  <a:lnTo>
                    <a:pt x="0" y="277"/>
                  </a:lnTo>
                  <a:lnTo>
                    <a:pt x="0" y="281"/>
                  </a:lnTo>
                  <a:lnTo>
                    <a:pt x="44" y="277"/>
                  </a:lnTo>
                  <a:lnTo>
                    <a:pt x="56" y="273"/>
                  </a:lnTo>
                  <a:lnTo>
                    <a:pt x="26" y="281"/>
                  </a:lnTo>
                  <a:lnTo>
                    <a:pt x="0" y="295"/>
                  </a:lnTo>
                  <a:lnTo>
                    <a:pt x="0" y="303"/>
                  </a:lnTo>
                  <a:lnTo>
                    <a:pt x="4" y="303"/>
                  </a:lnTo>
                  <a:lnTo>
                    <a:pt x="4" y="295"/>
                  </a:lnTo>
                  <a:lnTo>
                    <a:pt x="48" y="281"/>
                  </a:lnTo>
                  <a:lnTo>
                    <a:pt x="104" y="266"/>
                  </a:lnTo>
                  <a:lnTo>
                    <a:pt x="470" y="221"/>
                  </a:lnTo>
                  <a:lnTo>
                    <a:pt x="507" y="218"/>
                  </a:lnTo>
                  <a:lnTo>
                    <a:pt x="510" y="218"/>
                  </a:lnTo>
                  <a:lnTo>
                    <a:pt x="547" y="207"/>
                  </a:lnTo>
                  <a:lnTo>
                    <a:pt x="588" y="192"/>
                  </a:lnTo>
                  <a:lnTo>
                    <a:pt x="606" y="181"/>
                  </a:lnTo>
                  <a:lnTo>
                    <a:pt x="617" y="166"/>
                  </a:lnTo>
                  <a:lnTo>
                    <a:pt x="628" y="151"/>
                  </a:lnTo>
                  <a:lnTo>
                    <a:pt x="628" y="140"/>
                  </a:lnTo>
                  <a:lnTo>
                    <a:pt x="632" y="133"/>
                  </a:lnTo>
                  <a:lnTo>
                    <a:pt x="628" y="118"/>
                  </a:lnTo>
                  <a:lnTo>
                    <a:pt x="617" y="103"/>
                  </a:lnTo>
                  <a:lnTo>
                    <a:pt x="603" y="85"/>
                  </a:lnTo>
                  <a:lnTo>
                    <a:pt x="566" y="66"/>
                  </a:lnTo>
                  <a:lnTo>
                    <a:pt x="518" y="55"/>
                  </a:lnTo>
                  <a:lnTo>
                    <a:pt x="447" y="48"/>
                  </a:lnTo>
                  <a:lnTo>
                    <a:pt x="451" y="48"/>
                  </a:lnTo>
                  <a:lnTo>
                    <a:pt x="477" y="40"/>
                  </a:lnTo>
                  <a:lnTo>
                    <a:pt x="477" y="48"/>
                  </a:lnTo>
                  <a:lnTo>
                    <a:pt x="484" y="40"/>
                  </a:lnTo>
                  <a:lnTo>
                    <a:pt x="525" y="40"/>
                  </a:lnTo>
                  <a:lnTo>
                    <a:pt x="580" y="40"/>
                  </a:lnTo>
                  <a:lnTo>
                    <a:pt x="621" y="51"/>
                  </a:lnTo>
                  <a:lnTo>
                    <a:pt x="658" y="66"/>
                  </a:lnTo>
                  <a:lnTo>
                    <a:pt x="677" y="77"/>
                  </a:lnTo>
                  <a:lnTo>
                    <a:pt x="688" y="92"/>
                  </a:lnTo>
                  <a:lnTo>
                    <a:pt x="699" y="103"/>
                  </a:lnTo>
                  <a:lnTo>
                    <a:pt x="706" y="118"/>
                  </a:lnTo>
                  <a:lnTo>
                    <a:pt x="702" y="148"/>
                  </a:lnTo>
                  <a:lnTo>
                    <a:pt x="688" y="166"/>
                  </a:lnTo>
                  <a:lnTo>
                    <a:pt x="673" y="188"/>
                  </a:lnTo>
                  <a:lnTo>
                    <a:pt x="636" y="207"/>
                  </a:lnTo>
                  <a:lnTo>
                    <a:pt x="595" y="218"/>
                  </a:lnTo>
                  <a:lnTo>
                    <a:pt x="558" y="225"/>
                  </a:lnTo>
                  <a:lnTo>
                    <a:pt x="484" y="236"/>
                  </a:lnTo>
                  <a:lnTo>
                    <a:pt x="455" y="236"/>
                  </a:lnTo>
                  <a:lnTo>
                    <a:pt x="381" y="244"/>
                  </a:lnTo>
                  <a:lnTo>
                    <a:pt x="311" y="258"/>
                  </a:lnTo>
                  <a:lnTo>
                    <a:pt x="255" y="258"/>
                  </a:lnTo>
                  <a:lnTo>
                    <a:pt x="185" y="273"/>
                  </a:lnTo>
                  <a:lnTo>
                    <a:pt x="141" y="288"/>
                  </a:lnTo>
                  <a:lnTo>
                    <a:pt x="111" y="306"/>
                  </a:lnTo>
                  <a:lnTo>
                    <a:pt x="96" y="321"/>
                  </a:lnTo>
                  <a:lnTo>
                    <a:pt x="89" y="336"/>
                  </a:lnTo>
                  <a:lnTo>
                    <a:pt x="89" y="351"/>
                  </a:lnTo>
                  <a:lnTo>
                    <a:pt x="89" y="362"/>
                  </a:lnTo>
                  <a:lnTo>
                    <a:pt x="100" y="377"/>
                  </a:lnTo>
                  <a:lnTo>
                    <a:pt x="111" y="392"/>
                  </a:lnTo>
                  <a:lnTo>
                    <a:pt x="133" y="406"/>
                  </a:lnTo>
                  <a:lnTo>
                    <a:pt x="159" y="417"/>
                  </a:lnTo>
                  <a:lnTo>
                    <a:pt x="218" y="436"/>
                  </a:lnTo>
                  <a:lnTo>
                    <a:pt x="296" y="447"/>
                  </a:lnTo>
                  <a:lnTo>
                    <a:pt x="433" y="458"/>
                  </a:lnTo>
                  <a:lnTo>
                    <a:pt x="495" y="462"/>
                  </a:lnTo>
                  <a:lnTo>
                    <a:pt x="521" y="462"/>
                  </a:lnTo>
                  <a:lnTo>
                    <a:pt x="702" y="477"/>
                  </a:lnTo>
                  <a:lnTo>
                    <a:pt x="743" y="484"/>
                  </a:lnTo>
                  <a:lnTo>
                    <a:pt x="776" y="491"/>
                  </a:lnTo>
                  <a:lnTo>
                    <a:pt x="854" y="513"/>
                  </a:lnTo>
                  <a:lnTo>
                    <a:pt x="887" y="528"/>
                  </a:lnTo>
                  <a:lnTo>
                    <a:pt x="909" y="539"/>
                  </a:lnTo>
                  <a:lnTo>
                    <a:pt x="917" y="547"/>
                  </a:lnTo>
                  <a:lnTo>
                    <a:pt x="924" y="558"/>
                  </a:lnTo>
                  <a:lnTo>
                    <a:pt x="917" y="573"/>
                  </a:lnTo>
                  <a:lnTo>
                    <a:pt x="902" y="584"/>
                  </a:lnTo>
                  <a:lnTo>
                    <a:pt x="876" y="595"/>
                  </a:lnTo>
                  <a:lnTo>
                    <a:pt x="799" y="617"/>
                  </a:lnTo>
                  <a:lnTo>
                    <a:pt x="728" y="628"/>
                  </a:lnTo>
                  <a:lnTo>
                    <a:pt x="717" y="628"/>
                  </a:lnTo>
                  <a:lnTo>
                    <a:pt x="658" y="632"/>
                  </a:lnTo>
                  <a:lnTo>
                    <a:pt x="628" y="639"/>
                  </a:lnTo>
                  <a:lnTo>
                    <a:pt x="462" y="658"/>
                  </a:lnTo>
                  <a:lnTo>
                    <a:pt x="385" y="672"/>
                  </a:lnTo>
                  <a:lnTo>
                    <a:pt x="325" y="687"/>
                  </a:lnTo>
                  <a:lnTo>
                    <a:pt x="285" y="702"/>
                  </a:lnTo>
                  <a:lnTo>
                    <a:pt x="259" y="717"/>
                  </a:lnTo>
                  <a:lnTo>
                    <a:pt x="244" y="735"/>
                  </a:lnTo>
                  <a:lnTo>
                    <a:pt x="240" y="754"/>
                  </a:lnTo>
                  <a:lnTo>
                    <a:pt x="240" y="757"/>
                  </a:lnTo>
                  <a:lnTo>
                    <a:pt x="251" y="772"/>
                  </a:lnTo>
                  <a:lnTo>
                    <a:pt x="266" y="794"/>
                  </a:lnTo>
                  <a:lnTo>
                    <a:pt x="292" y="809"/>
                  </a:lnTo>
                  <a:lnTo>
                    <a:pt x="322" y="824"/>
                  </a:lnTo>
                  <a:lnTo>
                    <a:pt x="385" y="839"/>
                  </a:lnTo>
                  <a:lnTo>
                    <a:pt x="447" y="850"/>
                  </a:lnTo>
                  <a:lnTo>
                    <a:pt x="381" y="842"/>
                  </a:lnTo>
                  <a:lnTo>
                    <a:pt x="292" y="824"/>
                  </a:lnTo>
                  <a:lnTo>
                    <a:pt x="251" y="813"/>
                  </a:lnTo>
                  <a:lnTo>
                    <a:pt x="214" y="794"/>
                  </a:lnTo>
                  <a:lnTo>
                    <a:pt x="196" y="772"/>
                  </a:lnTo>
                  <a:lnTo>
                    <a:pt x="185" y="757"/>
                  </a:lnTo>
                  <a:lnTo>
                    <a:pt x="185" y="754"/>
                  </a:lnTo>
                  <a:lnTo>
                    <a:pt x="185" y="743"/>
                  </a:lnTo>
                  <a:lnTo>
                    <a:pt x="189" y="728"/>
                  </a:lnTo>
                  <a:lnTo>
                    <a:pt x="200" y="717"/>
                  </a:lnTo>
                  <a:lnTo>
                    <a:pt x="218" y="702"/>
                  </a:lnTo>
                  <a:lnTo>
                    <a:pt x="244" y="687"/>
                  </a:lnTo>
                  <a:lnTo>
                    <a:pt x="281" y="680"/>
                  </a:lnTo>
                  <a:lnTo>
                    <a:pt x="329" y="669"/>
                  </a:lnTo>
                  <a:lnTo>
                    <a:pt x="425" y="658"/>
                  </a:lnTo>
                  <a:lnTo>
                    <a:pt x="592" y="632"/>
                  </a:lnTo>
                  <a:lnTo>
                    <a:pt x="628" y="628"/>
                  </a:lnTo>
                  <a:lnTo>
                    <a:pt x="699" y="617"/>
                  </a:lnTo>
                  <a:lnTo>
                    <a:pt x="776" y="602"/>
                  </a:lnTo>
                  <a:lnTo>
                    <a:pt x="806" y="587"/>
                  </a:lnTo>
                  <a:lnTo>
                    <a:pt x="824" y="573"/>
                  </a:lnTo>
                  <a:lnTo>
                    <a:pt x="828" y="562"/>
                  </a:lnTo>
                  <a:lnTo>
                    <a:pt x="828" y="554"/>
                  </a:lnTo>
                  <a:lnTo>
                    <a:pt x="824" y="539"/>
                  </a:lnTo>
                  <a:lnTo>
                    <a:pt x="817" y="525"/>
                  </a:lnTo>
                  <a:lnTo>
                    <a:pt x="791" y="506"/>
                  </a:lnTo>
                  <a:lnTo>
                    <a:pt x="758" y="491"/>
                  </a:lnTo>
                  <a:lnTo>
                    <a:pt x="714" y="488"/>
                  </a:lnTo>
                  <a:lnTo>
                    <a:pt x="677" y="477"/>
                  </a:lnTo>
                  <a:lnTo>
                    <a:pt x="647" y="473"/>
                  </a:lnTo>
                  <a:lnTo>
                    <a:pt x="610" y="473"/>
                  </a:lnTo>
                  <a:lnTo>
                    <a:pt x="562" y="469"/>
                  </a:lnTo>
                  <a:lnTo>
                    <a:pt x="425" y="469"/>
                  </a:lnTo>
                  <a:lnTo>
                    <a:pt x="336" y="469"/>
                  </a:lnTo>
                  <a:lnTo>
                    <a:pt x="300" y="462"/>
                  </a:lnTo>
                  <a:lnTo>
                    <a:pt x="240" y="458"/>
                  </a:lnTo>
                  <a:lnTo>
                    <a:pt x="144" y="443"/>
                  </a:lnTo>
                  <a:lnTo>
                    <a:pt x="63" y="421"/>
                  </a:lnTo>
                  <a:lnTo>
                    <a:pt x="30" y="406"/>
                  </a:lnTo>
                  <a:lnTo>
                    <a:pt x="0" y="392"/>
                  </a:lnTo>
                  <a:lnTo>
                    <a:pt x="0" y="399"/>
                  </a:lnTo>
                  <a:lnTo>
                    <a:pt x="41" y="417"/>
                  </a:lnTo>
                  <a:lnTo>
                    <a:pt x="89" y="432"/>
                  </a:lnTo>
                  <a:lnTo>
                    <a:pt x="189" y="454"/>
                  </a:lnTo>
                  <a:lnTo>
                    <a:pt x="100" y="447"/>
                  </a:lnTo>
                  <a:lnTo>
                    <a:pt x="48" y="432"/>
                  </a:lnTo>
                  <a:lnTo>
                    <a:pt x="0" y="417"/>
                  </a:lnTo>
                  <a:lnTo>
                    <a:pt x="0" y="421"/>
                  </a:lnTo>
                  <a:lnTo>
                    <a:pt x="59" y="443"/>
                  </a:lnTo>
                  <a:lnTo>
                    <a:pt x="0" y="428"/>
                  </a:lnTo>
                  <a:lnTo>
                    <a:pt x="0" y="432"/>
                  </a:lnTo>
                  <a:lnTo>
                    <a:pt x="74" y="447"/>
                  </a:lnTo>
                  <a:lnTo>
                    <a:pt x="155" y="454"/>
                  </a:lnTo>
                  <a:lnTo>
                    <a:pt x="96" y="454"/>
                  </a:lnTo>
                  <a:lnTo>
                    <a:pt x="0" y="443"/>
                  </a:lnTo>
                  <a:lnTo>
                    <a:pt x="41" y="454"/>
                  </a:lnTo>
                  <a:lnTo>
                    <a:pt x="0" y="447"/>
                  </a:lnTo>
                  <a:lnTo>
                    <a:pt x="0" y="454"/>
                  </a:lnTo>
                  <a:lnTo>
                    <a:pt x="48" y="454"/>
                  </a:lnTo>
                  <a:lnTo>
                    <a:pt x="111" y="462"/>
                  </a:lnTo>
                  <a:lnTo>
                    <a:pt x="144" y="473"/>
                  </a:lnTo>
                  <a:lnTo>
                    <a:pt x="181" y="488"/>
                  </a:lnTo>
                  <a:lnTo>
                    <a:pt x="203" y="502"/>
                  </a:lnTo>
                  <a:lnTo>
                    <a:pt x="229" y="528"/>
                  </a:lnTo>
                  <a:lnTo>
                    <a:pt x="237" y="543"/>
                  </a:lnTo>
                  <a:lnTo>
                    <a:pt x="237" y="562"/>
                  </a:lnTo>
                  <a:lnTo>
                    <a:pt x="229" y="576"/>
                  </a:lnTo>
                  <a:lnTo>
                    <a:pt x="211" y="602"/>
                  </a:lnTo>
                  <a:lnTo>
                    <a:pt x="181" y="624"/>
                  </a:lnTo>
                  <a:lnTo>
                    <a:pt x="118" y="643"/>
                  </a:lnTo>
                  <a:lnTo>
                    <a:pt x="63" y="658"/>
                  </a:lnTo>
                  <a:lnTo>
                    <a:pt x="0" y="669"/>
                  </a:lnTo>
                  <a:lnTo>
                    <a:pt x="0" y="680"/>
                  </a:lnTo>
                  <a:lnTo>
                    <a:pt x="85" y="672"/>
                  </a:lnTo>
                  <a:lnTo>
                    <a:pt x="155" y="672"/>
                  </a:lnTo>
                  <a:lnTo>
                    <a:pt x="148" y="680"/>
                  </a:lnTo>
                  <a:lnTo>
                    <a:pt x="63" y="680"/>
                  </a:lnTo>
                  <a:lnTo>
                    <a:pt x="26" y="684"/>
                  </a:lnTo>
                  <a:lnTo>
                    <a:pt x="0" y="684"/>
                  </a:lnTo>
                  <a:lnTo>
                    <a:pt x="0" y="687"/>
                  </a:lnTo>
                  <a:lnTo>
                    <a:pt x="26" y="687"/>
                  </a:lnTo>
                  <a:lnTo>
                    <a:pt x="59" y="684"/>
                  </a:lnTo>
                  <a:lnTo>
                    <a:pt x="141" y="680"/>
                  </a:lnTo>
                  <a:lnTo>
                    <a:pt x="89" y="702"/>
                  </a:lnTo>
                  <a:lnTo>
                    <a:pt x="63" y="724"/>
                  </a:lnTo>
                  <a:lnTo>
                    <a:pt x="48" y="739"/>
                  </a:lnTo>
                  <a:lnTo>
                    <a:pt x="44" y="750"/>
                  </a:lnTo>
                  <a:lnTo>
                    <a:pt x="44" y="757"/>
                  </a:lnTo>
                  <a:lnTo>
                    <a:pt x="56" y="765"/>
                  </a:lnTo>
                  <a:lnTo>
                    <a:pt x="74" y="783"/>
                  </a:lnTo>
                  <a:lnTo>
                    <a:pt x="104" y="798"/>
                  </a:lnTo>
                  <a:lnTo>
                    <a:pt x="141" y="820"/>
                  </a:lnTo>
                  <a:lnTo>
                    <a:pt x="211" y="839"/>
                  </a:lnTo>
                  <a:lnTo>
                    <a:pt x="244" y="850"/>
                  </a:lnTo>
                  <a:lnTo>
                    <a:pt x="325" y="868"/>
                  </a:lnTo>
                  <a:lnTo>
                    <a:pt x="421" y="879"/>
                  </a:lnTo>
                  <a:lnTo>
                    <a:pt x="518" y="883"/>
                  </a:lnTo>
                  <a:lnTo>
                    <a:pt x="603" y="891"/>
                  </a:lnTo>
                  <a:lnTo>
                    <a:pt x="588" y="898"/>
                  </a:lnTo>
                  <a:lnTo>
                    <a:pt x="592" y="898"/>
                  </a:lnTo>
                  <a:lnTo>
                    <a:pt x="606" y="891"/>
                  </a:lnTo>
                  <a:lnTo>
                    <a:pt x="610" y="891"/>
                  </a:lnTo>
                  <a:lnTo>
                    <a:pt x="628" y="898"/>
                  </a:lnTo>
                  <a:lnTo>
                    <a:pt x="636" y="898"/>
                  </a:lnTo>
                  <a:lnTo>
                    <a:pt x="617" y="891"/>
                  </a:lnTo>
                  <a:lnTo>
                    <a:pt x="665" y="891"/>
                  </a:lnTo>
                  <a:lnTo>
                    <a:pt x="665" y="883"/>
                  </a:lnTo>
                  <a:lnTo>
                    <a:pt x="673" y="898"/>
                  </a:lnTo>
                  <a:lnTo>
                    <a:pt x="677" y="898"/>
                  </a:lnTo>
                  <a:lnTo>
                    <a:pt x="673" y="891"/>
                  </a:lnTo>
                  <a:lnTo>
                    <a:pt x="673" y="876"/>
                  </a:lnTo>
                  <a:lnTo>
                    <a:pt x="677" y="857"/>
                  </a:lnTo>
                  <a:lnTo>
                    <a:pt x="680" y="839"/>
                  </a:lnTo>
                  <a:lnTo>
                    <a:pt x="714" y="824"/>
                  </a:lnTo>
                  <a:lnTo>
                    <a:pt x="747" y="809"/>
                  </a:lnTo>
                  <a:lnTo>
                    <a:pt x="773" y="806"/>
                  </a:lnTo>
                  <a:lnTo>
                    <a:pt x="832" y="783"/>
                  </a:lnTo>
                  <a:lnTo>
                    <a:pt x="839" y="787"/>
                  </a:lnTo>
                  <a:lnTo>
                    <a:pt x="843" y="783"/>
                  </a:lnTo>
                  <a:lnTo>
                    <a:pt x="876" y="780"/>
                  </a:lnTo>
                  <a:lnTo>
                    <a:pt x="884" y="780"/>
                  </a:lnTo>
                  <a:lnTo>
                    <a:pt x="932" y="772"/>
                  </a:lnTo>
                  <a:lnTo>
                    <a:pt x="998" y="780"/>
                  </a:lnTo>
                  <a:lnTo>
                    <a:pt x="939" y="783"/>
                  </a:lnTo>
                  <a:lnTo>
                    <a:pt x="932" y="783"/>
                  </a:lnTo>
                  <a:lnTo>
                    <a:pt x="924" y="783"/>
                  </a:lnTo>
                  <a:lnTo>
                    <a:pt x="887" y="787"/>
                  </a:lnTo>
                  <a:lnTo>
                    <a:pt x="817" y="806"/>
                  </a:lnTo>
                  <a:lnTo>
                    <a:pt x="784" y="813"/>
                  </a:lnTo>
                  <a:lnTo>
                    <a:pt x="747" y="828"/>
                  </a:lnTo>
                  <a:lnTo>
                    <a:pt x="717" y="850"/>
                  </a:lnTo>
                  <a:lnTo>
                    <a:pt x="706" y="865"/>
                  </a:lnTo>
                  <a:lnTo>
                    <a:pt x="702" y="876"/>
                  </a:lnTo>
                  <a:lnTo>
                    <a:pt x="702" y="883"/>
                  </a:lnTo>
                  <a:lnTo>
                    <a:pt x="714" y="898"/>
                  </a:lnTo>
                  <a:lnTo>
                    <a:pt x="717" y="898"/>
                  </a:lnTo>
                  <a:lnTo>
                    <a:pt x="706" y="883"/>
                  </a:lnTo>
                  <a:lnTo>
                    <a:pt x="706" y="876"/>
                  </a:lnTo>
                  <a:lnTo>
                    <a:pt x="714" y="857"/>
                  </a:lnTo>
                  <a:lnTo>
                    <a:pt x="728" y="842"/>
                  </a:lnTo>
                  <a:lnTo>
                    <a:pt x="769" y="824"/>
                  </a:lnTo>
                  <a:lnTo>
                    <a:pt x="817" y="806"/>
                  </a:lnTo>
                  <a:lnTo>
                    <a:pt x="861" y="794"/>
                  </a:lnTo>
                  <a:lnTo>
                    <a:pt x="832" y="806"/>
                  </a:lnTo>
                  <a:lnTo>
                    <a:pt x="813" y="813"/>
                  </a:lnTo>
                  <a:lnTo>
                    <a:pt x="776" y="839"/>
                  </a:lnTo>
                  <a:lnTo>
                    <a:pt x="769" y="857"/>
                  </a:lnTo>
                  <a:lnTo>
                    <a:pt x="762" y="868"/>
                  </a:lnTo>
                  <a:lnTo>
                    <a:pt x="769" y="883"/>
                  </a:lnTo>
                  <a:lnTo>
                    <a:pt x="776" y="898"/>
                  </a:lnTo>
                  <a:lnTo>
                    <a:pt x="784" y="898"/>
                  </a:lnTo>
                  <a:lnTo>
                    <a:pt x="773" y="883"/>
                  </a:lnTo>
                  <a:lnTo>
                    <a:pt x="769" y="868"/>
                  </a:lnTo>
                  <a:lnTo>
                    <a:pt x="773" y="857"/>
                  </a:lnTo>
                  <a:lnTo>
                    <a:pt x="791" y="835"/>
                  </a:lnTo>
                  <a:lnTo>
                    <a:pt x="806" y="820"/>
                  </a:lnTo>
                  <a:lnTo>
                    <a:pt x="832" y="809"/>
                  </a:lnTo>
                  <a:lnTo>
                    <a:pt x="869" y="798"/>
                  </a:lnTo>
                  <a:lnTo>
                    <a:pt x="917" y="787"/>
                  </a:lnTo>
                  <a:lnTo>
                    <a:pt x="887" y="798"/>
                  </a:lnTo>
                  <a:lnTo>
                    <a:pt x="858" y="813"/>
                  </a:lnTo>
                  <a:lnTo>
                    <a:pt x="832" y="835"/>
                  </a:lnTo>
                  <a:lnTo>
                    <a:pt x="817" y="857"/>
                  </a:lnTo>
                  <a:lnTo>
                    <a:pt x="817" y="865"/>
                  </a:lnTo>
                  <a:lnTo>
                    <a:pt x="817" y="883"/>
                  </a:lnTo>
                  <a:lnTo>
                    <a:pt x="828" y="898"/>
                  </a:lnTo>
                  <a:lnTo>
                    <a:pt x="832" y="898"/>
                  </a:lnTo>
                  <a:lnTo>
                    <a:pt x="817" y="883"/>
                  </a:lnTo>
                  <a:lnTo>
                    <a:pt x="817" y="868"/>
                  </a:lnTo>
                  <a:lnTo>
                    <a:pt x="817" y="857"/>
                  </a:lnTo>
                  <a:lnTo>
                    <a:pt x="832" y="839"/>
                  </a:lnTo>
                  <a:lnTo>
                    <a:pt x="847" y="824"/>
                  </a:lnTo>
                  <a:lnTo>
                    <a:pt x="872" y="809"/>
                  </a:lnTo>
                  <a:lnTo>
                    <a:pt x="898" y="798"/>
                  </a:lnTo>
                  <a:lnTo>
                    <a:pt x="943" y="787"/>
                  </a:lnTo>
                  <a:lnTo>
                    <a:pt x="983" y="783"/>
                  </a:lnTo>
                  <a:lnTo>
                    <a:pt x="943" y="794"/>
                  </a:lnTo>
                  <a:lnTo>
                    <a:pt x="917" y="806"/>
                  </a:lnTo>
                  <a:lnTo>
                    <a:pt x="898" y="820"/>
                  </a:lnTo>
                  <a:lnTo>
                    <a:pt x="884" y="828"/>
                  </a:lnTo>
                  <a:lnTo>
                    <a:pt x="872" y="854"/>
                  </a:lnTo>
                  <a:lnTo>
                    <a:pt x="872" y="865"/>
                  </a:lnTo>
                  <a:lnTo>
                    <a:pt x="876" y="879"/>
                  </a:lnTo>
                  <a:lnTo>
                    <a:pt x="895" y="898"/>
                  </a:lnTo>
                  <a:lnTo>
                    <a:pt x="898" y="898"/>
                  </a:lnTo>
                  <a:lnTo>
                    <a:pt x="884" y="879"/>
                  </a:lnTo>
                  <a:lnTo>
                    <a:pt x="876" y="865"/>
                  </a:lnTo>
                  <a:lnTo>
                    <a:pt x="876" y="854"/>
                  </a:lnTo>
                  <a:lnTo>
                    <a:pt x="887" y="828"/>
                  </a:lnTo>
                  <a:lnTo>
                    <a:pt x="902" y="820"/>
                  </a:lnTo>
                  <a:lnTo>
                    <a:pt x="924" y="806"/>
                  </a:lnTo>
                  <a:lnTo>
                    <a:pt x="946" y="794"/>
                  </a:lnTo>
                  <a:lnTo>
                    <a:pt x="987" y="783"/>
                  </a:lnTo>
                  <a:lnTo>
                    <a:pt x="1028" y="780"/>
                  </a:lnTo>
                  <a:lnTo>
                    <a:pt x="1054" y="780"/>
                  </a:lnTo>
                  <a:lnTo>
                    <a:pt x="1002" y="794"/>
                  </a:lnTo>
                  <a:lnTo>
                    <a:pt x="965" y="813"/>
                  </a:lnTo>
                  <a:lnTo>
                    <a:pt x="932" y="839"/>
                  </a:lnTo>
                  <a:lnTo>
                    <a:pt x="924" y="850"/>
                  </a:lnTo>
                  <a:lnTo>
                    <a:pt x="917" y="865"/>
                  </a:lnTo>
                  <a:lnTo>
                    <a:pt x="924" y="876"/>
                  </a:lnTo>
                  <a:lnTo>
                    <a:pt x="939" y="898"/>
                  </a:lnTo>
                  <a:lnTo>
                    <a:pt x="943" y="898"/>
                  </a:lnTo>
                  <a:lnTo>
                    <a:pt x="928" y="876"/>
                  </a:lnTo>
                  <a:lnTo>
                    <a:pt x="924" y="865"/>
                  </a:lnTo>
                  <a:lnTo>
                    <a:pt x="928" y="850"/>
                  </a:lnTo>
                  <a:lnTo>
                    <a:pt x="943" y="828"/>
                  </a:lnTo>
                  <a:lnTo>
                    <a:pt x="969" y="813"/>
                  </a:lnTo>
                  <a:lnTo>
                    <a:pt x="994" y="806"/>
                  </a:lnTo>
                  <a:lnTo>
                    <a:pt x="1054" y="783"/>
                  </a:lnTo>
                  <a:lnTo>
                    <a:pt x="1109" y="772"/>
                  </a:lnTo>
                  <a:lnTo>
                    <a:pt x="1079" y="783"/>
                  </a:lnTo>
                  <a:lnTo>
                    <a:pt x="1050" y="794"/>
                  </a:lnTo>
                  <a:lnTo>
                    <a:pt x="1028" y="809"/>
                  </a:lnTo>
                  <a:lnTo>
                    <a:pt x="1009" y="828"/>
                  </a:lnTo>
                  <a:lnTo>
                    <a:pt x="998" y="842"/>
                  </a:lnTo>
                  <a:lnTo>
                    <a:pt x="994" y="857"/>
                  </a:lnTo>
                  <a:lnTo>
                    <a:pt x="994" y="879"/>
                  </a:lnTo>
                  <a:lnTo>
                    <a:pt x="1009" y="898"/>
                  </a:lnTo>
                  <a:lnTo>
                    <a:pt x="1013" y="898"/>
                  </a:lnTo>
                  <a:lnTo>
                    <a:pt x="998" y="876"/>
                  </a:lnTo>
                  <a:lnTo>
                    <a:pt x="998" y="857"/>
                  </a:lnTo>
                  <a:lnTo>
                    <a:pt x="1002" y="842"/>
                  </a:lnTo>
                  <a:lnTo>
                    <a:pt x="1013" y="835"/>
                  </a:lnTo>
                  <a:lnTo>
                    <a:pt x="1035" y="809"/>
                  </a:lnTo>
                  <a:lnTo>
                    <a:pt x="1065" y="794"/>
                  </a:lnTo>
                  <a:lnTo>
                    <a:pt x="1105" y="780"/>
                  </a:lnTo>
                  <a:lnTo>
                    <a:pt x="1139" y="769"/>
                  </a:lnTo>
                  <a:lnTo>
                    <a:pt x="1205" y="765"/>
                  </a:lnTo>
                  <a:lnTo>
                    <a:pt x="1235" y="765"/>
                  </a:lnTo>
                  <a:lnTo>
                    <a:pt x="1238" y="765"/>
                  </a:lnTo>
                  <a:lnTo>
                    <a:pt x="1209" y="772"/>
                  </a:lnTo>
                  <a:lnTo>
                    <a:pt x="1183" y="787"/>
                  </a:lnTo>
                  <a:lnTo>
                    <a:pt x="1161" y="806"/>
                  </a:lnTo>
                  <a:lnTo>
                    <a:pt x="1142" y="828"/>
                  </a:lnTo>
                  <a:lnTo>
                    <a:pt x="1142" y="842"/>
                  </a:lnTo>
                  <a:lnTo>
                    <a:pt x="1150" y="854"/>
                  </a:lnTo>
                  <a:lnTo>
                    <a:pt x="1161" y="876"/>
                  </a:lnTo>
                  <a:lnTo>
                    <a:pt x="1183" y="898"/>
                  </a:lnTo>
                  <a:lnTo>
                    <a:pt x="1190" y="898"/>
                  </a:lnTo>
                  <a:lnTo>
                    <a:pt x="1161" y="868"/>
                  </a:lnTo>
                  <a:lnTo>
                    <a:pt x="1153" y="854"/>
                  </a:lnTo>
                  <a:lnTo>
                    <a:pt x="1150" y="842"/>
                  </a:lnTo>
                  <a:lnTo>
                    <a:pt x="1150" y="828"/>
                  </a:lnTo>
                  <a:lnTo>
                    <a:pt x="1153" y="820"/>
                  </a:lnTo>
                  <a:lnTo>
                    <a:pt x="1164" y="806"/>
                  </a:lnTo>
                  <a:lnTo>
                    <a:pt x="1194" y="783"/>
                  </a:lnTo>
                  <a:lnTo>
                    <a:pt x="1224" y="772"/>
                  </a:lnTo>
                  <a:lnTo>
                    <a:pt x="1253" y="765"/>
                  </a:lnTo>
                  <a:lnTo>
                    <a:pt x="1261" y="765"/>
                  </a:lnTo>
                  <a:lnTo>
                    <a:pt x="1279" y="757"/>
                  </a:lnTo>
                  <a:lnTo>
                    <a:pt x="1286" y="757"/>
                  </a:lnTo>
                  <a:lnTo>
                    <a:pt x="1290" y="757"/>
                  </a:lnTo>
                  <a:lnTo>
                    <a:pt x="1305" y="757"/>
                  </a:lnTo>
                  <a:lnTo>
                    <a:pt x="1249" y="780"/>
                  </a:lnTo>
                  <a:lnTo>
                    <a:pt x="1224" y="794"/>
                  </a:lnTo>
                  <a:lnTo>
                    <a:pt x="1209" y="813"/>
                  </a:lnTo>
                  <a:lnTo>
                    <a:pt x="1205" y="828"/>
                  </a:lnTo>
                  <a:lnTo>
                    <a:pt x="1205" y="842"/>
                  </a:lnTo>
                  <a:lnTo>
                    <a:pt x="1209" y="865"/>
                  </a:lnTo>
                  <a:lnTo>
                    <a:pt x="1224" y="879"/>
                  </a:lnTo>
                  <a:lnTo>
                    <a:pt x="1249" y="898"/>
                  </a:lnTo>
                  <a:lnTo>
                    <a:pt x="1261" y="898"/>
                  </a:lnTo>
                  <a:lnTo>
                    <a:pt x="1231" y="879"/>
                  </a:lnTo>
                  <a:lnTo>
                    <a:pt x="1213" y="857"/>
                  </a:lnTo>
                  <a:lnTo>
                    <a:pt x="1209" y="842"/>
                  </a:lnTo>
                  <a:lnTo>
                    <a:pt x="1205" y="828"/>
                  </a:lnTo>
                  <a:lnTo>
                    <a:pt x="1209" y="813"/>
                  </a:lnTo>
                  <a:lnTo>
                    <a:pt x="1220" y="806"/>
                  </a:lnTo>
                  <a:lnTo>
                    <a:pt x="1235" y="787"/>
                  </a:lnTo>
                  <a:lnTo>
                    <a:pt x="1268" y="772"/>
                  </a:lnTo>
                  <a:lnTo>
                    <a:pt x="1323" y="757"/>
                  </a:lnTo>
                  <a:lnTo>
                    <a:pt x="1331" y="757"/>
                  </a:lnTo>
                  <a:lnTo>
                    <a:pt x="1335" y="757"/>
                  </a:lnTo>
                  <a:lnTo>
                    <a:pt x="1357" y="750"/>
                  </a:lnTo>
                  <a:lnTo>
                    <a:pt x="1427" y="743"/>
                  </a:lnTo>
                  <a:lnTo>
                    <a:pt x="1375" y="754"/>
                  </a:lnTo>
                  <a:lnTo>
                    <a:pt x="1338" y="765"/>
                  </a:lnTo>
                  <a:lnTo>
                    <a:pt x="1305" y="783"/>
                  </a:lnTo>
                  <a:lnTo>
                    <a:pt x="1290" y="794"/>
                  </a:lnTo>
                  <a:lnTo>
                    <a:pt x="1275" y="809"/>
                  </a:lnTo>
                  <a:lnTo>
                    <a:pt x="1261" y="835"/>
                  </a:lnTo>
                  <a:lnTo>
                    <a:pt x="1261" y="854"/>
                  </a:lnTo>
                  <a:lnTo>
                    <a:pt x="1264" y="857"/>
                  </a:lnTo>
                  <a:lnTo>
                    <a:pt x="1279" y="879"/>
                  </a:lnTo>
                  <a:lnTo>
                    <a:pt x="1309" y="898"/>
                  </a:lnTo>
                  <a:lnTo>
                    <a:pt x="1316" y="898"/>
                  </a:lnTo>
                  <a:lnTo>
                    <a:pt x="1286" y="879"/>
                  </a:lnTo>
                  <a:lnTo>
                    <a:pt x="1264" y="857"/>
                  </a:lnTo>
                  <a:lnTo>
                    <a:pt x="1264" y="850"/>
                  </a:lnTo>
                  <a:lnTo>
                    <a:pt x="1264" y="835"/>
                  </a:lnTo>
                  <a:lnTo>
                    <a:pt x="1279" y="809"/>
                  </a:lnTo>
                  <a:lnTo>
                    <a:pt x="1290" y="798"/>
                  </a:lnTo>
                  <a:lnTo>
                    <a:pt x="1309" y="787"/>
                  </a:lnTo>
                  <a:lnTo>
                    <a:pt x="1357" y="765"/>
                  </a:lnTo>
                  <a:lnTo>
                    <a:pt x="1401" y="750"/>
                  </a:lnTo>
                  <a:lnTo>
                    <a:pt x="1464" y="739"/>
                  </a:lnTo>
                  <a:lnTo>
                    <a:pt x="1505" y="735"/>
                  </a:lnTo>
                  <a:lnTo>
                    <a:pt x="1534" y="735"/>
                  </a:lnTo>
                  <a:lnTo>
                    <a:pt x="1486" y="743"/>
                  </a:lnTo>
                  <a:lnTo>
                    <a:pt x="1431" y="757"/>
                  </a:lnTo>
                  <a:lnTo>
                    <a:pt x="1371" y="772"/>
                  </a:lnTo>
                  <a:lnTo>
                    <a:pt x="1346" y="787"/>
                  </a:lnTo>
                  <a:lnTo>
                    <a:pt x="1323" y="809"/>
                  </a:lnTo>
                  <a:lnTo>
                    <a:pt x="1320" y="820"/>
                  </a:lnTo>
                  <a:lnTo>
                    <a:pt x="1309" y="839"/>
                  </a:lnTo>
                  <a:lnTo>
                    <a:pt x="1316" y="850"/>
                  </a:lnTo>
                  <a:lnTo>
                    <a:pt x="1320" y="857"/>
                  </a:lnTo>
                  <a:lnTo>
                    <a:pt x="1331" y="876"/>
                  </a:lnTo>
                  <a:lnTo>
                    <a:pt x="1364" y="898"/>
                  </a:lnTo>
                  <a:lnTo>
                    <a:pt x="1375" y="898"/>
                  </a:lnTo>
                  <a:lnTo>
                    <a:pt x="1364" y="894"/>
                  </a:lnTo>
                  <a:lnTo>
                    <a:pt x="1331" y="876"/>
                  </a:lnTo>
                  <a:lnTo>
                    <a:pt x="1320" y="857"/>
                  </a:lnTo>
                  <a:lnTo>
                    <a:pt x="1316" y="850"/>
                  </a:lnTo>
                  <a:lnTo>
                    <a:pt x="1316" y="835"/>
                  </a:lnTo>
                  <a:lnTo>
                    <a:pt x="1320" y="824"/>
                  </a:lnTo>
                  <a:lnTo>
                    <a:pt x="1323" y="813"/>
                  </a:lnTo>
                  <a:lnTo>
                    <a:pt x="1357" y="787"/>
                  </a:lnTo>
                  <a:lnTo>
                    <a:pt x="1390" y="769"/>
                  </a:lnTo>
                  <a:lnTo>
                    <a:pt x="1431" y="757"/>
                  </a:lnTo>
                  <a:lnTo>
                    <a:pt x="1471" y="750"/>
                  </a:lnTo>
                  <a:lnTo>
                    <a:pt x="1542" y="739"/>
                  </a:lnTo>
                  <a:lnTo>
                    <a:pt x="1571" y="735"/>
                  </a:lnTo>
                  <a:lnTo>
                    <a:pt x="1623" y="735"/>
                  </a:lnTo>
                  <a:lnTo>
                    <a:pt x="1527" y="750"/>
                  </a:lnTo>
                  <a:lnTo>
                    <a:pt x="1486" y="757"/>
                  </a:lnTo>
                  <a:lnTo>
                    <a:pt x="1445" y="769"/>
                  </a:lnTo>
                  <a:lnTo>
                    <a:pt x="1408" y="783"/>
                  </a:lnTo>
                  <a:lnTo>
                    <a:pt x="1390" y="798"/>
                  </a:lnTo>
                  <a:lnTo>
                    <a:pt x="1375" y="809"/>
                  </a:lnTo>
                  <a:lnTo>
                    <a:pt x="1364" y="835"/>
                  </a:lnTo>
                  <a:lnTo>
                    <a:pt x="1364" y="842"/>
                  </a:lnTo>
                  <a:lnTo>
                    <a:pt x="1371" y="857"/>
                  </a:lnTo>
                  <a:lnTo>
                    <a:pt x="1379" y="876"/>
                  </a:lnTo>
                  <a:lnTo>
                    <a:pt x="1416" y="898"/>
                  </a:lnTo>
                  <a:lnTo>
                    <a:pt x="1427" y="898"/>
                  </a:lnTo>
                  <a:lnTo>
                    <a:pt x="1386" y="876"/>
                  </a:lnTo>
                  <a:lnTo>
                    <a:pt x="1371" y="857"/>
                  </a:lnTo>
                  <a:lnTo>
                    <a:pt x="1371" y="842"/>
                  </a:lnTo>
                  <a:lnTo>
                    <a:pt x="1371" y="835"/>
                  </a:lnTo>
                  <a:lnTo>
                    <a:pt x="1379" y="813"/>
                  </a:lnTo>
                  <a:lnTo>
                    <a:pt x="1394" y="798"/>
                  </a:lnTo>
                  <a:lnTo>
                    <a:pt x="1416" y="783"/>
                  </a:lnTo>
                  <a:lnTo>
                    <a:pt x="1445" y="769"/>
                  </a:lnTo>
                  <a:lnTo>
                    <a:pt x="1486" y="757"/>
                  </a:lnTo>
                  <a:lnTo>
                    <a:pt x="1567" y="743"/>
                  </a:lnTo>
                  <a:lnTo>
                    <a:pt x="1645" y="735"/>
                  </a:lnTo>
                  <a:lnTo>
                    <a:pt x="1737" y="728"/>
                  </a:lnTo>
                  <a:lnTo>
                    <a:pt x="1756" y="735"/>
                  </a:lnTo>
                  <a:lnTo>
                    <a:pt x="1638" y="743"/>
                  </a:lnTo>
                  <a:lnTo>
                    <a:pt x="1567" y="757"/>
                  </a:lnTo>
                  <a:lnTo>
                    <a:pt x="1534" y="765"/>
                  </a:lnTo>
                  <a:lnTo>
                    <a:pt x="1512" y="772"/>
                  </a:lnTo>
                  <a:lnTo>
                    <a:pt x="1471" y="794"/>
                  </a:lnTo>
                  <a:lnTo>
                    <a:pt x="1445" y="820"/>
                  </a:lnTo>
                  <a:lnTo>
                    <a:pt x="1442" y="828"/>
                  </a:lnTo>
                  <a:lnTo>
                    <a:pt x="1434" y="842"/>
                  </a:lnTo>
                  <a:lnTo>
                    <a:pt x="1442" y="857"/>
                  </a:lnTo>
                  <a:lnTo>
                    <a:pt x="1449" y="868"/>
                  </a:lnTo>
                  <a:lnTo>
                    <a:pt x="1464" y="883"/>
                  </a:lnTo>
                  <a:lnTo>
                    <a:pt x="1490" y="894"/>
                  </a:lnTo>
                  <a:lnTo>
                    <a:pt x="1497" y="898"/>
                  </a:lnTo>
                  <a:lnTo>
                    <a:pt x="1505" y="898"/>
                  </a:lnTo>
                  <a:lnTo>
                    <a:pt x="1490" y="894"/>
                  </a:lnTo>
                  <a:lnTo>
                    <a:pt x="1471" y="879"/>
                  </a:lnTo>
                  <a:lnTo>
                    <a:pt x="1449" y="868"/>
                  </a:lnTo>
                  <a:lnTo>
                    <a:pt x="1442" y="857"/>
                  </a:lnTo>
                  <a:lnTo>
                    <a:pt x="1442" y="842"/>
                  </a:lnTo>
                  <a:lnTo>
                    <a:pt x="1442" y="828"/>
                  </a:lnTo>
                  <a:lnTo>
                    <a:pt x="1449" y="820"/>
                  </a:lnTo>
                  <a:lnTo>
                    <a:pt x="1475" y="798"/>
                  </a:lnTo>
                  <a:lnTo>
                    <a:pt x="1512" y="780"/>
                  </a:lnTo>
                  <a:lnTo>
                    <a:pt x="1545" y="765"/>
                  </a:lnTo>
                  <a:lnTo>
                    <a:pt x="1586" y="757"/>
                  </a:lnTo>
                  <a:lnTo>
                    <a:pt x="1671" y="743"/>
                  </a:lnTo>
                  <a:lnTo>
                    <a:pt x="1782" y="735"/>
                  </a:lnTo>
                  <a:lnTo>
                    <a:pt x="1882" y="739"/>
                  </a:lnTo>
                  <a:lnTo>
                    <a:pt x="1882" y="735"/>
                  </a:lnTo>
                  <a:lnTo>
                    <a:pt x="1797" y="728"/>
                  </a:lnTo>
                  <a:lnTo>
                    <a:pt x="1737" y="728"/>
                  </a:lnTo>
                  <a:lnTo>
                    <a:pt x="1652" y="728"/>
                  </a:lnTo>
                  <a:lnTo>
                    <a:pt x="1567" y="728"/>
                  </a:lnTo>
                  <a:lnTo>
                    <a:pt x="1560" y="728"/>
                  </a:lnTo>
                  <a:lnTo>
                    <a:pt x="1519" y="724"/>
                  </a:lnTo>
                  <a:lnTo>
                    <a:pt x="1501" y="717"/>
                  </a:lnTo>
                  <a:lnTo>
                    <a:pt x="1490" y="709"/>
                  </a:lnTo>
                  <a:lnTo>
                    <a:pt x="1497" y="702"/>
                  </a:lnTo>
                  <a:lnTo>
                    <a:pt x="1505" y="695"/>
                  </a:lnTo>
                  <a:lnTo>
                    <a:pt x="1582" y="680"/>
                  </a:lnTo>
                  <a:lnTo>
                    <a:pt x="1675" y="672"/>
                  </a:lnTo>
                  <a:lnTo>
                    <a:pt x="1822" y="669"/>
                  </a:lnTo>
                  <a:lnTo>
                    <a:pt x="1882" y="665"/>
                  </a:lnTo>
                  <a:lnTo>
                    <a:pt x="1941" y="658"/>
                  </a:lnTo>
                  <a:lnTo>
                    <a:pt x="2007" y="647"/>
                  </a:lnTo>
                  <a:lnTo>
                    <a:pt x="2077" y="632"/>
                  </a:lnTo>
                  <a:lnTo>
                    <a:pt x="2144" y="610"/>
                  </a:lnTo>
                  <a:lnTo>
                    <a:pt x="2170" y="595"/>
                  </a:lnTo>
                  <a:lnTo>
                    <a:pt x="2188" y="576"/>
                  </a:lnTo>
                  <a:lnTo>
                    <a:pt x="2207" y="558"/>
                  </a:lnTo>
                  <a:lnTo>
                    <a:pt x="2218" y="539"/>
                  </a:lnTo>
                  <a:lnTo>
                    <a:pt x="2225" y="525"/>
                  </a:lnTo>
                  <a:lnTo>
                    <a:pt x="2225" y="502"/>
                  </a:lnTo>
                  <a:lnTo>
                    <a:pt x="2214" y="477"/>
                  </a:lnTo>
                  <a:lnTo>
                    <a:pt x="2203" y="462"/>
                  </a:lnTo>
                  <a:lnTo>
                    <a:pt x="2188" y="454"/>
                  </a:lnTo>
                  <a:lnTo>
                    <a:pt x="2170" y="436"/>
                  </a:lnTo>
                  <a:lnTo>
                    <a:pt x="2137" y="421"/>
                  </a:lnTo>
                  <a:lnTo>
                    <a:pt x="2100" y="414"/>
                  </a:lnTo>
                  <a:lnTo>
                    <a:pt x="2048" y="399"/>
                  </a:lnTo>
                  <a:lnTo>
                    <a:pt x="1992" y="388"/>
                  </a:lnTo>
                  <a:lnTo>
                    <a:pt x="1922" y="377"/>
                  </a:lnTo>
                  <a:lnTo>
                    <a:pt x="1863" y="373"/>
                  </a:lnTo>
                  <a:lnTo>
                    <a:pt x="1782" y="373"/>
                  </a:lnTo>
                  <a:lnTo>
                    <a:pt x="1652" y="366"/>
                  </a:lnTo>
                  <a:lnTo>
                    <a:pt x="1652" y="373"/>
                  </a:lnTo>
                  <a:lnTo>
                    <a:pt x="1782" y="373"/>
                  </a:lnTo>
                  <a:lnTo>
                    <a:pt x="1863" y="377"/>
                  </a:lnTo>
                  <a:lnTo>
                    <a:pt x="1922" y="384"/>
                  </a:lnTo>
                  <a:lnTo>
                    <a:pt x="1992" y="392"/>
                  </a:lnTo>
                  <a:lnTo>
                    <a:pt x="2048" y="403"/>
                  </a:lnTo>
                  <a:lnTo>
                    <a:pt x="2100" y="414"/>
                  </a:lnTo>
                  <a:lnTo>
                    <a:pt x="2133" y="428"/>
                  </a:lnTo>
                  <a:lnTo>
                    <a:pt x="2163" y="443"/>
                  </a:lnTo>
                  <a:lnTo>
                    <a:pt x="2185" y="454"/>
                  </a:lnTo>
                  <a:lnTo>
                    <a:pt x="2203" y="469"/>
                  </a:lnTo>
                  <a:lnTo>
                    <a:pt x="2214" y="484"/>
                  </a:lnTo>
                  <a:lnTo>
                    <a:pt x="2218" y="502"/>
                  </a:lnTo>
                  <a:lnTo>
                    <a:pt x="2218" y="525"/>
                  </a:lnTo>
                  <a:lnTo>
                    <a:pt x="2214" y="539"/>
                  </a:lnTo>
                  <a:lnTo>
                    <a:pt x="2203" y="558"/>
                  </a:lnTo>
                  <a:lnTo>
                    <a:pt x="2188" y="576"/>
                  </a:lnTo>
                  <a:lnTo>
                    <a:pt x="2163" y="595"/>
                  </a:lnTo>
                  <a:lnTo>
                    <a:pt x="2137" y="610"/>
                  </a:lnTo>
                  <a:lnTo>
                    <a:pt x="2074" y="628"/>
                  </a:lnTo>
                  <a:lnTo>
                    <a:pt x="2004" y="643"/>
                  </a:lnTo>
                  <a:lnTo>
                    <a:pt x="1878" y="658"/>
                  </a:lnTo>
                  <a:lnTo>
                    <a:pt x="1822" y="665"/>
                  </a:lnTo>
                  <a:lnTo>
                    <a:pt x="1675" y="669"/>
                  </a:lnTo>
                  <a:lnTo>
                    <a:pt x="1575" y="680"/>
                  </a:lnTo>
                  <a:lnTo>
                    <a:pt x="1505" y="687"/>
                  </a:lnTo>
                  <a:lnTo>
                    <a:pt x="1490" y="698"/>
                  </a:lnTo>
                  <a:lnTo>
                    <a:pt x="1486" y="709"/>
                  </a:lnTo>
                  <a:lnTo>
                    <a:pt x="1490" y="717"/>
                  </a:lnTo>
                  <a:lnTo>
                    <a:pt x="1505" y="724"/>
                  </a:lnTo>
                  <a:lnTo>
                    <a:pt x="1534" y="728"/>
                  </a:lnTo>
                  <a:lnTo>
                    <a:pt x="1501" y="735"/>
                  </a:lnTo>
                  <a:lnTo>
                    <a:pt x="1464" y="735"/>
                  </a:lnTo>
                  <a:lnTo>
                    <a:pt x="1394" y="739"/>
                  </a:lnTo>
                  <a:lnTo>
                    <a:pt x="1320" y="724"/>
                  </a:lnTo>
                  <a:lnTo>
                    <a:pt x="1286" y="709"/>
                  </a:lnTo>
                  <a:lnTo>
                    <a:pt x="1275" y="702"/>
                  </a:lnTo>
                  <a:lnTo>
                    <a:pt x="1275" y="695"/>
                  </a:lnTo>
                  <a:lnTo>
                    <a:pt x="1275" y="687"/>
                  </a:lnTo>
                  <a:lnTo>
                    <a:pt x="1279" y="672"/>
                  </a:lnTo>
                  <a:lnTo>
                    <a:pt x="1286" y="665"/>
                  </a:lnTo>
                  <a:lnTo>
                    <a:pt x="1305" y="658"/>
                  </a:lnTo>
                  <a:lnTo>
                    <a:pt x="1331" y="647"/>
                  </a:lnTo>
                  <a:lnTo>
                    <a:pt x="1364" y="639"/>
                  </a:lnTo>
                  <a:lnTo>
                    <a:pt x="1527" y="624"/>
                  </a:lnTo>
                  <a:lnTo>
                    <a:pt x="1567" y="624"/>
                  </a:lnTo>
                  <a:lnTo>
                    <a:pt x="1656" y="617"/>
                  </a:lnTo>
                  <a:lnTo>
                    <a:pt x="1708" y="610"/>
                  </a:lnTo>
                  <a:lnTo>
                    <a:pt x="1752" y="599"/>
                  </a:lnTo>
                  <a:lnTo>
                    <a:pt x="1793" y="576"/>
                  </a:lnTo>
                  <a:lnTo>
                    <a:pt x="1808" y="562"/>
                  </a:lnTo>
                  <a:lnTo>
                    <a:pt x="1819" y="547"/>
                  </a:lnTo>
                  <a:lnTo>
                    <a:pt x="1822" y="532"/>
                  </a:lnTo>
                  <a:lnTo>
                    <a:pt x="1822" y="517"/>
                  </a:lnTo>
                  <a:lnTo>
                    <a:pt x="1811" y="499"/>
                  </a:lnTo>
                  <a:lnTo>
                    <a:pt x="1808" y="488"/>
                  </a:lnTo>
                  <a:lnTo>
                    <a:pt x="1793" y="473"/>
                  </a:lnTo>
                  <a:lnTo>
                    <a:pt x="1767" y="462"/>
                  </a:lnTo>
                  <a:lnTo>
                    <a:pt x="1741" y="454"/>
                  </a:lnTo>
                  <a:lnTo>
                    <a:pt x="1700" y="447"/>
                  </a:lnTo>
                  <a:lnTo>
                    <a:pt x="1652" y="436"/>
                  </a:lnTo>
                  <a:lnTo>
                    <a:pt x="1597" y="432"/>
                  </a:lnTo>
                  <a:lnTo>
                    <a:pt x="1527" y="428"/>
                  </a:lnTo>
                  <a:lnTo>
                    <a:pt x="1512" y="428"/>
                  </a:lnTo>
                  <a:lnTo>
                    <a:pt x="1471" y="421"/>
                  </a:lnTo>
                  <a:lnTo>
                    <a:pt x="1427" y="417"/>
                  </a:lnTo>
                  <a:lnTo>
                    <a:pt x="1375" y="403"/>
                  </a:lnTo>
                  <a:lnTo>
                    <a:pt x="1338" y="388"/>
                  </a:lnTo>
                  <a:lnTo>
                    <a:pt x="1335" y="384"/>
                  </a:lnTo>
                  <a:lnTo>
                    <a:pt x="1331" y="377"/>
                  </a:lnTo>
                  <a:lnTo>
                    <a:pt x="1335" y="366"/>
                  </a:lnTo>
                  <a:lnTo>
                    <a:pt x="1338" y="358"/>
                  </a:lnTo>
                  <a:lnTo>
                    <a:pt x="1349" y="351"/>
                  </a:lnTo>
                  <a:lnTo>
                    <a:pt x="1390" y="351"/>
                  </a:lnTo>
                  <a:lnTo>
                    <a:pt x="1379" y="358"/>
                  </a:lnTo>
                  <a:lnTo>
                    <a:pt x="1375" y="366"/>
                  </a:lnTo>
                  <a:lnTo>
                    <a:pt x="1379" y="373"/>
                  </a:lnTo>
                  <a:lnTo>
                    <a:pt x="1386" y="384"/>
                  </a:lnTo>
                  <a:lnTo>
                    <a:pt x="1420" y="392"/>
                  </a:lnTo>
                  <a:lnTo>
                    <a:pt x="1431" y="399"/>
                  </a:lnTo>
                  <a:lnTo>
                    <a:pt x="1460" y="406"/>
                  </a:lnTo>
                  <a:lnTo>
                    <a:pt x="1516" y="417"/>
                  </a:lnTo>
                  <a:lnTo>
                    <a:pt x="1604" y="421"/>
                  </a:lnTo>
                  <a:lnTo>
                    <a:pt x="1615" y="421"/>
                  </a:lnTo>
                  <a:lnTo>
                    <a:pt x="1741" y="432"/>
                  </a:lnTo>
                  <a:lnTo>
                    <a:pt x="1808" y="454"/>
                  </a:lnTo>
                  <a:lnTo>
                    <a:pt x="1852" y="462"/>
                  </a:lnTo>
                  <a:lnTo>
                    <a:pt x="1878" y="484"/>
                  </a:lnTo>
                  <a:lnTo>
                    <a:pt x="1893" y="502"/>
                  </a:lnTo>
                  <a:lnTo>
                    <a:pt x="1896" y="517"/>
                  </a:lnTo>
                  <a:lnTo>
                    <a:pt x="1896" y="528"/>
                  </a:lnTo>
                  <a:lnTo>
                    <a:pt x="1893" y="539"/>
                  </a:lnTo>
                  <a:lnTo>
                    <a:pt x="1878" y="554"/>
                  </a:lnTo>
                  <a:lnTo>
                    <a:pt x="1856" y="569"/>
                  </a:lnTo>
                  <a:lnTo>
                    <a:pt x="1811" y="587"/>
                  </a:lnTo>
                  <a:lnTo>
                    <a:pt x="1756" y="610"/>
                  </a:lnTo>
                  <a:lnTo>
                    <a:pt x="1697" y="624"/>
                  </a:lnTo>
                  <a:lnTo>
                    <a:pt x="1597" y="639"/>
                  </a:lnTo>
                  <a:lnTo>
                    <a:pt x="1553" y="643"/>
                  </a:lnTo>
                  <a:lnTo>
                    <a:pt x="1553" y="647"/>
                  </a:lnTo>
                  <a:lnTo>
                    <a:pt x="1601" y="643"/>
                  </a:lnTo>
                  <a:lnTo>
                    <a:pt x="1700" y="624"/>
                  </a:lnTo>
                  <a:lnTo>
                    <a:pt x="1763" y="613"/>
                  </a:lnTo>
                  <a:lnTo>
                    <a:pt x="1819" y="595"/>
                  </a:lnTo>
                  <a:lnTo>
                    <a:pt x="1863" y="569"/>
                  </a:lnTo>
                  <a:lnTo>
                    <a:pt x="1878" y="558"/>
                  </a:lnTo>
                  <a:lnTo>
                    <a:pt x="1893" y="543"/>
                  </a:lnTo>
                  <a:lnTo>
                    <a:pt x="1896" y="528"/>
                  </a:lnTo>
                  <a:lnTo>
                    <a:pt x="1896" y="517"/>
                  </a:lnTo>
                  <a:lnTo>
                    <a:pt x="1896" y="499"/>
                  </a:lnTo>
                  <a:lnTo>
                    <a:pt x="1882" y="484"/>
                  </a:lnTo>
                  <a:lnTo>
                    <a:pt x="1863" y="462"/>
                  </a:lnTo>
                  <a:lnTo>
                    <a:pt x="1822" y="454"/>
                  </a:lnTo>
                  <a:lnTo>
                    <a:pt x="1767" y="436"/>
                  </a:lnTo>
                  <a:lnTo>
                    <a:pt x="1848" y="443"/>
                  </a:lnTo>
                  <a:lnTo>
                    <a:pt x="1904" y="454"/>
                  </a:lnTo>
                  <a:lnTo>
                    <a:pt x="1941" y="469"/>
                  </a:lnTo>
                  <a:lnTo>
                    <a:pt x="1967" y="488"/>
                  </a:lnTo>
                  <a:lnTo>
                    <a:pt x="1981" y="506"/>
                  </a:lnTo>
                  <a:lnTo>
                    <a:pt x="1978" y="528"/>
                  </a:lnTo>
                  <a:lnTo>
                    <a:pt x="1967" y="547"/>
                  </a:lnTo>
                  <a:lnTo>
                    <a:pt x="1952" y="569"/>
                  </a:lnTo>
                  <a:lnTo>
                    <a:pt x="1919" y="587"/>
                  </a:lnTo>
                  <a:lnTo>
                    <a:pt x="1878" y="610"/>
                  </a:lnTo>
                  <a:lnTo>
                    <a:pt x="1837" y="624"/>
                  </a:lnTo>
                  <a:lnTo>
                    <a:pt x="1800" y="632"/>
                  </a:lnTo>
                  <a:lnTo>
                    <a:pt x="1745" y="639"/>
                  </a:lnTo>
                  <a:lnTo>
                    <a:pt x="1726" y="643"/>
                  </a:lnTo>
                  <a:lnTo>
                    <a:pt x="1771" y="643"/>
                  </a:lnTo>
                  <a:lnTo>
                    <a:pt x="1819" y="639"/>
                  </a:lnTo>
                  <a:lnTo>
                    <a:pt x="1907" y="628"/>
                  </a:lnTo>
                  <a:lnTo>
                    <a:pt x="1959" y="613"/>
                  </a:lnTo>
                  <a:lnTo>
                    <a:pt x="2007" y="595"/>
                  </a:lnTo>
                  <a:lnTo>
                    <a:pt x="2037" y="569"/>
                  </a:lnTo>
                  <a:lnTo>
                    <a:pt x="2052" y="554"/>
                  </a:lnTo>
                  <a:lnTo>
                    <a:pt x="2059" y="539"/>
                  </a:lnTo>
                  <a:lnTo>
                    <a:pt x="2059" y="525"/>
                  </a:lnTo>
                  <a:lnTo>
                    <a:pt x="2052" y="513"/>
                  </a:lnTo>
                  <a:lnTo>
                    <a:pt x="2044" y="491"/>
                  </a:lnTo>
                  <a:lnTo>
                    <a:pt x="2022" y="477"/>
                  </a:lnTo>
                  <a:lnTo>
                    <a:pt x="1981" y="458"/>
                  </a:lnTo>
                  <a:lnTo>
                    <a:pt x="1933" y="447"/>
                  </a:lnTo>
                  <a:lnTo>
                    <a:pt x="1852" y="436"/>
                  </a:lnTo>
                  <a:lnTo>
                    <a:pt x="1848" y="436"/>
                  </a:lnTo>
                  <a:lnTo>
                    <a:pt x="1841" y="436"/>
                  </a:lnTo>
                  <a:lnTo>
                    <a:pt x="1656" y="421"/>
                  </a:lnTo>
                  <a:lnTo>
                    <a:pt x="1545" y="406"/>
                  </a:lnTo>
                  <a:lnTo>
                    <a:pt x="1505" y="403"/>
                  </a:lnTo>
                  <a:lnTo>
                    <a:pt x="1479" y="392"/>
                  </a:lnTo>
                  <a:lnTo>
                    <a:pt x="1456" y="384"/>
                  </a:lnTo>
                  <a:lnTo>
                    <a:pt x="1442" y="373"/>
                  </a:lnTo>
                  <a:lnTo>
                    <a:pt x="1434" y="366"/>
                  </a:lnTo>
                  <a:lnTo>
                    <a:pt x="1442" y="351"/>
                  </a:lnTo>
                  <a:lnTo>
                    <a:pt x="1434" y="351"/>
                  </a:lnTo>
                  <a:lnTo>
                    <a:pt x="1431" y="358"/>
                  </a:lnTo>
                  <a:lnTo>
                    <a:pt x="1431" y="366"/>
                  </a:lnTo>
                  <a:lnTo>
                    <a:pt x="1442" y="377"/>
                  </a:lnTo>
                  <a:lnTo>
                    <a:pt x="1456" y="388"/>
                  </a:lnTo>
                  <a:lnTo>
                    <a:pt x="1479" y="399"/>
                  </a:lnTo>
                  <a:lnTo>
                    <a:pt x="1530" y="406"/>
                  </a:lnTo>
                  <a:lnTo>
                    <a:pt x="1612" y="421"/>
                  </a:lnTo>
                  <a:lnTo>
                    <a:pt x="1604" y="421"/>
                  </a:lnTo>
                  <a:lnTo>
                    <a:pt x="1516" y="417"/>
                  </a:lnTo>
                  <a:lnTo>
                    <a:pt x="1460" y="406"/>
                  </a:lnTo>
                  <a:lnTo>
                    <a:pt x="1431" y="399"/>
                  </a:lnTo>
                  <a:lnTo>
                    <a:pt x="1420" y="392"/>
                  </a:lnTo>
                  <a:lnTo>
                    <a:pt x="1386" y="377"/>
                  </a:lnTo>
                  <a:lnTo>
                    <a:pt x="1379" y="366"/>
                  </a:lnTo>
                  <a:lnTo>
                    <a:pt x="1390" y="358"/>
                  </a:lnTo>
                  <a:lnTo>
                    <a:pt x="1401" y="351"/>
                  </a:lnTo>
                  <a:lnTo>
                    <a:pt x="1693" y="343"/>
                  </a:lnTo>
                  <a:lnTo>
                    <a:pt x="1852" y="336"/>
                  </a:lnTo>
                  <a:lnTo>
                    <a:pt x="1978" y="332"/>
                  </a:lnTo>
                  <a:lnTo>
                    <a:pt x="2103" y="336"/>
                  </a:lnTo>
                  <a:lnTo>
                    <a:pt x="2325" y="347"/>
                  </a:lnTo>
                  <a:lnTo>
                    <a:pt x="2480" y="362"/>
                  </a:lnTo>
                  <a:lnTo>
                    <a:pt x="2547" y="373"/>
                  </a:lnTo>
                  <a:lnTo>
                    <a:pt x="2650" y="392"/>
                  </a:lnTo>
                  <a:lnTo>
                    <a:pt x="2687" y="403"/>
                  </a:lnTo>
                  <a:lnTo>
                    <a:pt x="2717" y="417"/>
                  </a:lnTo>
                  <a:lnTo>
                    <a:pt x="2739" y="428"/>
                  </a:lnTo>
                  <a:lnTo>
                    <a:pt x="2758" y="443"/>
                  </a:lnTo>
                  <a:lnTo>
                    <a:pt x="2765" y="454"/>
                  </a:lnTo>
                  <a:lnTo>
                    <a:pt x="2772" y="462"/>
                  </a:lnTo>
                  <a:lnTo>
                    <a:pt x="2772" y="473"/>
                  </a:lnTo>
                  <a:lnTo>
                    <a:pt x="2772" y="488"/>
                  </a:lnTo>
                  <a:lnTo>
                    <a:pt x="2761" y="506"/>
                  </a:lnTo>
                  <a:lnTo>
                    <a:pt x="2747" y="532"/>
                  </a:lnTo>
                  <a:lnTo>
                    <a:pt x="2735" y="543"/>
                  </a:lnTo>
                  <a:lnTo>
                    <a:pt x="2717" y="547"/>
                  </a:lnTo>
                  <a:lnTo>
                    <a:pt x="2669" y="569"/>
                  </a:lnTo>
                  <a:lnTo>
                    <a:pt x="2695" y="554"/>
                  </a:lnTo>
                  <a:lnTo>
                    <a:pt x="2717" y="532"/>
                  </a:lnTo>
                  <a:lnTo>
                    <a:pt x="2732" y="517"/>
                  </a:lnTo>
                  <a:lnTo>
                    <a:pt x="2735" y="502"/>
                  </a:lnTo>
                  <a:lnTo>
                    <a:pt x="2747" y="477"/>
                  </a:lnTo>
                  <a:lnTo>
                    <a:pt x="2747" y="469"/>
                  </a:lnTo>
                  <a:lnTo>
                    <a:pt x="2735" y="454"/>
                  </a:lnTo>
                  <a:lnTo>
                    <a:pt x="2724" y="447"/>
                  </a:lnTo>
                  <a:lnTo>
                    <a:pt x="2702" y="421"/>
                  </a:lnTo>
                  <a:lnTo>
                    <a:pt x="2662" y="406"/>
                  </a:lnTo>
                  <a:lnTo>
                    <a:pt x="2621" y="392"/>
                  </a:lnTo>
                  <a:lnTo>
                    <a:pt x="2547" y="377"/>
                  </a:lnTo>
                  <a:lnTo>
                    <a:pt x="2510" y="373"/>
                  </a:lnTo>
                  <a:lnTo>
                    <a:pt x="2510" y="377"/>
                  </a:lnTo>
                  <a:lnTo>
                    <a:pt x="2455" y="366"/>
                  </a:lnTo>
                  <a:lnTo>
                    <a:pt x="2384" y="358"/>
                  </a:lnTo>
                  <a:lnTo>
                    <a:pt x="2384" y="362"/>
                  </a:lnTo>
                  <a:lnTo>
                    <a:pt x="2270" y="351"/>
                  </a:lnTo>
                  <a:lnTo>
                    <a:pt x="2214" y="347"/>
                  </a:lnTo>
                  <a:lnTo>
                    <a:pt x="2214" y="351"/>
                  </a:lnTo>
                  <a:lnTo>
                    <a:pt x="2273" y="351"/>
                  </a:lnTo>
                  <a:lnTo>
                    <a:pt x="2410" y="373"/>
                  </a:lnTo>
                  <a:lnTo>
                    <a:pt x="2480" y="388"/>
                  </a:lnTo>
                  <a:lnTo>
                    <a:pt x="2551" y="406"/>
                  </a:lnTo>
                  <a:lnTo>
                    <a:pt x="2610" y="436"/>
                  </a:lnTo>
                  <a:lnTo>
                    <a:pt x="2636" y="454"/>
                  </a:lnTo>
                  <a:lnTo>
                    <a:pt x="2650" y="469"/>
                  </a:lnTo>
                  <a:lnTo>
                    <a:pt x="2654" y="484"/>
                  </a:lnTo>
                  <a:lnTo>
                    <a:pt x="2654" y="499"/>
                  </a:lnTo>
                  <a:lnTo>
                    <a:pt x="2647" y="517"/>
                  </a:lnTo>
                  <a:lnTo>
                    <a:pt x="2632" y="543"/>
                  </a:lnTo>
                  <a:lnTo>
                    <a:pt x="2606" y="562"/>
                  </a:lnTo>
                  <a:lnTo>
                    <a:pt x="2569" y="576"/>
                  </a:lnTo>
                  <a:lnTo>
                    <a:pt x="2525" y="595"/>
                  </a:lnTo>
                  <a:lnTo>
                    <a:pt x="2440" y="610"/>
                  </a:lnTo>
                  <a:lnTo>
                    <a:pt x="2473" y="587"/>
                  </a:lnTo>
                  <a:lnTo>
                    <a:pt x="2521" y="562"/>
                  </a:lnTo>
                  <a:lnTo>
                    <a:pt x="2540" y="543"/>
                  </a:lnTo>
                  <a:lnTo>
                    <a:pt x="2554" y="525"/>
                  </a:lnTo>
                  <a:lnTo>
                    <a:pt x="2565" y="499"/>
                  </a:lnTo>
                  <a:lnTo>
                    <a:pt x="2565" y="469"/>
                  </a:lnTo>
                  <a:lnTo>
                    <a:pt x="2554" y="458"/>
                  </a:lnTo>
                  <a:lnTo>
                    <a:pt x="2547" y="447"/>
                  </a:lnTo>
                  <a:lnTo>
                    <a:pt x="2525" y="432"/>
                  </a:lnTo>
                  <a:lnTo>
                    <a:pt x="2499" y="417"/>
                  </a:lnTo>
                  <a:lnTo>
                    <a:pt x="2466" y="403"/>
                  </a:lnTo>
                  <a:lnTo>
                    <a:pt x="2410" y="392"/>
                  </a:lnTo>
                  <a:lnTo>
                    <a:pt x="2344" y="384"/>
                  </a:lnTo>
                  <a:lnTo>
                    <a:pt x="2273" y="373"/>
                  </a:lnTo>
                  <a:lnTo>
                    <a:pt x="2214" y="366"/>
                  </a:lnTo>
                  <a:lnTo>
                    <a:pt x="2148" y="362"/>
                  </a:lnTo>
                  <a:lnTo>
                    <a:pt x="2148" y="366"/>
                  </a:lnTo>
                  <a:lnTo>
                    <a:pt x="2203" y="373"/>
                  </a:lnTo>
                  <a:lnTo>
                    <a:pt x="2325" y="384"/>
                  </a:lnTo>
                  <a:lnTo>
                    <a:pt x="2388" y="399"/>
                  </a:lnTo>
                  <a:lnTo>
                    <a:pt x="2451" y="417"/>
                  </a:lnTo>
                  <a:lnTo>
                    <a:pt x="2473" y="432"/>
                  </a:lnTo>
                  <a:lnTo>
                    <a:pt x="2495" y="447"/>
                  </a:lnTo>
                  <a:lnTo>
                    <a:pt x="2510" y="458"/>
                  </a:lnTo>
                  <a:lnTo>
                    <a:pt x="2525" y="477"/>
                  </a:lnTo>
                  <a:lnTo>
                    <a:pt x="2525" y="491"/>
                  </a:lnTo>
                  <a:lnTo>
                    <a:pt x="2514" y="525"/>
                  </a:lnTo>
                  <a:lnTo>
                    <a:pt x="2506" y="543"/>
                  </a:lnTo>
                  <a:lnTo>
                    <a:pt x="2484" y="562"/>
                  </a:lnTo>
                  <a:lnTo>
                    <a:pt x="2466" y="587"/>
                  </a:lnTo>
                  <a:lnTo>
                    <a:pt x="2425" y="610"/>
                  </a:lnTo>
                  <a:lnTo>
                    <a:pt x="2403" y="610"/>
                  </a:lnTo>
                  <a:lnTo>
                    <a:pt x="2303" y="617"/>
                  </a:lnTo>
                  <a:lnTo>
                    <a:pt x="2351" y="602"/>
                  </a:lnTo>
                  <a:lnTo>
                    <a:pt x="2384" y="584"/>
                  </a:lnTo>
                  <a:lnTo>
                    <a:pt x="2410" y="562"/>
                  </a:lnTo>
                  <a:lnTo>
                    <a:pt x="2429" y="539"/>
                  </a:lnTo>
                  <a:lnTo>
                    <a:pt x="2436" y="513"/>
                  </a:lnTo>
                  <a:lnTo>
                    <a:pt x="2440" y="491"/>
                  </a:lnTo>
                  <a:lnTo>
                    <a:pt x="2436" y="477"/>
                  </a:lnTo>
                  <a:lnTo>
                    <a:pt x="2421" y="458"/>
                  </a:lnTo>
                  <a:lnTo>
                    <a:pt x="2399" y="447"/>
                  </a:lnTo>
                  <a:lnTo>
                    <a:pt x="2344" y="421"/>
                  </a:lnTo>
                  <a:lnTo>
                    <a:pt x="2277" y="399"/>
                  </a:lnTo>
                  <a:lnTo>
                    <a:pt x="2203" y="384"/>
                  </a:lnTo>
                  <a:lnTo>
                    <a:pt x="2066" y="366"/>
                  </a:lnTo>
                  <a:lnTo>
                    <a:pt x="2004" y="362"/>
                  </a:lnTo>
                  <a:lnTo>
                    <a:pt x="2004" y="366"/>
                  </a:lnTo>
                  <a:lnTo>
                    <a:pt x="2118" y="384"/>
                  </a:lnTo>
                  <a:lnTo>
                    <a:pt x="2207" y="403"/>
                  </a:lnTo>
                  <a:lnTo>
                    <a:pt x="2277" y="421"/>
                  </a:lnTo>
                  <a:lnTo>
                    <a:pt x="2325" y="443"/>
                  </a:lnTo>
                  <a:lnTo>
                    <a:pt x="2355" y="454"/>
                  </a:lnTo>
                  <a:lnTo>
                    <a:pt x="2373" y="469"/>
                  </a:lnTo>
                  <a:lnTo>
                    <a:pt x="2384" y="484"/>
                  </a:lnTo>
                  <a:lnTo>
                    <a:pt x="2388" y="517"/>
                  </a:lnTo>
                  <a:lnTo>
                    <a:pt x="2384" y="543"/>
                  </a:lnTo>
                  <a:lnTo>
                    <a:pt x="2370" y="569"/>
                  </a:lnTo>
                  <a:lnTo>
                    <a:pt x="2351" y="587"/>
                  </a:lnTo>
                  <a:lnTo>
                    <a:pt x="2310" y="613"/>
                  </a:lnTo>
                  <a:lnTo>
                    <a:pt x="2296" y="617"/>
                  </a:lnTo>
                  <a:lnTo>
                    <a:pt x="2296" y="624"/>
                  </a:lnTo>
                  <a:lnTo>
                    <a:pt x="2159" y="639"/>
                  </a:lnTo>
                  <a:lnTo>
                    <a:pt x="2207" y="617"/>
                  </a:lnTo>
                  <a:lnTo>
                    <a:pt x="2244" y="595"/>
                  </a:lnTo>
                  <a:lnTo>
                    <a:pt x="2270" y="569"/>
                  </a:lnTo>
                  <a:lnTo>
                    <a:pt x="2284" y="543"/>
                  </a:lnTo>
                  <a:lnTo>
                    <a:pt x="2288" y="525"/>
                  </a:lnTo>
                  <a:lnTo>
                    <a:pt x="2296" y="506"/>
                  </a:lnTo>
                  <a:lnTo>
                    <a:pt x="2288" y="488"/>
                  </a:lnTo>
                  <a:lnTo>
                    <a:pt x="2284" y="473"/>
                  </a:lnTo>
                  <a:lnTo>
                    <a:pt x="2273" y="454"/>
                  </a:lnTo>
                  <a:lnTo>
                    <a:pt x="2255" y="443"/>
                  </a:lnTo>
                  <a:lnTo>
                    <a:pt x="2229" y="432"/>
                  </a:lnTo>
                  <a:lnTo>
                    <a:pt x="2174" y="406"/>
                  </a:lnTo>
                  <a:lnTo>
                    <a:pt x="2103" y="392"/>
                  </a:lnTo>
                  <a:lnTo>
                    <a:pt x="1978" y="373"/>
                  </a:lnTo>
                  <a:lnTo>
                    <a:pt x="1919" y="366"/>
                  </a:lnTo>
                  <a:lnTo>
                    <a:pt x="1911" y="373"/>
                  </a:lnTo>
                  <a:lnTo>
                    <a:pt x="1974" y="377"/>
                  </a:lnTo>
                  <a:lnTo>
                    <a:pt x="2100" y="399"/>
                  </a:lnTo>
                  <a:lnTo>
                    <a:pt x="2163" y="414"/>
                  </a:lnTo>
                  <a:lnTo>
                    <a:pt x="2225" y="432"/>
                  </a:lnTo>
                  <a:lnTo>
                    <a:pt x="2248" y="447"/>
                  </a:lnTo>
                  <a:lnTo>
                    <a:pt x="2270" y="458"/>
                  </a:lnTo>
                  <a:lnTo>
                    <a:pt x="2284" y="473"/>
                  </a:lnTo>
                  <a:lnTo>
                    <a:pt x="2288" y="488"/>
                  </a:lnTo>
                  <a:lnTo>
                    <a:pt x="2288" y="506"/>
                  </a:lnTo>
                  <a:lnTo>
                    <a:pt x="2284" y="525"/>
                  </a:lnTo>
                  <a:lnTo>
                    <a:pt x="2277" y="547"/>
                  </a:lnTo>
                  <a:lnTo>
                    <a:pt x="2262" y="573"/>
                  </a:lnTo>
                  <a:lnTo>
                    <a:pt x="2233" y="599"/>
                  </a:lnTo>
                  <a:lnTo>
                    <a:pt x="2199" y="617"/>
                  </a:lnTo>
                  <a:lnTo>
                    <a:pt x="2144" y="643"/>
                  </a:lnTo>
                  <a:lnTo>
                    <a:pt x="2089" y="647"/>
                  </a:lnTo>
                  <a:lnTo>
                    <a:pt x="2033" y="658"/>
                  </a:lnTo>
                  <a:lnTo>
                    <a:pt x="1989" y="669"/>
                  </a:lnTo>
                  <a:lnTo>
                    <a:pt x="1922" y="695"/>
                  </a:lnTo>
                  <a:lnTo>
                    <a:pt x="1893" y="709"/>
                  </a:lnTo>
                  <a:lnTo>
                    <a:pt x="1889" y="717"/>
                  </a:lnTo>
                  <a:lnTo>
                    <a:pt x="1882" y="728"/>
                  </a:lnTo>
                  <a:lnTo>
                    <a:pt x="1889" y="743"/>
                  </a:lnTo>
                  <a:lnTo>
                    <a:pt x="1893" y="750"/>
                  </a:lnTo>
                  <a:lnTo>
                    <a:pt x="1863" y="750"/>
                  </a:lnTo>
                  <a:lnTo>
                    <a:pt x="1778" y="757"/>
                  </a:lnTo>
                  <a:lnTo>
                    <a:pt x="1715" y="765"/>
                  </a:lnTo>
                  <a:lnTo>
                    <a:pt x="1671" y="772"/>
                  </a:lnTo>
                  <a:lnTo>
                    <a:pt x="1641" y="783"/>
                  </a:lnTo>
                  <a:lnTo>
                    <a:pt x="1623" y="794"/>
                  </a:lnTo>
                  <a:lnTo>
                    <a:pt x="1604" y="809"/>
                  </a:lnTo>
                  <a:lnTo>
                    <a:pt x="1597" y="824"/>
                  </a:lnTo>
                  <a:lnTo>
                    <a:pt x="1597" y="839"/>
                  </a:lnTo>
                  <a:lnTo>
                    <a:pt x="1597" y="854"/>
                  </a:lnTo>
                  <a:lnTo>
                    <a:pt x="1601" y="857"/>
                  </a:lnTo>
                  <a:lnTo>
                    <a:pt x="1623" y="879"/>
                  </a:lnTo>
                  <a:lnTo>
                    <a:pt x="1660" y="898"/>
                  </a:lnTo>
                  <a:lnTo>
                    <a:pt x="1671" y="898"/>
                  </a:lnTo>
                  <a:lnTo>
                    <a:pt x="1627" y="879"/>
                  </a:lnTo>
                  <a:lnTo>
                    <a:pt x="1604" y="857"/>
                  </a:lnTo>
                  <a:lnTo>
                    <a:pt x="1601" y="850"/>
                  </a:lnTo>
                  <a:lnTo>
                    <a:pt x="1597" y="839"/>
                  </a:lnTo>
                  <a:lnTo>
                    <a:pt x="1601" y="824"/>
                  </a:lnTo>
                  <a:lnTo>
                    <a:pt x="1612" y="809"/>
                  </a:lnTo>
                  <a:lnTo>
                    <a:pt x="1627" y="798"/>
                  </a:lnTo>
                  <a:lnTo>
                    <a:pt x="1645" y="787"/>
                  </a:lnTo>
                  <a:lnTo>
                    <a:pt x="1671" y="780"/>
                  </a:lnTo>
                  <a:lnTo>
                    <a:pt x="1715" y="769"/>
                  </a:lnTo>
                  <a:lnTo>
                    <a:pt x="1778" y="757"/>
                  </a:lnTo>
                  <a:lnTo>
                    <a:pt x="1863" y="754"/>
                  </a:lnTo>
                  <a:lnTo>
                    <a:pt x="1896" y="754"/>
                  </a:lnTo>
                  <a:lnTo>
                    <a:pt x="1919" y="757"/>
                  </a:lnTo>
                  <a:lnTo>
                    <a:pt x="1878" y="757"/>
                  </a:lnTo>
                  <a:lnTo>
                    <a:pt x="1811" y="765"/>
                  </a:lnTo>
                  <a:lnTo>
                    <a:pt x="1737" y="780"/>
                  </a:lnTo>
                  <a:lnTo>
                    <a:pt x="1708" y="787"/>
                  </a:lnTo>
                  <a:lnTo>
                    <a:pt x="1682" y="798"/>
                  </a:lnTo>
                  <a:lnTo>
                    <a:pt x="1671" y="813"/>
                  </a:lnTo>
                  <a:lnTo>
                    <a:pt x="1660" y="828"/>
                  </a:lnTo>
                  <a:lnTo>
                    <a:pt x="1656" y="842"/>
                  </a:lnTo>
                  <a:lnTo>
                    <a:pt x="1667" y="865"/>
                  </a:lnTo>
                  <a:lnTo>
                    <a:pt x="1686" y="883"/>
                  </a:lnTo>
                  <a:lnTo>
                    <a:pt x="1712" y="898"/>
                  </a:lnTo>
                  <a:lnTo>
                    <a:pt x="1723" y="898"/>
                  </a:lnTo>
                  <a:lnTo>
                    <a:pt x="1686" y="883"/>
                  </a:lnTo>
                  <a:lnTo>
                    <a:pt x="1667" y="865"/>
                  </a:lnTo>
                  <a:lnTo>
                    <a:pt x="1660" y="842"/>
                  </a:lnTo>
                  <a:lnTo>
                    <a:pt x="1667" y="828"/>
                  </a:lnTo>
                  <a:lnTo>
                    <a:pt x="1671" y="813"/>
                  </a:lnTo>
                  <a:lnTo>
                    <a:pt x="1686" y="806"/>
                  </a:lnTo>
                  <a:lnTo>
                    <a:pt x="1712" y="787"/>
                  </a:lnTo>
                  <a:lnTo>
                    <a:pt x="1745" y="780"/>
                  </a:lnTo>
                  <a:lnTo>
                    <a:pt x="1822" y="769"/>
                  </a:lnTo>
                  <a:lnTo>
                    <a:pt x="1893" y="765"/>
                  </a:lnTo>
                  <a:lnTo>
                    <a:pt x="1922" y="765"/>
                  </a:lnTo>
                  <a:lnTo>
                    <a:pt x="1922" y="757"/>
                  </a:lnTo>
                  <a:lnTo>
                    <a:pt x="1963" y="772"/>
                  </a:lnTo>
                  <a:lnTo>
                    <a:pt x="1870" y="772"/>
                  </a:lnTo>
                  <a:lnTo>
                    <a:pt x="1837" y="772"/>
                  </a:lnTo>
                  <a:lnTo>
                    <a:pt x="1797" y="780"/>
                  </a:lnTo>
                  <a:lnTo>
                    <a:pt x="1767" y="787"/>
                  </a:lnTo>
                  <a:lnTo>
                    <a:pt x="1730" y="809"/>
                  </a:lnTo>
                  <a:lnTo>
                    <a:pt x="1715" y="824"/>
                  </a:lnTo>
                  <a:lnTo>
                    <a:pt x="1712" y="835"/>
                  </a:lnTo>
                  <a:lnTo>
                    <a:pt x="1712" y="850"/>
                  </a:lnTo>
                  <a:lnTo>
                    <a:pt x="1715" y="865"/>
                  </a:lnTo>
                  <a:lnTo>
                    <a:pt x="1737" y="883"/>
                  </a:lnTo>
                  <a:lnTo>
                    <a:pt x="1771" y="898"/>
                  </a:lnTo>
                  <a:lnTo>
                    <a:pt x="1782" y="898"/>
                  </a:lnTo>
                  <a:lnTo>
                    <a:pt x="1741" y="879"/>
                  </a:lnTo>
                  <a:lnTo>
                    <a:pt x="1730" y="868"/>
                  </a:lnTo>
                  <a:lnTo>
                    <a:pt x="1715" y="857"/>
                  </a:lnTo>
                  <a:lnTo>
                    <a:pt x="1712" y="850"/>
                  </a:lnTo>
                  <a:lnTo>
                    <a:pt x="1715" y="835"/>
                  </a:lnTo>
                  <a:lnTo>
                    <a:pt x="1715" y="828"/>
                  </a:lnTo>
                  <a:lnTo>
                    <a:pt x="1737" y="809"/>
                  </a:lnTo>
                  <a:lnTo>
                    <a:pt x="1771" y="794"/>
                  </a:lnTo>
                  <a:lnTo>
                    <a:pt x="1797" y="783"/>
                  </a:lnTo>
                  <a:lnTo>
                    <a:pt x="1837" y="780"/>
                  </a:lnTo>
                  <a:lnTo>
                    <a:pt x="1878" y="772"/>
                  </a:lnTo>
                  <a:lnTo>
                    <a:pt x="1978" y="780"/>
                  </a:lnTo>
                  <a:lnTo>
                    <a:pt x="1922" y="780"/>
                  </a:lnTo>
                  <a:lnTo>
                    <a:pt x="1852" y="787"/>
                  </a:lnTo>
                  <a:lnTo>
                    <a:pt x="1822" y="798"/>
                  </a:lnTo>
                  <a:lnTo>
                    <a:pt x="1793" y="809"/>
                  </a:lnTo>
                  <a:lnTo>
                    <a:pt x="1771" y="824"/>
                  </a:lnTo>
                  <a:lnTo>
                    <a:pt x="1763" y="839"/>
                  </a:lnTo>
                  <a:lnTo>
                    <a:pt x="1763" y="842"/>
                  </a:lnTo>
                  <a:lnTo>
                    <a:pt x="1767" y="857"/>
                  </a:lnTo>
                  <a:lnTo>
                    <a:pt x="1778" y="865"/>
                  </a:lnTo>
                  <a:lnTo>
                    <a:pt x="1785" y="879"/>
                  </a:lnTo>
                  <a:lnTo>
                    <a:pt x="1811" y="891"/>
                  </a:lnTo>
                  <a:lnTo>
                    <a:pt x="1837" y="898"/>
                  </a:lnTo>
                  <a:lnTo>
                    <a:pt x="1852" y="898"/>
                  </a:lnTo>
                  <a:lnTo>
                    <a:pt x="1800" y="879"/>
                  </a:lnTo>
                  <a:lnTo>
                    <a:pt x="1778" y="857"/>
                  </a:lnTo>
                  <a:lnTo>
                    <a:pt x="1767" y="842"/>
                  </a:lnTo>
                  <a:lnTo>
                    <a:pt x="1767" y="839"/>
                  </a:lnTo>
                  <a:lnTo>
                    <a:pt x="1771" y="828"/>
                  </a:lnTo>
                  <a:lnTo>
                    <a:pt x="1782" y="820"/>
                  </a:lnTo>
                  <a:lnTo>
                    <a:pt x="1808" y="809"/>
                  </a:lnTo>
                  <a:lnTo>
                    <a:pt x="1848" y="798"/>
                  </a:lnTo>
                  <a:lnTo>
                    <a:pt x="1889" y="787"/>
                  </a:lnTo>
                  <a:lnTo>
                    <a:pt x="1963" y="783"/>
                  </a:lnTo>
                  <a:lnTo>
                    <a:pt x="1996" y="780"/>
                  </a:lnTo>
                  <a:lnTo>
                    <a:pt x="2018" y="783"/>
                  </a:lnTo>
                  <a:lnTo>
                    <a:pt x="2074" y="787"/>
                  </a:lnTo>
                  <a:lnTo>
                    <a:pt x="2037" y="798"/>
                  </a:lnTo>
                  <a:lnTo>
                    <a:pt x="2018" y="820"/>
                  </a:lnTo>
                  <a:lnTo>
                    <a:pt x="2007" y="835"/>
                  </a:lnTo>
                  <a:lnTo>
                    <a:pt x="2007" y="839"/>
                  </a:lnTo>
                  <a:lnTo>
                    <a:pt x="2007" y="857"/>
                  </a:lnTo>
                  <a:lnTo>
                    <a:pt x="2018" y="876"/>
                  </a:lnTo>
                  <a:lnTo>
                    <a:pt x="2029" y="891"/>
                  </a:lnTo>
                  <a:lnTo>
                    <a:pt x="2044" y="898"/>
                  </a:lnTo>
                  <a:lnTo>
                    <a:pt x="2052" y="898"/>
                  </a:lnTo>
                  <a:lnTo>
                    <a:pt x="2037" y="891"/>
                  </a:lnTo>
                  <a:lnTo>
                    <a:pt x="2022" y="876"/>
                  </a:lnTo>
                  <a:lnTo>
                    <a:pt x="2011" y="857"/>
                  </a:lnTo>
                  <a:lnTo>
                    <a:pt x="2007" y="839"/>
                  </a:lnTo>
                  <a:lnTo>
                    <a:pt x="2011" y="835"/>
                  </a:lnTo>
                  <a:lnTo>
                    <a:pt x="2029" y="820"/>
                  </a:lnTo>
                  <a:lnTo>
                    <a:pt x="2052" y="798"/>
                  </a:lnTo>
                  <a:lnTo>
                    <a:pt x="2074" y="794"/>
                  </a:lnTo>
                  <a:lnTo>
                    <a:pt x="2092" y="787"/>
                  </a:lnTo>
                  <a:lnTo>
                    <a:pt x="2137" y="787"/>
                  </a:lnTo>
                  <a:lnTo>
                    <a:pt x="2103" y="806"/>
                  </a:lnTo>
                  <a:lnTo>
                    <a:pt x="2085" y="813"/>
                  </a:lnTo>
                  <a:lnTo>
                    <a:pt x="2074" y="828"/>
                  </a:lnTo>
                  <a:lnTo>
                    <a:pt x="2063" y="842"/>
                  </a:lnTo>
                  <a:lnTo>
                    <a:pt x="2066" y="857"/>
                  </a:lnTo>
                  <a:lnTo>
                    <a:pt x="2074" y="876"/>
                  </a:lnTo>
                  <a:lnTo>
                    <a:pt x="2103" y="898"/>
                  </a:lnTo>
                  <a:lnTo>
                    <a:pt x="2107" y="898"/>
                  </a:lnTo>
                  <a:lnTo>
                    <a:pt x="2089" y="883"/>
                  </a:lnTo>
                  <a:lnTo>
                    <a:pt x="2077" y="868"/>
                  </a:lnTo>
                  <a:lnTo>
                    <a:pt x="2066" y="857"/>
                  </a:lnTo>
                  <a:lnTo>
                    <a:pt x="2066" y="842"/>
                  </a:lnTo>
                  <a:lnTo>
                    <a:pt x="2074" y="828"/>
                  </a:lnTo>
                  <a:lnTo>
                    <a:pt x="2100" y="809"/>
                  </a:lnTo>
                  <a:lnTo>
                    <a:pt x="2122" y="798"/>
                  </a:lnTo>
                  <a:lnTo>
                    <a:pt x="2159" y="787"/>
                  </a:lnTo>
                  <a:lnTo>
                    <a:pt x="2188" y="787"/>
                  </a:lnTo>
                  <a:lnTo>
                    <a:pt x="2296" y="787"/>
                  </a:lnTo>
                  <a:lnTo>
                    <a:pt x="2255" y="806"/>
                  </a:lnTo>
                  <a:lnTo>
                    <a:pt x="2240" y="813"/>
                  </a:lnTo>
                  <a:lnTo>
                    <a:pt x="2225" y="835"/>
                  </a:lnTo>
                  <a:lnTo>
                    <a:pt x="2225" y="850"/>
                  </a:lnTo>
                  <a:lnTo>
                    <a:pt x="2233" y="868"/>
                  </a:lnTo>
                  <a:lnTo>
                    <a:pt x="2270" y="898"/>
                  </a:lnTo>
                  <a:lnTo>
                    <a:pt x="2277" y="898"/>
                  </a:lnTo>
                  <a:lnTo>
                    <a:pt x="2248" y="879"/>
                  </a:lnTo>
                  <a:lnTo>
                    <a:pt x="2240" y="868"/>
                  </a:lnTo>
                  <a:lnTo>
                    <a:pt x="2229" y="850"/>
                  </a:lnTo>
                  <a:lnTo>
                    <a:pt x="2229" y="835"/>
                  </a:lnTo>
                  <a:lnTo>
                    <a:pt x="2233" y="824"/>
                  </a:lnTo>
                  <a:lnTo>
                    <a:pt x="2244" y="813"/>
                  </a:lnTo>
                  <a:lnTo>
                    <a:pt x="2270" y="798"/>
                  </a:lnTo>
                  <a:lnTo>
                    <a:pt x="2303" y="787"/>
                  </a:lnTo>
                  <a:lnTo>
                    <a:pt x="2325" y="787"/>
                  </a:lnTo>
                  <a:lnTo>
                    <a:pt x="2381" y="787"/>
                  </a:lnTo>
                  <a:lnTo>
                    <a:pt x="2329" y="809"/>
                  </a:lnTo>
                  <a:lnTo>
                    <a:pt x="2303" y="824"/>
                  </a:lnTo>
                  <a:lnTo>
                    <a:pt x="2296" y="842"/>
                  </a:lnTo>
                  <a:lnTo>
                    <a:pt x="2296" y="857"/>
                  </a:lnTo>
                  <a:lnTo>
                    <a:pt x="2296" y="868"/>
                  </a:lnTo>
                  <a:lnTo>
                    <a:pt x="2303" y="879"/>
                  </a:lnTo>
                  <a:lnTo>
                    <a:pt x="2325" y="898"/>
                  </a:lnTo>
                  <a:lnTo>
                    <a:pt x="2329" y="898"/>
                  </a:lnTo>
                  <a:lnTo>
                    <a:pt x="2303" y="876"/>
                  </a:lnTo>
                  <a:lnTo>
                    <a:pt x="2299" y="868"/>
                  </a:lnTo>
                  <a:lnTo>
                    <a:pt x="2296" y="857"/>
                  </a:lnTo>
                  <a:lnTo>
                    <a:pt x="2296" y="842"/>
                  </a:lnTo>
                  <a:lnTo>
                    <a:pt x="2310" y="828"/>
                  </a:lnTo>
                  <a:lnTo>
                    <a:pt x="2329" y="813"/>
                  </a:lnTo>
                  <a:lnTo>
                    <a:pt x="2355" y="798"/>
                  </a:lnTo>
                  <a:lnTo>
                    <a:pt x="2395" y="787"/>
                  </a:lnTo>
                  <a:lnTo>
                    <a:pt x="2451" y="783"/>
                  </a:lnTo>
                  <a:lnTo>
                    <a:pt x="2395" y="809"/>
                  </a:lnTo>
                  <a:lnTo>
                    <a:pt x="2370" y="824"/>
                  </a:lnTo>
                  <a:lnTo>
                    <a:pt x="2358" y="835"/>
                  </a:lnTo>
                  <a:lnTo>
                    <a:pt x="2351" y="850"/>
                  </a:lnTo>
                  <a:lnTo>
                    <a:pt x="2351" y="865"/>
                  </a:lnTo>
                  <a:lnTo>
                    <a:pt x="2358" y="883"/>
                  </a:lnTo>
                  <a:lnTo>
                    <a:pt x="2381" y="898"/>
                  </a:lnTo>
                  <a:lnTo>
                    <a:pt x="2388" y="898"/>
                  </a:lnTo>
                  <a:lnTo>
                    <a:pt x="2366" y="879"/>
                  </a:lnTo>
                  <a:lnTo>
                    <a:pt x="2355" y="865"/>
                  </a:lnTo>
                  <a:lnTo>
                    <a:pt x="2355" y="850"/>
                  </a:lnTo>
                  <a:lnTo>
                    <a:pt x="2366" y="835"/>
                  </a:lnTo>
                  <a:lnTo>
                    <a:pt x="2381" y="824"/>
                  </a:lnTo>
                  <a:lnTo>
                    <a:pt x="2414" y="806"/>
                  </a:lnTo>
                  <a:lnTo>
                    <a:pt x="2466" y="783"/>
                  </a:lnTo>
                  <a:lnTo>
                    <a:pt x="2514" y="783"/>
                  </a:lnTo>
                  <a:lnTo>
                    <a:pt x="2580" y="783"/>
                  </a:lnTo>
                  <a:lnTo>
                    <a:pt x="2536" y="794"/>
                  </a:lnTo>
                  <a:lnTo>
                    <a:pt x="2506" y="806"/>
                  </a:lnTo>
                  <a:lnTo>
                    <a:pt x="2480" y="813"/>
                  </a:lnTo>
                  <a:lnTo>
                    <a:pt x="2443" y="835"/>
                  </a:lnTo>
                  <a:lnTo>
                    <a:pt x="2436" y="842"/>
                  </a:lnTo>
                  <a:lnTo>
                    <a:pt x="2429" y="854"/>
                  </a:lnTo>
                  <a:lnTo>
                    <a:pt x="2425" y="868"/>
                  </a:lnTo>
                  <a:lnTo>
                    <a:pt x="2429" y="879"/>
                  </a:lnTo>
                  <a:lnTo>
                    <a:pt x="2436" y="891"/>
                  </a:lnTo>
                  <a:lnTo>
                    <a:pt x="2443" y="898"/>
                  </a:lnTo>
                  <a:lnTo>
                    <a:pt x="2451" y="898"/>
                  </a:lnTo>
                  <a:lnTo>
                    <a:pt x="2440" y="883"/>
                  </a:lnTo>
                  <a:lnTo>
                    <a:pt x="2436" y="879"/>
                  </a:lnTo>
                  <a:lnTo>
                    <a:pt x="2429" y="868"/>
                  </a:lnTo>
                  <a:lnTo>
                    <a:pt x="2429" y="854"/>
                  </a:lnTo>
                  <a:lnTo>
                    <a:pt x="2436" y="842"/>
                  </a:lnTo>
                  <a:lnTo>
                    <a:pt x="2443" y="835"/>
                  </a:lnTo>
                  <a:lnTo>
                    <a:pt x="2480" y="820"/>
                  </a:lnTo>
                  <a:lnTo>
                    <a:pt x="2510" y="806"/>
                  </a:lnTo>
                  <a:lnTo>
                    <a:pt x="2551" y="794"/>
                  </a:lnTo>
                  <a:lnTo>
                    <a:pt x="2606" y="783"/>
                  </a:lnTo>
                  <a:lnTo>
                    <a:pt x="2606" y="780"/>
                  </a:lnTo>
                  <a:lnTo>
                    <a:pt x="2928" y="772"/>
                  </a:lnTo>
                  <a:lnTo>
                    <a:pt x="2991" y="772"/>
                  </a:lnTo>
                  <a:lnTo>
                    <a:pt x="2987" y="772"/>
                  </a:lnTo>
                  <a:lnTo>
                    <a:pt x="2917" y="772"/>
                  </a:lnTo>
                  <a:lnTo>
                    <a:pt x="2872" y="780"/>
                  </a:lnTo>
                  <a:lnTo>
                    <a:pt x="2872" y="772"/>
                  </a:lnTo>
                  <a:lnTo>
                    <a:pt x="2765" y="783"/>
                  </a:lnTo>
                  <a:lnTo>
                    <a:pt x="2687" y="798"/>
                  </a:lnTo>
                  <a:lnTo>
                    <a:pt x="2636" y="809"/>
                  </a:lnTo>
                  <a:lnTo>
                    <a:pt x="2617" y="813"/>
                  </a:lnTo>
                  <a:lnTo>
                    <a:pt x="2577" y="835"/>
                  </a:lnTo>
                  <a:lnTo>
                    <a:pt x="2562" y="842"/>
                  </a:lnTo>
                  <a:lnTo>
                    <a:pt x="2551" y="857"/>
                  </a:lnTo>
                  <a:lnTo>
                    <a:pt x="2547" y="879"/>
                  </a:lnTo>
                  <a:lnTo>
                    <a:pt x="2547" y="883"/>
                  </a:lnTo>
                  <a:lnTo>
                    <a:pt x="2554" y="898"/>
                  </a:lnTo>
                  <a:lnTo>
                    <a:pt x="2562" y="898"/>
                  </a:lnTo>
                  <a:lnTo>
                    <a:pt x="2551" y="883"/>
                  </a:lnTo>
                  <a:lnTo>
                    <a:pt x="2551" y="879"/>
                  </a:lnTo>
                  <a:lnTo>
                    <a:pt x="2554" y="857"/>
                  </a:lnTo>
                  <a:lnTo>
                    <a:pt x="2562" y="842"/>
                  </a:lnTo>
                  <a:lnTo>
                    <a:pt x="2577" y="835"/>
                  </a:lnTo>
                  <a:lnTo>
                    <a:pt x="2617" y="820"/>
                  </a:lnTo>
                  <a:lnTo>
                    <a:pt x="2676" y="806"/>
                  </a:lnTo>
                  <a:lnTo>
                    <a:pt x="2747" y="787"/>
                  </a:lnTo>
                  <a:lnTo>
                    <a:pt x="2835" y="780"/>
                  </a:lnTo>
                  <a:lnTo>
                    <a:pt x="2739" y="794"/>
                  </a:lnTo>
                  <a:lnTo>
                    <a:pt x="2680" y="806"/>
                  </a:lnTo>
                  <a:lnTo>
                    <a:pt x="2639" y="820"/>
                  </a:lnTo>
                  <a:lnTo>
                    <a:pt x="2599" y="839"/>
                  </a:lnTo>
                  <a:lnTo>
                    <a:pt x="2591" y="854"/>
                  </a:lnTo>
                  <a:lnTo>
                    <a:pt x="2584" y="865"/>
                  </a:lnTo>
                  <a:lnTo>
                    <a:pt x="2591" y="883"/>
                  </a:lnTo>
                  <a:lnTo>
                    <a:pt x="2595" y="898"/>
                  </a:lnTo>
                  <a:lnTo>
                    <a:pt x="2599" y="898"/>
                  </a:lnTo>
                  <a:lnTo>
                    <a:pt x="2595" y="883"/>
                  </a:lnTo>
                  <a:lnTo>
                    <a:pt x="2591" y="865"/>
                  </a:lnTo>
                  <a:lnTo>
                    <a:pt x="2595" y="854"/>
                  </a:lnTo>
                  <a:lnTo>
                    <a:pt x="2606" y="842"/>
                  </a:lnTo>
                  <a:lnTo>
                    <a:pt x="2639" y="824"/>
                  </a:lnTo>
                  <a:lnTo>
                    <a:pt x="2654" y="820"/>
                  </a:lnTo>
                  <a:lnTo>
                    <a:pt x="2702" y="806"/>
                  </a:lnTo>
                  <a:lnTo>
                    <a:pt x="2787" y="787"/>
                  </a:lnTo>
                  <a:lnTo>
                    <a:pt x="2917" y="780"/>
                  </a:lnTo>
                  <a:lnTo>
                    <a:pt x="2987" y="780"/>
                  </a:lnTo>
                  <a:lnTo>
                    <a:pt x="3016" y="772"/>
                  </a:lnTo>
                  <a:lnTo>
                    <a:pt x="3098" y="780"/>
                  </a:lnTo>
                  <a:lnTo>
                    <a:pt x="3157" y="787"/>
                  </a:lnTo>
                  <a:lnTo>
                    <a:pt x="3201" y="798"/>
                  </a:lnTo>
                  <a:lnTo>
                    <a:pt x="3223" y="809"/>
                  </a:lnTo>
                  <a:lnTo>
                    <a:pt x="3153" y="798"/>
                  </a:lnTo>
                  <a:lnTo>
                    <a:pt x="3101" y="794"/>
                  </a:lnTo>
                  <a:lnTo>
                    <a:pt x="3053" y="798"/>
                  </a:lnTo>
                  <a:lnTo>
                    <a:pt x="3053" y="794"/>
                  </a:lnTo>
                  <a:lnTo>
                    <a:pt x="3002" y="794"/>
                  </a:lnTo>
                  <a:lnTo>
                    <a:pt x="2898" y="794"/>
                  </a:lnTo>
                  <a:lnTo>
                    <a:pt x="2780" y="806"/>
                  </a:lnTo>
                  <a:lnTo>
                    <a:pt x="2732" y="813"/>
                  </a:lnTo>
                  <a:lnTo>
                    <a:pt x="2695" y="828"/>
                  </a:lnTo>
                  <a:lnTo>
                    <a:pt x="2665" y="850"/>
                  </a:lnTo>
                  <a:lnTo>
                    <a:pt x="2647" y="865"/>
                  </a:lnTo>
                  <a:lnTo>
                    <a:pt x="2639" y="879"/>
                  </a:lnTo>
                  <a:lnTo>
                    <a:pt x="2639" y="891"/>
                  </a:lnTo>
                  <a:lnTo>
                    <a:pt x="2639" y="898"/>
                  </a:lnTo>
                  <a:lnTo>
                    <a:pt x="2647" y="898"/>
                  </a:lnTo>
                  <a:lnTo>
                    <a:pt x="2639" y="891"/>
                  </a:lnTo>
                  <a:lnTo>
                    <a:pt x="2647" y="879"/>
                  </a:lnTo>
                  <a:lnTo>
                    <a:pt x="2650" y="868"/>
                  </a:lnTo>
                  <a:lnTo>
                    <a:pt x="2669" y="850"/>
                  </a:lnTo>
                  <a:lnTo>
                    <a:pt x="2695" y="835"/>
                  </a:lnTo>
                  <a:lnTo>
                    <a:pt x="2732" y="820"/>
                  </a:lnTo>
                  <a:lnTo>
                    <a:pt x="2776" y="809"/>
                  </a:lnTo>
                  <a:lnTo>
                    <a:pt x="2876" y="798"/>
                  </a:lnTo>
                  <a:lnTo>
                    <a:pt x="2976" y="798"/>
                  </a:lnTo>
                  <a:lnTo>
                    <a:pt x="3042" y="798"/>
                  </a:lnTo>
                  <a:lnTo>
                    <a:pt x="2972" y="806"/>
                  </a:lnTo>
                  <a:lnTo>
                    <a:pt x="2920" y="820"/>
                  </a:lnTo>
                  <a:lnTo>
                    <a:pt x="2920" y="813"/>
                  </a:lnTo>
                  <a:lnTo>
                    <a:pt x="2850" y="820"/>
                  </a:lnTo>
                  <a:lnTo>
                    <a:pt x="2802" y="820"/>
                  </a:lnTo>
                  <a:lnTo>
                    <a:pt x="2761" y="824"/>
                  </a:lnTo>
                  <a:lnTo>
                    <a:pt x="2732" y="835"/>
                  </a:lnTo>
                  <a:lnTo>
                    <a:pt x="2706" y="850"/>
                  </a:lnTo>
                  <a:lnTo>
                    <a:pt x="2680" y="868"/>
                  </a:lnTo>
                  <a:lnTo>
                    <a:pt x="2676" y="879"/>
                  </a:lnTo>
                  <a:lnTo>
                    <a:pt x="2676" y="898"/>
                  </a:lnTo>
                  <a:lnTo>
                    <a:pt x="2680" y="898"/>
                  </a:lnTo>
                  <a:lnTo>
                    <a:pt x="2680" y="883"/>
                  </a:lnTo>
                  <a:lnTo>
                    <a:pt x="2687" y="876"/>
                  </a:lnTo>
                  <a:lnTo>
                    <a:pt x="2710" y="850"/>
                  </a:lnTo>
                  <a:lnTo>
                    <a:pt x="2732" y="839"/>
                  </a:lnTo>
                  <a:lnTo>
                    <a:pt x="2761" y="828"/>
                  </a:lnTo>
                  <a:lnTo>
                    <a:pt x="2802" y="824"/>
                  </a:lnTo>
                  <a:lnTo>
                    <a:pt x="2850" y="820"/>
                  </a:lnTo>
                  <a:lnTo>
                    <a:pt x="2913" y="820"/>
                  </a:lnTo>
                  <a:lnTo>
                    <a:pt x="2865" y="842"/>
                  </a:lnTo>
                  <a:lnTo>
                    <a:pt x="2835" y="865"/>
                  </a:lnTo>
                  <a:lnTo>
                    <a:pt x="2828" y="883"/>
                  </a:lnTo>
                  <a:lnTo>
                    <a:pt x="2820" y="894"/>
                  </a:lnTo>
                  <a:lnTo>
                    <a:pt x="2820" y="898"/>
                  </a:lnTo>
                  <a:lnTo>
                    <a:pt x="2828" y="898"/>
                  </a:lnTo>
                  <a:lnTo>
                    <a:pt x="2828" y="894"/>
                  </a:lnTo>
                  <a:lnTo>
                    <a:pt x="2832" y="879"/>
                  </a:lnTo>
                  <a:lnTo>
                    <a:pt x="2843" y="865"/>
                  </a:lnTo>
                  <a:lnTo>
                    <a:pt x="2861" y="850"/>
                  </a:lnTo>
                  <a:lnTo>
                    <a:pt x="2887" y="835"/>
                  </a:lnTo>
                  <a:lnTo>
                    <a:pt x="2928" y="820"/>
                  </a:lnTo>
                  <a:lnTo>
                    <a:pt x="2976" y="809"/>
                  </a:lnTo>
                  <a:lnTo>
                    <a:pt x="3046" y="798"/>
                  </a:lnTo>
                  <a:lnTo>
                    <a:pt x="3094" y="798"/>
                  </a:lnTo>
                  <a:lnTo>
                    <a:pt x="3149" y="798"/>
                  </a:lnTo>
                  <a:lnTo>
                    <a:pt x="3227" y="813"/>
                  </a:lnTo>
                  <a:lnTo>
                    <a:pt x="3227" y="809"/>
                  </a:lnTo>
                  <a:lnTo>
                    <a:pt x="3249" y="824"/>
                  </a:lnTo>
                  <a:lnTo>
                    <a:pt x="3209" y="820"/>
                  </a:lnTo>
                  <a:lnTo>
                    <a:pt x="3194" y="820"/>
                  </a:lnTo>
                  <a:lnTo>
                    <a:pt x="3098" y="813"/>
                  </a:lnTo>
                  <a:lnTo>
                    <a:pt x="3024" y="820"/>
                  </a:lnTo>
                  <a:lnTo>
                    <a:pt x="2972" y="835"/>
                  </a:lnTo>
                  <a:lnTo>
                    <a:pt x="2931" y="842"/>
                  </a:lnTo>
                  <a:lnTo>
                    <a:pt x="2905" y="857"/>
                  </a:lnTo>
                  <a:lnTo>
                    <a:pt x="2891" y="876"/>
                  </a:lnTo>
                  <a:lnTo>
                    <a:pt x="2883" y="891"/>
                  </a:lnTo>
                  <a:lnTo>
                    <a:pt x="2883" y="898"/>
                  </a:lnTo>
                  <a:lnTo>
                    <a:pt x="2887" y="898"/>
                  </a:lnTo>
                  <a:lnTo>
                    <a:pt x="2887" y="891"/>
                  </a:lnTo>
                  <a:lnTo>
                    <a:pt x="2898" y="879"/>
                  </a:lnTo>
                  <a:lnTo>
                    <a:pt x="2913" y="865"/>
                  </a:lnTo>
                  <a:lnTo>
                    <a:pt x="2935" y="850"/>
                  </a:lnTo>
                  <a:lnTo>
                    <a:pt x="2972" y="835"/>
                  </a:lnTo>
                  <a:lnTo>
                    <a:pt x="3027" y="824"/>
                  </a:lnTo>
                  <a:lnTo>
                    <a:pt x="3098" y="820"/>
                  </a:lnTo>
                  <a:lnTo>
                    <a:pt x="3194" y="824"/>
                  </a:lnTo>
                  <a:lnTo>
                    <a:pt x="3212" y="824"/>
                  </a:lnTo>
                  <a:lnTo>
                    <a:pt x="3238" y="824"/>
                  </a:lnTo>
                  <a:lnTo>
                    <a:pt x="3257" y="828"/>
                  </a:lnTo>
                  <a:lnTo>
                    <a:pt x="3264" y="835"/>
                  </a:lnTo>
                  <a:lnTo>
                    <a:pt x="3201" y="828"/>
                  </a:lnTo>
                  <a:lnTo>
                    <a:pt x="3172" y="828"/>
                  </a:lnTo>
                  <a:lnTo>
                    <a:pt x="3098" y="828"/>
                  </a:lnTo>
                  <a:lnTo>
                    <a:pt x="3042" y="835"/>
                  </a:lnTo>
                  <a:lnTo>
                    <a:pt x="2998" y="842"/>
                  </a:lnTo>
                  <a:lnTo>
                    <a:pt x="2972" y="854"/>
                  </a:lnTo>
                  <a:lnTo>
                    <a:pt x="2954" y="865"/>
                  </a:lnTo>
                  <a:lnTo>
                    <a:pt x="2942" y="876"/>
                  </a:lnTo>
                  <a:lnTo>
                    <a:pt x="2935" y="891"/>
                  </a:lnTo>
                  <a:lnTo>
                    <a:pt x="2935" y="898"/>
                  </a:lnTo>
                  <a:lnTo>
                    <a:pt x="2942" y="898"/>
                  </a:lnTo>
                  <a:lnTo>
                    <a:pt x="2942" y="891"/>
                  </a:lnTo>
                  <a:lnTo>
                    <a:pt x="2946" y="879"/>
                  </a:lnTo>
                  <a:lnTo>
                    <a:pt x="2957" y="868"/>
                  </a:lnTo>
                  <a:lnTo>
                    <a:pt x="2972" y="857"/>
                  </a:lnTo>
                  <a:lnTo>
                    <a:pt x="3002" y="842"/>
                  </a:lnTo>
                  <a:lnTo>
                    <a:pt x="3042" y="839"/>
                  </a:lnTo>
                  <a:lnTo>
                    <a:pt x="3101" y="835"/>
                  </a:lnTo>
                  <a:lnTo>
                    <a:pt x="3179" y="835"/>
                  </a:lnTo>
                  <a:lnTo>
                    <a:pt x="3201" y="835"/>
                  </a:lnTo>
                  <a:lnTo>
                    <a:pt x="3268" y="839"/>
                  </a:lnTo>
                  <a:lnTo>
                    <a:pt x="3271" y="842"/>
                  </a:lnTo>
                  <a:lnTo>
                    <a:pt x="3194" y="839"/>
                  </a:lnTo>
                  <a:lnTo>
                    <a:pt x="3127" y="842"/>
                  </a:lnTo>
                  <a:lnTo>
                    <a:pt x="3083" y="850"/>
                  </a:lnTo>
                  <a:lnTo>
                    <a:pt x="3046" y="865"/>
                  </a:lnTo>
                  <a:lnTo>
                    <a:pt x="3027" y="876"/>
                  </a:lnTo>
                  <a:lnTo>
                    <a:pt x="3016" y="883"/>
                  </a:lnTo>
                  <a:lnTo>
                    <a:pt x="3005" y="898"/>
                  </a:lnTo>
                  <a:lnTo>
                    <a:pt x="3013" y="898"/>
                  </a:lnTo>
                  <a:lnTo>
                    <a:pt x="3024" y="883"/>
                  </a:lnTo>
                  <a:lnTo>
                    <a:pt x="3039" y="876"/>
                  </a:lnTo>
                  <a:lnTo>
                    <a:pt x="3057" y="865"/>
                  </a:lnTo>
                  <a:lnTo>
                    <a:pt x="3094" y="854"/>
                  </a:lnTo>
                  <a:lnTo>
                    <a:pt x="3138" y="842"/>
                  </a:lnTo>
                  <a:lnTo>
                    <a:pt x="3198" y="842"/>
                  </a:lnTo>
                  <a:lnTo>
                    <a:pt x="3279" y="850"/>
                  </a:lnTo>
                  <a:lnTo>
                    <a:pt x="3279" y="842"/>
                  </a:lnTo>
                  <a:lnTo>
                    <a:pt x="3290" y="854"/>
                  </a:lnTo>
                  <a:lnTo>
                    <a:pt x="3264" y="850"/>
                  </a:lnTo>
                  <a:lnTo>
                    <a:pt x="3249" y="850"/>
                  </a:lnTo>
                  <a:lnTo>
                    <a:pt x="3194" y="850"/>
                  </a:lnTo>
                  <a:lnTo>
                    <a:pt x="3153" y="854"/>
                  </a:lnTo>
                  <a:lnTo>
                    <a:pt x="3124" y="857"/>
                  </a:lnTo>
                  <a:lnTo>
                    <a:pt x="3101" y="868"/>
                  </a:lnTo>
                  <a:lnTo>
                    <a:pt x="3087" y="879"/>
                  </a:lnTo>
                  <a:lnTo>
                    <a:pt x="3083" y="891"/>
                  </a:lnTo>
                  <a:lnTo>
                    <a:pt x="3079" y="898"/>
                  </a:lnTo>
                  <a:lnTo>
                    <a:pt x="3083" y="898"/>
                  </a:lnTo>
                  <a:lnTo>
                    <a:pt x="3083" y="891"/>
                  </a:lnTo>
                  <a:lnTo>
                    <a:pt x="3094" y="879"/>
                  </a:lnTo>
                  <a:lnTo>
                    <a:pt x="3101" y="868"/>
                  </a:lnTo>
                  <a:lnTo>
                    <a:pt x="3124" y="865"/>
                  </a:lnTo>
                  <a:lnTo>
                    <a:pt x="3153" y="854"/>
                  </a:lnTo>
                  <a:lnTo>
                    <a:pt x="3194" y="850"/>
                  </a:lnTo>
                  <a:lnTo>
                    <a:pt x="3249" y="854"/>
                  </a:lnTo>
                  <a:lnTo>
                    <a:pt x="3264" y="854"/>
                  </a:lnTo>
                  <a:lnTo>
                    <a:pt x="3290" y="865"/>
                  </a:lnTo>
                  <a:lnTo>
                    <a:pt x="3290" y="857"/>
                  </a:lnTo>
                  <a:lnTo>
                    <a:pt x="3297" y="876"/>
                  </a:lnTo>
                  <a:lnTo>
                    <a:pt x="3297" y="891"/>
                  </a:lnTo>
                  <a:lnTo>
                    <a:pt x="3290" y="883"/>
                  </a:lnTo>
                  <a:lnTo>
                    <a:pt x="3279" y="879"/>
                  </a:lnTo>
                  <a:lnTo>
                    <a:pt x="3268" y="876"/>
                  </a:lnTo>
                  <a:lnTo>
                    <a:pt x="3212" y="868"/>
                  </a:lnTo>
                  <a:lnTo>
                    <a:pt x="3172" y="879"/>
                  </a:lnTo>
                  <a:lnTo>
                    <a:pt x="3153" y="891"/>
                  </a:lnTo>
                  <a:lnTo>
                    <a:pt x="3138" y="898"/>
                  </a:lnTo>
                  <a:lnTo>
                    <a:pt x="3142" y="898"/>
                  </a:lnTo>
                  <a:lnTo>
                    <a:pt x="3157" y="891"/>
                  </a:lnTo>
                  <a:lnTo>
                    <a:pt x="3183" y="879"/>
                  </a:lnTo>
                  <a:lnTo>
                    <a:pt x="3220" y="876"/>
                  </a:lnTo>
                  <a:lnTo>
                    <a:pt x="3264" y="879"/>
                  </a:lnTo>
                  <a:lnTo>
                    <a:pt x="3283" y="883"/>
                  </a:lnTo>
                  <a:lnTo>
                    <a:pt x="3294" y="891"/>
                  </a:lnTo>
                  <a:lnTo>
                    <a:pt x="3297" y="894"/>
                  </a:lnTo>
                  <a:lnTo>
                    <a:pt x="3297" y="898"/>
                  </a:lnTo>
                  <a:lnTo>
                    <a:pt x="3305" y="898"/>
                  </a:lnTo>
                  <a:lnTo>
                    <a:pt x="3305" y="891"/>
                  </a:lnTo>
                  <a:lnTo>
                    <a:pt x="3297" y="865"/>
                  </a:lnTo>
                  <a:lnTo>
                    <a:pt x="3279" y="842"/>
                  </a:lnTo>
                  <a:lnTo>
                    <a:pt x="3249" y="820"/>
                  </a:lnTo>
                  <a:lnTo>
                    <a:pt x="3209" y="79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8" name="図形 97"/>
            <p:cNvSpPr>
              <a:spLocks/>
            </p:cNvSpPr>
            <p:nvPr/>
          </p:nvSpPr>
          <p:spPr bwMode="auto">
            <a:xfrm>
              <a:off x="27598" y="4827823"/>
              <a:ext cx="165588" cy="79098"/>
            </a:xfrm>
            <a:custGeom>
              <a:avLst/>
              <a:gdLst/>
              <a:ahLst/>
              <a:cxnLst>
                <a:cxn ang="0">
                  <a:pos x="52" y="56"/>
                </a:cxn>
                <a:cxn ang="0">
                  <a:pos x="23" y="48"/>
                </a:cxn>
                <a:cxn ang="0">
                  <a:pos x="34" y="44"/>
                </a:cxn>
                <a:cxn ang="0">
                  <a:pos x="41" y="30"/>
                </a:cxn>
                <a:cxn ang="0">
                  <a:pos x="41" y="19"/>
                </a:cxn>
                <a:cxn ang="0">
                  <a:pos x="26" y="7"/>
                </a:cxn>
                <a:cxn ang="0">
                  <a:pos x="0" y="0"/>
                </a:cxn>
                <a:cxn ang="0">
                  <a:pos x="49" y="0"/>
                </a:cxn>
                <a:cxn ang="0">
                  <a:pos x="71" y="7"/>
                </a:cxn>
                <a:cxn ang="0">
                  <a:pos x="93" y="15"/>
                </a:cxn>
                <a:cxn ang="0">
                  <a:pos x="108" y="26"/>
                </a:cxn>
                <a:cxn ang="0">
                  <a:pos x="104" y="41"/>
                </a:cxn>
                <a:cxn ang="0">
                  <a:pos x="97" y="44"/>
                </a:cxn>
                <a:cxn ang="0">
                  <a:pos x="82" y="48"/>
                </a:cxn>
                <a:cxn ang="0">
                  <a:pos x="52" y="56"/>
                </a:cxn>
              </a:cxnLst>
              <a:rect l="0" t="0" r="0" b="0"/>
              <a:pathLst>
                <a:path w="108" h="56">
                  <a:moveTo>
                    <a:pt x="52" y="56"/>
                  </a:moveTo>
                  <a:lnTo>
                    <a:pt x="23" y="48"/>
                  </a:lnTo>
                  <a:lnTo>
                    <a:pt x="34" y="44"/>
                  </a:lnTo>
                  <a:lnTo>
                    <a:pt x="41" y="30"/>
                  </a:lnTo>
                  <a:lnTo>
                    <a:pt x="41" y="19"/>
                  </a:lnTo>
                  <a:lnTo>
                    <a:pt x="26" y="7"/>
                  </a:lnTo>
                  <a:lnTo>
                    <a:pt x="0" y="0"/>
                  </a:lnTo>
                  <a:lnTo>
                    <a:pt x="49" y="0"/>
                  </a:lnTo>
                  <a:lnTo>
                    <a:pt x="71" y="7"/>
                  </a:lnTo>
                  <a:lnTo>
                    <a:pt x="93" y="15"/>
                  </a:lnTo>
                  <a:lnTo>
                    <a:pt x="108" y="26"/>
                  </a:lnTo>
                  <a:lnTo>
                    <a:pt x="104" y="41"/>
                  </a:lnTo>
                  <a:lnTo>
                    <a:pt x="97" y="44"/>
                  </a:lnTo>
                  <a:lnTo>
                    <a:pt x="82" y="48"/>
                  </a:lnTo>
                  <a:lnTo>
                    <a:pt x="52" y="5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9" name="図形 98"/>
            <p:cNvSpPr>
              <a:spLocks/>
            </p:cNvSpPr>
            <p:nvPr/>
          </p:nvSpPr>
          <p:spPr bwMode="auto">
            <a:xfrm>
              <a:off x="130324" y="4827823"/>
              <a:ext cx="187053" cy="83336"/>
            </a:xfrm>
            <a:custGeom>
              <a:avLst/>
              <a:gdLst/>
              <a:ahLst/>
              <a:cxnLst>
                <a:cxn ang="0">
                  <a:pos x="115" y="26"/>
                </a:cxn>
                <a:cxn ang="0">
                  <a:pos x="122" y="33"/>
                </a:cxn>
                <a:cxn ang="0">
                  <a:pos x="115" y="41"/>
                </a:cxn>
                <a:cxn ang="0">
                  <a:pos x="107" y="44"/>
                </a:cxn>
                <a:cxn ang="0">
                  <a:pos x="74" y="56"/>
                </a:cxn>
                <a:cxn ang="0">
                  <a:pos x="15" y="59"/>
                </a:cxn>
                <a:cxn ang="0">
                  <a:pos x="4" y="56"/>
                </a:cxn>
                <a:cxn ang="0">
                  <a:pos x="26" y="48"/>
                </a:cxn>
                <a:cxn ang="0">
                  <a:pos x="37" y="44"/>
                </a:cxn>
                <a:cxn ang="0">
                  <a:pos x="41" y="41"/>
                </a:cxn>
                <a:cxn ang="0">
                  <a:pos x="44" y="33"/>
                </a:cxn>
                <a:cxn ang="0">
                  <a:pos x="41" y="26"/>
                </a:cxn>
                <a:cxn ang="0">
                  <a:pos x="37" y="19"/>
                </a:cxn>
                <a:cxn ang="0">
                  <a:pos x="26" y="7"/>
                </a:cxn>
                <a:cxn ang="0">
                  <a:pos x="0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96" y="15"/>
                </a:cxn>
                <a:cxn ang="0">
                  <a:pos x="115" y="26"/>
                </a:cxn>
              </a:cxnLst>
              <a:rect l="0" t="0" r="0" b="0"/>
              <a:pathLst>
                <a:path w="122" h="59">
                  <a:moveTo>
                    <a:pt x="115" y="26"/>
                  </a:moveTo>
                  <a:lnTo>
                    <a:pt x="122" y="33"/>
                  </a:lnTo>
                  <a:lnTo>
                    <a:pt x="115" y="41"/>
                  </a:lnTo>
                  <a:lnTo>
                    <a:pt x="107" y="44"/>
                  </a:lnTo>
                  <a:lnTo>
                    <a:pt x="74" y="56"/>
                  </a:lnTo>
                  <a:lnTo>
                    <a:pt x="15" y="59"/>
                  </a:lnTo>
                  <a:lnTo>
                    <a:pt x="4" y="56"/>
                  </a:lnTo>
                  <a:lnTo>
                    <a:pt x="26" y="48"/>
                  </a:lnTo>
                  <a:lnTo>
                    <a:pt x="37" y="44"/>
                  </a:lnTo>
                  <a:lnTo>
                    <a:pt x="41" y="41"/>
                  </a:lnTo>
                  <a:lnTo>
                    <a:pt x="44" y="33"/>
                  </a:lnTo>
                  <a:lnTo>
                    <a:pt x="41" y="26"/>
                  </a:lnTo>
                  <a:lnTo>
                    <a:pt x="37" y="19"/>
                  </a:lnTo>
                  <a:lnTo>
                    <a:pt x="26" y="7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96" y="15"/>
                  </a:lnTo>
                  <a:lnTo>
                    <a:pt x="115" y="2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0" name="図形 99"/>
            <p:cNvSpPr>
              <a:spLocks/>
            </p:cNvSpPr>
            <p:nvPr/>
          </p:nvSpPr>
          <p:spPr bwMode="auto">
            <a:xfrm>
              <a:off x="1847533" y="5308063"/>
              <a:ext cx="390972" cy="120060"/>
            </a:xfrm>
            <a:custGeom>
              <a:avLst/>
              <a:gdLst/>
              <a:ahLst/>
              <a:cxnLst>
                <a:cxn ang="0">
                  <a:pos x="100" y="4"/>
                </a:cxn>
                <a:cxn ang="0">
                  <a:pos x="81" y="15"/>
                </a:cxn>
                <a:cxn ang="0">
                  <a:pos x="74" y="26"/>
                </a:cxn>
                <a:cxn ang="0">
                  <a:pos x="70" y="37"/>
                </a:cxn>
                <a:cxn ang="0">
                  <a:pos x="74" y="41"/>
                </a:cxn>
                <a:cxn ang="0">
                  <a:pos x="81" y="52"/>
                </a:cxn>
                <a:cxn ang="0">
                  <a:pos x="115" y="59"/>
                </a:cxn>
                <a:cxn ang="0">
                  <a:pos x="155" y="70"/>
                </a:cxn>
                <a:cxn ang="0">
                  <a:pos x="200" y="81"/>
                </a:cxn>
                <a:cxn ang="0">
                  <a:pos x="255" y="85"/>
                </a:cxn>
                <a:cxn ang="0">
                  <a:pos x="181" y="85"/>
                </a:cxn>
                <a:cxn ang="0">
                  <a:pos x="100" y="81"/>
                </a:cxn>
                <a:cxn ang="0">
                  <a:pos x="67" y="74"/>
                </a:cxn>
                <a:cxn ang="0">
                  <a:pos x="37" y="67"/>
                </a:cxn>
                <a:cxn ang="0">
                  <a:pos x="11" y="52"/>
                </a:cxn>
                <a:cxn ang="0">
                  <a:pos x="0" y="37"/>
                </a:cxn>
                <a:cxn ang="0">
                  <a:pos x="0" y="30"/>
                </a:cxn>
                <a:cxn ang="0">
                  <a:pos x="0" y="19"/>
                </a:cxn>
                <a:cxn ang="0">
                  <a:pos x="11" y="11"/>
                </a:cxn>
                <a:cxn ang="0">
                  <a:pos x="30" y="4"/>
                </a:cxn>
                <a:cxn ang="0">
                  <a:pos x="30" y="0"/>
                </a:cxn>
                <a:cxn ang="0">
                  <a:pos x="100" y="4"/>
                </a:cxn>
              </a:cxnLst>
              <a:rect l="0" t="0" r="0" b="0"/>
              <a:pathLst>
                <a:path w="255" h="85">
                  <a:moveTo>
                    <a:pt x="100" y="4"/>
                  </a:moveTo>
                  <a:lnTo>
                    <a:pt x="81" y="15"/>
                  </a:lnTo>
                  <a:lnTo>
                    <a:pt x="74" y="26"/>
                  </a:lnTo>
                  <a:lnTo>
                    <a:pt x="70" y="37"/>
                  </a:lnTo>
                  <a:lnTo>
                    <a:pt x="74" y="41"/>
                  </a:lnTo>
                  <a:lnTo>
                    <a:pt x="81" y="52"/>
                  </a:lnTo>
                  <a:lnTo>
                    <a:pt x="115" y="59"/>
                  </a:lnTo>
                  <a:lnTo>
                    <a:pt x="155" y="70"/>
                  </a:lnTo>
                  <a:lnTo>
                    <a:pt x="200" y="81"/>
                  </a:lnTo>
                  <a:lnTo>
                    <a:pt x="255" y="85"/>
                  </a:lnTo>
                  <a:lnTo>
                    <a:pt x="181" y="85"/>
                  </a:lnTo>
                  <a:lnTo>
                    <a:pt x="100" y="81"/>
                  </a:lnTo>
                  <a:lnTo>
                    <a:pt x="67" y="74"/>
                  </a:lnTo>
                  <a:lnTo>
                    <a:pt x="37" y="67"/>
                  </a:lnTo>
                  <a:lnTo>
                    <a:pt x="11" y="52"/>
                  </a:lnTo>
                  <a:lnTo>
                    <a:pt x="0" y="37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11" y="11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100" y="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1" name="図形 100"/>
            <p:cNvSpPr>
              <a:spLocks/>
            </p:cNvSpPr>
            <p:nvPr/>
          </p:nvSpPr>
          <p:spPr bwMode="auto">
            <a:xfrm>
              <a:off x="1649747" y="5292526"/>
              <a:ext cx="288246" cy="151134"/>
            </a:xfrm>
            <a:custGeom>
              <a:avLst/>
              <a:gdLst/>
              <a:ahLst/>
              <a:cxnLst>
                <a:cxn ang="0">
                  <a:pos x="88" y="7"/>
                </a:cxn>
                <a:cxn ang="0">
                  <a:pos x="63" y="15"/>
                </a:cxn>
                <a:cxn ang="0">
                  <a:pos x="55" y="26"/>
                </a:cxn>
                <a:cxn ang="0">
                  <a:pos x="44" y="37"/>
                </a:cxn>
                <a:cxn ang="0">
                  <a:pos x="48" y="56"/>
                </a:cxn>
                <a:cxn ang="0">
                  <a:pos x="63" y="70"/>
                </a:cxn>
                <a:cxn ang="0">
                  <a:pos x="88" y="85"/>
                </a:cxn>
                <a:cxn ang="0">
                  <a:pos x="129" y="96"/>
                </a:cxn>
                <a:cxn ang="0">
                  <a:pos x="188" y="107"/>
                </a:cxn>
                <a:cxn ang="0">
                  <a:pos x="96" y="107"/>
                </a:cxn>
                <a:cxn ang="0">
                  <a:pos x="59" y="96"/>
                </a:cxn>
                <a:cxn ang="0">
                  <a:pos x="40" y="92"/>
                </a:cxn>
                <a:cxn ang="0">
                  <a:pos x="29" y="81"/>
                </a:cxn>
                <a:cxn ang="0">
                  <a:pos x="26" y="78"/>
                </a:cxn>
                <a:cxn ang="0">
                  <a:pos x="3" y="56"/>
                </a:cxn>
                <a:cxn ang="0">
                  <a:pos x="0" y="41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44" y="0"/>
                </a:cxn>
                <a:cxn ang="0">
                  <a:pos x="88" y="7"/>
                </a:cxn>
              </a:cxnLst>
              <a:rect l="0" t="0" r="0" b="0"/>
              <a:pathLst>
                <a:path w="188" h="107">
                  <a:moveTo>
                    <a:pt x="88" y="7"/>
                  </a:moveTo>
                  <a:lnTo>
                    <a:pt x="63" y="15"/>
                  </a:lnTo>
                  <a:lnTo>
                    <a:pt x="55" y="26"/>
                  </a:lnTo>
                  <a:lnTo>
                    <a:pt x="44" y="37"/>
                  </a:lnTo>
                  <a:lnTo>
                    <a:pt x="48" y="56"/>
                  </a:lnTo>
                  <a:lnTo>
                    <a:pt x="63" y="70"/>
                  </a:lnTo>
                  <a:lnTo>
                    <a:pt x="88" y="85"/>
                  </a:lnTo>
                  <a:lnTo>
                    <a:pt x="129" y="96"/>
                  </a:lnTo>
                  <a:lnTo>
                    <a:pt x="188" y="107"/>
                  </a:lnTo>
                  <a:lnTo>
                    <a:pt x="96" y="107"/>
                  </a:lnTo>
                  <a:lnTo>
                    <a:pt x="59" y="96"/>
                  </a:lnTo>
                  <a:lnTo>
                    <a:pt x="40" y="92"/>
                  </a:lnTo>
                  <a:lnTo>
                    <a:pt x="29" y="81"/>
                  </a:lnTo>
                  <a:lnTo>
                    <a:pt x="26" y="78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6"/>
                  </a:lnTo>
                  <a:lnTo>
                    <a:pt x="18" y="15"/>
                  </a:lnTo>
                  <a:lnTo>
                    <a:pt x="44" y="0"/>
                  </a:lnTo>
                  <a:lnTo>
                    <a:pt x="88" y="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2" name="図形 101"/>
            <p:cNvSpPr>
              <a:spLocks/>
            </p:cNvSpPr>
            <p:nvPr/>
          </p:nvSpPr>
          <p:spPr bwMode="auto">
            <a:xfrm>
              <a:off x="1162183" y="5188003"/>
              <a:ext cx="617889" cy="255657"/>
            </a:xfrm>
            <a:custGeom>
              <a:avLst/>
              <a:gdLst/>
              <a:ahLst/>
              <a:cxnLst>
                <a:cxn ang="0">
                  <a:pos x="44" y="81"/>
                </a:cxn>
                <a:cxn ang="0">
                  <a:pos x="52" y="89"/>
                </a:cxn>
                <a:cxn ang="0">
                  <a:pos x="55" y="104"/>
                </a:cxn>
                <a:cxn ang="0">
                  <a:pos x="70" y="122"/>
                </a:cxn>
                <a:cxn ang="0">
                  <a:pos x="100" y="137"/>
                </a:cxn>
                <a:cxn ang="0">
                  <a:pos x="129" y="144"/>
                </a:cxn>
                <a:cxn ang="0">
                  <a:pos x="192" y="159"/>
                </a:cxn>
                <a:cxn ang="0">
                  <a:pos x="222" y="166"/>
                </a:cxn>
                <a:cxn ang="0">
                  <a:pos x="225" y="166"/>
                </a:cxn>
                <a:cxn ang="0">
                  <a:pos x="288" y="170"/>
                </a:cxn>
                <a:cxn ang="0">
                  <a:pos x="381" y="174"/>
                </a:cxn>
                <a:cxn ang="0">
                  <a:pos x="403" y="181"/>
                </a:cxn>
                <a:cxn ang="0">
                  <a:pos x="392" y="181"/>
                </a:cxn>
                <a:cxn ang="0">
                  <a:pos x="303" y="174"/>
                </a:cxn>
                <a:cxn ang="0">
                  <a:pos x="218" y="170"/>
                </a:cxn>
                <a:cxn ang="0">
                  <a:pos x="125" y="155"/>
                </a:cxn>
                <a:cxn ang="0">
                  <a:pos x="70" y="141"/>
                </a:cxn>
                <a:cxn ang="0">
                  <a:pos x="29" y="122"/>
                </a:cxn>
                <a:cxn ang="0">
                  <a:pos x="11" y="111"/>
                </a:cxn>
                <a:cxn ang="0">
                  <a:pos x="0" y="96"/>
                </a:cxn>
                <a:cxn ang="0">
                  <a:pos x="0" y="74"/>
                </a:cxn>
                <a:cxn ang="0">
                  <a:pos x="15" y="56"/>
                </a:cxn>
                <a:cxn ang="0">
                  <a:pos x="22" y="44"/>
                </a:cxn>
                <a:cxn ang="0">
                  <a:pos x="44" y="30"/>
                </a:cxn>
                <a:cxn ang="0">
                  <a:pos x="66" y="19"/>
                </a:cxn>
                <a:cxn ang="0">
                  <a:pos x="92" y="11"/>
                </a:cxn>
                <a:cxn ang="0">
                  <a:pos x="129" y="4"/>
                </a:cxn>
                <a:cxn ang="0">
                  <a:pos x="177" y="0"/>
                </a:cxn>
                <a:cxn ang="0">
                  <a:pos x="177" y="11"/>
                </a:cxn>
                <a:cxn ang="0">
                  <a:pos x="140" y="11"/>
                </a:cxn>
                <a:cxn ang="0">
                  <a:pos x="107" y="19"/>
                </a:cxn>
                <a:cxn ang="0">
                  <a:pos x="81" y="30"/>
                </a:cxn>
                <a:cxn ang="0">
                  <a:pos x="66" y="44"/>
                </a:cxn>
                <a:cxn ang="0">
                  <a:pos x="55" y="56"/>
                </a:cxn>
                <a:cxn ang="0">
                  <a:pos x="52" y="70"/>
                </a:cxn>
                <a:cxn ang="0">
                  <a:pos x="44" y="81"/>
                </a:cxn>
              </a:cxnLst>
              <a:rect l="0" t="0" r="0" b="0"/>
              <a:pathLst>
                <a:path w="403" h="181">
                  <a:moveTo>
                    <a:pt x="44" y="81"/>
                  </a:moveTo>
                  <a:lnTo>
                    <a:pt x="52" y="89"/>
                  </a:lnTo>
                  <a:lnTo>
                    <a:pt x="55" y="104"/>
                  </a:lnTo>
                  <a:lnTo>
                    <a:pt x="70" y="122"/>
                  </a:lnTo>
                  <a:lnTo>
                    <a:pt x="100" y="137"/>
                  </a:lnTo>
                  <a:lnTo>
                    <a:pt x="129" y="144"/>
                  </a:lnTo>
                  <a:lnTo>
                    <a:pt x="192" y="159"/>
                  </a:lnTo>
                  <a:lnTo>
                    <a:pt x="222" y="166"/>
                  </a:lnTo>
                  <a:lnTo>
                    <a:pt x="225" y="166"/>
                  </a:lnTo>
                  <a:lnTo>
                    <a:pt x="288" y="170"/>
                  </a:lnTo>
                  <a:lnTo>
                    <a:pt x="381" y="174"/>
                  </a:lnTo>
                  <a:lnTo>
                    <a:pt x="403" y="181"/>
                  </a:lnTo>
                  <a:lnTo>
                    <a:pt x="392" y="181"/>
                  </a:lnTo>
                  <a:lnTo>
                    <a:pt x="303" y="174"/>
                  </a:lnTo>
                  <a:lnTo>
                    <a:pt x="218" y="170"/>
                  </a:lnTo>
                  <a:lnTo>
                    <a:pt x="125" y="155"/>
                  </a:lnTo>
                  <a:lnTo>
                    <a:pt x="70" y="141"/>
                  </a:lnTo>
                  <a:lnTo>
                    <a:pt x="29" y="122"/>
                  </a:lnTo>
                  <a:lnTo>
                    <a:pt x="11" y="111"/>
                  </a:lnTo>
                  <a:lnTo>
                    <a:pt x="0" y="96"/>
                  </a:lnTo>
                  <a:lnTo>
                    <a:pt x="0" y="74"/>
                  </a:lnTo>
                  <a:lnTo>
                    <a:pt x="15" y="56"/>
                  </a:lnTo>
                  <a:lnTo>
                    <a:pt x="22" y="44"/>
                  </a:lnTo>
                  <a:lnTo>
                    <a:pt x="44" y="30"/>
                  </a:lnTo>
                  <a:lnTo>
                    <a:pt x="66" y="19"/>
                  </a:lnTo>
                  <a:lnTo>
                    <a:pt x="92" y="11"/>
                  </a:lnTo>
                  <a:lnTo>
                    <a:pt x="129" y="4"/>
                  </a:lnTo>
                  <a:lnTo>
                    <a:pt x="177" y="0"/>
                  </a:lnTo>
                  <a:lnTo>
                    <a:pt x="177" y="11"/>
                  </a:lnTo>
                  <a:lnTo>
                    <a:pt x="140" y="11"/>
                  </a:lnTo>
                  <a:lnTo>
                    <a:pt x="107" y="19"/>
                  </a:lnTo>
                  <a:lnTo>
                    <a:pt x="81" y="30"/>
                  </a:lnTo>
                  <a:lnTo>
                    <a:pt x="66" y="44"/>
                  </a:lnTo>
                  <a:lnTo>
                    <a:pt x="55" y="56"/>
                  </a:lnTo>
                  <a:lnTo>
                    <a:pt x="52" y="70"/>
                  </a:lnTo>
                  <a:lnTo>
                    <a:pt x="44" y="81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3" name="図形 102"/>
            <p:cNvSpPr>
              <a:spLocks/>
            </p:cNvSpPr>
            <p:nvPr/>
          </p:nvSpPr>
          <p:spPr bwMode="auto">
            <a:xfrm>
              <a:off x="1416698" y="5250152"/>
              <a:ext cx="294379" cy="152547"/>
            </a:xfrm>
            <a:custGeom>
              <a:avLst/>
              <a:gdLst/>
              <a:ahLst/>
              <a:cxnLst>
                <a:cxn ang="0">
                  <a:pos x="192" y="30"/>
                </a:cxn>
                <a:cxn ang="0">
                  <a:pos x="159" y="45"/>
                </a:cxn>
                <a:cxn ang="0">
                  <a:pos x="152" y="56"/>
                </a:cxn>
                <a:cxn ang="0">
                  <a:pos x="144" y="71"/>
                </a:cxn>
                <a:cxn ang="0">
                  <a:pos x="152" y="86"/>
                </a:cxn>
                <a:cxn ang="0">
                  <a:pos x="166" y="108"/>
                </a:cxn>
                <a:cxn ang="0">
                  <a:pos x="67" y="82"/>
                </a:cxn>
                <a:cxn ang="0">
                  <a:pos x="41" y="78"/>
                </a:cxn>
                <a:cxn ang="0">
                  <a:pos x="11" y="60"/>
                </a:cxn>
                <a:cxn ang="0">
                  <a:pos x="0" y="52"/>
                </a:cxn>
                <a:cxn ang="0">
                  <a:pos x="0" y="41"/>
                </a:cxn>
                <a:cxn ang="0">
                  <a:pos x="4" y="37"/>
                </a:cxn>
                <a:cxn ang="0">
                  <a:pos x="11" y="26"/>
                </a:cxn>
                <a:cxn ang="0">
                  <a:pos x="30" y="15"/>
                </a:cxn>
                <a:cxn ang="0">
                  <a:pos x="59" y="8"/>
                </a:cxn>
                <a:cxn ang="0">
                  <a:pos x="59" y="0"/>
                </a:cxn>
                <a:cxn ang="0">
                  <a:pos x="122" y="23"/>
                </a:cxn>
                <a:cxn ang="0">
                  <a:pos x="192" y="30"/>
                </a:cxn>
              </a:cxnLst>
              <a:rect l="0" t="0" r="0" b="0"/>
              <a:pathLst>
                <a:path w="192" h="108">
                  <a:moveTo>
                    <a:pt x="192" y="30"/>
                  </a:moveTo>
                  <a:lnTo>
                    <a:pt x="159" y="45"/>
                  </a:lnTo>
                  <a:lnTo>
                    <a:pt x="152" y="56"/>
                  </a:lnTo>
                  <a:lnTo>
                    <a:pt x="144" y="71"/>
                  </a:lnTo>
                  <a:lnTo>
                    <a:pt x="152" y="86"/>
                  </a:lnTo>
                  <a:lnTo>
                    <a:pt x="166" y="108"/>
                  </a:lnTo>
                  <a:lnTo>
                    <a:pt x="67" y="82"/>
                  </a:lnTo>
                  <a:lnTo>
                    <a:pt x="41" y="78"/>
                  </a:lnTo>
                  <a:lnTo>
                    <a:pt x="11" y="60"/>
                  </a:lnTo>
                  <a:lnTo>
                    <a:pt x="0" y="52"/>
                  </a:lnTo>
                  <a:lnTo>
                    <a:pt x="0" y="41"/>
                  </a:lnTo>
                  <a:lnTo>
                    <a:pt x="4" y="37"/>
                  </a:lnTo>
                  <a:lnTo>
                    <a:pt x="11" y="26"/>
                  </a:lnTo>
                  <a:lnTo>
                    <a:pt x="30" y="15"/>
                  </a:lnTo>
                  <a:lnTo>
                    <a:pt x="59" y="8"/>
                  </a:lnTo>
                  <a:lnTo>
                    <a:pt x="59" y="0"/>
                  </a:lnTo>
                  <a:lnTo>
                    <a:pt x="122" y="23"/>
                  </a:lnTo>
                  <a:lnTo>
                    <a:pt x="192" y="3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4" name="図形 103"/>
            <p:cNvSpPr>
              <a:spLocks/>
            </p:cNvSpPr>
            <p:nvPr/>
          </p:nvSpPr>
          <p:spPr bwMode="auto">
            <a:xfrm>
              <a:off x="1332370" y="5245914"/>
              <a:ext cx="384839" cy="176559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114" y="3"/>
                </a:cxn>
                <a:cxn ang="0">
                  <a:pos x="81" y="18"/>
                </a:cxn>
                <a:cxn ang="0">
                  <a:pos x="59" y="29"/>
                </a:cxn>
                <a:cxn ang="0">
                  <a:pos x="51" y="44"/>
                </a:cxn>
                <a:cxn ang="0">
                  <a:pos x="55" y="55"/>
                </a:cxn>
                <a:cxn ang="0">
                  <a:pos x="59" y="63"/>
                </a:cxn>
                <a:cxn ang="0">
                  <a:pos x="96" y="85"/>
                </a:cxn>
                <a:cxn ang="0">
                  <a:pos x="122" y="89"/>
                </a:cxn>
                <a:cxn ang="0">
                  <a:pos x="225" y="114"/>
                </a:cxn>
                <a:cxn ang="0">
                  <a:pos x="233" y="118"/>
                </a:cxn>
                <a:cxn ang="0">
                  <a:pos x="251" y="125"/>
                </a:cxn>
                <a:cxn ang="0">
                  <a:pos x="196" y="118"/>
                </a:cxn>
                <a:cxn ang="0">
                  <a:pos x="125" y="111"/>
                </a:cxn>
                <a:cxn ang="0">
                  <a:pos x="55" y="96"/>
                </a:cxn>
                <a:cxn ang="0">
                  <a:pos x="26" y="81"/>
                </a:cxn>
                <a:cxn ang="0">
                  <a:pos x="11" y="70"/>
                </a:cxn>
                <a:cxn ang="0">
                  <a:pos x="0" y="48"/>
                </a:cxn>
                <a:cxn ang="0">
                  <a:pos x="3" y="44"/>
                </a:cxn>
                <a:cxn ang="0">
                  <a:pos x="18" y="26"/>
                </a:cxn>
                <a:cxn ang="0">
                  <a:pos x="29" y="15"/>
                </a:cxn>
                <a:cxn ang="0">
                  <a:pos x="51" y="11"/>
                </a:cxn>
                <a:cxn ang="0">
                  <a:pos x="70" y="3"/>
                </a:cxn>
                <a:cxn ang="0">
                  <a:pos x="99" y="0"/>
                </a:cxn>
              </a:cxnLst>
              <a:rect l="0" t="0" r="0" b="0"/>
              <a:pathLst>
                <a:path w="251" h="125">
                  <a:moveTo>
                    <a:pt x="99" y="0"/>
                  </a:moveTo>
                  <a:lnTo>
                    <a:pt x="114" y="3"/>
                  </a:lnTo>
                  <a:lnTo>
                    <a:pt x="81" y="18"/>
                  </a:lnTo>
                  <a:lnTo>
                    <a:pt x="59" y="29"/>
                  </a:lnTo>
                  <a:lnTo>
                    <a:pt x="51" y="44"/>
                  </a:lnTo>
                  <a:lnTo>
                    <a:pt x="55" y="55"/>
                  </a:lnTo>
                  <a:lnTo>
                    <a:pt x="59" y="63"/>
                  </a:lnTo>
                  <a:lnTo>
                    <a:pt x="96" y="85"/>
                  </a:lnTo>
                  <a:lnTo>
                    <a:pt x="122" y="89"/>
                  </a:lnTo>
                  <a:lnTo>
                    <a:pt x="225" y="114"/>
                  </a:lnTo>
                  <a:lnTo>
                    <a:pt x="233" y="118"/>
                  </a:lnTo>
                  <a:lnTo>
                    <a:pt x="251" y="125"/>
                  </a:lnTo>
                  <a:lnTo>
                    <a:pt x="196" y="118"/>
                  </a:lnTo>
                  <a:lnTo>
                    <a:pt x="125" y="111"/>
                  </a:lnTo>
                  <a:lnTo>
                    <a:pt x="55" y="96"/>
                  </a:lnTo>
                  <a:lnTo>
                    <a:pt x="26" y="81"/>
                  </a:lnTo>
                  <a:lnTo>
                    <a:pt x="11" y="70"/>
                  </a:lnTo>
                  <a:lnTo>
                    <a:pt x="0" y="48"/>
                  </a:lnTo>
                  <a:lnTo>
                    <a:pt x="3" y="44"/>
                  </a:lnTo>
                  <a:lnTo>
                    <a:pt x="18" y="26"/>
                  </a:lnTo>
                  <a:lnTo>
                    <a:pt x="29" y="15"/>
                  </a:lnTo>
                  <a:lnTo>
                    <a:pt x="51" y="11"/>
                  </a:lnTo>
                  <a:lnTo>
                    <a:pt x="70" y="3"/>
                  </a:lnTo>
                  <a:lnTo>
                    <a:pt x="99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5" name="図形 104"/>
            <p:cNvSpPr>
              <a:spLocks/>
            </p:cNvSpPr>
            <p:nvPr/>
          </p:nvSpPr>
          <p:spPr bwMode="auto">
            <a:xfrm>
              <a:off x="1280241" y="5224727"/>
              <a:ext cx="459967" cy="20904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30" y="7"/>
                </a:cxn>
                <a:cxn ang="0">
                  <a:pos x="100" y="15"/>
                </a:cxn>
                <a:cxn ang="0">
                  <a:pos x="78" y="18"/>
                </a:cxn>
                <a:cxn ang="0">
                  <a:pos x="60" y="30"/>
                </a:cxn>
                <a:cxn ang="0">
                  <a:pos x="48" y="41"/>
                </a:cxn>
                <a:cxn ang="0">
                  <a:pos x="34" y="59"/>
                </a:cxn>
                <a:cxn ang="0">
                  <a:pos x="34" y="63"/>
                </a:cxn>
                <a:cxn ang="0">
                  <a:pos x="34" y="74"/>
                </a:cxn>
                <a:cxn ang="0">
                  <a:pos x="37" y="85"/>
                </a:cxn>
                <a:cxn ang="0">
                  <a:pos x="60" y="100"/>
                </a:cxn>
                <a:cxn ang="0">
                  <a:pos x="93" y="115"/>
                </a:cxn>
                <a:cxn ang="0">
                  <a:pos x="178" y="133"/>
                </a:cxn>
                <a:cxn ang="0">
                  <a:pos x="255" y="144"/>
                </a:cxn>
                <a:cxn ang="0">
                  <a:pos x="289" y="144"/>
                </a:cxn>
                <a:cxn ang="0">
                  <a:pos x="300" y="148"/>
                </a:cxn>
                <a:cxn ang="0">
                  <a:pos x="204" y="140"/>
                </a:cxn>
                <a:cxn ang="0">
                  <a:pos x="148" y="133"/>
                </a:cxn>
                <a:cxn ang="0">
                  <a:pos x="100" y="126"/>
                </a:cxn>
                <a:cxn ang="0">
                  <a:pos x="63" y="115"/>
                </a:cxn>
                <a:cxn ang="0">
                  <a:pos x="19" y="89"/>
                </a:cxn>
                <a:cxn ang="0">
                  <a:pos x="4" y="74"/>
                </a:cxn>
                <a:cxn ang="0">
                  <a:pos x="0" y="63"/>
                </a:cxn>
                <a:cxn ang="0">
                  <a:pos x="4" y="44"/>
                </a:cxn>
                <a:cxn ang="0">
                  <a:pos x="15" y="30"/>
                </a:cxn>
                <a:cxn ang="0">
                  <a:pos x="37" y="15"/>
                </a:cxn>
                <a:cxn ang="0">
                  <a:pos x="71" y="4"/>
                </a:cxn>
                <a:cxn ang="0">
                  <a:pos x="115" y="0"/>
                </a:cxn>
              </a:cxnLst>
              <a:rect l="0" t="0" r="0" b="0"/>
              <a:pathLst>
                <a:path w="300" h="148">
                  <a:moveTo>
                    <a:pt x="115" y="0"/>
                  </a:moveTo>
                  <a:lnTo>
                    <a:pt x="130" y="7"/>
                  </a:lnTo>
                  <a:lnTo>
                    <a:pt x="100" y="15"/>
                  </a:lnTo>
                  <a:lnTo>
                    <a:pt x="78" y="18"/>
                  </a:lnTo>
                  <a:lnTo>
                    <a:pt x="60" y="30"/>
                  </a:lnTo>
                  <a:lnTo>
                    <a:pt x="48" y="41"/>
                  </a:lnTo>
                  <a:lnTo>
                    <a:pt x="34" y="59"/>
                  </a:lnTo>
                  <a:lnTo>
                    <a:pt x="34" y="63"/>
                  </a:lnTo>
                  <a:lnTo>
                    <a:pt x="34" y="74"/>
                  </a:lnTo>
                  <a:lnTo>
                    <a:pt x="37" y="85"/>
                  </a:lnTo>
                  <a:lnTo>
                    <a:pt x="60" y="100"/>
                  </a:lnTo>
                  <a:lnTo>
                    <a:pt x="93" y="115"/>
                  </a:lnTo>
                  <a:lnTo>
                    <a:pt x="178" y="133"/>
                  </a:lnTo>
                  <a:lnTo>
                    <a:pt x="255" y="144"/>
                  </a:lnTo>
                  <a:lnTo>
                    <a:pt x="289" y="144"/>
                  </a:lnTo>
                  <a:lnTo>
                    <a:pt x="300" y="148"/>
                  </a:lnTo>
                  <a:lnTo>
                    <a:pt x="204" y="140"/>
                  </a:lnTo>
                  <a:lnTo>
                    <a:pt x="148" y="133"/>
                  </a:lnTo>
                  <a:lnTo>
                    <a:pt x="100" y="126"/>
                  </a:lnTo>
                  <a:lnTo>
                    <a:pt x="63" y="115"/>
                  </a:lnTo>
                  <a:lnTo>
                    <a:pt x="19" y="89"/>
                  </a:lnTo>
                  <a:lnTo>
                    <a:pt x="4" y="74"/>
                  </a:lnTo>
                  <a:lnTo>
                    <a:pt x="0" y="63"/>
                  </a:lnTo>
                  <a:lnTo>
                    <a:pt x="4" y="44"/>
                  </a:lnTo>
                  <a:lnTo>
                    <a:pt x="15" y="30"/>
                  </a:lnTo>
                  <a:lnTo>
                    <a:pt x="37" y="15"/>
                  </a:lnTo>
                  <a:lnTo>
                    <a:pt x="71" y="4"/>
                  </a:lnTo>
                  <a:lnTo>
                    <a:pt x="115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6" name="図形 105"/>
            <p:cNvSpPr>
              <a:spLocks/>
            </p:cNvSpPr>
            <p:nvPr/>
          </p:nvSpPr>
          <p:spPr bwMode="auto">
            <a:xfrm>
              <a:off x="1241910" y="5203540"/>
              <a:ext cx="225384" cy="209046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33" y="8"/>
                </a:cxn>
                <a:cxn ang="0">
                  <a:pos x="133" y="15"/>
                </a:cxn>
                <a:cxn ang="0">
                  <a:pos x="88" y="15"/>
                </a:cxn>
                <a:cxn ang="0">
                  <a:pos x="59" y="22"/>
                </a:cxn>
                <a:cxn ang="0">
                  <a:pos x="33" y="41"/>
                </a:cxn>
                <a:cxn ang="0">
                  <a:pos x="25" y="59"/>
                </a:cxn>
                <a:cxn ang="0">
                  <a:pos x="18" y="78"/>
                </a:cxn>
                <a:cxn ang="0">
                  <a:pos x="25" y="89"/>
                </a:cxn>
                <a:cxn ang="0">
                  <a:pos x="40" y="104"/>
                </a:cxn>
                <a:cxn ang="0">
                  <a:pos x="77" y="126"/>
                </a:cxn>
                <a:cxn ang="0">
                  <a:pos x="147" y="148"/>
                </a:cxn>
                <a:cxn ang="0">
                  <a:pos x="110" y="141"/>
                </a:cxn>
                <a:cxn ang="0">
                  <a:pos x="55" y="126"/>
                </a:cxn>
                <a:cxn ang="0">
                  <a:pos x="33" y="115"/>
                </a:cxn>
                <a:cxn ang="0">
                  <a:pos x="18" y="100"/>
                </a:cxn>
                <a:cxn ang="0">
                  <a:pos x="3" y="85"/>
                </a:cxn>
                <a:cxn ang="0">
                  <a:pos x="0" y="70"/>
                </a:cxn>
                <a:cxn ang="0">
                  <a:pos x="3" y="59"/>
                </a:cxn>
                <a:cxn ang="0">
                  <a:pos x="7" y="48"/>
                </a:cxn>
                <a:cxn ang="0">
                  <a:pos x="14" y="33"/>
                </a:cxn>
                <a:cxn ang="0">
                  <a:pos x="25" y="22"/>
                </a:cxn>
                <a:cxn ang="0">
                  <a:pos x="48" y="15"/>
                </a:cxn>
                <a:cxn ang="0">
                  <a:pos x="85" y="4"/>
                </a:cxn>
                <a:cxn ang="0">
                  <a:pos x="129" y="0"/>
                </a:cxn>
              </a:cxnLst>
              <a:rect l="0" t="0" r="0" b="0"/>
              <a:pathLst>
                <a:path w="147" h="148">
                  <a:moveTo>
                    <a:pt x="129" y="0"/>
                  </a:moveTo>
                  <a:lnTo>
                    <a:pt x="133" y="8"/>
                  </a:lnTo>
                  <a:lnTo>
                    <a:pt x="133" y="15"/>
                  </a:lnTo>
                  <a:lnTo>
                    <a:pt x="88" y="15"/>
                  </a:lnTo>
                  <a:lnTo>
                    <a:pt x="59" y="22"/>
                  </a:lnTo>
                  <a:lnTo>
                    <a:pt x="33" y="41"/>
                  </a:lnTo>
                  <a:lnTo>
                    <a:pt x="25" y="59"/>
                  </a:lnTo>
                  <a:lnTo>
                    <a:pt x="18" y="78"/>
                  </a:lnTo>
                  <a:lnTo>
                    <a:pt x="25" y="89"/>
                  </a:lnTo>
                  <a:lnTo>
                    <a:pt x="40" y="104"/>
                  </a:lnTo>
                  <a:lnTo>
                    <a:pt x="77" y="126"/>
                  </a:lnTo>
                  <a:lnTo>
                    <a:pt x="147" y="148"/>
                  </a:lnTo>
                  <a:lnTo>
                    <a:pt x="110" y="141"/>
                  </a:lnTo>
                  <a:lnTo>
                    <a:pt x="55" y="126"/>
                  </a:lnTo>
                  <a:lnTo>
                    <a:pt x="33" y="115"/>
                  </a:lnTo>
                  <a:lnTo>
                    <a:pt x="18" y="100"/>
                  </a:lnTo>
                  <a:lnTo>
                    <a:pt x="3" y="85"/>
                  </a:lnTo>
                  <a:lnTo>
                    <a:pt x="0" y="70"/>
                  </a:lnTo>
                  <a:lnTo>
                    <a:pt x="3" y="59"/>
                  </a:lnTo>
                  <a:lnTo>
                    <a:pt x="7" y="48"/>
                  </a:lnTo>
                  <a:lnTo>
                    <a:pt x="14" y="33"/>
                  </a:lnTo>
                  <a:lnTo>
                    <a:pt x="25" y="22"/>
                  </a:lnTo>
                  <a:lnTo>
                    <a:pt x="48" y="15"/>
                  </a:lnTo>
                  <a:lnTo>
                    <a:pt x="85" y="4"/>
                  </a:lnTo>
                  <a:lnTo>
                    <a:pt x="129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7" name="図形 106"/>
            <p:cNvSpPr>
              <a:spLocks/>
            </p:cNvSpPr>
            <p:nvPr/>
          </p:nvSpPr>
          <p:spPr bwMode="auto">
            <a:xfrm>
              <a:off x="2175643" y="4827823"/>
              <a:ext cx="205452" cy="199158"/>
            </a:xfrm>
            <a:custGeom>
              <a:avLst/>
              <a:gdLst/>
              <a:ahLst/>
              <a:cxnLst>
                <a:cxn ang="0">
                  <a:pos x="126" y="41"/>
                </a:cxn>
                <a:cxn ang="0">
                  <a:pos x="134" y="59"/>
                </a:cxn>
                <a:cxn ang="0">
                  <a:pos x="126" y="74"/>
                </a:cxn>
                <a:cxn ang="0">
                  <a:pos x="119" y="89"/>
                </a:cxn>
                <a:cxn ang="0">
                  <a:pos x="104" y="111"/>
                </a:cxn>
                <a:cxn ang="0">
                  <a:pos x="71" y="118"/>
                </a:cxn>
                <a:cxn ang="0">
                  <a:pos x="0" y="141"/>
                </a:cxn>
                <a:cxn ang="0">
                  <a:pos x="52" y="126"/>
                </a:cxn>
                <a:cxn ang="0">
                  <a:pos x="71" y="111"/>
                </a:cxn>
                <a:cxn ang="0">
                  <a:pos x="89" y="89"/>
                </a:cxn>
                <a:cxn ang="0">
                  <a:pos x="97" y="63"/>
                </a:cxn>
                <a:cxn ang="0">
                  <a:pos x="93" y="44"/>
                </a:cxn>
                <a:cxn ang="0">
                  <a:pos x="78" y="26"/>
                </a:cxn>
                <a:cxn ang="0">
                  <a:pos x="56" y="15"/>
                </a:cxn>
                <a:cxn ang="0">
                  <a:pos x="26" y="0"/>
                </a:cxn>
                <a:cxn ang="0">
                  <a:pos x="67" y="7"/>
                </a:cxn>
                <a:cxn ang="0">
                  <a:pos x="97" y="19"/>
                </a:cxn>
                <a:cxn ang="0">
                  <a:pos x="119" y="30"/>
                </a:cxn>
                <a:cxn ang="0">
                  <a:pos x="126" y="41"/>
                </a:cxn>
              </a:cxnLst>
              <a:rect l="0" t="0" r="0" b="0"/>
              <a:pathLst>
                <a:path w="134" h="141">
                  <a:moveTo>
                    <a:pt x="126" y="41"/>
                  </a:moveTo>
                  <a:lnTo>
                    <a:pt x="134" y="59"/>
                  </a:lnTo>
                  <a:lnTo>
                    <a:pt x="126" y="74"/>
                  </a:lnTo>
                  <a:lnTo>
                    <a:pt x="119" y="89"/>
                  </a:lnTo>
                  <a:lnTo>
                    <a:pt x="104" y="111"/>
                  </a:lnTo>
                  <a:lnTo>
                    <a:pt x="71" y="118"/>
                  </a:lnTo>
                  <a:lnTo>
                    <a:pt x="0" y="141"/>
                  </a:lnTo>
                  <a:lnTo>
                    <a:pt x="52" y="126"/>
                  </a:lnTo>
                  <a:lnTo>
                    <a:pt x="71" y="111"/>
                  </a:lnTo>
                  <a:lnTo>
                    <a:pt x="89" y="89"/>
                  </a:lnTo>
                  <a:lnTo>
                    <a:pt x="97" y="63"/>
                  </a:lnTo>
                  <a:lnTo>
                    <a:pt x="93" y="44"/>
                  </a:lnTo>
                  <a:lnTo>
                    <a:pt x="78" y="26"/>
                  </a:lnTo>
                  <a:lnTo>
                    <a:pt x="56" y="15"/>
                  </a:lnTo>
                  <a:lnTo>
                    <a:pt x="26" y="0"/>
                  </a:lnTo>
                  <a:lnTo>
                    <a:pt x="67" y="7"/>
                  </a:lnTo>
                  <a:lnTo>
                    <a:pt x="97" y="19"/>
                  </a:lnTo>
                  <a:lnTo>
                    <a:pt x="119" y="30"/>
                  </a:lnTo>
                  <a:lnTo>
                    <a:pt x="126" y="41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8" name="図形 107"/>
            <p:cNvSpPr>
              <a:spLocks/>
            </p:cNvSpPr>
            <p:nvPr/>
          </p:nvSpPr>
          <p:spPr bwMode="auto">
            <a:xfrm>
              <a:off x="2102048" y="4827823"/>
              <a:ext cx="216184" cy="209046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85" y="7"/>
                </a:cxn>
                <a:cxn ang="0">
                  <a:pos x="115" y="26"/>
                </a:cxn>
                <a:cxn ang="0">
                  <a:pos x="130" y="41"/>
                </a:cxn>
                <a:cxn ang="0">
                  <a:pos x="137" y="44"/>
                </a:cxn>
                <a:cxn ang="0">
                  <a:pos x="141" y="63"/>
                </a:cxn>
                <a:cxn ang="0">
                  <a:pos x="137" y="85"/>
                </a:cxn>
                <a:cxn ang="0">
                  <a:pos x="119" y="100"/>
                </a:cxn>
                <a:cxn ang="0">
                  <a:pos x="104" y="115"/>
                </a:cxn>
                <a:cxn ang="0">
                  <a:pos x="67" y="133"/>
                </a:cxn>
                <a:cxn ang="0">
                  <a:pos x="15" y="144"/>
                </a:cxn>
                <a:cxn ang="0">
                  <a:pos x="0" y="148"/>
                </a:cxn>
                <a:cxn ang="0">
                  <a:pos x="26" y="141"/>
                </a:cxn>
                <a:cxn ang="0">
                  <a:pos x="56" y="118"/>
                </a:cxn>
                <a:cxn ang="0">
                  <a:pos x="82" y="96"/>
                </a:cxn>
                <a:cxn ang="0">
                  <a:pos x="89" y="78"/>
                </a:cxn>
                <a:cxn ang="0">
                  <a:pos x="96" y="63"/>
                </a:cxn>
                <a:cxn ang="0">
                  <a:pos x="96" y="59"/>
                </a:cxn>
                <a:cxn ang="0">
                  <a:pos x="85" y="41"/>
                </a:cxn>
                <a:cxn ang="0">
                  <a:pos x="82" y="26"/>
                </a:cxn>
                <a:cxn ang="0">
                  <a:pos x="67" y="15"/>
                </a:cxn>
                <a:cxn ang="0">
                  <a:pos x="41" y="4"/>
                </a:cxn>
                <a:cxn ang="0">
                  <a:pos x="11" y="0"/>
                </a:cxn>
                <a:cxn ang="0">
                  <a:pos x="45" y="0"/>
                </a:cxn>
              </a:cxnLst>
              <a:rect l="0" t="0" r="0" b="0"/>
              <a:pathLst>
                <a:path w="141" h="148">
                  <a:moveTo>
                    <a:pt x="45" y="0"/>
                  </a:moveTo>
                  <a:lnTo>
                    <a:pt x="85" y="7"/>
                  </a:lnTo>
                  <a:lnTo>
                    <a:pt x="115" y="26"/>
                  </a:lnTo>
                  <a:lnTo>
                    <a:pt x="130" y="41"/>
                  </a:lnTo>
                  <a:lnTo>
                    <a:pt x="137" y="44"/>
                  </a:lnTo>
                  <a:lnTo>
                    <a:pt x="141" y="63"/>
                  </a:lnTo>
                  <a:lnTo>
                    <a:pt x="137" y="85"/>
                  </a:lnTo>
                  <a:lnTo>
                    <a:pt x="119" y="100"/>
                  </a:lnTo>
                  <a:lnTo>
                    <a:pt x="104" y="115"/>
                  </a:lnTo>
                  <a:lnTo>
                    <a:pt x="67" y="133"/>
                  </a:lnTo>
                  <a:lnTo>
                    <a:pt x="15" y="144"/>
                  </a:lnTo>
                  <a:lnTo>
                    <a:pt x="0" y="148"/>
                  </a:lnTo>
                  <a:lnTo>
                    <a:pt x="26" y="141"/>
                  </a:lnTo>
                  <a:lnTo>
                    <a:pt x="56" y="118"/>
                  </a:lnTo>
                  <a:lnTo>
                    <a:pt x="82" y="96"/>
                  </a:lnTo>
                  <a:lnTo>
                    <a:pt x="89" y="78"/>
                  </a:lnTo>
                  <a:lnTo>
                    <a:pt x="96" y="63"/>
                  </a:lnTo>
                  <a:lnTo>
                    <a:pt x="96" y="59"/>
                  </a:lnTo>
                  <a:lnTo>
                    <a:pt x="85" y="41"/>
                  </a:lnTo>
                  <a:lnTo>
                    <a:pt x="82" y="26"/>
                  </a:lnTo>
                  <a:lnTo>
                    <a:pt x="67" y="15"/>
                  </a:lnTo>
                  <a:lnTo>
                    <a:pt x="41" y="4"/>
                  </a:lnTo>
                  <a:lnTo>
                    <a:pt x="11" y="0"/>
                  </a:lnTo>
                  <a:lnTo>
                    <a:pt x="45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9" name="図形 108"/>
            <p:cNvSpPr>
              <a:spLocks/>
            </p:cNvSpPr>
            <p:nvPr/>
          </p:nvSpPr>
          <p:spPr bwMode="auto">
            <a:xfrm>
              <a:off x="1994723" y="4827823"/>
              <a:ext cx="243782" cy="21893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59" y="0"/>
                </a:cxn>
                <a:cxn ang="0">
                  <a:pos x="100" y="4"/>
                </a:cxn>
                <a:cxn ang="0">
                  <a:pos x="126" y="15"/>
                </a:cxn>
                <a:cxn ang="0">
                  <a:pos x="144" y="30"/>
                </a:cxn>
                <a:cxn ang="0">
                  <a:pos x="155" y="41"/>
                </a:cxn>
                <a:cxn ang="0">
                  <a:pos x="159" y="59"/>
                </a:cxn>
                <a:cxn ang="0">
                  <a:pos x="159" y="63"/>
                </a:cxn>
                <a:cxn ang="0">
                  <a:pos x="155" y="85"/>
                </a:cxn>
                <a:cxn ang="0">
                  <a:pos x="144" y="100"/>
                </a:cxn>
                <a:cxn ang="0">
                  <a:pos x="111" y="129"/>
                </a:cxn>
                <a:cxn ang="0">
                  <a:pos x="74" y="144"/>
                </a:cxn>
                <a:cxn ang="0">
                  <a:pos x="59" y="148"/>
                </a:cxn>
                <a:cxn ang="0">
                  <a:pos x="15" y="155"/>
                </a:cxn>
                <a:cxn ang="0">
                  <a:pos x="59" y="133"/>
                </a:cxn>
                <a:cxn ang="0">
                  <a:pos x="74" y="118"/>
                </a:cxn>
                <a:cxn ang="0">
                  <a:pos x="89" y="100"/>
                </a:cxn>
                <a:cxn ang="0">
                  <a:pos x="96" y="78"/>
                </a:cxn>
                <a:cxn ang="0">
                  <a:pos x="89" y="63"/>
                </a:cxn>
                <a:cxn ang="0">
                  <a:pos x="70" y="33"/>
                </a:cxn>
                <a:cxn ang="0">
                  <a:pos x="41" y="15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0" b="0"/>
              <a:pathLst>
                <a:path w="159" h="155">
                  <a:moveTo>
                    <a:pt x="33" y="0"/>
                  </a:moveTo>
                  <a:lnTo>
                    <a:pt x="59" y="0"/>
                  </a:lnTo>
                  <a:lnTo>
                    <a:pt x="100" y="4"/>
                  </a:lnTo>
                  <a:lnTo>
                    <a:pt x="126" y="15"/>
                  </a:lnTo>
                  <a:lnTo>
                    <a:pt x="144" y="30"/>
                  </a:lnTo>
                  <a:lnTo>
                    <a:pt x="155" y="41"/>
                  </a:lnTo>
                  <a:lnTo>
                    <a:pt x="159" y="59"/>
                  </a:lnTo>
                  <a:lnTo>
                    <a:pt x="159" y="63"/>
                  </a:lnTo>
                  <a:lnTo>
                    <a:pt x="155" y="85"/>
                  </a:lnTo>
                  <a:lnTo>
                    <a:pt x="144" y="100"/>
                  </a:lnTo>
                  <a:lnTo>
                    <a:pt x="111" y="129"/>
                  </a:lnTo>
                  <a:lnTo>
                    <a:pt x="74" y="144"/>
                  </a:lnTo>
                  <a:lnTo>
                    <a:pt x="59" y="148"/>
                  </a:lnTo>
                  <a:lnTo>
                    <a:pt x="15" y="155"/>
                  </a:lnTo>
                  <a:lnTo>
                    <a:pt x="59" y="133"/>
                  </a:lnTo>
                  <a:lnTo>
                    <a:pt x="74" y="118"/>
                  </a:lnTo>
                  <a:lnTo>
                    <a:pt x="89" y="100"/>
                  </a:lnTo>
                  <a:lnTo>
                    <a:pt x="96" y="78"/>
                  </a:lnTo>
                  <a:lnTo>
                    <a:pt x="89" y="63"/>
                  </a:lnTo>
                  <a:lnTo>
                    <a:pt x="70" y="33"/>
                  </a:lnTo>
                  <a:lnTo>
                    <a:pt x="41" y="15"/>
                  </a:ln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0" name="図形 109"/>
            <p:cNvSpPr>
              <a:spLocks/>
            </p:cNvSpPr>
            <p:nvPr/>
          </p:nvSpPr>
          <p:spPr bwMode="auto">
            <a:xfrm>
              <a:off x="1864399" y="4827823"/>
              <a:ext cx="266781" cy="24012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96" y="4"/>
                </a:cxn>
                <a:cxn ang="0">
                  <a:pos x="115" y="15"/>
                </a:cxn>
                <a:cxn ang="0">
                  <a:pos x="152" y="33"/>
                </a:cxn>
                <a:cxn ang="0">
                  <a:pos x="166" y="56"/>
                </a:cxn>
                <a:cxn ang="0">
                  <a:pos x="170" y="63"/>
                </a:cxn>
                <a:cxn ang="0">
                  <a:pos x="174" y="78"/>
                </a:cxn>
                <a:cxn ang="0">
                  <a:pos x="170" y="100"/>
                </a:cxn>
                <a:cxn ang="0">
                  <a:pos x="155" y="118"/>
                </a:cxn>
                <a:cxn ang="0">
                  <a:pos x="133" y="141"/>
                </a:cxn>
                <a:cxn ang="0">
                  <a:pos x="89" y="159"/>
                </a:cxn>
                <a:cxn ang="0">
                  <a:pos x="0" y="170"/>
                </a:cxn>
                <a:cxn ang="0">
                  <a:pos x="59" y="144"/>
                </a:cxn>
                <a:cxn ang="0">
                  <a:pos x="100" y="129"/>
                </a:cxn>
                <a:cxn ang="0">
                  <a:pos x="115" y="118"/>
                </a:cxn>
                <a:cxn ang="0">
                  <a:pos x="130" y="104"/>
                </a:cxn>
                <a:cxn ang="0">
                  <a:pos x="133" y="89"/>
                </a:cxn>
                <a:cxn ang="0">
                  <a:pos x="130" y="70"/>
                </a:cxn>
                <a:cxn ang="0">
                  <a:pos x="126" y="63"/>
                </a:cxn>
                <a:cxn ang="0">
                  <a:pos x="104" y="41"/>
                </a:cxn>
                <a:cxn ang="0">
                  <a:pos x="70" y="15"/>
                </a:cxn>
                <a:cxn ang="0">
                  <a:pos x="48" y="4"/>
                </a:cxn>
                <a:cxn ang="0">
                  <a:pos x="19" y="0"/>
                </a:cxn>
                <a:cxn ang="0">
                  <a:pos x="70" y="0"/>
                </a:cxn>
              </a:cxnLst>
              <a:rect l="0" t="0" r="0" b="0"/>
              <a:pathLst>
                <a:path w="174" h="170">
                  <a:moveTo>
                    <a:pt x="70" y="0"/>
                  </a:moveTo>
                  <a:lnTo>
                    <a:pt x="96" y="4"/>
                  </a:lnTo>
                  <a:lnTo>
                    <a:pt x="115" y="15"/>
                  </a:lnTo>
                  <a:lnTo>
                    <a:pt x="152" y="33"/>
                  </a:lnTo>
                  <a:lnTo>
                    <a:pt x="166" y="56"/>
                  </a:lnTo>
                  <a:lnTo>
                    <a:pt x="170" y="63"/>
                  </a:lnTo>
                  <a:lnTo>
                    <a:pt x="174" y="78"/>
                  </a:lnTo>
                  <a:lnTo>
                    <a:pt x="170" y="100"/>
                  </a:lnTo>
                  <a:lnTo>
                    <a:pt x="155" y="118"/>
                  </a:lnTo>
                  <a:lnTo>
                    <a:pt x="133" y="141"/>
                  </a:lnTo>
                  <a:lnTo>
                    <a:pt x="89" y="159"/>
                  </a:lnTo>
                  <a:lnTo>
                    <a:pt x="0" y="170"/>
                  </a:lnTo>
                  <a:lnTo>
                    <a:pt x="59" y="144"/>
                  </a:lnTo>
                  <a:lnTo>
                    <a:pt x="100" y="129"/>
                  </a:lnTo>
                  <a:lnTo>
                    <a:pt x="115" y="118"/>
                  </a:lnTo>
                  <a:lnTo>
                    <a:pt x="130" y="104"/>
                  </a:lnTo>
                  <a:lnTo>
                    <a:pt x="133" y="89"/>
                  </a:lnTo>
                  <a:lnTo>
                    <a:pt x="130" y="70"/>
                  </a:lnTo>
                  <a:lnTo>
                    <a:pt x="126" y="63"/>
                  </a:lnTo>
                  <a:lnTo>
                    <a:pt x="104" y="41"/>
                  </a:lnTo>
                  <a:lnTo>
                    <a:pt x="70" y="15"/>
                  </a:lnTo>
                  <a:lnTo>
                    <a:pt x="48" y="4"/>
                  </a:lnTo>
                  <a:lnTo>
                    <a:pt x="19" y="0"/>
                  </a:lnTo>
                  <a:lnTo>
                    <a:pt x="70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1" name="図形 110"/>
            <p:cNvSpPr>
              <a:spLocks/>
            </p:cNvSpPr>
            <p:nvPr/>
          </p:nvSpPr>
          <p:spPr bwMode="auto">
            <a:xfrm>
              <a:off x="1609884" y="4827823"/>
              <a:ext cx="453834" cy="240120"/>
            </a:xfrm>
            <a:custGeom>
              <a:avLst/>
              <a:gdLst/>
              <a:ahLst/>
              <a:cxnLst>
                <a:cxn ang="0">
                  <a:pos x="174" y="0"/>
                </a:cxn>
                <a:cxn ang="0">
                  <a:pos x="207" y="4"/>
                </a:cxn>
                <a:cxn ang="0">
                  <a:pos x="229" y="15"/>
                </a:cxn>
                <a:cxn ang="0">
                  <a:pos x="266" y="41"/>
                </a:cxn>
                <a:cxn ang="0">
                  <a:pos x="284" y="63"/>
                </a:cxn>
                <a:cxn ang="0">
                  <a:pos x="296" y="74"/>
                </a:cxn>
                <a:cxn ang="0">
                  <a:pos x="296" y="89"/>
                </a:cxn>
                <a:cxn ang="0">
                  <a:pos x="292" y="100"/>
                </a:cxn>
                <a:cxn ang="0">
                  <a:pos x="277" y="115"/>
                </a:cxn>
                <a:cxn ang="0">
                  <a:pos x="262" y="129"/>
                </a:cxn>
                <a:cxn ang="0">
                  <a:pos x="214" y="144"/>
                </a:cxn>
                <a:cxn ang="0">
                  <a:pos x="159" y="166"/>
                </a:cxn>
                <a:cxn ang="0">
                  <a:pos x="159" y="170"/>
                </a:cxn>
                <a:cxn ang="0">
                  <a:pos x="100" y="170"/>
                </a:cxn>
                <a:cxn ang="0">
                  <a:pos x="137" y="155"/>
                </a:cxn>
                <a:cxn ang="0">
                  <a:pos x="151" y="144"/>
                </a:cxn>
                <a:cxn ang="0">
                  <a:pos x="155" y="133"/>
                </a:cxn>
                <a:cxn ang="0">
                  <a:pos x="166" y="115"/>
                </a:cxn>
                <a:cxn ang="0">
                  <a:pos x="159" y="100"/>
                </a:cxn>
                <a:cxn ang="0">
                  <a:pos x="155" y="78"/>
                </a:cxn>
                <a:cxn ang="0">
                  <a:pos x="144" y="59"/>
                </a:cxn>
                <a:cxn ang="0">
                  <a:pos x="125" y="44"/>
                </a:cxn>
                <a:cxn ang="0">
                  <a:pos x="85" y="26"/>
                </a:cxn>
                <a:cxn ang="0">
                  <a:pos x="40" y="7"/>
                </a:cxn>
                <a:cxn ang="0">
                  <a:pos x="0" y="0"/>
                </a:cxn>
                <a:cxn ang="0">
                  <a:pos x="174" y="0"/>
                </a:cxn>
              </a:cxnLst>
              <a:rect l="0" t="0" r="0" b="0"/>
              <a:pathLst>
                <a:path w="296" h="170">
                  <a:moveTo>
                    <a:pt x="174" y="0"/>
                  </a:moveTo>
                  <a:lnTo>
                    <a:pt x="207" y="4"/>
                  </a:lnTo>
                  <a:lnTo>
                    <a:pt x="229" y="15"/>
                  </a:lnTo>
                  <a:lnTo>
                    <a:pt x="266" y="41"/>
                  </a:lnTo>
                  <a:lnTo>
                    <a:pt x="284" y="63"/>
                  </a:lnTo>
                  <a:lnTo>
                    <a:pt x="296" y="74"/>
                  </a:lnTo>
                  <a:lnTo>
                    <a:pt x="296" y="89"/>
                  </a:lnTo>
                  <a:lnTo>
                    <a:pt x="292" y="100"/>
                  </a:lnTo>
                  <a:lnTo>
                    <a:pt x="277" y="115"/>
                  </a:lnTo>
                  <a:lnTo>
                    <a:pt x="262" y="129"/>
                  </a:lnTo>
                  <a:lnTo>
                    <a:pt x="214" y="144"/>
                  </a:lnTo>
                  <a:lnTo>
                    <a:pt x="159" y="166"/>
                  </a:lnTo>
                  <a:lnTo>
                    <a:pt x="159" y="170"/>
                  </a:lnTo>
                  <a:lnTo>
                    <a:pt x="100" y="170"/>
                  </a:lnTo>
                  <a:lnTo>
                    <a:pt x="137" y="155"/>
                  </a:lnTo>
                  <a:lnTo>
                    <a:pt x="151" y="144"/>
                  </a:lnTo>
                  <a:lnTo>
                    <a:pt x="155" y="133"/>
                  </a:lnTo>
                  <a:lnTo>
                    <a:pt x="166" y="115"/>
                  </a:lnTo>
                  <a:lnTo>
                    <a:pt x="159" y="100"/>
                  </a:lnTo>
                  <a:lnTo>
                    <a:pt x="155" y="78"/>
                  </a:lnTo>
                  <a:lnTo>
                    <a:pt x="144" y="59"/>
                  </a:lnTo>
                  <a:lnTo>
                    <a:pt x="125" y="44"/>
                  </a:lnTo>
                  <a:lnTo>
                    <a:pt x="85" y="26"/>
                  </a:lnTo>
                  <a:lnTo>
                    <a:pt x="40" y="7"/>
                  </a:lnTo>
                  <a:lnTo>
                    <a:pt x="0" y="0"/>
                  </a:lnTo>
                  <a:lnTo>
                    <a:pt x="174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2" name="図形 111"/>
            <p:cNvSpPr>
              <a:spLocks/>
            </p:cNvSpPr>
            <p:nvPr/>
          </p:nvSpPr>
          <p:spPr bwMode="auto">
            <a:xfrm>
              <a:off x="1433563" y="4827823"/>
              <a:ext cx="420103" cy="255657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118" y="4"/>
                </a:cxn>
                <a:cxn ang="0">
                  <a:pos x="174" y="15"/>
                </a:cxn>
                <a:cxn ang="0">
                  <a:pos x="204" y="26"/>
                </a:cxn>
                <a:cxn ang="0">
                  <a:pos x="229" y="41"/>
                </a:cxn>
                <a:cxn ang="0">
                  <a:pos x="252" y="59"/>
                </a:cxn>
                <a:cxn ang="0">
                  <a:pos x="270" y="78"/>
                </a:cxn>
                <a:cxn ang="0">
                  <a:pos x="274" y="100"/>
                </a:cxn>
                <a:cxn ang="0">
                  <a:pos x="274" y="115"/>
                </a:cxn>
                <a:cxn ang="0">
                  <a:pos x="270" y="133"/>
                </a:cxn>
                <a:cxn ang="0">
                  <a:pos x="259" y="144"/>
                </a:cxn>
                <a:cxn ang="0">
                  <a:pos x="240" y="155"/>
                </a:cxn>
                <a:cxn ang="0">
                  <a:pos x="218" y="166"/>
                </a:cxn>
                <a:cxn ang="0">
                  <a:pos x="196" y="174"/>
                </a:cxn>
                <a:cxn ang="0">
                  <a:pos x="189" y="174"/>
                </a:cxn>
                <a:cxn ang="0">
                  <a:pos x="130" y="181"/>
                </a:cxn>
                <a:cxn ang="0">
                  <a:pos x="148" y="166"/>
                </a:cxn>
                <a:cxn ang="0">
                  <a:pos x="170" y="148"/>
                </a:cxn>
                <a:cxn ang="0">
                  <a:pos x="189" y="129"/>
                </a:cxn>
                <a:cxn ang="0">
                  <a:pos x="196" y="104"/>
                </a:cxn>
                <a:cxn ang="0">
                  <a:pos x="189" y="85"/>
                </a:cxn>
                <a:cxn ang="0">
                  <a:pos x="181" y="70"/>
                </a:cxn>
                <a:cxn ang="0">
                  <a:pos x="155" y="48"/>
                </a:cxn>
                <a:cxn ang="0">
                  <a:pos x="126" y="33"/>
                </a:cxn>
                <a:cxn ang="0">
                  <a:pos x="89" y="19"/>
                </a:cxn>
                <a:cxn ang="0">
                  <a:pos x="48" y="7"/>
                </a:cxn>
                <a:cxn ang="0">
                  <a:pos x="0" y="0"/>
                </a:cxn>
                <a:cxn ang="0">
                  <a:pos x="78" y="0"/>
                </a:cxn>
              </a:cxnLst>
              <a:rect l="0" t="0" r="0" b="0"/>
              <a:pathLst>
                <a:path w="274" h="181">
                  <a:moveTo>
                    <a:pt x="78" y="0"/>
                  </a:moveTo>
                  <a:lnTo>
                    <a:pt x="118" y="4"/>
                  </a:lnTo>
                  <a:lnTo>
                    <a:pt x="174" y="15"/>
                  </a:lnTo>
                  <a:lnTo>
                    <a:pt x="204" y="26"/>
                  </a:lnTo>
                  <a:lnTo>
                    <a:pt x="229" y="41"/>
                  </a:lnTo>
                  <a:lnTo>
                    <a:pt x="252" y="59"/>
                  </a:lnTo>
                  <a:lnTo>
                    <a:pt x="270" y="78"/>
                  </a:lnTo>
                  <a:lnTo>
                    <a:pt x="274" y="100"/>
                  </a:lnTo>
                  <a:lnTo>
                    <a:pt x="274" y="115"/>
                  </a:lnTo>
                  <a:lnTo>
                    <a:pt x="270" y="133"/>
                  </a:lnTo>
                  <a:lnTo>
                    <a:pt x="259" y="144"/>
                  </a:lnTo>
                  <a:lnTo>
                    <a:pt x="240" y="155"/>
                  </a:lnTo>
                  <a:lnTo>
                    <a:pt x="218" y="166"/>
                  </a:lnTo>
                  <a:lnTo>
                    <a:pt x="196" y="174"/>
                  </a:lnTo>
                  <a:lnTo>
                    <a:pt x="189" y="174"/>
                  </a:lnTo>
                  <a:lnTo>
                    <a:pt x="130" y="181"/>
                  </a:lnTo>
                  <a:lnTo>
                    <a:pt x="148" y="166"/>
                  </a:lnTo>
                  <a:lnTo>
                    <a:pt x="170" y="148"/>
                  </a:lnTo>
                  <a:lnTo>
                    <a:pt x="189" y="129"/>
                  </a:lnTo>
                  <a:lnTo>
                    <a:pt x="196" y="104"/>
                  </a:lnTo>
                  <a:lnTo>
                    <a:pt x="189" y="85"/>
                  </a:lnTo>
                  <a:lnTo>
                    <a:pt x="181" y="70"/>
                  </a:lnTo>
                  <a:lnTo>
                    <a:pt x="155" y="48"/>
                  </a:lnTo>
                  <a:lnTo>
                    <a:pt x="126" y="33"/>
                  </a:lnTo>
                  <a:lnTo>
                    <a:pt x="89" y="19"/>
                  </a:lnTo>
                  <a:lnTo>
                    <a:pt x="48" y="7"/>
                  </a:lnTo>
                  <a:lnTo>
                    <a:pt x="0" y="0"/>
                  </a:lnTo>
                  <a:lnTo>
                    <a:pt x="78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3" name="図形 112"/>
            <p:cNvSpPr>
              <a:spLocks/>
            </p:cNvSpPr>
            <p:nvPr/>
          </p:nvSpPr>
          <p:spPr bwMode="auto">
            <a:xfrm>
              <a:off x="1359968" y="4827823"/>
              <a:ext cx="363374" cy="26130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6" y="0"/>
                </a:cxn>
                <a:cxn ang="0">
                  <a:pos x="81" y="7"/>
                </a:cxn>
                <a:cxn ang="0">
                  <a:pos x="126" y="26"/>
                </a:cxn>
                <a:cxn ang="0">
                  <a:pos x="174" y="41"/>
                </a:cxn>
                <a:cxn ang="0">
                  <a:pos x="203" y="56"/>
                </a:cxn>
                <a:cxn ang="0">
                  <a:pos x="222" y="70"/>
                </a:cxn>
                <a:cxn ang="0">
                  <a:pos x="237" y="89"/>
                </a:cxn>
                <a:cxn ang="0">
                  <a:pos x="237" y="104"/>
                </a:cxn>
                <a:cxn ang="0">
                  <a:pos x="237" y="118"/>
                </a:cxn>
                <a:cxn ang="0">
                  <a:pos x="233" y="129"/>
                </a:cxn>
                <a:cxn ang="0">
                  <a:pos x="207" y="148"/>
                </a:cxn>
                <a:cxn ang="0">
                  <a:pos x="181" y="170"/>
                </a:cxn>
                <a:cxn ang="0">
                  <a:pos x="166" y="181"/>
                </a:cxn>
                <a:cxn ang="0">
                  <a:pos x="137" y="185"/>
                </a:cxn>
                <a:cxn ang="0">
                  <a:pos x="174" y="159"/>
                </a:cxn>
                <a:cxn ang="0">
                  <a:pos x="189" y="144"/>
                </a:cxn>
                <a:cxn ang="0">
                  <a:pos x="196" y="126"/>
                </a:cxn>
                <a:cxn ang="0">
                  <a:pos x="192" y="100"/>
                </a:cxn>
                <a:cxn ang="0">
                  <a:pos x="178" y="70"/>
                </a:cxn>
                <a:cxn ang="0">
                  <a:pos x="122" y="41"/>
                </a:cxn>
                <a:cxn ang="0">
                  <a:pos x="67" y="19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0" b="0"/>
              <a:pathLst>
                <a:path w="237" h="185">
                  <a:moveTo>
                    <a:pt x="33" y="0"/>
                  </a:moveTo>
                  <a:lnTo>
                    <a:pt x="26" y="0"/>
                  </a:lnTo>
                  <a:lnTo>
                    <a:pt x="81" y="7"/>
                  </a:lnTo>
                  <a:lnTo>
                    <a:pt x="126" y="26"/>
                  </a:lnTo>
                  <a:lnTo>
                    <a:pt x="174" y="41"/>
                  </a:lnTo>
                  <a:lnTo>
                    <a:pt x="203" y="56"/>
                  </a:lnTo>
                  <a:lnTo>
                    <a:pt x="222" y="70"/>
                  </a:lnTo>
                  <a:lnTo>
                    <a:pt x="237" y="89"/>
                  </a:lnTo>
                  <a:lnTo>
                    <a:pt x="237" y="104"/>
                  </a:lnTo>
                  <a:lnTo>
                    <a:pt x="237" y="118"/>
                  </a:lnTo>
                  <a:lnTo>
                    <a:pt x="233" y="129"/>
                  </a:lnTo>
                  <a:lnTo>
                    <a:pt x="207" y="148"/>
                  </a:lnTo>
                  <a:lnTo>
                    <a:pt x="181" y="170"/>
                  </a:lnTo>
                  <a:lnTo>
                    <a:pt x="166" y="181"/>
                  </a:lnTo>
                  <a:lnTo>
                    <a:pt x="137" y="185"/>
                  </a:lnTo>
                  <a:lnTo>
                    <a:pt x="174" y="159"/>
                  </a:lnTo>
                  <a:lnTo>
                    <a:pt x="189" y="144"/>
                  </a:lnTo>
                  <a:lnTo>
                    <a:pt x="196" y="126"/>
                  </a:lnTo>
                  <a:lnTo>
                    <a:pt x="192" y="100"/>
                  </a:lnTo>
                  <a:lnTo>
                    <a:pt x="178" y="70"/>
                  </a:lnTo>
                  <a:lnTo>
                    <a:pt x="122" y="41"/>
                  </a:lnTo>
                  <a:lnTo>
                    <a:pt x="67" y="19"/>
                  </a:ln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4" name="図形 113"/>
            <p:cNvSpPr>
              <a:spLocks/>
            </p:cNvSpPr>
            <p:nvPr/>
          </p:nvSpPr>
          <p:spPr bwMode="auto">
            <a:xfrm>
              <a:off x="985862" y="4827823"/>
              <a:ext cx="668485" cy="673748"/>
            </a:xfrm>
            <a:custGeom>
              <a:avLst/>
              <a:gdLst/>
              <a:ahLst/>
              <a:cxnLst>
                <a:cxn ang="0">
                  <a:pos x="222" y="0"/>
                </a:cxn>
                <a:cxn ang="0">
                  <a:pos x="255" y="4"/>
                </a:cxn>
                <a:cxn ang="0">
                  <a:pos x="292" y="15"/>
                </a:cxn>
                <a:cxn ang="0">
                  <a:pos x="355" y="41"/>
                </a:cxn>
                <a:cxn ang="0">
                  <a:pos x="422" y="74"/>
                </a:cxn>
                <a:cxn ang="0">
                  <a:pos x="433" y="100"/>
                </a:cxn>
                <a:cxn ang="0">
                  <a:pos x="436" y="126"/>
                </a:cxn>
                <a:cxn ang="0">
                  <a:pos x="433" y="141"/>
                </a:cxn>
                <a:cxn ang="0">
                  <a:pos x="422" y="144"/>
                </a:cxn>
                <a:cxn ang="0">
                  <a:pos x="403" y="170"/>
                </a:cxn>
                <a:cxn ang="0">
                  <a:pos x="370" y="189"/>
                </a:cxn>
                <a:cxn ang="0">
                  <a:pos x="337" y="200"/>
                </a:cxn>
                <a:cxn ang="0">
                  <a:pos x="314" y="211"/>
                </a:cxn>
                <a:cxn ang="0">
                  <a:pos x="266" y="229"/>
                </a:cxn>
                <a:cxn ang="0">
                  <a:pos x="207" y="240"/>
                </a:cxn>
                <a:cxn ang="0">
                  <a:pos x="144" y="251"/>
                </a:cxn>
                <a:cxn ang="0">
                  <a:pos x="96" y="266"/>
                </a:cxn>
                <a:cxn ang="0">
                  <a:pos x="59" y="281"/>
                </a:cxn>
                <a:cxn ang="0">
                  <a:pos x="45" y="296"/>
                </a:cxn>
                <a:cxn ang="0">
                  <a:pos x="33" y="307"/>
                </a:cxn>
                <a:cxn ang="0">
                  <a:pos x="30" y="329"/>
                </a:cxn>
                <a:cxn ang="0">
                  <a:pos x="30" y="336"/>
                </a:cxn>
                <a:cxn ang="0">
                  <a:pos x="41" y="366"/>
                </a:cxn>
                <a:cxn ang="0">
                  <a:pos x="48" y="392"/>
                </a:cxn>
                <a:cxn ang="0">
                  <a:pos x="74" y="410"/>
                </a:cxn>
                <a:cxn ang="0">
                  <a:pos x="104" y="421"/>
                </a:cxn>
                <a:cxn ang="0">
                  <a:pos x="159" y="436"/>
                </a:cxn>
                <a:cxn ang="0">
                  <a:pos x="185" y="440"/>
                </a:cxn>
                <a:cxn ang="0">
                  <a:pos x="311" y="462"/>
                </a:cxn>
                <a:cxn ang="0">
                  <a:pos x="425" y="477"/>
                </a:cxn>
                <a:cxn ang="0">
                  <a:pos x="381" y="477"/>
                </a:cxn>
                <a:cxn ang="0">
                  <a:pos x="322" y="466"/>
                </a:cxn>
                <a:cxn ang="0">
                  <a:pos x="255" y="462"/>
                </a:cxn>
                <a:cxn ang="0">
                  <a:pos x="185" y="447"/>
                </a:cxn>
                <a:cxn ang="0">
                  <a:pos x="115" y="436"/>
                </a:cxn>
                <a:cxn ang="0">
                  <a:pos x="48" y="410"/>
                </a:cxn>
                <a:cxn ang="0">
                  <a:pos x="33" y="396"/>
                </a:cxn>
                <a:cxn ang="0">
                  <a:pos x="15" y="377"/>
                </a:cxn>
                <a:cxn ang="0">
                  <a:pos x="4" y="355"/>
                </a:cxn>
                <a:cxn ang="0">
                  <a:pos x="0" y="336"/>
                </a:cxn>
                <a:cxn ang="0">
                  <a:pos x="0" y="322"/>
                </a:cxn>
                <a:cxn ang="0">
                  <a:pos x="4" y="311"/>
                </a:cxn>
                <a:cxn ang="0">
                  <a:pos x="19" y="296"/>
                </a:cxn>
                <a:cxn ang="0">
                  <a:pos x="33" y="274"/>
                </a:cxn>
                <a:cxn ang="0">
                  <a:pos x="56" y="259"/>
                </a:cxn>
                <a:cxn ang="0">
                  <a:pos x="89" y="251"/>
                </a:cxn>
                <a:cxn ang="0">
                  <a:pos x="141" y="240"/>
                </a:cxn>
                <a:cxn ang="0">
                  <a:pos x="170" y="237"/>
                </a:cxn>
                <a:cxn ang="0">
                  <a:pos x="229" y="226"/>
                </a:cxn>
                <a:cxn ang="0">
                  <a:pos x="266" y="214"/>
                </a:cxn>
                <a:cxn ang="0">
                  <a:pos x="307" y="200"/>
                </a:cxn>
                <a:cxn ang="0">
                  <a:pos x="337" y="185"/>
                </a:cxn>
                <a:cxn ang="0">
                  <a:pos x="366" y="159"/>
                </a:cxn>
                <a:cxn ang="0">
                  <a:pos x="370" y="141"/>
                </a:cxn>
                <a:cxn ang="0">
                  <a:pos x="377" y="115"/>
                </a:cxn>
                <a:cxn ang="0">
                  <a:pos x="370" y="85"/>
                </a:cxn>
                <a:cxn ang="0">
                  <a:pos x="351" y="59"/>
                </a:cxn>
                <a:cxn ang="0">
                  <a:pos x="333" y="41"/>
                </a:cxn>
                <a:cxn ang="0">
                  <a:pos x="296" y="26"/>
                </a:cxn>
                <a:cxn ang="0">
                  <a:pos x="255" y="15"/>
                </a:cxn>
                <a:cxn ang="0">
                  <a:pos x="244" y="7"/>
                </a:cxn>
                <a:cxn ang="0">
                  <a:pos x="207" y="0"/>
                </a:cxn>
                <a:cxn ang="0">
                  <a:pos x="222" y="0"/>
                </a:cxn>
              </a:cxnLst>
              <a:rect l="0" t="0" r="0" b="0"/>
              <a:pathLst>
                <a:path w="436" h="477">
                  <a:moveTo>
                    <a:pt x="222" y="0"/>
                  </a:moveTo>
                  <a:lnTo>
                    <a:pt x="255" y="4"/>
                  </a:lnTo>
                  <a:lnTo>
                    <a:pt x="292" y="15"/>
                  </a:lnTo>
                  <a:lnTo>
                    <a:pt x="355" y="41"/>
                  </a:lnTo>
                  <a:lnTo>
                    <a:pt x="422" y="74"/>
                  </a:lnTo>
                  <a:lnTo>
                    <a:pt x="433" y="100"/>
                  </a:lnTo>
                  <a:lnTo>
                    <a:pt x="436" y="126"/>
                  </a:lnTo>
                  <a:lnTo>
                    <a:pt x="433" y="141"/>
                  </a:lnTo>
                  <a:lnTo>
                    <a:pt x="422" y="144"/>
                  </a:lnTo>
                  <a:lnTo>
                    <a:pt x="403" y="170"/>
                  </a:lnTo>
                  <a:lnTo>
                    <a:pt x="370" y="189"/>
                  </a:lnTo>
                  <a:lnTo>
                    <a:pt x="337" y="200"/>
                  </a:lnTo>
                  <a:lnTo>
                    <a:pt x="314" y="211"/>
                  </a:lnTo>
                  <a:lnTo>
                    <a:pt x="266" y="229"/>
                  </a:lnTo>
                  <a:lnTo>
                    <a:pt x="207" y="240"/>
                  </a:lnTo>
                  <a:lnTo>
                    <a:pt x="144" y="251"/>
                  </a:lnTo>
                  <a:lnTo>
                    <a:pt x="96" y="266"/>
                  </a:lnTo>
                  <a:lnTo>
                    <a:pt x="59" y="281"/>
                  </a:lnTo>
                  <a:lnTo>
                    <a:pt x="45" y="296"/>
                  </a:lnTo>
                  <a:lnTo>
                    <a:pt x="33" y="307"/>
                  </a:lnTo>
                  <a:lnTo>
                    <a:pt x="30" y="329"/>
                  </a:lnTo>
                  <a:lnTo>
                    <a:pt x="30" y="336"/>
                  </a:lnTo>
                  <a:lnTo>
                    <a:pt x="41" y="366"/>
                  </a:lnTo>
                  <a:lnTo>
                    <a:pt x="48" y="392"/>
                  </a:lnTo>
                  <a:lnTo>
                    <a:pt x="74" y="410"/>
                  </a:lnTo>
                  <a:lnTo>
                    <a:pt x="104" y="421"/>
                  </a:lnTo>
                  <a:lnTo>
                    <a:pt x="159" y="436"/>
                  </a:lnTo>
                  <a:lnTo>
                    <a:pt x="185" y="440"/>
                  </a:lnTo>
                  <a:lnTo>
                    <a:pt x="311" y="462"/>
                  </a:lnTo>
                  <a:lnTo>
                    <a:pt x="425" y="477"/>
                  </a:lnTo>
                  <a:lnTo>
                    <a:pt x="381" y="477"/>
                  </a:lnTo>
                  <a:lnTo>
                    <a:pt x="322" y="466"/>
                  </a:lnTo>
                  <a:lnTo>
                    <a:pt x="255" y="462"/>
                  </a:lnTo>
                  <a:lnTo>
                    <a:pt x="185" y="447"/>
                  </a:lnTo>
                  <a:lnTo>
                    <a:pt x="115" y="436"/>
                  </a:lnTo>
                  <a:lnTo>
                    <a:pt x="48" y="410"/>
                  </a:lnTo>
                  <a:lnTo>
                    <a:pt x="33" y="396"/>
                  </a:lnTo>
                  <a:lnTo>
                    <a:pt x="15" y="377"/>
                  </a:lnTo>
                  <a:lnTo>
                    <a:pt x="4" y="355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4" y="311"/>
                  </a:lnTo>
                  <a:lnTo>
                    <a:pt x="19" y="296"/>
                  </a:lnTo>
                  <a:lnTo>
                    <a:pt x="33" y="274"/>
                  </a:lnTo>
                  <a:lnTo>
                    <a:pt x="56" y="259"/>
                  </a:lnTo>
                  <a:lnTo>
                    <a:pt x="89" y="251"/>
                  </a:lnTo>
                  <a:lnTo>
                    <a:pt x="141" y="240"/>
                  </a:lnTo>
                  <a:lnTo>
                    <a:pt x="170" y="237"/>
                  </a:lnTo>
                  <a:lnTo>
                    <a:pt x="229" y="226"/>
                  </a:lnTo>
                  <a:lnTo>
                    <a:pt x="266" y="214"/>
                  </a:lnTo>
                  <a:lnTo>
                    <a:pt x="307" y="200"/>
                  </a:lnTo>
                  <a:lnTo>
                    <a:pt x="337" y="185"/>
                  </a:lnTo>
                  <a:lnTo>
                    <a:pt x="366" y="159"/>
                  </a:lnTo>
                  <a:lnTo>
                    <a:pt x="370" y="141"/>
                  </a:lnTo>
                  <a:lnTo>
                    <a:pt x="377" y="115"/>
                  </a:lnTo>
                  <a:lnTo>
                    <a:pt x="370" y="85"/>
                  </a:lnTo>
                  <a:lnTo>
                    <a:pt x="351" y="59"/>
                  </a:lnTo>
                  <a:lnTo>
                    <a:pt x="333" y="41"/>
                  </a:lnTo>
                  <a:lnTo>
                    <a:pt x="296" y="26"/>
                  </a:lnTo>
                  <a:lnTo>
                    <a:pt x="255" y="15"/>
                  </a:lnTo>
                  <a:lnTo>
                    <a:pt x="244" y="7"/>
                  </a:lnTo>
                  <a:lnTo>
                    <a:pt x="207" y="0"/>
                  </a:lnTo>
                  <a:lnTo>
                    <a:pt x="222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5" name="図形 114"/>
            <p:cNvSpPr>
              <a:spLocks/>
            </p:cNvSpPr>
            <p:nvPr/>
          </p:nvSpPr>
          <p:spPr bwMode="auto">
            <a:xfrm>
              <a:off x="662352" y="5147041"/>
              <a:ext cx="884670" cy="360180"/>
            </a:xfrm>
            <a:custGeom>
              <a:avLst/>
              <a:gdLst/>
              <a:ahLst/>
              <a:cxnLst>
                <a:cxn ang="0">
                  <a:pos x="0" y="110"/>
                </a:cxn>
                <a:cxn ang="0">
                  <a:pos x="0" y="99"/>
                </a:cxn>
                <a:cxn ang="0">
                  <a:pos x="4" y="88"/>
                </a:cxn>
                <a:cxn ang="0">
                  <a:pos x="19" y="73"/>
                </a:cxn>
                <a:cxn ang="0">
                  <a:pos x="49" y="55"/>
                </a:cxn>
                <a:cxn ang="0">
                  <a:pos x="111" y="33"/>
                </a:cxn>
                <a:cxn ang="0">
                  <a:pos x="196" y="14"/>
                </a:cxn>
                <a:cxn ang="0">
                  <a:pos x="293" y="0"/>
                </a:cxn>
                <a:cxn ang="0">
                  <a:pos x="226" y="14"/>
                </a:cxn>
                <a:cxn ang="0">
                  <a:pos x="156" y="40"/>
                </a:cxn>
                <a:cxn ang="0">
                  <a:pos x="119" y="55"/>
                </a:cxn>
                <a:cxn ang="0">
                  <a:pos x="97" y="70"/>
                </a:cxn>
                <a:cxn ang="0">
                  <a:pos x="74" y="96"/>
                </a:cxn>
                <a:cxn ang="0">
                  <a:pos x="63" y="118"/>
                </a:cxn>
                <a:cxn ang="0">
                  <a:pos x="63" y="125"/>
                </a:cxn>
                <a:cxn ang="0">
                  <a:pos x="71" y="133"/>
                </a:cxn>
                <a:cxn ang="0">
                  <a:pos x="86" y="151"/>
                </a:cxn>
                <a:cxn ang="0">
                  <a:pos x="126" y="170"/>
                </a:cxn>
                <a:cxn ang="0">
                  <a:pos x="189" y="195"/>
                </a:cxn>
                <a:cxn ang="0">
                  <a:pos x="285" y="221"/>
                </a:cxn>
                <a:cxn ang="0">
                  <a:pos x="448" y="236"/>
                </a:cxn>
                <a:cxn ang="0">
                  <a:pos x="522" y="244"/>
                </a:cxn>
                <a:cxn ang="0">
                  <a:pos x="577" y="251"/>
                </a:cxn>
                <a:cxn ang="0">
                  <a:pos x="525" y="255"/>
                </a:cxn>
                <a:cxn ang="0">
                  <a:pos x="511" y="251"/>
                </a:cxn>
                <a:cxn ang="0">
                  <a:pos x="507" y="251"/>
                </a:cxn>
                <a:cxn ang="0">
                  <a:pos x="448" y="251"/>
                </a:cxn>
                <a:cxn ang="0">
                  <a:pos x="378" y="240"/>
                </a:cxn>
                <a:cxn ang="0">
                  <a:pos x="226" y="214"/>
                </a:cxn>
                <a:cxn ang="0">
                  <a:pos x="141" y="195"/>
                </a:cxn>
                <a:cxn ang="0">
                  <a:pos x="71" y="170"/>
                </a:cxn>
                <a:cxn ang="0">
                  <a:pos x="41" y="155"/>
                </a:cxn>
                <a:cxn ang="0">
                  <a:pos x="19" y="140"/>
                </a:cxn>
                <a:cxn ang="0">
                  <a:pos x="4" y="125"/>
                </a:cxn>
                <a:cxn ang="0">
                  <a:pos x="0" y="110"/>
                </a:cxn>
              </a:cxnLst>
              <a:rect l="0" t="0" r="0" b="0"/>
              <a:pathLst>
                <a:path w="577" h="255">
                  <a:moveTo>
                    <a:pt x="0" y="110"/>
                  </a:moveTo>
                  <a:lnTo>
                    <a:pt x="0" y="99"/>
                  </a:lnTo>
                  <a:lnTo>
                    <a:pt x="4" y="88"/>
                  </a:lnTo>
                  <a:lnTo>
                    <a:pt x="19" y="73"/>
                  </a:lnTo>
                  <a:lnTo>
                    <a:pt x="49" y="55"/>
                  </a:lnTo>
                  <a:lnTo>
                    <a:pt x="111" y="33"/>
                  </a:lnTo>
                  <a:lnTo>
                    <a:pt x="196" y="14"/>
                  </a:lnTo>
                  <a:lnTo>
                    <a:pt x="293" y="0"/>
                  </a:lnTo>
                  <a:lnTo>
                    <a:pt x="226" y="14"/>
                  </a:lnTo>
                  <a:lnTo>
                    <a:pt x="156" y="40"/>
                  </a:lnTo>
                  <a:lnTo>
                    <a:pt x="119" y="55"/>
                  </a:lnTo>
                  <a:lnTo>
                    <a:pt x="97" y="70"/>
                  </a:lnTo>
                  <a:lnTo>
                    <a:pt x="74" y="96"/>
                  </a:lnTo>
                  <a:lnTo>
                    <a:pt x="63" y="118"/>
                  </a:lnTo>
                  <a:lnTo>
                    <a:pt x="63" y="125"/>
                  </a:lnTo>
                  <a:lnTo>
                    <a:pt x="71" y="133"/>
                  </a:lnTo>
                  <a:lnTo>
                    <a:pt x="86" y="151"/>
                  </a:lnTo>
                  <a:lnTo>
                    <a:pt x="126" y="170"/>
                  </a:lnTo>
                  <a:lnTo>
                    <a:pt x="189" y="195"/>
                  </a:lnTo>
                  <a:lnTo>
                    <a:pt x="285" y="221"/>
                  </a:lnTo>
                  <a:lnTo>
                    <a:pt x="448" y="236"/>
                  </a:lnTo>
                  <a:lnTo>
                    <a:pt x="522" y="244"/>
                  </a:lnTo>
                  <a:lnTo>
                    <a:pt x="577" y="251"/>
                  </a:lnTo>
                  <a:lnTo>
                    <a:pt x="525" y="255"/>
                  </a:lnTo>
                  <a:lnTo>
                    <a:pt x="511" y="251"/>
                  </a:lnTo>
                  <a:lnTo>
                    <a:pt x="507" y="251"/>
                  </a:lnTo>
                  <a:lnTo>
                    <a:pt x="448" y="251"/>
                  </a:lnTo>
                  <a:lnTo>
                    <a:pt x="378" y="240"/>
                  </a:lnTo>
                  <a:lnTo>
                    <a:pt x="226" y="214"/>
                  </a:lnTo>
                  <a:lnTo>
                    <a:pt x="141" y="195"/>
                  </a:lnTo>
                  <a:lnTo>
                    <a:pt x="71" y="170"/>
                  </a:lnTo>
                  <a:lnTo>
                    <a:pt x="41" y="155"/>
                  </a:lnTo>
                  <a:lnTo>
                    <a:pt x="19" y="140"/>
                  </a:lnTo>
                  <a:lnTo>
                    <a:pt x="4" y="125"/>
                  </a:lnTo>
                  <a:lnTo>
                    <a:pt x="0" y="11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6" name="図形 115"/>
            <p:cNvSpPr>
              <a:spLocks/>
            </p:cNvSpPr>
            <p:nvPr/>
          </p:nvSpPr>
          <p:spPr bwMode="auto">
            <a:xfrm>
              <a:off x="578025" y="5135742"/>
              <a:ext cx="748213" cy="365830"/>
            </a:xfrm>
            <a:custGeom>
              <a:avLst/>
              <a:gdLst/>
              <a:ahLst/>
              <a:cxnLst>
                <a:cxn ang="0">
                  <a:pos x="174" y="207"/>
                </a:cxn>
                <a:cxn ang="0">
                  <a:pos x="96" y="189"/>
                </a:cxn>
                <a:cxn ang="0">
                  <a:pos x="41" y="167"/>
                </a:cxn>
                <a:cxn ang="0">
                  <a:pos x="11" y="141"/>
                </a:cxn>
                <a:cxn ang="0">
                  <a:pos x="0" y="122"/>
                </a:cxn>
                <a:cxn ang="0">
                  <a:pos x="0" y="111"/>
                </a:cxn>
                <a:cxn ang="0">
                  <a:pos x="0" y="96"/>
                </a:cxn>
                <a:cxn ang="0">
                  <a:pos x="4" y="93"/>
                </a:cxn>
                <a:cxn ang="0">
                  <a:pos x="19" y="78"/>
                </a:cxn>
                <a:cxn ang="0">
                  <a:pos x="33" y="63"/>
                </a:cxn>
                <a:cxn ang="0">
                  <a:pos x="85" y="41"/>
                </a:cxn>
                <a:cxn ang="0">
                  <a:pos x="141" y="26"/>
                </a:cxn>
                <a:cxn ang="0">
                  <a:pos x="200" y="19"/>
                </a:cxn>
                <a:cxn ang="0">
                  <a:pos x="307" y="8"/>
                </a:cxn>
                <a:cxn ang="0">
                  <a:pos x="348" y="8"/>
                </a:cxn>
                <a:cxn ang="0">
                  <a:pos x="377" y="0"/>
                </a:cxn>
                <a:cxn ang="0">
                  <a:pos x="362" y="0"/>
                </a:cxn>
                <a:cxn ang="0">
                  <a:pos x="251" y="19"/>
                </a:cxn>
                <a:cxn ang="0">
                  <a:pos x="166" y="37"/>
                </a:cxn>
                <a:cxn ang="0">
                  <a:pos x="111" y="56"/>
                </a:cxn>
                <a:cxn ang="0">
                  <a:pos x="74" y="78"/>
                </a:cxn>
                <a:cxn ang="0">
                  <a:pos x="55" y="96"/>
                </a:cxn>
                <a:cxn ang="0">
                  <a:pos x="48" y="107"/>
                </a:cxn>
                <a:cxn ang="0">
                  <a:pos x="48" y="118"/>
                </a:cxn>
                <a:cxn ang="0">
                  <a:pos x="55" y="133"/>
                </a:cxn>
                <a:cxn ang="0">
                  <a:pos x="67" y="148"/>
                </a:cxn>
                <a:cxn ang="0">
                  <a:pos x="85" y="163"/>
                </a:cxn>
                <a:cxn ang="0">
                  <a:pos x="104" y="174"/>
                </a:cxn>
                <a:cxn ang="0">
                  <a:pos x="170" y="196"/>
                </a:cxn>
                <a:cxn ang="0">
                  <a:pos x="240" y="218"/>
                </a:cxn>
                <a:cxn ang="0">
                  <a:pos x="381" y="244"/>
                </a:cxn>
                <a:cxn ang="0">
                  <a:pos x="488" y="259"/>
                </a:cxn>
                <a:cxn ang="0">
                  <a:pos x="447" y="259"/>
                </a:cxn>
                <a:cxn ang="0">
                  <a:pos x="447" y="252"/>
                </a:cxn>
                <a:cxn ang="0">
                  <a:pos x="348" y="244"/>
                </a:cxn>
                <a:cxn ang="0">
                  <a:pos x="266" y="229"/>
                </a:cxn>
                <a:cxn ang="0">
                  <a:pos x="174" y="207"/>
                </a:cxn>
              </a:cxnLst>
              <a:rect l="0" t="0" r="0" b="0"/>
              <a:pathLst>
                <a:path w="488" h="259">
                  <a:moveTo>
                    <a:pt x="174" y="207"/>
                  </a:moveTo>
                  <a:lnTo>
                    <a:pt x="96" y="189"/>
                  </a:lnTo>
                  <a:lnTo>
                    <a:pt x="41" y="167"/>
                  </a:lnTo>
                  <a:lnTo>
                    <a:pt x="11" y="141"/>
                  </a:lnTo>
                  <a:lnTo>
                    <a:pt x="0" y="122"/>
                  </a:lnTo>
                  <a:lnTo>
                    <a:pt x="0" y="111"/>
                  </a:lnTo>
                  <a:lnTo>
                    <a:pt x="0" y="96"/>
                  </a:lnTo>
                  <a:lnTo>
                    <a:pt x="4" y="93"/>
                  </a:lnTo>
                  <a:lnTo>
                    <a:pt x="19" y="78"/>
                  </a:lnTo>
                  <a:lnTo>
                    <a:pt x="33" y="63"/>
                  </a:lnTo>
                  <a:lnTo>
                    <a:pt x="85" y="41"/>
                  </a:lnTo>
                  <a:lnTo>
                    <a:pt x="141" y="26"/>
                  </a:lnTo>
                  <a:lnTo>
                    <a:pt x="200" y="19"/>
                  </a:lnTo>
                  <a:lnTo>
                    <a:pt x="307" y="8"/>
                  </a:lnTo>
                  <a:lnTo>
                    <a:pt x="348" y="8"/>
                  </a:lnTo>
                  <a:lnTo>
                    <a:pt x="377" y="0"/>
                  </a:lnTo>
                  <a:lnTo>
                    <a:pt x="362" y="0"/>
                  </a:lnTo>
                  <a:lnTo>
                    <a:pt x="251" y="19"/>
                  </a:lnTo>
                  <a:lnTo>
                    <a:pt x="166" y="37"/>
                  </a:lnTo>
                  <a:lnTo>
                    <a:pt x="111" y="56"/>
                  </a:lnTo>
                  <a:lnTo>
                    <a:pt x="74" y="78"/>
                  </a:lnTo>
                  <a:lnTo>
                    <a:pt x="55" y="96"/>
                  </a:lnTo>
                  <a:lnTo>
                    <a:pt x="48" y="107"/>
                  </a:lnTo>
                  <a:lnTo>
                    <a:pt x="48" y="118"/>
                  </a:lnTo>
                  <a:lnTo>
                    <a:pt x="55" y="133"/>
                  </a:lnTo>
                  <a:lnTo>
                    <a:pt x="67" y="148"/>
                  </a:lnTo>
                  <a:lnTo>
                    <a:pt x="85" y="163"/>
                  </a:lnTo>
                  <a:lnTo>
                    <a:pt x="104" y="174"/>
                  </a:lnTo>
                  <a:lnTo>
                    <a:pt x="170" y="196"/>
                  </a:lnTo>
                  <a:lnTo>
                    <a:pt x="240" y="218"/>
                  </a:lnTo>
                  <a:lnTo>
                    <a:pt x="381" y="244"/>
                  </a:lnTo>
                  <a:lnTo>
                    <a:pt x="488" y="259"/>
                  </a:lnTo>
                  <a:lnTo>
                    <a:pt x="447" y="259"/>
                  </a:lnTo>
                  <a:lnTo>
                    <a:pt x="447" y="252"/>
                  </a:lnTo>
                  <a:lnTo>
                    <a:pt x="348" y="244"/>
                  </a:lnTo>
                  <a:lnTo>
                    <a:pt x="266" y="229"/>
                  </a:lnTo>
                  <a:lnTo>
                    <a:pt x="174" y="20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7" name="図形 116"/>
            <p:cNvSpPr>
              <a:spLocks/>
            </p:cNvSpPr>
            <p:nvPr/>
          </p:nvSpPr>
          <p:spPr bwMode="auto">
            <a:xfrm>
              <a:off x="771211" y="4827823"/>
              <a:ext cx="781944" cy="637024"/>
            </a:xfrm>
            <a:custGeom>
              <a:avLst/>
              <a:gdLst/>
              <a:ahLst/>
              <a:cxnLst>
                <a:cxn ang="0">
                  <a:pos x="321" y="0"/>
                </a:cxn>
                <a:cxn ang="0">
                  <a:pos x="377" y="7"/>
                </a:cxn>
                <a:cxn ang="0">
                  <a:pos x="395" y="15"/>
                </a:cxn>
                <a:cxn ang="0">
                  <a:pos x="436" y="30"/>
                </a:cxn>
                <a:cxn ang="0">
                  <a:pos x="465" y="44"/>
                </a:cxn>
                <a:cxn ang="0">
                  <a:pos x="491" y="59"/>
                </a:cxn>
                <a:cxn ang="0">
                  <a:pos x="506" y="85"/>
                </a:cxn>
                <a:cxn ang="0">
                  <a:pos x="510" y="115"/>
                </a:cxn>
                <a:cxn ang="0">
                  <a:pos x="510" y="141"/>
                </a:cxn>
                <a:cxn ang="0">
                  <a:pos x="502" y="159"/>
                </a:cxn>
                <a:cxn ang="0">
                  <a:pos x="477" y="181"/>
                </a:cxn>
                <a:cxn ang="0">
                  <a:pos x="440" y="200"/>
                </a:cxn>
                <a:cxn ang="0">
                  <a:pos x="406" y="211"/>
                </a:cxn>
                <a:cxn ang="0">
                  <a:pos x="366" y="218"/>
                </a:cxn>
                <a:cxn ang="0">
                  <a:pos x="307" y="237"/>
                </a:cxn>
                <a:cxn ang="0">
                  <a:pos x="281" y="237"/>
                </a:cxn>
                <a:cxn ang="0">
                  <a:pos x="229" y="244"/>
                </a:cxn>
                <a:cxn ang="0">
                  <a:pos x="188" y="259"/>
                </a:cxn>
                <a:cxn ang="0">
                  <a:pos x="173" y="274"/>
                </a:cxn>
                <a:cxn ang="0">
                  <a:pos x="155" y="288"/>
                </a:cxn>
                <a:cxn ang="0">
                  <a:pos x="144" y="307"/>
                </a:cxn>
                <a:cxn ang="0">
                  <a:pos x="136" y="322"/>
                </a:cxn>
                <a:cxn ang="0">
                  <a:pos x="136" y="336"/>
                </a:cxn>
                <a:cxn ang="0">
                  <a:pos x="140" y="355"/>
                </a:cxn>
                <a:cxn ang="0">
                  <a:pos x="151" y="377"/>
                </a:cxn>
                <a:cxn ang="0">
                  <a:pos x="170" y="396"/>
                </a:cxn>
                <a:cxn ang="0">
                  <a:pos x="185" y="410"/>
                </a:cxn>
                <a:cxn ang="0">
                  <a:pos x="244" y="436"/>
                </a:cxn>
                <a:cxn ang="0">
                  <a:pos x="310" y="451"/>
                </a:cxn>
                <a:cxn ang="0">
                  <a:pos x="214" y="440"/>
                </a:cxn>
                <a:cxn ang="0">
                  <a:pos x="151" y="425"/>
                </a:cxn>
                <a:cxn ang="0">
                  <a:pos x="88" y="407"/>
                </a:cxn>
                <a:cxn ang="0">
                  <a:pos x="48" y="392"/>
                </a:cxn>
                <a:cxn ang="0">
                  <a:pos x="26" y="377"/>
                </a:cxn>
                <a:cxn ang="0">
                  <a:pos x="11" y="366"/>
                </a:cxn>
                <a:cxn ang="0">
                  <a:pos x="0" y="355"/>
                </a:cxn>
                <a:cxn ang="0">
                  <a:pos x="0" y="344"/>
                </a:cxn>
                <a:cxn ang="0">
                  <a:pos x="3" y="325"/>
                </a:cxn>
                <a:cxn ang="0">
                  <a:pos x="15" y="311"/>
                </a:cxn>
                <a:cxn ang="0">
                  <a:pos x="29" y="296"/>
                </a:cxn>
                <a:cxn ang="0">
                  <a:pos x="48" y="285"/>
                </a:cxn>
                <a:cxn ang="0">
                  <a:pos x="96" y="266"/>
                </a:cxn>
                <a:cxn ang="0">
                  <a:pos x="144" y="251"/>
                </a:cxn>
                <a:cxn ang="0">
                  <a:pos x="236" y="229"/>
                </a:cxn>
                <a:cxn ang="0">
                  <a:pos x="281" y="226"/>
                </a:cxn>
                <a:cxn ang="0">
                  <a:pos x="336" y="214"/>
                </a:cxn>
                <a:cxn ang="0">
                  <a:pos x="380" y="200"/>
                </a:cxn>
                <a:cxn ang="0">
                  <a:pos x="417" y="181"/>
                </a:cxn>
                <a:cxn ang="0">
                  <a:pos x="436" y="155"/>
                </a:cxn>
                <a:cxn ang="0">
                  <a:pos x="451" y="141"/>
                </a:cxn>
                <a:cxn ang="0">
                  <a:pos x="454" y="118"/>
                </a:cxn>
                <a:cxn ang="0">
                  <a:pos x="462" y="104"/>
                </a:cxn>
                <a:cxn ang="0">
                  <a:pos x="454" y="78"/>
                </a:cxn>
                <a:cxn ang="0">
                  <a:pos x="440" y="63"/>
                </a:cxn>
                <a:cxn ang="0">
                  <a:pos x="421" y="44"/>
                </a:cxn>
                <a:cxn ang="0">
                  <a:pos x="403" y="33"/>
                </a:cxn>
                <a:cxn ang="0">
                  <a:pos x="351" y="7"/>
                </a:cxn>
                <a:cxn ang="0">
                  <a:pos x="321" y="0"/>
                </a:cxn>
              </a:cxnLst>
              <a:rect l="0" t="0" r="0" b="0"/>
              <a:pathLst>
                <a:path w="510" h="451">
                  <a:moveTo>
                    <a:pt x="321" y="0"/>
                  </a:moveTo>
                  <a:lnTo>
                    <a:pt x="377" y="7"/>
                  </a:lnTo>
                  <a:lnTo>
                    <a:pt x="395" y="15"/>
                  </a:lnTo>
                  <a:lnTo>
                    <a:pt x="436" y="30"/>
                  </a:lnTo>
                  <a:lnTo>
                    <a:pt x="465" y="44"/>
                  </a:lnTo>
                  <a:lnTo>
                    <a:pt x="491" y="59"/>
                  </a:lnTo>
                  <a:lnTo>
                    <a:pt x="506" y="85"/>
                  </a:lnTo>
                  <a:lnTo>
                    <a:pt x="510" y="115"/>
                  </a:lnTo>
                  <a:lnTo>
                    <a:pt x="510" y="141"/>
                  </a:lnTo>
                  <a:lnTo>
                    <a:pt x="502" y="159"/>
                  </a:lnTo>
                  <a:lnTo>
                    <a:pt x="477" y="181"/>
                  </a:lnTo>
                  <a:lnTo>
                    <a:pt x="440" y="200"/>
                  </a:lnTo>
                  <a:lnTo>
                    <a:pt x="406" y="211"/>
                  </a:lnTo>
                  <a:lnTo>
                    <a:pt x="366" y="218"/>
                  </a:lnTo>
                  <a:lnTo>
                    <a:pt x="307" y="237"/>
                  </a:lnTo>
                  <a:lnTo>
                    <a:pt x="281" y="237"/>
                  </a:lnTo>
                  <a:lnTo>
                    <a:pt x="229" y="244"/>
                  </a:lnTo>
                  <a:lnTo>
                    <a:pt x="188" y="259"/>
                  </a:lnTo>
                  <a:lnTo>
                    <a:pt x="173" y="274"/>
                  </a:lnTo>
                  <a:lnTo>
                    <a:pt x="155" y="288"/>
                  </a:lnTo>
                  <a:lnTo>
                    <a:pt x="144" y="307"/>
                  </a:lnTo>
                  <a:lnTo>
                    <a:pt x="136" y="322"/>
                  </a:lnTo>
                  <a:lnTo>
                    <a:pt x="136" y="336"/>
                  </a:lnTo>
                  <a:lnTo>
                    <a:pt x="140" y="355"/>
                  </a:lnTo>
                  <a:lnTo>
                    <a:pt x="151" y="377"/>
                  </a:lnTo>
                  <a:lnTo>
                    <a:pt x="170" y="396"/>
                  </a:lnTo>
                  <a:lnTo>
                    <a:pt x="185" y="410"/>
                  </a:lnTo>
                  <a:lnTo>
                    <a:pt x="244" y="436"/>
                  </a:lnTo>
                  <a:lnTo>
                    <a:pt x="310" y="451"/>
                  </a:lnTo>
                  <a:lnTo>
                    <a:pt x="214" y="440"/>
                  </a:lnTo>
                  <a:lnTo>
                    <a:pt x="151" y="425"/>
                  </a:lnTo>
                  <a:lnTo>
                    <a:pt x="88" y="407"/>
                  </a:lnTo>
                  <a:lnTo>
                    <a:pt x="48" y="392"/>
                  </a:lnTo>
                  <a:lnTo>
                    <a:pt x="26" y="377"/>
                  </a:lnTo>
                  <a:lnTo>
                    <a:pt x="11" y="366"/>
                  </a:lnTo>
                  <a:lnTo>
                    <a:pt x="0" y="355"/>
                  </a:lnTo>
                  <a:lnTo>
                    <a:pt x="0" y="344"/>
                  </a:lnTo>
                  <a:lnTo>
                    <a:pt x="3" y="325"/>
                  </a:lnTo>
                  <a:lnTo>
                    <a:pt x="15" y="311"/>
                  </a:lnTo>
                  <a:lnTo>
                    <a:pt x="29" y="296"/>
                  </a:lnTo>
                  <a:lnTo>
                    <a:pt x="48" y="285"/>
                  </a:lnTo>
                  <a:lnTo>
                    <a:pt x="96" y="266"/>
                  </a:lnTo>
                  <a:lnTo>
                    <a:pt x="144" y="251"/>
                  </a:lnTo>
                  <a:lnTo>
                    <a:pt x="236" y="229"/>
                  </a:lnTo>
                  <a:lnTo>
                    <a:pt x="281" y="226"/>
                  </a:lnTo>
                  <a:lnTo>
                    <a:pt x="336" y="214"/>
                  </a:lnTo>
                  <a:lnTo>
                    <a:pt x="380" y="200"/>
                  </a:lnTo>
                  <a:lnTo>
                    <a:pt x="417" y="181"/>
                  </a:lnTo>
                  <a:lnTo>
                    <a:pt x="436" y="155"/>
                  </a:lnTo>
                  <a:lnTo>
                    <a:pt x="451" y="141"/>
                  </a:lnTo>
                  <a:lnTo>
                    <a:pt x="454" y="118"/>
                  </a:lnTo>
                  <a:lnTo>
                    <a:pt x="462" y="104"/>
                  </a:lnTo>
                  <a:lnTo>
                    <a:pt x="454" y="78"/>
                  </a:lnTo>
                  <a:lnTo>
                    <a:pt x="440" y="63"/>
                  </a:lnTo>
                  <a:lnTo>
                    <a:pt x="421" y="44"/>
                  </a:lnTo>
                  <a:lnTo>
                    <a:pt x="403" y="33"/>
                  </a:lnTo>
                  <a:lnTo>
                    <a:pt x="351" y="7"/>
                  </a:lnTo>
                  <a:lnTo>
                    <a:pt x="321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8" name="図形 117"/>
            <p:cNvSpPr>
              <a:spLocks/>
            </p:cNvSpPr>
            <p:nvPr/>
          </p:nvSpPr>
          <p:spPr bwMode="auto">
            <a:xfrm>
              <a:off x="1139184" y="4827823"/>
              <a:ext cx="328110" cy="319218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85" y="4"/>
                </a:cxn>
                <a:cxn ang="0">
                  <a:pos x="137" y="26"/>
                </a:cxn>
                <a:cxn ang="0">
                  <a:pos x="166" y="41"/>
                </a:cxn>
                <a:cxn ang="0">
                  <a:pos x="192" y="59"/>
                </a:cxn>
                <a:cxn ang="0">
                  <a:pos x="207" y="78"/>
                </a:cxn>
                <a:cxn ang="0">
                  <a:pos x="214" y="104"/>
                </a:cxn>
                <a:cxn ang="0">
                  <a:pos x="214" y="118"/>
                </a:cxn>
                <a:cxn ang="0">
                  <a:pos x="207" y="141"/>
                </a:cxn>
                <a:cxn ang="0">
                  <a:pos x="196" y="155"/>
                </a:cxn>
                <a:cxn ang="0">
                  <a:pos x="170" y="174"/>
                </a:cxn>
                <a:cxn ang="0">
                  <a:pos x="140" y="196"/>
                </a:cxn>
                <a:cxn ang="0">
                  <a:pos x="96" y="211"/>
                </a:cxn>
                <a:cxn ang="0">
                  <a:pos x="41" y="218"/>
                </a:cxn>
                <a:cxn ang="0">
                  <a:pos x="0" y="226"/>
                </a:cxn>
                <a:cxn ang="0">
                  <a:pos x="55" y="211"/>
                </a:cxn>
                <a:cxn ang="0">
                  <a:pos x="85" y="200"/>
                </a:cxn>
                <a:cxn ang="0">
                  <a:pos x="111" y="181"/>
                </a:cxn>
                <a:cxn ang="0">
                  <a:pos x="129" y="166"/>
                </a:cxn>
                <a:cxn ang="0">
                  <a:pos x="140" y="144"/>
                </a:cxn>
                <a:cxn ang="0">
                  <a:pos x="144" y="133"/>
                </a:cxn>
                <a:cxn ang="0">
                  <a:pos x="144" y="115"/>
                </a:cxn>
                <a:cxn ang="0">
                  <a:pos x="140" y="96"/>
                </a:cxn>
                <a:cxn ang="0">
                  <a:pos x="129" y="74"/>
                </a:cxn>
                <a:cxn ang="0">
                  <a:pos x="92" y="44"/>
                </a:cxn>
                <a:cxn ang="0">
                  <a:pos x="52" y="19"/>
                </a:cxn>
                <a:cxn ang="0">
                  <a:pos x="0" y="0"/>
                </a:cxn>
                <a:cxn ang="0">
                  <a:pos x="59" y="0"/>
                </a:cxn>
              </a:cxnLst>
              <a:rect l="0" t="0" r="0" b="0"/>
              <a:pathLst>
                <a:path w="214" h="226">
                  <a:moveTo>
                    <a:pt x="59" y="0"/>
                  </a:moveTo>
                  <a:lnTo>
                    <a:pt x="85" y="4"/>
                  </a:lnTo>
                  <a:lnTo>
                    <a:pt x="137" y="26"/>
                  </a:lnTo>
                  <a:lnTo>
                    <a:pt x="166" y="41"/>
                  </a:lnTo>
                  <a:lnTo>
                    <a:pt x="192" y="59"/>
                  </a:lnTo>
                  <a:lnTo>
                    <a:pt x="207" y="78"/>
                  </a:lnTo>
                  <a:lnTo>
                    <a:pt x="214" y="104"/>
                  </a:lnTo>
                  <a:lnTo>
                    <a:pt x="214" y="118"/>
                  </a:lnTo>
                  <a:lnTo>
                    <a:pt x="207" y="141"/>
                  </a:lnTo>
                  <a:lnTo>
                    <a:pt x="196" y="155"/>
                  </a:lnTo>
                  <a:lnTo>
                    <a:pt x="170" y="174"/>
                  </a:lnTo>
                  <a:lnTo>
                    <a:pt x="140" y="196"/>
                  </a:lnTo>
                  <a:lnTo>
                    <a:pt x="96" y="211"/>
                  </a:lnTo>
                  <a:lnTo>
                    <a:pt x="41" y="218"/>
                  </a:lnTo>
                  <a:lnTo>
                    <a:pt x="0" y="226"/>
                  </a:lnTo>
                  <a:lnTo>
                    <a:pt x="55" y="211"/>
                  </a:lnTo>
                  <a:lnTo>
                    <a:pt x="85" y="200"/>
                  </a:lnTo>
                  <a:lnTo>
                    <a:pt x="111" y="181"/>
                  </a:lnTo>
                  <a:lnTo>
                    <a:pt x="129" y="166"/>
                  </a:lnTo>
                  <a:lnTo>
                    <a:pt x="140" y="144"/>
                  </a:lnTo>
                  <a:lnTo>
                    <a:pt x="144" y="133"/>
                  </a:lnTo>
                  <a:lnTo>
                    <a:pt x="144" y="115"/>
                  </a:lnTo>
                  <a:lnTo>
                    <a:pt x="140" y="96"/>
                  </a:lnTo>
                  <a:lnTo>
                    <a:pt x="129" y="74"/>
                  </a:lnTo>
                  <a:lnTo>
                    <a:pt x="92" y="44"/>
                  </a:lnTo>
                  <a:lnTo>
                    <a:pt x="52" y="19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9" name="図形 118"/>
            <p:cNvSpPr>
              <a:spLocks/>
            </p:cNvSpPr>
            <p:nvPr/>
          </p:nvSpPr>
          <p:spPr bwMode="auto">
            <a:xfrm>
              <a:off x="470699" y="4889972"/>
              <a:ext cx="243782" cy="261307"/>
            </a:xfrm>
            <a:custGeom>
              <a:avLst/>
              <a:gdLst/>
              <a:ahLst/>
              <a:cxnLst>
                <a:cxn ang="0">
                  <a:pos x="59" y="182"/>
                </a:cxn>
                <a:cxn ang="0">
                  <a:pos x="29" y="185"/>
                </a:cxn>
                <a:cxn ang="0">
                  <a:pos x="70" y="159"/>
                </a:cxn>
                <a:cxn ang="0">
                  <a:pos x="96" y="145"/>
                </a:cxn>
                <a:cxn ang="0">
                  <a:pos x="111" y="122"/>
                </a:cxn>
                <a:cxn ang="0">
                  <a:pos x="114" y="97"/>
                </a:cxn>
                <a:cxn ang="0">
                  <a:pos x="114" y="74"/>
                </a:cxn>
                <a:cxn ang="0">
                  <a:pos x="103" y="67"/>
                </a:cxn>
                <a:cxn ang="0">
                  <a:pos x="85" y="45"/>
                </a:cxn>
                <a:cxn ang="0">
                  <a:pos x="48" y="19"/>
                </a:cxn>
                <a:cxn ang="0">
                  <a:pos x="29" y="12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55" y="4"/>
                </a:cxn>
                <a:cxn ang="0">
                  <a:pos x="100" y="19"/>
                </a:cxn>
                <a:cxn ang="0">
                  <a:pos x="125" y="34"/>
                </a:cxn>
                <a:cxn ang="0">
                  <a:pos x="144" y="52"/>
                </a:cxn>
                <a:cxn ang="0">
                  <a:pos x="155" y="74"/>
                </a:cxn>
                <a:cxn ang="0">
                  <a:pos x="159" y="100"/>
                </a:cxn>
                <a:cxn ang="0">
                  <a:pos x="155" y="111"/>
                </a:cxn>
                <a:cxn ang="0">
                  <a:pos x="140" y="137"/>
                </a:cxn>
                <a:cxn ang="0">
                  <a:pos x="125" y="152"/>
                </a:cxn>
                <a:cxn ang="0">
                  <a:pos x="111" y="167"/>
                </a:cxn>
                <a:cxn ang="0">
                  <a:pos x="89" y="174"/>
                </a:cxn>
                <a:cxn ang="0">
                  <a:pos x="59" y="182"/>
                </a:cxn>
              </a:cxnLst>
              <a:rect l="0" t="0" r="0" b="0"/>
              <a:pathLst>
                <a:path w="159" h="185">
                  <a:moveTo>
                    <a:pt x="59" y="182"/>
                  </a:moveTo>
                  <a:lnTo>
                    <a:pt x="29" y="185"/>
                  </a:lnTo>
                  <a:lnTo>
                    <a:pt x="70" y="159"/>
                  </a:lnTo>
                  <a:lnTo>
                    <a:pt x="96" y="145"/>
                  </a:lnTo>
                  <a:lnTo>
                    <a:pt x="111" y="122"/>
                  </a:lnTo>
                  <a:lnTo>
                    <a:pt x="114" y="97"/>
                  </a:lnTo>
                  <a:lnTo>
                    <a:pt x="114" y="74"/>
                  </a:lnTo>
                  <a:lnTo>
                    <a:pt x="103" y="67"/>
                  </a:lnTo>
                  <a:lnTo>
                    <a:pt x="85" y="45"/>
                  </a:lnTo>
                  <a:lnTo>
                    <a:pt x="48" y="19"/>
                  </a:lnTo>
                  <a:lnTo>
                    <a:pt x="29" y="1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55" y="4"/>
                  </a:lnTo>
                  <a:lnTo>
                    <a:pt x="100" y="19"/>
                  </a:lnTo>
                  <a:lnTo>
                    <a:pt x="125" y="34"/>
                  </a:lnTo>
                  <a:lnTo>
                    <a:pt x="144" y="52"/>
                  </a:lnTo>
                  <a:lnTo>
                    <a:pt x="155" y="74"/>
                  </a:lnTo>
                  <a:lnTo>
                    <a:pt x="159" y="100"/>
                  </a:lnTo>
                  <a:lnTo>
                    <a:pt x="155" y="111"/>
                  </a:lnTo>
                  <a:lnTo>
                    <a:pt x="140" y="137"/>
                  </a:lnTo>
                  <a:lnTo>
                    <a:pt x="125" y="152"/>
                  </a:lnTo>
                  <a:lnTo>
                    <a:pt x="111" y="167"/>
                  </a:lnTo>
                  <a:lnTo>
                    <a:pt x="89" y="174"/>
                  </a:lnTo>
                  <a:lnTo>
                    <a:pt x="59" y="182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0" name="図形 119"/>
            <p:cNvSpPr>
              <a:spLocks/>
            </p:cNvSpPr>
            <p:nvPr/>
          </p:nvSpPr>
          <p:spPr bwMode="auto">
            <a:xfrm>
              <a:off x="617888" y="4911159"/>
              <a:ext cx="277513" cy="224583"/>
            </a:xfrm>
            <a:custGeom>
              <a:avLst/>
              <a:gdLst/>
              <a:ahLst/>
              <a:cxnLst>
                <a:cxn ang="0">
                  <a:pos x="118" y="144"/>
                </a:cxn>
                <a:cxn ang="0">
                  <a:pos x="78" y="152"/>
                </a:cxn>
                <a:cxn ang="0">
                  <a:pos x="0" y="159"/>
                </a:cxn>
                <a:cxn ang="0">
                  <a:pos x="33" y="141"/>
                </a:cxn>
                <a:cxn ang="0">
                  <a:pos x="55" y="115"/>
                </a:cxn>
                <a:cxn ang="0">
                  <a:pos x="70" y="85"/>
                </a:cxn>
                <a:cxn ang="0">
                  <a:pos x="63" y="59"/>
                </a:cxn>
                <a:cxn ang="0">
                  <a:pos x="55" y="37"/>
                </a:cxn>
                <a:cxn ang="0">
                  <a:pos x="33" y="15"/>
                </a:cxn>
                <a:cxn ang="0">
                  <a:pos x="7" y="0"/>
                </a:cxn>
                <a:cxn ang="0">
                  <a:pos x="74" y="15"/>
                </a:cxn>
                <a:cxn ang="0">
                  <a:pos x="115" y="26"/>
                </a:cxn>
                <a:cxn ang="0">
                  <a:pos x="140" y="41"/>
                </a:cxn>
                <a:cxn ang="0">
                  <a:pos x="144" y="45"/>
                </a:cxn>
                <a:cxn ang="0">
                  <a:pos x="170" y="67"/>
                </a:cxn>
                <a:cxn ang="0">
                  <a:pos x="174" y="82"/>
                </a:cxn>
                <a:cxn ang="0">
                  <a:pos x="181" y="85"/>
                </a:cxn>
                <a:cxn ang="0">
                  <a:pos x="170" y="107"/>
                </a:cxn>
                <a:cxn ang="0">
                  <a:pos x="148" y="126"/>
                </a:cxn>
                <a:cxn ang="0">
                  <a:pos x="118" y="144"/>
                </a:cxn>
              </a:cxnLst>
              <a:rect l="0" t="0" r="0" b="0"/>
              <a:pathLst>
                <a:path w="181" h="159">
                  <a:moveTo>
                    <a:pt x="118" y="144"/>
                  </a:moveTo>
                  <a:lnTo>
                    <a:pt x="78" y="152"/>
                  </a:lnTo>
                  <a:lnTo>
                    <a:pt x="0" y="159"/>
                  </a:lnTo>
                  <a:lnTo>
                    <a:pt x="33" y="141"/>
                  </a:lnTo>
                  <a:lnTo>
                    <a:pt x="55" y="115"/>
                  </a:lnTo>
                  <a:lnTo>
                    <a:pt x="70" y="85"/>
                  </a:lnTo>
                  <a:lnTo>
                    <a:pt x="63" y="59"/>
                  </a:lnTo>
                  <a:lnTo>
                    <a:pt x="55" y="37"/>
                  </a:lnTo>
                  <a:lnTo>
                    <a:pt x="33" y="15"/>
                  </a:lnTo>
                  <a:lnTo>
                    <a:pt x="7" y="0"/>
                  </a:lnTo>
                  <a:lnTo>
                    <a:pt x="74" y="15"/>
                  </a:lnTo>
                  <a:lnTo>
                    <a:pt x="115" y="26"/>
                  </a:lnTo>
                  <a:lnTo>
                    <a:pt x="140" y="41"/>
                  </a:lnTo>
                  <a:lnTo>
                    <a:pt x="144" y="45"/>
                  </a:lnTo>
                  <a:lnTo>
                    <a:pt x="170" y="67"/>
                  </a:lnTo>
                  <a:lnTo>
                    <a:pt x="174" y="82"/>
                  </a:lnTo>
                  <a:lnTo>
                    <a:pt x="181" y="85"/>
                  </a:lnTo>
                  <a:lnTo>
                    <a:pt x="170" y="107"/>
                  </a:lnTo>
                  <a:lnTo>
                    <a:pt x="148" y="126"/>
                  </a:lnTo>
                  <a:lnTo>
                    <a:pt x="118" y="14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1" name="図形 120"/>
            <p:cNvSpPr>
              <a:spLocks/>
            </p:cNvSpPr>
            <p:nvPr/>
          </p:nvSpPr>
          <p:spPr bwMode="auto">
            <a:xfrm>
              <a:off x="538161" y="4885735"/>
              <a:ext cx="441568" cy="224583"/>
            </a:xfrm>
            <a:custGeom>
              <a:avLst/>
              <a:gdLst/>
              <a:ahLst/>
              <a:cxnLst>
                <a:cxn ang="0">
                  <a:pos x="277" y="59"/>
                </a:cxn>
                <a:cxn ang="0">
                  <a:pos x="281" y="70"/>
                </a:cxn>
                <a:cxn ang="0">
                  <a:pos x="288" y="85"/>
                </a:cxn>
                <a:cxn ang="0">
                  <a:pos x="288" y="92"/>
                </a:cxn>
                <a:cxn ang="0">
                  <a:pos x="281" y="103"/>
                </a:cxn>
                <a:cxn ang="0">
                  <a:pos x="277" y="114"/>
                </a:cxn>
                <a:cxn ang="0">
                  <a:pos x="252" y="140"/>
                </a:cxn>
                <a:cxn ang="0">
                  <a:pos x="218" y="155"/>
                </a:cxn>
                <a:cxn ang="0">
                  <a:pos x="181" y="159"/>
                </a:cxn>
                <a:cxn ang="0">
                  <a:pos x="211" y="140"/>
                </a:cxn>
                <a:cxn ang="0">
                  <a:pos x="226" y="125"/>
                </a:cxn>
                <a:cxn ang="0">
                  <a:pos x="233" y="103"/>
                </a:cxn>
                <a:cxn ang="0">
                  <a:pos x="233" y="92"/>
                </a:cxn>
                <a:cxn ang="0">
                  <a:pos x="226" y="85"/>
                </a:cxn>
                <a:cxn ang="0">
                  <a:pos x="200" y="59"/>
                </a:cxn>
                <a:cxn ang="0">
                  <a:pos x="192" y="55"/>
                </a:cxn>
                <a:cxn ang="0">
                  <a:pos x="167" y="44"/>
                </a:cxn>
                <a:cxn ang="0">
                  <a:pos x="122" y="29"/>
                </a:cxn>
                <a:cxn ang="0">
                  <a:pos x="52" y="18"/>
                </a:cxn>
                <a:cxn ang="0">
                  <a:pos x="0" y="3"/>
                </a:cxn>
                <a:cxn ang="0">
                  <a:pos x="37" y="0"/>
                </a:cxn>
                <a:cxn ang="0">
                  <a:pos x="67" y="0"/>
                </a:cxn>
                <a:cxn ang="0">
                  <a:pos x="155" y="7"/>
                </a:cxn>
                <a:cxn ang="0">
                  <a:pos x="218" y="18"/>
                </a:cxn>
                <a:cxn ang="0">
                  <a:pos x="255" y="37"/>
                </a:cxn>
                <a:cxn ang="0">
                  <a:pos x="277" y="59"/>
                </a:cxn>
              </a:cxnLst>
              <a:rect l="0" t="0" r="0" b="0"/>
              <a:pathLst>
                <a:path w="288" h="159">
                  <a:moveTo>
                    <a:pt x="277" y="59"/>
                  </a:moveTo>
                  <a:lnTo>
                    <a:pt x="281" y="70"/>
                  </a:lnTo>
                  <a:lnTo>
                    <a:pt x="288" y="85"/>
                  </a:lnTo>
                  <a:lnTo>
                    <a:pt x="288" y="92"/>
                  </a:lnTo>
                  <a:lnTo>
                    <a:pt x="281" y="103"/>
                  </a:lnTo>
                  <a:lnTo>
                    <a:pt x="277" y="114"/>
                  </a:lnTo>
                  <a:lnTo>
                    <a:pt x="252" y="140"/>
                  </a:lnTo>
                  <a:lnTo>
                    <a:pt x="218" y="155"/>
                  </a:lnTo>
                  <a:lnTo>
                    <a:pt x="181" y="159"/>
                  </a:lnTo>
                  <a:lnTo>
                    <a:pt x="211" y="140"/>
                  </a:lnTo>
                  <a:lnTo>
                    <a:pt x="226" y="125"/>
                  </a:lnTo>
                  <a:lnTo>
                    <a:pt x="233" y="103"/>
                  </a:lnTo>
                  <a:lnTo>
                    <a:pt x="233" y="92"/>
                  </a:lnTo>
                  <a:lnTo>
                    <a:pt x="226" y="85"/>
                  </a:lnTo>
                  <a:lnTo>
                    <a:pt x="200" y="59"/>
                  </a:lnTo>
                  <a:lnTo>
                    <a:pt x="192" y="55"/>
                  </a:lnTo>
                  <a:lnTo>
                    <a:pt x="167" y="44"/>
                  </a:lnTo>
                  <a:lnTo>
                    <a:pt x="122" y="29"/>
                  </a:lnTo>
                  <a:lnTo>
                    <a:pt x="52" y="18"/>
                  </a:lnTo>
                  <a:lnTo>
                    <a:pt x="0" y="3"/>
                  </a:lnTo>
                  <a:lnTo>
                    <a:pt x="37" y="0"/>
                  </a:lnTo>
                  <a:lnTo>
                    <a:pt x="67" y="0"/>
                  </a:lnTo>
                  <a:lnTo>
                    <a:pt x="155" y="7"/>
                  </a:lnTo>
                  <a:lnTo>
                    <a:pt x="218" y="18"/>
                  </a:lnTo>
                  <a:lnTo>
                    <a:pt x="255" y="37"/>
                  </a:lnTo>
                  <a:lnTo>
                    <a:pt x="277" y="59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2" name="図形 121"/>
            <p:cNvSpPr>
              <a:spLocks/>
            </p:cNvSpPr>
            <p:nvPr/>
          </p:nvSpPr>
          <p:spPr bwMode="auto">
            <a:xfrm>
              <a:off x="680751" y="4885735"/>
              <a:ext cx="10733" cy="14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0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3" name="図形 122"/>
            <p:cNvSpPr>
              <a:spLocks/>
            </p:cNvSpPr>
            <p:nvPr/>
          </p:nvSpPr>
          <p:spPr bwMode="auto">
            <a:xfrm>
              <a:off x="628621" y="4827823"/>
              <a:ext cx="102726" cy="46612"/>
            </a:xfrm>
            <a:custGeom>
              <a:avLst/>
              <a:gdLst/>
              <a:ahLst/>
              <a:cxnLst>
                <a:cxn ang="0">
                  <a:pos x="52" y="33"/>
                </a:cxn>
                <a:cxn ang="0">
                  <a:pos x="8" y="33"/>
                </a:cxn>
                <a:cxn ang="0">
                  <a:pos x="22" y="30"/>
                </a:cxn>
                <a:cxn ang="0">
                  <a:pos x="26" y="19"/>
                </a:cxn>
                <a:cxn ang="0">
                  <a:pos x="22" y="7"/>
                </a:cxn>
                <a:cxn ang="0">
                  <a:pos x="0" y="0"/>
                </a:cxn>
                <a:cxn ang="0">
                  <a:pos x="41" y="0"/>
                </a:cxn>
                <a:cxn ang="0">
                  <a:pos x="41" y="4"/>
                </a:cxn>
                <a:cxn ang="0">
                  <a:pos x="63" y="7"/>
                </a:cxn>
                <a:cxn ang="0">
                  <a:pos x="67" y="15"/>
                </a:cxn>
                <a:cxn ang="0">
                  <a:pos x="63" y="26"/>
                </a:cxn>
                <a:cxn ang="0">
                  <a:pos x="52" y="33"/>
                </a:cxn>
              </a:cxnLst>
              <a:rect l="0" t="0" r="0" b="0"/>
              <a:pathLst>
                <a:path w="67" h="33">
                  <a:moveTo>
                    <a:pt x="52" y="33"/>
                  </a:moveTo>
                  <a:lnTo>
                    <a:pt x="8" y="33"/>
                  </a:lnTo>
                  <a:lnTo>
                    <a:pt x="22" y="30"/>
                  </a:lnTo>
                  <a:lnTo>
                    <a:pt x="26" y="19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4"/>
                  </a:lnTo>
                  <a:lnTo>
                    <a:pt x="63" y="7"/>
                  </a:lnTo>
                  <a:lnTo>
                    <a:pt x="67" y="15"/>
                  </a:lnTo>
                  <a:lnTo>
                    <a:pt x="63" y="26"/>
                  </a:lnTo>
                  <a:lnTo>
                    <a:pt x="52" y="33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4" name="図形 123"/>
            <p:cNvSpPr>
              <a:spLocks/>
            </p:cNvSpPr>
            <p:nvPr/>
          </p:nvSpPr>
          <p:spPr bwMode="auto">
            <a:xfrm>
              <a:off x="708349" y="4827823"/>
              <a:ext cx="90460" cy="46612"/>
            </a:xfrm>
            <a:custGeom>
              <a:avLst/>
              <a:gdLst/>
              <a:ahLst/>
              <a:cxnLst>
                <a:cxn ang="0">
                  <a:pos x="33" y="30"/>
                </a:cxn>
                <a:cxn ang="0">
                  <a:pos x="4" y="33"/>
                </a:cxn>
                <a:cxn ang="0">
                  <a:pos x="15" y="26"/>
                </a:cxn>
                <a:cxn ang="0">
                  <a:pos x="19" y="15"/>
                </a:cxn>
                <a:cxn ang="0">
                  <a:pos x="15" y="7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52" y="7"/>
                </a:cxn>
                <a:cxn ang="0">
                  <a:pos x="59" y="15"/>
                </a:cxn>
                <a:cxn ang="0">
                  <a:pos x="56" y="26"/>
                </a:cxn>
                <a:cxn ang="0">
                  <a:pos x="33" y="30"/>
                </a:cxn>
              </a:cxnLst>
              <a:rect l="0" t="0" r="0" b="0"/>
              <a:pathLst>
                <a:path w="59" h="33">
                  <a:moveTo>
                    <a:pt x="33" y="30"/>
                  </a:moveTo>
                  <a:lnTo>
                    <a:pt x="4" y="33"/>
                  </a:lnTo>
                  <a:lnTo>
                    <a:pt x="15" y="26"/>
                  </a:lnTo>
                  <a:lnTo>
                    <a:pt x="19" y="15"/>
                  </a:lnTo>
                  <a:lnTo>
                    <a:pt x="15" y="7"/>
                  </a:lnTo>
                  <a:lnTo>
                    <a:pt x="0" y="0"/>
                  </a:lnTo>
                  <a:lnTo>
                    <a:pt x="30" y="0"/>
                  </a:lnTo>
                  <a:lnTo>
                    <a:pt x="52" y="7"/>
                  </a:lnTo>
                  <a:lnTo>
                    <a:pt x="59" y="15"/>
                  </a:lnTo>
                  <a:lnTo>
                    <a:pt x="56" y="26"/>
                  </a:lnTo>
                  <a:lnTo>
                    <a:pt x="33" y="3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5" name="図形 124"/>
            <p:cNvSpPr>
              <a:spLocks/>
            </p:cNvSpPr>
            <p:nvPr/>
          </p:nvSpPr>
          <p:spPr bwMode="auto">
            <a:xfrm>
              <a:off x="153322" y="5188003"/>
              <a:ext cx="617889" cy="276844"/>
            </a:xfrm>
            <a:custGeom>
              <a:avLst/>
              <a:gdLst/>
              <a:ahLst/>
              <a:cxnLst>
                <a:cxn ang="0">
                  <a:pos x="7" y="100"/>
                </a:cxn>
                <a:cxn ang="0">
                  <a:pos x="0" y="89"/>
                </a:cxn>
                <a:cxn ang="0">
                  <a:pos x="7" y="74"/>
                </a:cxn>
                <a:cxn ang="0">
                  <a:pos x="11" y="67"/>
                </a:cxn>
                <a:cxn ang="0">
                  <a:pos x="26" y="44"/>
                </a:cxn>
                <a:cxn ang="0">
                  <a:pos x="55" y="30"/>
                </a:cxn>
                <a:cxn ang="0">
                  <a:pos x="100" y="11"/>
                </a:cxn>
                <a:cxn ang="0">
                  <a:pos x="166" y="0"/>
                </a:cxn>
                <a:cxn ang="0">
                  <a:pos x="196" y="0"/>
                </a:cxn>
                <a:cxn ang="0">
                  <a:pos x="122" y="19"/>
                </a:cxn>
                <a:cxn ang="0">
                  <a:pos x="96" y="30"/>
                </a:cxn>
                <a:cxn ang="0">
                  <a:pos x="59" y="44"/>
                </a:cxn>
                <a:cxn ang="0">
                  <a:pos x="52" y="59"/>
                </a:cxn>
                <a:cxn ang="0">
                  <a:pos x="44" y="70"/>
                </a:cxn>
                <a:cxn ang="0">
                  <a:pos x="52" y="89"/>
                </a:cxn>
                <a:cxn ang="0">
                  <a:pos x="59" y="104"/>
                </a:cxn>
                <a:cxn ang="0">
                  <a:pos x="77" y="122"/>
                </a:cxn>
                <a:cxn ang="0">
                  <a:pos x="96" y="137"/>
                </a:cxn>
                <a:cxn ang="0">
                  <a:pos x="129" y="152"/>
                </a:cxn>
                <a:cxn ang="0">
                  <a:pos x="222" y="174"/>
                </a:cxn>
                <a:cxn ang="0">
                  <a:pos x="321" y="192"/>
                </a:cxn>
                <a:cxn ang="0">
                  <a:pos x="403" y="196"/>
                </a:cxn>
                <a:cxn ang="0">
                  <a:pos x="318" y="192"/>
                </a:cxn>
                <a:cxn ang="0">
                  <a:pos x="185" y="181"/>
                </a:cxn>
                <a:cxn ang="0">
                  <a:pos x="122" y="166"/>
                </a:cxn>
                <a:cxn ang="0">
                  <a:pos x="66" y="152"/>
                </a:cxn>
                <a:cxn ang="0">
                  <a:pos x="26" y="126"/>
                </a:cxn>
                <a:cxn ang="0">
                  <a:pos x="11" y="115"/>
                </a:cxn>
                <a:cxn ang="0">
                  <a:pos x="7" y="100"/>
                </a:cxn>
              </a:cxnLst>
              <a:rect l="0" t="0" r="0" b="0"/>
              <a:pathLst>
                <a:path w="403" h="196">
                  <a:moveTo>
                    <a:pt x="7" y="100"/>
                  </a:moveTo>
                  <a:lnTo>
                    <a:pt x="0" y="89"/>
                  </a:lnTo>
                  <a:lnTo>
                    <a:pt x="7" y="74"/>
                  </a:lnTo>
                  <a:lnTo>
                    <a:pt x="11" y="67"/>
                  </a:lnTo>
                  <a:lnTo>
                    <a:pt x="26" y="44"/>
                  </a:lnTo>
                  <a:lnTo>
                    <a:pt x="55" y="30"/>
                  </a:lnTo>
                  <a:lnTo>
                    <a:pt x="100" y="11"/>
                  </a:lnTo>
                  <a:lnTo>
                    <a:pt x="166" y="0"/>
                  </a:lnTo>
                  <a:lnTo>
                    <a:pt x="196" y="0"/>
                  </a:lnTo>
                  <a:lnTo>
                    <a:pt x="122" y="19"/>
                  </a:lnTo>
                  <a:lnTo>
                    <a:pt x="96" y="30"/>
                  </a:lnTo>
                  <a:lnTo>
                    <a:pt x="59" y="44"/>
                  </a:lnTo>
                  <a:lnTo>
                    <a:pt x="52" y="59"/>
                  </a:lnTo>
                  <a:lnTo>
                    <a:pt x="44" y="70"/>
                  </a:lnTo>
                  <a:lnTo>
                    <a:pt x="52" y="89"/>
                  </a:lnTo>
                  <a:lnTo>
                    <a:pt x="59" y="104"/>
                  </a:lnTo>
                  <a:lnTo>
                    <a:pt x="77" y="122"/>
                  </a:lnTo>
                  <a:lnTo>
                    <a:pt x="96" y="137"/>
                  </a:lnTo>
                  <a:lnTo>
                    <a:pt x="129" y="152"/>
                  </a:lnTo>
                  <a:lnTo>
                    <a:pt x="222" y="174"/>
                  </a:lnTo>
                  <a:lnTo>
                    <a:pt x="321" y="192"/>
                  </a:lnTo>
                  <a:lnTo>
                    <a:pt x="403" y="196"/>
                  </a:lnTo>
                  <a:lnTo>
                    <a:pt x="318" y="192"/>
                  </a:lnTo>
                  <a:lnTo>
                    <a:pt x="185" y="181"/>
                  </a:lnTo>
                  <a:lnTo>
                    <a:pt x="122" y="166"/>
                  </a:lnTo>
                  <a:lnTo>
                    <a:pt x="66" y="152"/>
                  </a:lnTo>
                  <a:lnTo>
                    <a:pt x="26" y="126"/>
                  </a:lnTo>
                  <a:lnTo>
                    <a:pt x="11" y="115"/>
                  </a:lnTo>
                  <a:lnTo>
                    <a:pt x="7" y="10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6" name="図形 125"/>
            <p:cNvSpPr>
              <a:spLocks/>
            </p:cNvSpPr>
            <p:nvPr/>
          </p:nvSpPr>
          <p:spPr bwMode="auto">
            <a:xfrm>
              <a:off x="233049" y="4827823"/>
              <a:ext cx="1126919" cy="673748"/>
            </a:xfrm>
            <a:custGeom>
              <a:avLst/>
              <a:gdLst/>
              <a:ahLst/>
              <a:cxnLst>
                <a:cxn ang="0">
                  <a:pos x="561" y="466"/>
                </a:cxn>
                <a:cxn ang="0">
                  <a:pos x="329" y="447"/>
                </a:cxn>
                <a:cxn ang="0">
                  <a:pos x="159" y="421"/>
                </a:cxn>
                <a:cxn ang="0">
                  <a:pos x="55" y="392"/>
                </a:cxn>
                <a:cxn ang="0">
                  <a:pos x="14" y="355"/>
                </a:cxn>
                <a:cxn ang="0">
                  <a:pos x="0" y="325"/>
                </a:cxn>
                <a:cxn ang="0">
                  <a:pos x="7" y="307"/>
                </a:cxn>
                <a:cxn ang="0">
                  <a:pos x="77" y="274"/>
                </a:cxn>
                <a:cxn ang="0">
                  <a:pos x="173" y="251"/>
                </a:cxn>
                <a:cxn ang="0">
                  <a:pos x="314" y="237"/>
                </a:cxn>
                <a:cxn ang="0">
                  <a:pos x="421" y="226"/>
                </a:cxn>
                <a:cxn ang="0">
                  <a:pos x="502" y="200"/>
                </a:cxn>
                <a:cxn ang="0">
                  <a:pos x="550" y="159"/>
                </a:cxn>
                <a:cxn ang="0">
                  <a:pos x="565" y="104"/>
                </a:cxn>
                <a:cxn ang="0">
                  <a:pos x="550" y="78"/>
                </a:cxn>
                <a:cxn ang="0">
                  <a:pos x="521" y="56"/>
                </a:cxn>
                <a:cxn ang="0">
                  <a:pos x="439" y="33"/>
                </a:cxn>
                <a:cxn ang="0">
                  <a:pos x="362" y="30"/>
                </a:cxn>
                <a:cxn ang="0">
                  <a:pos x="369" y="15"/>
                </a:cxn>
                <a:cxn ang="0">
                  <a:pos x="354" y="0"/>
                </a:cxn>
                <a:cxn ang="0">
                  <a:pos x="595" y="4"/>
                </a:cxn>
                <a:cxn ang="0">
                  <a:pos x="676" y="41"/>
                </a:cxn>
                <a:cxn ang="0">
                  <a:pos x="717" y="74"/>
                </a:cxn>
                <a:cxn ang="0">
                  <a:pos x="735" y="115"/>
                </a:cxn>
                <a:cxn ang="0">
                  <a:pos x="731" y="144"/>
                </a:cxn>
                <a:cxn ang="0">
                  <a:pos x="691" y="181"/>
                </a:cxn>
                <a:cxn ang="0">
                  <a:pos x="643" y="203"/>
                </a:cxn>
                <a:cxn ang="0">
                  <a:pos x="573" y="218"/>
                </a:cxn>
                <a:cxn ang="0">
                  <a:pos x="421" y="229"/>
                </a:cxn>
                <a:cxn ang="0">
                  <a:pos x="306" y="255"/>
                </a:cxn>
                <a:cxn ang="0">
                  <a:pos x="240" y="288"/>
                </a:cxn>
                <a:cxn ang="0">
                  <a:pos x="221" y="314"/>
                </a:cxn>
                <a:cxn ang="0">
                  <a:pos x="221" y="340"/>
                </a:cxn>
                <a:cxn ang="0">
                  <a:pos x="266" y="385"/>
                </a:cxn>
                <a:cxn ang="0">
                  <a:pos x="399" y="429"/>
                </a:cxn>
                <a:cxn ang="0">
                  <a:pos x="565" y="462"/>
                </a:cxn>
                <a:cxn ang="0">
                  <a:pos x="621" y="477"/>
                </a:cxn>
              </a:cxnLst>
              <a:rect l="0" t="0" r="0" b="0"/>
              <a:pathLst>
                <a:path w="735" h="477">
                  <a:moveTo>
                    <a:pt x="602" y="470"/>
                  </a:moveTo>
                  <a:lnTo>
                    <a:pt x="561" y="466"/>
                  </a:lnTo>
                  <a:lnTo>
                    <a:pt x="380" y="451"/>
                  </a:lnTo>
                  <a:lnTo>
                    <a:pt x="329" y="447"/>
                  </a:lnTo>
                  <a:lnTo>
                    <a:pt x="221" y="436"/>
                  </a:lnTo>
                  <a:lnTo>
                    <a:pt x="159" y="421"/>
                  </a:lnTo>
                  <a:lnTo>
                    <a:pt x="99" y="410"/>
                  </a:lnTo>
                  <a:lnTo>
                    <a:pt x="55" y="392"/>
                  </a:lnTo>
                  <a:lnTo>
                    <a:pt x="29" y="370"/>
                  </a:lnTo>
                  <a:lnTo>
                    <a:pt x="14" y="355"/>
                  </a:lnTo>
                  <a:lnTo>
                    <a:pt x="3" y="340"/>
                  </a:lnTo>
                  <a:lnTo>
                    <a:pt x="0" y="325"/>
                  </a:lnTo>
                  <a:lnTo>
                    <a:pt x="3" y="314"/>
                  </a:lnTo>
                  <a:lnTo>
                    <a:pt x="7" y="307"/>
                  </a:lnTo>
                  <a:lnTo>
                    <a:pt x="44" y="288"/>
                  </a:lnTo>
                  <a:lnTo>
                    <a:pt x="77" y="274"/>
                  </a:lnTo>
                  <a:lnTo>
                    <a:pt x="170" y="251"/>
                  </a:lnTo>
                  <a:lnTo>
                    <a:pt x="173" y="251"/>
                  </a:lnTo>
                  <a:lnTo>
                    <a:pt x="244" y="240"/>
                  </a:lnTo>
                  <a:lnTo>
                    <a:pt x="314" y="237"/>
                  </a:lnTo>
                  <a:lnTo>
                    <a:pt x="351" y="229"/>
                  </a:lnTo>
                  <a:lnTo>
                    <a:pt x="421" y="226"/>
                  </a:lnTo>
                  <a:lnTo>
                    <a:pt x="462" y="214"/>
                  </a:lnTo>
                  <a:lnTo>
                    <a:pt x="502" y="200"/>
                  </a:lnTo>
                  <a:lnTo>
                    <a:pt x="532" y="185"/>
                  </a:lnTo>
                  <a:lnTo>
                    <a:pt x="550" y="159"/>
                  </a:lnTo>
                  <a:lnTo>
                    <a:pt x="565" y="141"/>
                  </a:lnTo>
                  <a:lnTo>
                    <a:pt x="565" y="104"/>
                  </a:lnTo>
                  <a:lnTo>
                    <a:pt x="561" y="96"/>
                  </a:lnTo>
                  <a:lnTo>
                    <a:pt x="550" y="78"/>
                  </a:lnTo>
                  <a:lnTo>
                    <a:pt x="536" y="70"/>
                  </a:lnTo>
                  <a:lnTo>
                    <a:pt x="521" y="56"/>
                  </a:lnTo>
                  <a:lnTo>
                    <a:pt x="487" y="41"/>
                  </a:lnTo>
                  <a:lnTo>
                    <a:pt x="439" y="33"/>
                  </a:lnTo>
                  <a:lnTo>
                    <a:pt x="384" y="30"/>
                  </a:lnTo>
                  <a:lnTo>
                    <a:pt x="362" y="30"/>
                  </a:lnTo>
                  <a:lnTo>
                    <a:pt x="369" y="26"/>
                  </a:lnTo>
                  <a:lnTo>
                    <a:pt x="369" y="15"/>
                  </a:lnTo>
                  <a:lnTo>
                    <a:pt x="366" y="4"/>
                  </a:lnTo>
                  <a:lnTo>
                    <a:pt x="354" y="0"/>
                  </a:lnTo>
                  <a:lnTo>
                    <a:pt x="565" y="0"/>
                  </a:lnTo>
                  <a:lnTo>
                    <a:pt x="595" y="4"/>
                  </a:lnTo>
                  <a:lnTo>
                    <a:pt x="628" y="15"/>
                  </a:lnTo>
                  <a:lnTo>
                    <a:pt x="676" y="41"/>
                  </a:lnTo>
                  <a:lnTo>
                    <a:pt x="706" y="63"/>
                  </a:lnTo>
                  <a:lnTo>
                    <a:pt x="717" y="74"/>
                  </a:lnTo>
                  <a:lnTo>
                    <a:pt x="731" y="96"/>
                  </a:lnTo>
                  <a:lnTo>
                    <a:pt x="735" y="115"/>
                  </a:lnTo>
                  <a:lnTo>
                    <a:pt x="735" y="133"/>
                  </a:lnTo>
                  <a:lnTo>
                    <a:pt x="731" y="144"/>
                  </a:lnTo>
                  <a:lnTo>
                    <a:pt x="717" y="166"/>
                  </a:lnTo>
                  <a:lnTo>
                    <a:pt x="691" y="181"/>
                  </a:lnTo>
                  <a:lnTo>
                    <a:pt x="672" y="196"/>
                  </a:lnTo>
                  <a:lnTo>
                    <a:pt x="643" y="203"/>
                  </a:lnTo>
                  <a:lnTo>
                    <a:pt x="591" y="214"/>
                  </a:lnTo>
                  <a:lnTo>
                    <a:pt x="573" y="218"/>
                  </a:lnTo>
                  <a:lnTo>
                    <a:pt x="532" y="218"/>
                  </a:lnTo>
                  <a:lnTo>
                    <a:pt x="421" y="229"/>
                  </a:lnTo>
                  <a:lnTo>
                    <a:pt x="362" y="240"/>
                  </a:lnTo>
                  <a:lnTo>
                    <a:pt x="306" y="255"/>
                  </a:lnTo>
                  <a:lnTo>
                    <a:pt x="258" y="281"/>
                  </a:lnTo>
                  <a:lnTo>
                    <a:pt x="240" y="288"/>
                  </a:lnTo>
                  <a:lnTo>
                    <a:pt x="229" y="307"/>
                  </a:lnTo>
                  <a:lnTo>
                    <a:pt x="221" y="314"/>
                  </a:lnTo>
                  <a:lnTo>
                    <a:pt x="221" y="325"/>
                  </a:lnTo>
                  <a:lnTo>
                    <a:pt x="221" y="340"/>
                  </a:lnTo>
                  <a:lnTo>
                    <a:pt x="236" y="366"/>
                  </a:lnTo>
                  <a:lnTo>
                    <a:pt x="266" y="385"/>
                  </a:lnTo>
                  <a:lnTo>
                    <a:pt x="314" y="410"/>
                  </a:lnTo>
                  <a:lnTo>
                    <a:pt x="399" y="429"/>
                  </a:lnTo>
                  <a:lnTo>
                    <a:pt x="487" y="447"/>
                  </a:lnTo>
                  <a:lnTo>
                    <a:pt x="565" y="462"/>
                  </a:lnTo>
                  <a:lnTo>
                    <a:pt x="661" y="477"/>
                  </a:lnTo>
                  <a:lnTo>
                    <a:pt x="621" y="477"/>
                  </a:lnTo>
                  <a:lnTo>
                    <a:pt x="602" y="47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7" name="図形 126"/>
            <p:cNvSpPr>
              <a:spLocks/>
            </p:cNvSpPr>
            <p:nvPr/>
          </p:nvSpPr>
          <p:spPr bwMode="auto">
            <a:xfrm>
              <a:off x="390971" y="5710617"/>
              <a:ext cx="720615" cy="313568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2"/>
                </a:cxn>
                <a:cxn ang="0">
                  <a:pos x="7" y="107"/>
                </a:cxn>
                <a:cxn ang="0">
                  <a:pos x="15" y="92"/>
                </a:cxn>
                <a:cxn ang="0">
                  <a:pos x="41" y="77"/>
                </a:cxn>
                <a:cxn ang="0">
                  <a:pos x="81" y="55"/>
                </a:cxn>
                <a:cxn ang="0">
                  <a:pos x="141" y="40"/>
                </a:cxn>
                <a:cxn ang="0">
                  <a:pos x="222" y="33"/>
                </a:cxn>
                <a:cxn ang="0">
                  <a:pos x="384" y="11"/>
                </a:cxn>
                <a:cxn ang="0">
                  <a:pos x="407" y="7"/>
                </a:cxn>
                <a:cxn ang="0">
                  <a:pos x="470" y="0"/>
                </a:cxn>
                <a:cxn ang="0">
                  <a:pos x="436" y="11"/>
                </a:cxn>
                <a:cxn ang="0">
                  <a:pos x="421" y="22"/>
                </a:cxn>
                <a:cxn ang="0">
                  <a:pos x="407" y="22"/>
                </a:cxn>
                <a:cxn ang="0">
                  <a:pos x="233" y="37"/>
                </a:cxn>
                <a:cxn ang="0">
                  <a:pos x="181" y="48"/>
                </a:cxn>
                <a:cxn ang="0">
                  <a:pos x="122" y="55"/>
                </a:cxn>
                <a:cxn ang="0">
                  <a:pos x="81" y="70"/>
                </a:cxn>
                <a:cxn ang="0">
                  <a:pos x="56" y="85"/>
                </a:cxn>
                <a:cxn ang="0">
                  <a:pos x="48" y="103"/>
                </a:cxn>
                <a:cxn ang="0">
                  <a:pos x="41" y="122"/>
                </a:cxn>
                <a:cxn ang="0">
                  <a:pos x="48" y="125"/>
                </a:cxn>
                <a:cxn ang="0">
                  <a:pos x="63" y="140"/>
                </a:cxn>
                <a:cxn ang="0">
                  <a:pos x="81" y="155"/>
                </a:cxn>
                <a:cxn ang="0">
                  <a:pos x="133" y="188"/>
                </a:cxn>
                <a:cxn ang="0">
                  <a:pos x="196" y="207"/>
                </a:cxn>
                <a:cxn ang="0">
                  <a:pos x="263" y="222"/>
                </a:cxn>
                <a:cxn ang="0">
                  <a:pos x="203" y="218"/>
                </a:cxn>
                <a:cxn ang="0">
                  <a:pos x="118" y="196"/>
                </a:cxn>
                <a:cxn ang="0">
                  <a:pos x="78" y="188"/>
                </a:cxn>
                <a:cxn ang="0">
                  <a:pos x="41" y="166"/>
                </a:cxn>
                <a:cxn ang="0">
                  <a:pos x="15" y="148"/>
                </a:cxn>
                <a:cxn ang="0">
                  <a:pos x="7" y="133"/>
                </a:cxn>
                <a:cxn ang="0">
                  <a:pos x="0" y="125"/>
                </a:cxn>
              </a:cxnLst>
              <a:rect l="0" t="0" r="0" b="0"/>
              <a:pathLst>
                <a:path w="470" h="222">
                  <a:moveTo>
                    <a:pt x="0" y="125"/>
                  </a:moveTo>
                  <a:lnTo>
                    <a:pt x="0" y="122"/>
                  </a:lnTo>
                  <a:lnTo>
                    <a:pt x="7" y="107"/>
                  </a:lnTo>
                  <a:lnTo>
                    <a:pt x="15" y="92"/>
                  </a:lnTo>
                  <a:lnTo>
                    <a:pt x="41" y="77"/>
                  </a:lnTo>
                  <a:lnTo>
                    <a:pt x="81" y="55"/>
                  </a:lnTo>
                  <a:lnTo>
                    <a:pt x="141" y="40"/>
                  </a:lnTo>
                  <a:lnTo>
                    <a:pt x="222" y="33"/>
                  </a:lnTo>
                  <a:lnTo>
                    <a:pt x="384" y="11"/>
                  </a:lnTo>
                  <a:lnTo>
                    <a:pt x="407" y="7"/>
                  </a:lnTo>
                  <a:lnTo>
                    <a:pt x="470" y="0"/>
                  </a:lnTo>
                  <a:lnTo>
                    <a:pt x="436" y="11"/>
                  </a:lnTo>
                  <a:lnTo>
                    <a:pt x="421" y="22"/>
                  </a:lnTo>
                  <a:lnTo>
                    <a:pt x="407" y="22"/>
                  </a:lnTo>
                  <a:lnTo>
                    <a:pt x="233" y="37"/>
                  </a:lnTo>
                  <a:lnTo>
                    <a:pt x="181" y="48"/>
                  </a:lnTo>
                  <a:lnTo>
                    <a:pt x="122" y="55"/>
                  </a:lnTo>
                  <a:lnTo>
                    <a:pt x="81" y="70"/>
                  </a:lnTo>
                  <a:lnTo>
                    <a:pt x="56" y="85"/>
                  </a:lnTo>
                  <a:lnTo>
                    <a:pt x="48" y="103"/>
                  </a:lnTo>
                  <a:lnTo>
                    <a:pt x="41" y="122"/>
                  </a:lnTo>
                  <a:lnTo>
                    <a:pt x="48" y="125"/>
                  </a:lnTo>
                  <a:lnTo>
                    <a:pt x="63" y="140"/>
                  </a:lnTo>
                  <a:lnTo>
                    <a:pt x="81" y="155"/>
                  </a:lnTo>
                  <a:lnTo>
                    <a:pt x="133" y="188"/>
                  </a:lnTo>
                  <a:lnTo>
                    <a:pt x="196" y="207"/>
                  </a:lnTo>
                  <a:lnTo>
                    <a:pt x="263" y="222"/>
                  </a:lnTo>
                  <a:lnTo>
                    <a:pt x="203" y="218"/>
                  </a:lnTo>
                  <a:lnTo>
                    <a:pt x="118" y="196"/>
                  </a:lnTo>
                  <a:lnTo>
                    <a:pt x="78" y="188"/>
                  </a:lnTo>
                  <a:lnTo>
                    <a:pt x="41" y="166"/>
                  </a:lnTo>
                  <a:lnTo>
                    <a:pt x="15" y="148"/>
                  </a:lnTo>
                  <a:lnTo>
                    <a:pt x="7" y="133"/>
                  </a:lnTo>
                  <a:lnTo>
                    <a:pt x="0" y="12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8" name="図形 127"/>
            <p:cNvSpPr>
              <a:spLocks/>
            </p:cNvSpPr>
            <p:nvPr/>
          </p:nvSpPr>
          <p:spPr bwMode="auto">
            <a:xfrm>
              <a:off x="968996" y="5486034"/>
              <a:ext cx="311244" cy="218933"/>
            </a:xfrm>
            <a:custGeom>
              <a:avLst/>
              <a:gdLst/>
              <a:ahLst/>
              <a:cxnLst>
                <a:cxn ang="0">
                  <a:pos x="93" y="15"/>
                </a:cxn>
                <a:cxn ang="0">
                  <a:pos x="141" y="26"/>
                </a:cxn>
                <a:cxn ang="0">
                  <a:pos x="178" y="40"/>
                </a:cxn>
                <a:cxn ang="0">
                  <a:pos x="196" y="55"/>
                </a:cxn>
                <a:cxn ang="0">
                  <a:pos x="203" y="66"/>
                </a:cxn>
                <a:cxn ang="0">
                  <a:pos x="203" y="81"/>
                </a:cxn>
                <a:cxn ang="0">
                  <a:pos x="203" y="89"/>
                </a:cxn>
                <a:cxn ang="0">
                  <a:pos x="196" y="96"/>
                </a:cxn>
                <a:cxn ang="0">
                  <a:pos x="192" y="111"/>
                </a:cxn>
                <a:cxn ang="0">
                  <a:pos x="166" y="122"/>
                </a:cxn>
                <a:cxn ang="0">
                  <a:pos x="111" y="137"/>
                </a:cxn>
                <a:cxn ang="0">
                  <a:pos x="56" y="144"/>
                </a:cxn>
                <a:cxn ang="0">
                  <a:pos x="0" y="155"/>
                </a:cxn>
                <a:cxn ang="0">
                  <a:pos x="37" y="144"/>
                </a:cxn>
                <a:cxn ang="0">
                  <a:pos x="59" y="126"/>
                </a:cxn>
                <a:cxn ang="0">
                  <a:pos x="85" y="103"/>
                </a:cxn>
                <a:cxn ang="0">
                  <a:pos x="96" y="96"/>
                </a:cxn>
                <a:cxn ang="0">
                  <a:pos x="96" y="81"/>
                </a:cxn>
                <a:cxn ang="0">
                  <a:pos x="96" y="66"/>
                </a:cxn>
                <a:cxn ang="0">
                  <a:pos x="85" y="52"/>
                </a:cxn>
                <a:cxn ang="0">
                  <a:pos x="67" y="33"/>
                </a:cxn>
                <a:cxn ang="0">
                  <a:pos x="52" y="18"/>
                </a:cxn>
                <a:cxn ang="0">
                  <a:pos x="41" y="15"/>
                </a:cxn>
                <a:cxn ang="0">
                  <a:pos x="0" y="0"/>
                </a:cxn>
                <a:cxn ang="0">
                  <a:pos x="59" y="11"/>
                </a:cxn>
                <a:cxn ang="0">
                  <a:pos x="93" y="15"/>
                </a:cxn>
              </a:cxnLst>
              <a:rect l="0" t="0" r="0" b="0"/>
              <a:pathLst>
                <a:path w="203" h="155">
                  <a:moveTo>
                    <a:pt x="93" y="15"/>
                  </a:moveTo>
                  <a:lnTo>
                    <a:pt x="141" y="26"/>
                  </a:lnTo>
                  <a:lnTo>
                    <a:pt x="178" y="40"/>
                  </a:lnTo>
                  <a:lnTo>
                    <a:pt x="196" y="55"/>
                  </a:lnTo>
                  <a:lnTo>
                    <a:pt x="203" y="66"/>
                  </a:lnTo>
                  <a:lnTo>
                    <a:pt x="203" y="81"/>
                  </a:lnTo>
                  <a:lnTo>
                    <a:pt x="203" y="89"/>
                  </a:lnTo>
                  <a:lnTo>
                    <a:pt x="196" y="96"/>
                  </a:lnTo>
                  <a:lnTo>
                    <a:pt x="192" y="111"/>
                  </a:lnTo>
                  <a:lnTo>
                    <a:pt x="166" y="122"/>
                  </a:lnTo>
                  <a:lnTo>
                    <a:pt x="111" y="137"/>
                  </a:lnTo>
                  <a:lnTo>
                    <a:pt x="56" y="144"/>
                  </a:lnTo>
                  <a:lnTo>
                    <a:pt x="0" y="155"/>
                  </a:lnTo>
                  <a:lnTo>
                    <a:pt x="37" y="144"/>
                  </a:lnTo>
                  <a:lnTo>
                    <a:pt x="59" y="126"/>
                  </a:lnTo>
                  <a:lnTo>
                    <a:pt x="85" y="103"/>
                  </a:lnTo>
                  <a:lnTo>
                    <a:pt x="96" y="96"/>
                  </a:lnTo>
                  <a:lnTo>
                    <a:pt x="96" y="81"/>
                  </a:lnTo>
                  <a:lnTo>
                    <a:pt x="96" y="66"/>
                  </a:lnTo>
                  <a:lnTo>
                    <a:pt x="85" y="52"/>
                  </a:lnTo>
                  <a:lnTo>
                    <a:pt x="67" y="33"/>
                  </a:lnTo>
                  <a:lnTo>
                    <a:pt x="52" y="18"/>
                  </a:lnTo>
                  <a:lnTo>
                    <a:pt x="41" y="15"/>
                  </a:lnTo>
                  <a:lnTo>
                    <a:pt x="0" y="0"/>
                  </a:lnTo>
                  <a:lnTo>
                    <a:pt x="59" y="11"/>
                  </a:lnTo>
                  <a:lnTo>
                    <a:pt x="93" y="1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9" name="図形 128"/>
            <p:cNvSpPr>
              <a:spLocks/>
            </p:cNvSpPr>
            <p:nvPr/>
          </p:nvSpPr>
          <p:spPr bwMode="auto">
            <a:xfrm>
              <a:off x="210051" y="5486034"/>
              <a:ext cx="906135" cy="521201"/>
            </a:xfrm>
            <a:custGeom>
              <a:avLst/>
              <a:gdLst/>
              <a:ahLst/>
              <a:cxnLst>
                <a:cxn ang="0">
                  <a:pos x="436" y="0"/>
                </a:cxn>
                <a:cxn ang="0">
                  <a:pos x="480" y="4"/>
                </a:cxn>
                <a:cxn ang="0">
                  <a:pos x="517" y="11"/>
                </a:cxn>
                <a:cxn ang="0">
                  <a:pos x="547" y="18"/>
                </a:cxn>
                <a:cxn ang="0">
                  <a:pos x="562" y="33"/>
                </a:cxn>
                <a:cxn ang="0">
                  <a:pos x="576" y="52"/>
                </a:cxn>
                <a:cxn ang="0">
                  <a:pos x="588" y="66"/>
                </a:cxn>
                <a:cxn ang="0">
                  <a:pos x="591" y="81"/>
                </a:cxn>
                <a:cxn ang="0">
                  <a:pos x="588" y="96"/>
                </a:cxn>
                <a:cxn ang="0">
                  <a:pos x="576" y="103"/>
                </a:cxn>
                <a:cxn ang="0">
                  <a:pos x="554" y="126"/>
                </a:cxn>
                <a:cxn ang="0">
                  <a:pos x="532" y="140"/>
                </a:cxn>
                <a:cxn ang="0">
                  <a:pos x="451" y="159"/>
                </a:cxn>
                <a:cxn ang="0">
                  <a:pos x="344" y="174"/>
                </a:cxn>
                <a:cxn ang="0">
                  <a:pos x="203" y="196"/>
                </a:cxn>
                <a:cxn ang="0">
                  <a:pos x="155" y="199"/>
                </a:cxn>
                <a:cxn ang="0">
                  <a:pos x="114" y="214"/>
                </a:cxn>
                <a:cxn ang="0">
                  <a:pos x="88" y="225"/>
                </a:cxn>
                <a:cxn ang="0">
                  <a:pos x="70" y="240"/>
                </a:cxn>
                <a:cxn ang="0">
                  <a:pos x="59" y="255"/>
                </a:cxn>
                <a:cxn ang="0">
                  <a:pos x="55" y="266"/>
                </a:cxn>
                <a:cxn ang="0">
                  <a:pos x="55" y="281"/>
                </a:cxn>
                <a:cxn ang="0">
                  <a:pos x="59" y="292"/>
                </a:cxn>
                <a:cxn ang="0">
                  <a:pos x="70" y="310"/>
                </a:cxn>
                <a:cxn ang="0">
                  <a:pos x="88" y="325"/>
                </a:cxn>
                <a:cxn ang="0">
                  <a:pos x="111" y="336"/>
                </a:cxn>
                <a:cxn ang="0">
                  <a:pos x="159" y="355"/>
                </a:cxn>
                <a:cxn ang="0">
                  <a:pos x="218" y="369"/>
                </a:cxn>
                <a:cxn ang="0">
                  <a:pos x="166" y="362"/>
                </a:cxn>
                <a:cxn ang="0">
                  <a:pos x="118" y="347"/>
                </a:cxn>
                <a:cxn ang="0">
                  <a:pos x="55" y="321"/>
                </a:cxn>
                <a:cxn ang="0">
                  <a:pos x="18" y="296"/>
                </a:cxn>
                <a:cxn ang="0">
                  <a:pos x="7" y="292"/>
                </a:cxn>
                <a:cxn ang="0">
                  <a:pos x="0" y="277"/>
                </a:cxn>
                <a:cxn ang="0">
                  <a:pos x="3" y="255"/>
                </a:cxn>
                <a:cxn ang="0">
                  <a:pos x="18" y="236"/>
                </a:cxn>
                <a:cxn ang="0">
                  <a:pos x="48" y="222"/>
                </a:cxn>
                <a:cxn ang="0">
                  <a:pos x="85" y="207"/>
                </a:cxn>
                <a:cxn ang="0">
                  <a:pos x="118" y="196"/>
                </a:cxn>
                <a:cxn ang="0">
                  <a:pos x="174" y="185"/>
                </a:cxn>
                <a:cxn ang="0">
                  <a:pos x="454" y="137"/>
                </a:cxn>
                <a:cxn ang="0">
                  <a:pos x="484" y="126"/>
                </a:cxn>
                <a:cxn ang="0">
                  <a:pos x="510" y="114"/>
                </a:cxn>
                <a:cxn ang="0">
                  <a:pos x="525" y="100"/>
                </a:cxn>
                <a:cxn ang="0">
                  <a:pos x="532" y="89"/>
                </a:cxn>
                <a:cxn ang="0">
                  <a:pos x="532" y="70"/>
                </a:cxn>
                <a:cxn ang="0">
                  <a:pos x="521" y="59"/>
                </a:cxn>
                <a:cxn ang="0">
                  <a:pos x="502" y="44"/>
                </a:cxn>
                <a:cxn ang="0">
                  <a:pos x="469" y="26"/>
                </a:cxn>
                <a:cxn ang="0">
                  <a:pos x="432" y="15"/>
                </a:cxn>
                <a:cxn ang="0">
                  <a:pos x="384" y="4"/>
                </a:cxn>
                <a:cxn ang="0">
                  <a:pos x="336" y="0"/>
                </a:cxn>
                <a:cxn ang="0">
                  <a:pos x="436" y="0"/>
                </a:cxn>
              </a:cxnLst>
              <a:rect l="0" t="0" r="0" b="0"/>
              <a:pathLst>
                <a:path w="591" h="369">
                  <a:moveTo>
                    <a:pt x="436" y="0"/>
                  </a:moveTo>
                  <a:lnTo>
                    <a:pt x="480" y="4"/>
                  </a:lnTo>
                  <a:lnTo>
                    <a:pt x="517" y="11"/>
                  </a:lnTo>
                  <a:lnTo>
                    <a:pt x="547" y="18"/>
                  </a:lnTo>
                  <a:lnTo>
                    <a:pt x="562" y="33"/>
                  </a:lnTo>
                  <a:lnTo>
                    <a:pt x="576" y="52"/>
                  </a:lnTo>
                  <a:lnTo>
                    <a:pt x="588" y="66"/>
                  </a:lnTo>
                  <a:lnTo>
                    <a:pt x="591" y="81"/>
                  </a:lnTo>
                  <a:lnTo>
                    <a:pt x="588" y="96"/>
                  </a:lnTo>
                  <a:lnTo>
                    <a:pt x="576" y="103"/>
                  </a:lnTo>
                  <a:lnTo>
                    <a:pt x="554" y="126"/>
                  </a:lnTo>
                  <a:lnTo>
                    <a:pt x="532" y="140"/>
                  </a:lnTo>
                  <a:lnTo>
                    <a:pt x="451" y="159"/>
                  </a:lnTo>
                  <a:lnTo>
                    <a:pt x="344" y="174"/>
                  </a:lnTo>
                  <a:lnTo>
                    <a:pt x="203" y="196"/>
                  </a:lnTo>
                  <a:lnTo>
                    <a:pt x="155" y="199"/>
                  </a:lnTo>
                  <a:lnTo>
                    <a:pt x="114" y="214"/>
                  </a:lnTo>
                  <a:lnTo>
                    <a:pt x="88" y="225"/>
                  </a:lnTo>
                  <a:lnTo>
                    <a:pt x="70" y="240"/>
                  </a:lnTo>
                  <a:lnTo>
                    <a:pt x="59" y="255"/>
                  </a:lnTo>
                  <a:lnTo>
                    <a:pt x="55" y="266"/>
                  </a:lnTo>
                  <a:lnTo>
                    <a:pt x="55" y="281"/>
                  </a:lnTo>
                  <a:lnTo>
                    <a:pt x="59" y="292"/>
                  </a:lnTo>
                  <a:lnTo>
                    <a:pt x="70" y="310"/>
                  </a:lnTo>
                  <a:lnTo>
                    <a:pt x="88" y="325"/>
                  </a:lnTo>
                  <a:lnTo>
                    <a:pt x="111" y="336"/>
                  </a:lnTo>
                  <a:lnTo>
                    <a:pt x="159" y="355"/>
                  </a:lnTo>
                  <a:lnTo>
                    <a:pt x="218" y="369"/>
                  </a:lnTo>
                  <a:lnTo>
                    <a:pt x="166" y="362"/>
                  </a:lnTo>
                  <a:lnTo>
                    <a:pt x="118" y="347"/>
                  </a:lnTo>
                  <a:lnTo>
                    <a:pt x="55" y="321"/>
                  </a:lnTo>
                  <a:lnTo>
                    <a:pt x="18" y="296"/>
                  </a:lnTo>
                  <a:lnTo>
                    <a:pt x="7" y="292"/>
                  </a:lnTo>
                  <a:lnTo>
                    <a:pt x="0" y="277"/>
                  </a:lnTo>
                  <a:lnTo>
                    <a:pt x="3" y="255"/>
                  </a:lnTo>
                  <a:lnTo>
                    <a:pt x="18" y="236"/>
                  </a:lnTo>
                  <a:lnTo>
                    <a:pt x="48" y="222"/>
                  </a:lnTo>
                  <a:lnTo>
                    <a:pt x="85" y="207"/>
                  </a:lnTo>
                  <a:lnTo>
                    <a:pt x="118" y="196"/>
                  </a:lnTo>
                  <a:lnTo>
                    <a:pt x="174" y="185"/>
                  </a:lnTo>
                  <a:lnTo>
                    <a:pt x="454" y="137"/>
                  </a:lnTo>
                  <a:lnTo>
                    <a:pt x="484" y="126"/>
                  </a:lnTo>
                  <a:lnTo>
                    <a:pt x="510" y="114"/>
                  </a:lnTo>
                  <a:lnTo>
                    <a:pt x="525" y="100"/>
                  </a:lnTo>
                  <a:lnTo>
                    <a:pt x="532" y="89"/>
                  </a:lnTo>
                  <a:lnTo>
                    <a:pt x="532" y="70"/>
                  </a:lnTo>
                  <a:lnTo>
                    <a:pt x="521" y="59"/>
                  </a:lnTo>
                  <a:lnTo>
                    <a:pt x="502" y="44"/>
                  </a:lnTo>
                  <a:lnTo>
                    <a:pt x="469" y="26"/>
                  </a:lnTo>
                  <a:lnTo>
                    <a:pt x="432" y="15"/>
                  </a:lnTo>
                  <a:lnTo>
                    <a:pt x="384" y="4"/>
                  </a:lnTo>
                  <a:lnTo>
                    <a:pt x="336" y="0"/>
                  </a:lnTo>
                  <a:lnTo>
                    <a:pt x="436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0" name="図形 129"/>
            <p:cNvSpPr>
              <a:spLocks/>
            </p:cNvSpPr>
            <p:nvPr/>
          </p:nvSpPr>
          <p:spPr bwMode="auto">
            <a:xfrm>
              <a:off x="16865" y="5767116"/>
              <a:ext cx="22998" cy="14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0"/>
                </a:cxn>
                <a:cxn ang="0">
                  <a:pos x="0" y="0"/>
                </a:cxn>
              </a:cxnLst>
              <a:rect l="0" t="0" r="0" b="0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1" name="図形 130"/>
            <p:cNvSpPr>
              <a:spLocks/>
            </p:cNvSpPr>
            <p:nvPr/>
          </p:nvSpPr>
          <p:spPr bwMode="auto">
            <a:xfrm>
              <a:off x="62862" y="5486034"/>
              <a:ext cx="447701" cy="276844"/>
            </a:xfrm>
            <a:custGeom>
              <a:avLst/>
              <a:gdLst/>
              <a:ahLst/>
              <a:cxnLst>
                <a:cxn ang="0">
                  <a:pos x="151" y="155"/>
                </a:cxn>
                <a:cxn ang="0">
                  <a:pos x="184" y="137"/>
                </a:cxn>
                <a:cxn ang="0">
                  <a:pos x="196" y="122"/>
                </a:cxn>
                <a:cxn ang="0">
                  <a:pos x="199" y="111"/>
                </a:cxn>
                <a:cxn ang="0">
                  <a:pos x="210" y="89"/>
                </a:cxn>
                <a:cxn ang="0">
                  <a:pos x="207" y="70"/>
                </a:cxn>
                <a:cxn ang="0">
                  <a:pos x="207" y="55"/>
                </a:cxn>
                <a:cxn ang="0">
                  <a:pos x="188" y="33"/>
                </a:cxn>
                <a:cxn ang="0">
                  <a:pos x="170" y="18"/>
                </a:cxn>
                <a:cxn ang="0">
                  <a:pos x="125" y="0"/>
                </a:cxn>
                <a:cxn ang="0">
                  <a:pos x="173" y="0"/>
                </a:cxn>
                <a:cxn ang="0">
                  <a:pos x="210" y="11"/>
                </a:cxn>
                <a:cxn ang="0">
                  <a:pos x="244" y="26"/>
                </a:cxn>
                <a:cxn ang="0">
                  <a:pos x="277" y="44"/>
                </a:cxn>
                <a:cxn ang="0">
                  <a:pos x="284" y="59"/>
                </a:cxn>
                <a:cxn ang="0">
                  <a:pos x="292" y="70"/>
                </a:cxn>
                <a:cxn ang="0">
                  <a:pos x="284" y="96"/>
                </a:cxn>
                <a:cxn ang="0">
                  <a:pos x="270" y="111"/>
                </a:cxn>
                <a:cxn ang="0">
                  <a:pos x="251" y="129"/>
                </a:cxn>
                <a:cxn ang="0">
                  <a:pos x="221" y="144"/>
                </a:cxn>
                <a:cxn ang="0">
                  <a:pos x="188" y="155"/>
                </a:cxn>
                <a:cxn ang="0">
                  <a:pos x="118" y="174"/>
                </a:cxn>
                <a:cxn ang="0">
                  <a:pos x="48" y="192"/>
                </a:cxn>
                <a:cxn ang="0">
                  <a:pos x="0" y="196"/>
                </a:cxn>
                <a:cxn ang="0">
                  <a:pos x="59" y="185"/>
                </a:cxn>
                <a:cxn ang="0">
                  <a:pos x="103" y="170"/>
                </a:cxn>
                <a:cxn ang="0">
                  <a:pos x="151" y="155"/>
                </a:cxn>
              </a:cxnLst>
              <a:rect l="0" t="0" r="0" b="0"/>
              <a:pathLst>
                <a:path w="292" h="196">
                  <a:moveTo>
                    <a:pt x="151" y="155"/>
                  </a:moveTo>
                  <a:lnTo>
                    <a:pt x="184" y="137"/>
                  </a:lnTo>
                  <a:lnTo>
                    <a:pt x="196" y="122"/>
                  </a:lnTo>
                  <a:lnTo>
                    <a:pt x="199" y="111"/>
                  </a:lnTo>
                  <a:lnTo>
                    <a:pt x="210" y="89"/>
                  </a:lnTo>
                  <a:lnTo>
                    <a:pt x="207" y="70"/>
                  </a:lnTo>
                  <a:lnTo>
                    <a:pt x="207" y="55"/>
                  </a:lnTo>
                  <a:lnTo>
                    <a:pt x="188" y="33"/>
                  </a:lnTo>
                  <a:lnTo>
                    <a:pt x="170" y="18"/>
                  </a:lnTo>
                  <a:lnTo>
                    <a:pt x="125" y="0"/>
                  </a:lnTo>
                  <a:lnTo>
                    <a:pt x="173" y="0"/>
                  </a:lnTo>
                  <a:lnTo>
                    <a:pt x="210" y="11"/>
                  </a:lnTo>
                  <a:lnTo>
                    <a:pt x="244" y="26"/>
                  </a:lnTo>
                  <a:lnTo>
                    <a:pt x="277" y="44"/>
                  </a:lnTo>
                  <a:lnTo>
                    <a:pt x="284" y="59"/>
                  </a:lnTo>
                  <a:lnTo>
                    <a:pt x="292" y="70"/>
                  </a:lnTo>
                  <a:lnTo>
                    <a:pt x="284" y="96"/>
                  </a:lnTo>
                  <a:lnTo>
                    <a:pt x="270" y="111"/>
                  </a:lnTo>
                  <a:lnTo>
                    <a:pt x="251" y="129"/>
                  </a:lnTo>
                  <a:lnTo>
                    <a:pt x="221" y="144"/>
                  </a:lnTo>
                  <a:lnTo>
                    <a:pt x="188" y="155"/>
                  </a:lnTo>
                  <a:lnTo>
                    <a:pt x="118" y="174"/>
                  </a:lnTo>
                  <a:lnTo>
                    <a:pt x="48" y="192"/>
                  </a:lnTo>
                  <a:lnTo>
                    <a:pt x="0" y="196"/>
                  </a:lnTo>
                  <a:lnTo>
                    <a:pt x="59" y="185"/>
                  </a:lnTo>
                  <a:lnTo>
                    <a:pt x="103" y="170"/>
                  </a:lnTo>
                  <a:lnTo>
                    <a:pt x="151" y="15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2" name="図形 131"/>
            <p:cNvSpPr>
              <a:spLocks/>
            </p:cNvSpPr>
            <p:nvPr/>
          </p:nvSpPr>
          <p:spPr bwMode="auto">
            <a:xfrm>
              <a:off x="367973" y="5522758"/>
              <a:ext cx="226917" cy="18785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107" y="7"/>
                </a:cxn>
                <a:cxn ang="0">
                  <a:pos x="126" y="14"/>
                </a:cxn>
                <a:cxn ang="0">
                  <a:pos x="137" y="29"/>
                </a:cxn>
                <a:cxn ang="0">
                  <a:pos x="141" y="40"/>
                </a:cxn>
                <a:cxn ang="0">
                  <a:pos x="148" y="48"/>
                </a:cxn>
                <a:cxn ang="0">
                  <a:pos x="148" y="59"/>
                </a:cxn>
                <a:cxn ang="0">
                  <a:pos x="137" y="77"/>
                </a:cxn>
                <a:cxn ang="0">
                  <a:pos x="122" y="96"/>
                </a:cxn>
                <a:cxn ang="0">
                  <a:pos x="96" y="111"/>
                </a:cxn>
                <a:cxn ang="0">
                  <a:pos x="78" y="118"/>
                </a:cxn>
                <a:cxn ang="0">
                  <a:pos x="26" y="129"/>
                </a:cxn>
                <a:cxn ang="0">
                  <a:pos x="0" y="133"/>
                </a:cxn>
                <a:cxn ang="0">
                  <a:pos x="56" y="103"/>
                </a:cxn>
                <a:cxn ang="0">
                  <a:pos x="78" y="88"/>
                </a:cxn>
                <a:cxn ang="0">
                  <a:pos x="85" y="70"/>
                </a:cxn>
                <a:cxn ang="0">
                  <a:pos x="93" y="44"/>
                </a:cxn>
                <a:cxn ang="0">
                  <a:pos x="93" y="33"/>
                </a:cxn>
                <a:cxn ang="0">
                  <a:pos x="82" y="26"/>
                </a:cxn>
                <a:cxn ang="0">
                  <a:pos x="56" y="0"/>
                </a:cxn>
              </a:cxnLst>
              <a:rect l="0" t="0" r="0" b="0"/>
              <a:pathLst>
                <a:path w="148" h="133">
                  <a:moveTo>
                    <a:pt x="56" y="0"/>
                  </a:moveTo>
                  <a:lnTo>
                    <a:pt x="107" y="7"/>
                  </a:lnTo>
                  <a:lnTo>
                    <a:pt x="126" y="14"/>
                  </a:lnTo>
                  <a:lnTo>
                    <a:pt x="137" y="29"/>
                  </a:lnTo>
                  <a:lnTo>
                    <a:pt x="141" y="40"/>
                  </a:lnTo>
                  <a:lnTo>
                    <a:pt x="148" y="48"/>
                  </a:lnTo>
                  <a:lnTo>
                    <a:pt x="148" y="59"/>
                  </a:lnTo>
                  <a:lnTo>
                    <a:pt x="137" y="77"/>
                  </a:lnTo>
                  <a:lnTo>
                    <a:pt x="122" y="96"/>
                  </a:lnTo>
                  <a:lnTo>
                    <a:pt x="96" y="111"/>
                  </a:lnTo>
                  <a:lnTo>
                    <a:pt x="78" y="118"/>
                  </a:lnTo>
                  <a:lnTo>
                    <a:pt x="26" y="129"/>
                  </a:lnTo>
                  <a:lnTo>
                    <a:pt x="0" y="133"/>
                  </a:lnTo>
                  <a:lnTo>
                    <a:pt x="56" y="103"/>
                  </a:lnTo>
                  <a:lnTo>
                    <a:pt x="78" y="88"/>
                  </a:lnTo>
                  <a:lnTo>
                    <a:pt x="85" y="70"/>
                  </a:lnTo>
                  <a:lnTo>
                    <a:pt x="93" y="44"/>
                  </a:lnTo>
                  <a:lnTo>
                    <a:pt x="93" y="33"/>
                  </a:lnTo>
                  <a:lnTo>
                    <a:pt x="82" y="26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3" name="図形 132"/>
            <p:cNvSpPr>
              <a:spLocks/>
            </p:cNvSpPr>
            <p:nvPr/>
          </p:nvSpPr>
          <p:spPr bwMode="auto">
            <a:xfrm>
              <a:off x="84327" y="5459197"/>
              <a:ext cx="941399" cy="307918"/>
            </a:xfrm>
            <a:custGeom>
              <a:avLst/>
              <a:gdLst/>
              <a:ahLst/>
              <a:cxnLst>
                <a:cxn ang="0">
                  <a:pos x="0" y="218"/>
                </a:cxn>
                <a:cxn ang="0">
                  <a:pos x="82" y="204"/>
                </a:cxn>
                <a:cxn ang="0">
                  <a:pos x="130" y="193"/>
                </a:cxn>
                <a:cxn ang="0">
                  <a:pos x="182" y="178"/>
                </a:cxn>
                <a:cxn ang="0">
                  <a:pos x="207" y="178"/>
                </a:cxn>
                <a:cxn ang="0">
                  <a:pos x="256" y="170"/>
                </a:cxn>
                <a:cxn ang="0">
                  <a:pos x="281" y="159"/>
                </a:cxn>
                <a:cxn ang="0">
                  <a:pos x="307" y="145"/>
                </a:cxn>
                <a:cxn ang="0">
                  <a:pos x="326" y="130"/>
                </a:cxn>
                <a:cxn ang="0">
                  <a:pos x="337" y="104"/>
                </a:cxn>
                <a:cxn ang="0">
                  <a:pos x="337" y="93"/>
                </a:cxn>
                <a:cxn ang="0">
                  <a:pos x="333" y="85"/>
                </a:cxn>
                <a:cxn ang="0">
                  <a:pos x="326" y="71"/>
                </a:cxn>
                <a:cxn ang="0">
                  <a:pos x="311" y="59"/>
                </a:cxn>
                <a:cxn ang="0">
                  <a:pos x="292" y="48"/>
                </a:cxn>
                <a:cxn ang="0">
                  <a:pos x="270" y="45"/>
                </a:cxn>
                <a:cxn ang="0">
                  <a:pos x="241" y="37"/>
                </a:cxn>
                <a:cxn ang="0">
                  <a:pos x="241" y="45"/>
                </a:cxn>
                <a:cxn ang="0">
                  <a:pos x="237" y="37"/>
                </a:cxn>
                <a:cxn ang="0">
                  <a:pos x="200" y="23"/>
                </a:cxn>
                <a:cxn ang="0">
                  <a:pos x="159" y="19"/>
                </a:cxn>
                <a:cxn ang="0">
                  <a:pos x="111" y="15"/>
                </a:cxn>
                <a:cxn ang="0">
                  <a:pos x="111" y="19"/>
                </a:cxn>
                <a:cxn ang="0">
                  <a:pos x="71" y="4"/>
                </a:cxn>
                <a:cxn ang="0">
                  <a:pos x="30" y="0"/>
                </a:cxn>
                <a:cxn ang="0">
                  <a:pos x="52" y="0"/>
                </a:cxn>
                <a:cxn ang="0">
                  <a:pos x="292" y="15"/>
                </a:cxn>
                <a:cxn ang="0">
                  <a:pos x="333" y="19"/>
                </a:cxn>
                <a:cxn ang="0">
                  <a:pos x="411" y="19"/>
                </a:cxn>
                <a:cxn ang="0">
                  <a:pos x="463" y="30"/>
                </a:cxn>
                <a:cxn ang="0">
                  <a:pos x="507" y="34"/>
                </a:cxn>
                <a:cxn ang="0">
                  <a:pos x="551" y="48"/>
                </a:cxn>
                <a:cxn ang="0">
                  <a:pos x="584" y="63"/>
                </a:cxn>
                <a:cxn ang="0">
                  <a:pos x="599" y="78"/>
                </a:cxn>
                <a:cxn ang="0">
                  <a:pos x="607" y="89"/>
                </a:cxn>
                <a:cxn ang="0">
                  <a:pos x="614" y="108"/>
                </a:cxn>
                <a:cxn ang="0">
                  <a:pos x="603" y="119"/>
                </a:cxn>
                <a:cxn ang="0">
                  <a:pos x="592" y="130"/>
                </a:cxn>
                <a:cxn ang="0">
                  <a:pos x="566" y="145"/>
                </a:cxn>
                <a:cxn ang="0">
                  <a:pos x="536" y="148"/>
                </a:cxn>
                <a:cxn ang="0">
                  <a:pos x="256" y="200"/>
                </a:cxn>
                <a:cxn ang="0">
                  <a:pos x="200" y="211"/>
                </a:cxn>
                <a:cxn ang="0">
                  <a:pos x="196" y="211"/>
                </a:cxn>
                <a:cxn ang="0">
                  <a:pos x="152" y="215"/>
                </a:cxn>
                <a:cxn ang="0">
                  <a:pos x="115" y="218"/>
                </a:cxn>
                <a:cxn ang="0">
                  <a:pos x="67" y="215"/>
                </a:cxn>
                <a:cxn ang="0">
                  <a:pos x="0" y="218"/>
                </a:cxn>
              </a:cxnLst>
              <a:rect l="0" t="0" r="0" b="0"/>
              <a:pathLst>
                <a:path w="614" h="218">
                  <a:moveTo>
                    <a:pt x="0" y="218"/>
                  </a:moveTo>
                  <a:lnTo>
                    <a:pt x="82" y="204"/>
                  </a:lnTo>
                  <a:lnTo>
                    <a:pt x="130" y="193"/>
                  </a:lnTo>
                  <a:lnTo>
                    <a:pt x="182" y="178"/>
                  </a:lnTo>
                  <a:lnTo>
                    <a:pt x="207" y="178"/>
                  </a:lnTo>
                  <a:lnTo>
                    <a:pt x="256" y="170"/>
                  </a:lnTo>
                  <a:lnTo>
                    <a:pt x="281" y="159"/>
                  </a:lnTo>
                  <a:lnTo>
                    <a:pt x="307" y="145"/>
                  </a:lnTo>
                  <a:lnTo>
                    <a:pt x="326" y="130"/>
                  </a:lnTo>
                  <a:lnTo>
                    <a:pt x="337" y="104"/>
                  </a:lnTo>
                  <a:lnTo>
                    <a:pt x="337" y="93"/>
                  </a:lnTo>
                  <a:lnTo>
                    <a:pt x="333" y="85"/>
                  </a:lnTo>
                  <a:lnTo>
                    <a:pt x="326" y="71"/>
                  </a:lnTo>
                  <a:lnTo>
                    <a:pt x="311" y="59"/>
                  </a:lnTo>
                  <a:lnTo>
                    <a:pt x="292" y="48"/>
                  </a:lnTo>
                  <a:lnTo>
                    <a:pt x="270" y="45"/>
                  </a:lnTo>
                  <a:lnTo>
                    <a:pt x="241" y="37"/>
                  </a:lnTo>
                  <a:lnTo>
                    <a:pt x="241" y="45"/>
                  </a:lnTo>
                  <a:lnTo>
                    <a:pt x="237" y="37"/>
                  </a:lnTo>
                  <a:lnTo>
                    <a:pt x="200" y="23"/>
                  </a:lnTo>
                  <a:lnTo>
                    <a:pt x="159" y="19"/>
                  </a:lnTo>
                  <a:lnTo>
                    <a:pt x="111" y="15"/>
                  </a:lnTo>
                  <a:lnTo>
                    <a:pt x="111" y="19"/>
                  </a:lnTo>
                  <a:lnTo>
                    <a:pt x="71" y="4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292" y="15"/>
                  </a:lnTo>
                  <a:lnTo>
                    <a:pt x="333" y="19"/>
                  </a:lnTo>
                  <a:lnTo>
                    <a:pt x="411" y="19"/>
                  </a:lnTo>
                  <a:lnTo>
                    <a:pt x="463" y="30"/>
                  </a:lnTo>
                  <a:lnTo>
                    <a:pt x="507" y="34"/>
                  </a:lnTo>
                  <a:lnTo>
                    <a:pt x="551" y="48"/>
                  </a:lnTo>
                  <a:lnTo>
                    <a:pt x="584" y="63"/>
                  </a:lnTo>
                  <a:lnTo>
                    <a:pt x="599" y="78"/>
                  </a:lnTo>
                  <a:lnTo>
                    <a:pt x="607" y="89"/>
                  </a:lnTo>
                  <a:lnTo>
                    <a:pt x="614" y="108"/>
                  </a:lnTo>
                  <a:lnTo>
                    <a:pt x="603" y="119"/>
                  </a:lnTo>
                  <a:lnTo>
                    <a:pt x="592" y="130"/>
                  </a:lnTo>
                  <a:lnTo>
                    <a:pt x="566" y="145"/>
                  </a:lnTo>
                  <a:lnTo>
                    <a:pt x="536" y="148"/>
                  </a:lnTo>
                  <a:lnTo>
                    <a:pt x="256" y="200"/>
                  </a:lnTo>
                  <a:lnTo>
                    <a:pt x="200" y="211"/>
                  </a:lnTo>
                  <a:lnTo>
                    <a:pt x="196" y="211"/>
                  </a:lnTo>
                  <a:lnTo>
                    <a:pt x="152" y="215"/>
                  </a:lnTo>
                  <a:lnTo>
                    <a:pt x="115" y="218"/>
                  </a:lnTo>
                  <a:lnTo>
                    <a:pt x="67" y="215"/>
                  </a:lnTo>
                  <a:lnTo>
                    <a:pt x="0" y="21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4" name="図形 133"/>
            <p:cNvSpPr>
              <a:spLocks/>
            </p:cNvSpPr>
            <p:nvPr/>
          </p:nvSpPr>
          <p:spPr bwMode="auto">
            <a:xfrm>
              <a:off x="90460" y="5747341"/>
              <a:ext cx="964397" cy="317806"/>
            </a:xfrm>
            <a:custGeom>
              <a:avLst/>
              <a:gdLst/>
              <a:ahLst/>
              <a:cxnLst>
                <a:cxn ang="0">
                  <a:pos x="617" y="221"/>
                </a:cxn>
                <a:cxn ang="0">
                  <a:pos x="569" y="225"/>
                </a:cxn>
                <a:cxn ang="0">
                  <a:pos x="558" y="221"/>
                </a:cxn>
                <a:cxn ang="0">
                  <a:pos x="477" y="225"/>
                </a:cxn>
                <a:cxn ang="0">
                  <a:pos x="281" y="210"/>
                </a:cxn>
                <a:cxn ang="0">
                  <a:pos x="196" y="192"/>
                </a:cxn>
                <a:cxn ang="0">
                  <a:pos x="96" y="155"/>
                </a:cxn>
                <a:cxn ang="0">
                  <a:pos x="30" y="125"/>
                </a:cxn>
                <a:cxn ang="0">
                  <a:pos x="0" y="99"/>
                </a:cxn>
                <a:cxn ang="0">
                  <a:pos x="0" y="92"/>
                </a:cxn>
                <a:cxn ang="0">
                  <a:pos x="22" y="66"/>
                </a:cxn>
                <a:cxn ang="0">
                  <a:pos x="100" y="22"/>
                </a:cxn>
                <a:cxn ang="0">
                  <a:pos x="141" y="14"/>
                </a:cxn>
                <a:cxn ang="0">
                  <a:pos x="152" y="22"/>
                </a:cxn>
                <a:cxn ang="0">
                  <a:pos x="93" y="51"/>
                </a:cxn>
                <a:cxn ang="0">
                  <a:pos x="78" y="92"/>
                </a:cxn>
                <a:cxn ang="0">
                  <a:pos x="96" y="114"/>
                </a:cxn>
                <a:cxn ang="0">
                  <a:pos x="196" y="166"/>
                </a:cxn>
                <a:cxn ang="0">
                  <a:pos x="303" y="192"/>
                </a:cxn>
                <a:cxn ang="0">
                  <a:pos x="422" y="196"/>
                </a:cxn>
                <a:cxn ang="0">
                  <a:pos x="470" y="196"/>
                </a:cxn>
                <a:cxn ang="0">
                  <a:pos x="569" y="207"/>
                </a:cxn>
                <a:cxn ang="0">
                  <a:pos x="422" y="184"/>
                </a:cxn>
                <a:cxn ang="0">
                  <a:pos x="318" y="151"/>
                </a:cxn>
                <a:cxn ang="0">
                  <a:pos x="259" y="111"/>
                </a:cxn>
                <a:cxn ang="0">
                  <a:pos x="244" y="96"/>
                </a:cxn>
                <a:cxn ang="0">
                  <a:pos x="259" y="66"/>
                </a:cxn>
                <a:cxn ang="0">
                  <a:pos x="318" y="37"/>
                </a:cxn>
                <a:cxn ang="0">
                  <a:pos x="429" y="14"/>
                </a:cxn>
                <a:cxn ang="0">
                  <a:pos x="584" y="0"/>
                </a:cxn>
                <a:cxn ang="0">
                  <a:pos x="540" y="7"/>
                </a:cxn>
                <a:cxn ang="0">
                  <a:pos x="470" y="14"/>
                </a:cxn>
                <a:cxn ang="0">
                  <a:pos x="385" y="37"/>
                </a:cxn>
                <a:cxn ang="0">
                  <a:pos x="322" y="66"/>
                </a:cxn>
                <a:cxn ang="0">
                  <a:pos x="307" y="96"/>
                </a:cxn>
                <a:cxn ang="0">
                  <a:pos x="318" y="111"/>
                </a:cxn>
                <a:cxn ang="0">
                  <a:pos x="333" y="129"/>
                </a:cxn>
                <a:cxn ang="0">
                  <a:pos x="418" y="162"/>
                </a:cxn>
                <a:cxn ang="0">
                  <a:pos x="573" y="184"/>
                </a:cxn>
                <a:cxn ang="0">
                  <a:pos x="617" y="199"/>
                </a:cxn>
              </a:cxnLst>
              <a:rect l="0" t="0" r="0" b="0"/>
              <a:pathLst>
                <a:path w="629" h="225">
                  <a:moveTo>
                    <a:pt x="617" y="218"/>
                  </a:moveTo>
                  <a:lnTo>
                    <a:pt x="617" y="221"/>
                  </a:lnTo>
                  <a:lnTo>
                    <a:pt x="617" y="225"/>
                  </a:lnTo>
                  <a:lnTo>
                    <a:pt x="569" y="225"/>
                  </a:lnTo>
                  <a:lnTo>
                    <a:pt x="562" y="221"/>
                  </a:lnTo>
                  <a:lnTo>
                    <a:pt x="558" y="221"/>
                  </a:lnTo>
                  <a:lnTo>
                    <a:pt x="562" y="225"/>
                  </a:lnTo>
                  <a:lnTo>
                    <a:pt x="477" y="225"/>
                  </a:lnTo>
                  <a:lnTo>
                    <a:pt x="385" y="221"/>
                  </a:lnTo>
                  <a:lnTo>
                    <a:pt x="281" y="210"/>
                  </a:lnTo>
                  <a:lnTo>
                    <a:pt x="237" y="199"/>
                  </a:lnTo>
                  <a:lnTo>
                    <a:pt x="196" y="192"/>
                  </a:lnTo>
                  <a:lnTo>
                    <a:pt x="166" y="181"/>
                  </a:lnTo>
                  <a:lnTo>
                    <a:pt x="96" y="155"/>
                  </a:lnTo>
                  <a:lnTo>
                    <a:pt x="63" y="140"/>
                  </a:lnTo>
                  <a:lnTo>
                    <a:pt x="30" y="125"/>
                  </a:lnTo>
                  <a:lnTo>
                    <a:pt x="8" y="107"/>
                  </a:lnTo>
                  <a:lnTo>
                    <a:pt x="0" y="99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8" y="85"/>
                  </a:lnTo>
                  <a:lnTo>
                    <a:pt x="22" y="66"/>
                  </a:lnTo>
                  <a:lnTo>
                    <a:pt x="52" y="44"/>
                  </a:lnTo>
                  <a:lnTo>
                    <a:pt x="100" y="22"/>
                  </a:lnTo>
                  <a:lnTo>
                    <a:pt x="107" y="22"/>
                  </a:lnTo>
                  <a:lnTo>
                    <a:pt x="141" y="14"/>
                  </a:lnTo>
                  <a:lnTo>
                    <a:pt x="189" y="11"/>
                  </a:lnTo>
                  <a:lnTo>
                    <a:pt x="152" y="22"/>
                  </a:lnTo>
                  <a:lnTo>
                    <a:pt x="118" y="37"/>
                  </a:lnTo>
                  <a:lnTo>
                    <a:pt x="93" y="51"/>
                  </a:lnTo>
                  <a:lnTo>
                    <a:pt x="78" y="70"/>
                  </a:lnTo>
                  <a:lnTo>
                    <a:pt x="78" y="92"/>
                  </a:lnTo>
                  <a:lnTo>
                    <a:pt x="85" y="107"/>
                  </a:lnTo>
                  <a:lnTo>
                    <a:pt x="96" y="114"/>
                  </a:lnTo>
                  <a:lnTo>
                    <a:pt x="133" y="140"/>
                  </a:lnTo>
                  <a:lnTo>
                    <a:pt x="196" y="166"/>
                  </a:lnTo>
                  <a:lnTo>
                    <a:pt x="248" y="181"/>
                  </a:lnTo>
                  <a:lnTo>
                    <a:pt x="303" y="192"/>
                  </a:lnTo>
                  <a:lnTo>
                    <a:pt x="366" y="196"/>
                  </a:lnTo>
                  <a:lnTo>
                    <a:pt x="422" y="196"/>
                  </a:lnTo>
                  <a:lnTo>
                    <a:pt x="470" y="199"/>
                  </a:lnTo>
                  <a:lnTo>
                    <a:pt x="470" y="196"/>
                  </a:lnTo>
                  <a:lnTo>
                    <a:pt x="569" y="210"/>
                  </a:lnTo>
                  <a:lnTo>
                    <a:pt x="569" y="207"/>
                  </a:lnTo>
                  <a:lnTo>
                    <a:pt x="525" y="199"/>
                  </a:lnTo>
                  <a:lnTo>
                    <a:pt x="422" y="184"/>
                  </a:lnTo>
                  <a:lnTo>
                    <a:pt x="366" y="170"/>
                  </a:lnTo>
                  <a:lnTo>
                    <a:pt x="318" y="151"/>
                  </a:lnTo>
                  <a:lnTo>
                    <a:pt x="274" y="125"/>
                  </a:lnTo>
                  <a:lnTo>
                    <a:pt x="259" y="111"/>
                  </a:lnTo>
                  <a:lnTo>
                    <a:pt x="244" y="99"/>
                  </a:lnTo>
                  <a:lnTo>
                    <a:pt x="244" y="96"/>
                  </a:lnTo>
                  <a:lnTo>
                    <a:pt x="244" y="81"/>
                  </a:lnTo>
                  <a:lnTo>
                    <a:pt x="259" y="66"/>
                  </a:lnTo>
                  <a:lnTo>
                    <a:pt x="277" y="51"/>
                  </a:lnTo>
                  <a:lnTo>
                    <a:pt x="318" y="37"/>
                  </a:lnTo>
                  <a:lnTo>
                    <a:pt x="377" y="26"/>
                  </a:lnTo>
                  <a:lnTo>
                    <a:pt x="429" y="14"/>
                  </a:lnTo>
                  <a:lnTo>
                    <a:pt x="588" y="0"/>
                  </a:lnTo>
                  <a:lnTo>
                    <a:pt x="584" y="0"/>
                  </a:lnTo>
                  <a:lnTo>
                    <a:pt x="562" y="0"/>
                  </a:lnTo>
                  <a:lnTo>
                    <a:pt x="540" y="7"/>
                  </a:lnTo>
                  <a:lnTo>
                    <a:pt x="532" y="7"/>
                  </a:lnTo>
                  <a:lnTo>
                    <a:pt x="470" y="14"/>
                  </a:lnTo>
                  <a:lnTo>
                    <a:pt x="433" y="26"/>
                  </a:lnTo>
                  <a:lnTo>
                    <a:pt x="385" y="37"/>
                  </a:lnTo>
                  <a:lnTo>
                    <a:pt x="348" y="51"/>
                  </a:lnTo>
                  <a:lnTo>
                    <a:pt x="322" y="66"/>
                  </a:lnTo>
                  <a:lnTo>
                    <a:pt x="307" y="85"/>
                  </a:lnTo>
                  <a:lnTo>
                    <a:pt x="307" y="96"/>
                  </a:lnTo>
                  <a:lnTo>
                    <a:pt x="307" y="99"/>
                  </a:lnTo>
                  <a:lnTo>
                    <a:pt x="318" y="111"/>
                  </a:lnTo>
                  <a:lnTo>
                    <a:pt x="322" y="122"/>
                  </a:lnTo>
                  <a:lnTo>
                    <a:pt x="333" y="129"/>
                  </a:lnTo>
                  <a:lnTo>
                    <a:pt x="373" y="148"/>
                  </a:lnTo>
                  <a:lnTo>
                    <a:pt x="418" y="162"/>
                  </a:lnTo>
                  <a:lnTo>
                    <a:pt x="473" y="170"/>
                  </a:lnTo>
                  <a:lnTo>
                    <a:pt x="573" y="184"/>
                  </a:lnTo>
                  <a:lnTo>
                    <a:pt x="629" y="192"/>
                  </a:lnTo>
                  <a:lnTo>
                    <a:pt x="617" y="199"/>
                  </a:lnTo>
                  <a:lnTo>
                    <a:pt x="617" y="21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5" name="図形 134"/>
            <p:cNvSpPr>
              <a:spLocks/>
            </p:cNvSpPr>
            <p:nvPr/>
          </p:nvSpPr>
          <p:spPr bwMode="auto">
            <a:xfrm>
              <a:off x="838673" y="5757229"/>
              <a:ext cx="237650" cy="199158"/>
            </a:xfrm>
            <a:custGeom>
              <a:avLst/>
              <a:gdLst/>
              <a:ahLst/>
              <a:cxnLst>
                <a:cxn ang="0">
                  <a:pos x="41" y="74"/>
                </a:cxn>
                <a:cxn ang="0">
                  <a:pos x="44" y="85"/>
                </a:cxn>
                <a:cxn ang="0">
                  <a:pos x="56" y="92"/>
                </a:cxn>
                <a:cxn ang="0">
                  <a:pos x="92" y="115"/>
                </a:cxn>
                <a:cxn ang="0">
                  <a:pos x="129" y="129"/>
                </a:cxn>
                <a:cxn ang="0">
                  <a:pos x="155" y="141"/>
                </a:cxn>
                <a:cxn ang="0">
                  <a:pos x="122" y="129"/>
                </a:cxn>
                <a:cxn ang="0">
                  <a:pos x="67" y="115"/>
                </a:cxn>
                <a:cxn ang="0">
                  <a:pos x="26" y="92"/>
                </a:cxn>
                <a:cxn ang="0">
                  <a:pos x="11" y="85"/>
                </a:cxn>
                <a:cxn ang="0">
                  <a:pos x="0" y="70"/>
                </a:cxn>
                <a:cxn ang="0">
                  <a:pos x="0" y="59"/>
                </a:cxn>
                <a:cxn ang="0">
                  <a:pos x="0" y="48"/>
                </a:cxn>
                <a:cxn ang="0">
                  <a:pos x="11" y="33"/>
                </a:cxn>
                <a:cxn ang="0">
                  <a:pos x="22" y="19"/>
                </a:cxn>
                <a:cxn ang="0">
                  <a:pos x="37" y="7"/>
                </a:cxn>
                <a:cxn ang="0">
                  <a:pos x="74" y="0"/>
                </a:cxn>
                <a:cxn ang="0">
                  <a:pos x="92" y="0"/>
                </a:cxn>
                <a:cxn ang="0">
                  <a:pos x="81" y="4"/>
                </a:cxn>
                <a:cxn ang="0">
                  <a:pos x="56" y="15"/>
                </a:cxn>
                <a:cxn ang="0">
                  <a:pos x="44" y="33"/>
                </a:cxn>
                <a:cxn ang="0">
                  <a:pos x="41" y="48"/>
                </a:cxn>
                <a:cxn ang="0">
                  <a:pos x="37" y="59"/>
                </a:cxn>
                <a:cxn ang="0">
                  <a:pos x="41" y="74"/>
                </a:cxn>
              </a:cxnLst>
              <a:rect l="0" t="0" r="0" b="0"/>
              <a:pathLst>
                <a:path w="155" h="141">
                  <a:moveTo>
                    <a:pt x="41" y="74"/>
                  </a:moveTo>
                  <a:lnTo>
                    <a:pt x="44" y="85"/>
                  </a:lnTo>
                  <a:lnTo>
                    <a:pt x="56" y="92"/>
                  </a:lnTo>
                  <a:lnTo>
                    <a:pt x="92" y="115"/>
                  </a:lnTo>
                  <a:lnTo>
                    <a:pt x="129" y="129"/>
                  </a:lnTo>
                  <a:lnTo>
                    <a:pt x="155" y="141"/>
                  </a:lnTo>
                  <a:lnTo>
                    <a:pt x="122" y="129"/>
                  </a:lnTo>
                  <a:lnTo>
                    <a:pt x="67" y="115"/>
                  </a:lnTo>
                  <a:lnTo>
                    <a:pt x="26" y="92"/>
                  </a:lnTo>
                  <a:lnTo>
                    <a:pt x="11" y="85"/>
                  </a:lnTo>
                  <a:lnTo>
                    <a:pt x="0" y="70"/>
                  </a:lnTo>
                  <a:lnTo>
                    <a:pt x="0" y="59"/>
                  </a:lnTo>
                  <a:lnTo>
                    <a:pt x="0" y="48"/>
                  </a:lnTo>
                  <a:lnTo>
                    <a:pt x="11" y="33"/>
                  </a:lnTo>
                  <a:lnTo>
                    <a:pt x="22" y="19"/>
                  </a:lnTo>
                  <a:lnTo>
                    <a:pt x="37" y="7"/>
                  </a:lnTo>
                  <a:lnTo>
                    <a:pt x="74" y="0"/>
                  </a:lnTo>
                  <a:lnTo>
                    <a:pt x="92" y="0"/>
                  </a:lnTo>
                  <a:lnTo>
                    <a:pt x="81" y="4"/>
                  </a:lnTo>
                  <a:lnTo>
                    <a:pt x="56" y="15"/>
                  </a:lnTo>
                  <a:lnTo>
                    <a:pt x="44" y="33"/>
                  </a:lnTo>
                  <a:lnTo>
                    <a:pt x="41" y="48"/>
                  </a:lnTo>
                  <a:lnTo>
                    <a:pt x="37" y="59"/>
                  </a:lnTo>
                  <a:lnTo>
                    <a:pt x="41" y="7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6" name="図形 135"/>
            <p:cNvSpPr>
              <a:spLocks/>
            </p:cNvSpPr>
            <p:nvPr/>
          </p:nvSpPr>
          <p:spPr bwMode="auto">
            <a:xfrm>
              <a:off x="702216" y="5778416"/>
              <a:ext cx="352641" cy="203396"/>
            </a:xfrm>
            <a:custGeom>
              <a:avLst/>
              <a:gdLst/>
              <a:ahLst/>
              <a:cxnLst>
                <a:cxn ang="0">
                  <a:pos x="56" y="74"/>
                </a:cxn>
                <a:cxn ang="0">
                  <a:pos x="63" y="85"/>
                </a:cxn>
                <a:cxn ang="0">
                  <a:pos x="85" y="100"/>
                </a:cxn>
                <a:cxn ang="0">
                  <a:pos x="130" y="118"/>
                </a:cxn>
                <a:cxn ang="0">
                  <a:pos x="185" y="140"/>
                </a:cxn>
                <a:cxn ang="0">
                  <a:pos x="230" y="144"/>
                </a:cxn>
                <a:cxn ang="0">
                  <a:pos x="170" y="140"/>
                </a:cxn>
                <a:cxn ang="0">
                  <a:pos x="100" y="126"/>
                </a:cxn>
                <a:cxn ang="0">
                  <a:pos x="63" y="114"/>
                </a:cxn>
                <a:cxn ang="0">
                  <a:pos x="34" y="100"/>
                </a:cxn>
                <a:cxn ang="0">
                  <a:pos x="8" y="85"/>
                </a:cxn>
                <a:cxn ang="0">
                  <a:pos x="0" y="63"/>
                </a:cxn>
                <a:cxn ang="0">
                  <a:pos x="0" y="55"/>
                </a:cxn>
                <a:cxn ang="0">
                  <a:pos x="8" y="37"/>
                </a:cxn>
                <a:cxn ang="0">
                  <a:pos x="19" y="22"/>
                </a:cxn>
                <a:cxn ang="0">
                  <a:pos x="37" y="15"/>
                </a:cxn>
                <a:cxn ang="0">
                  <a:pos x="71" y="4"/>
                </a:cxn>
                <a:cxn ang="0">
                  <a:pos x="115" y="0"/>
                </a:cxn>
                <a:cxn ang="0">
                  <a:pos x="93" y="15"/>
                </a:cxn>
                <a:cxn ang="0">
                  <a:pos x="89" y="18"/>
                </a:cxn>
                <a:cxn ang="0">
                  <a:pos x="74" y="22"/>
                </a:cxn>
                <a:cxn ang="0">
                  <a:pos x="63" y="29"/>
                </a:cxn>
                <a:cxn ang="0">
                  <a:pos x="60" y="44"/>
                </a:cxn>
                <a:cxn ang="0">
                  <a:pos x="56" y="59"/>
                </a:cxn>
                <a:cxn ang="0">
                  <a:pos x="56" y="74"/>
                </a:cxn>
              </a:cxnLst>
              <a:rect l="0" t="0" r="0" b="0"/>
              <a:pathLst>
                <a:path w="230" h="144">
                  <a:moveTo>
                    <a:pt x="56" y="74"/>
                  </a:moveTo>
                  <a:lnTo>
                    <a:pt x="63" y="85"/>
                  </a:lnTo>
                  <a:lnTo>
                    <a:pt x="85" y="100"/>
                  </a:lnTo>
                  <a:lnTo>
                    <a:pt x="130" y="118"/>
                  </a:lnTo>
                  <a:lnTo>
                    <a:pt x="185" y="140"/>
                  </a:lnTo>
                  <a:lnTo>
                    <a:pt x="230" y="144"/>
                  </a:lnTo>
                  <a:lnTo>
                    <a:pt x="170" y="140"/>
                  </a:lnTo>
                  <a:lnTo>
                    <a:pt x="100" y="126"/>
                  </a:lnTo>
                  <a:lnTo>
                    <a:pt x="63" y="114"/>
                  </a:lnTo>
                  <a:lnTo>
                    <a:pt x="34" y="100"/>
                  </a:lnTo>
                  <a:lnTo>
                    <a:pt x="8" y="85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8" y="37"/>
                  </a:lnTo>
                  <a:lnTo>
                    <a:pt x="19" y="22"/>
                  </a:lnTo>
                  <a:lnTo>
                    <a:pt x="37" y="15"/>
                  </a:lnTo>
                  <a:lnTo>
                    <a:pt x="71" y="4"/>
                  </a:lnTo>
                  <a:lnTo>
                    <a:pt x="115" y="0"/>
                  </a:lnTo>
                  <a:lnTo>
                    <a:pt x="93" y="15"/>
                  </a:lnTo>
                  <a:lnTo>
                    <a:pt x="89" y="18"/>
                  </a:lnTo>
                  <a:lnTo>
                    <a:pt x="74" y="22"/>
                  </a:lnTo>
                  <a:lnTo>
                    <a:pt x="63" y="29"/>
                  </a:lnTo>
                  <a:lnTo>
                    <a:pt x="60" y="44"/>
                  </a:lnTo>
                  <a:lnTo>
                    <a:pt x="56" y="59"/>
                  </a:lnTo>
                  <a:lnTo>
                    <a:pt x="56" y="7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7" name="図形 136"/>
            <p:cNvSpPr>
              <a:spLocks/>
            </p:cNvSpPr>
            <p:nvPr/>
          </p:nvSpPr>
          <p:spPr bwMode="auto">
            <a:xfrm>
              <a:off x="561159" y="5762878"/>
              <a:ext cx="515163" cy="255657"/>
            </a:xfrm>
            <a:custGeom>
              <a:avLst/>
              <a:gdLst/>
              <a:ahLst/>
              <a:cxnLst>
                <a:cxn ang="0">
                  <a:pos x="322" y="181"/>
                </a:cxn>
                <a:cxn ang="0">
                  <a:pos x="322" y="173"/>
                </a:cxn>
                <a:cxn ang="0">
                  <a:pos x="277" y="170"/>
                </a:cxn>
                <a:cxn ang="0">
                  <a:pos x="177" y="155"/>
                </a:cxn>
                <a:cxn ang="0">
                  <a:pos x="122" y="144"/>
                </a:cxn>
                <a:cxn ang="0">
                  <a:pos x="70" y="137"/>
                </a:cxn>
                <a:cxn ang="0">
                  <a:pos x="30" y="114"/>
                </a:cxn>
                <a:cxn ang="0">
                  <a:pos x="22" y="111"/>
                </a:cxn>
                <a:cxn ang="0">
                  <a:pos x="11" y="100"/>
                </a:cxn>
                <a:cxn ang="0">
                  <a:pos x="7" y="88"/>
                </a:cxn>
                <a:cxn ang="0">
                  <a:pos x="0" y="85"/>
                </a:cxn>
                <a:cxn ang="0">
                  <a:pos x="7" y="74"/>
                </a:cxn>
                <a:cxn ang="0">
                  <a:pos x="11" y="59"/>
                </a:cxn>
                <a:cxn ang="0">
                  <a:pos x="37" y="44"/>
                </a:cxn>
                <a:cxn ang="0">
                  <a:pos x="70" y="29"/>
                </a:cxn>
                <a:cxn ang="0">
                  <a:pos x="126" y="15"/>
                </a:cxn>
                <a:cxn ang="0">
                  <a:pos x="163" y="11"/>
                </a:cxn>
                <a:cxn ang="0">
                  <a:pos x="225" y="0"/>
                </a:cxn>
                <a:cxn ang="0">
                  <a:pos x="211" y="3"/>
                </a:cxn>
                <a:cxn ang="0">
                  <a:pos x="163" y="11"/>
                </a:cxn>
                <a:cxn ang="0">
                  <a:pos x="129" y="18"/>
                </a:cxn>
                <a:cxn ang="0">
                  <a:pos x="107" y="33"/>
                </a:cxn>
                <a:cxn ang="0">
                  <a:pos x="96" y="44"/>
                </a:cxn>
                <a:cxn ang="0">
                  <a:pos x="85" y="66"/>
                </a:cxn>
                <a:cxn ang="0">
                  <a:pos x="85" y="74"/>
                </a:cxn>
                <a:cxn ang="0">
                  <a:pos x="96" y="88"/>
                </a:cxn>
                <a:cxn ang="0">
                  <a:pos x="107" y="100"/>
                </a:cxn>
                <a:cxn ang="0">
                  <a:pos x="137" y="118"/>
                </a:cxn>
                <a:cxn ang="0">
                  <a:pos x="177" y="137"/>
                </a:cxn>
                <a:cxn ang="0">
                  <a:pos x="222" y="151"/>
                </a:cxn>
                <a:cxn ang="0">
                  <a:pos x="303" y="159"/>
                </a:cxn>
                <a:cxn ang="0">
                  <a:pos x="336" y="159"/>
                </a:cxn>
                <a:cxn ang="0">
                  <a:pos x="322" y="181"/>
                </a:cxn>
              </a:cxnLst>
              <a:rect l="0" t="0" r="0" b="0"/>
              <a:pathLst>
                <a:path w="336" h="181">
                  <a:moveTo>
                    <a:pt x="322" y="181"/>
                  </a:moveTo>
                  <a:lnTo>
                    <a:pt x="322" y="173"/>
                  </a:lnTo>
                  <a:lnTo>
                    <a:pt x="277" y="170"/>
                  </a:lnTo>
                  <a:lnTo>
                    <a:pt x="177" y="155"/>
                  </a:lnTo>
                  <a:lnTo>
                    <a:pt x="122" y="144"/>
                  </a:lnTo>
                  <a:lnTo>
                    <a:pt x="70" y="137"/>
                  </a:lnTo>
                  <a:lnTo>
                    <a:pt x="30" y="114"/>
                  </a:lnTo>
                  <a:lnTo>
                    <a:pt x="22" y="111"/>
                  </a:lnTo>
                  <a:lnTo>
                    <a:pt x="11" y="100"/>
                  </a:lnTo>
                  <a:lnTo>
                    <a:pt x="7" y="88"/>
                  </a:lnTo>
                  <a:lnTo>
                    <a:pt x="0" y="85"/>
                  </a:lnTo>
                  <a:lnTo>
                    <a:pt x="7" y="74"/>
                  </a:lnTo>
                  <a:lnTo>
                    <a:pt x="11" y="59"/>
                  </a:lnTo>
                  <a:lnTo>
                    <a:pt x="37" y="44"/>
                  </a:lnTo>
                  <a:lnTo>
                    <a:pt x="70" y="29"/>
                  </a:lnTo>
                  <a:lnTo>
                    <a:pt x="126" y="15"/>
                  </a:lnTo>
                  <a:lnTo>
                    <a:pt x="163" y="11"/>
                  </a:lnTo>
                  <a:lnTo>
                    <a:pt x="225" y="0"/>
                  </a:lnTo>
                  <a:lnTo>
                    <a:pt x="211" y="3"/>
                  </a:lnTo>
                  <a:lnTo>
                    <a:pt x="163" y="11"/>
                  </a:lnTo>
                  <a:lnTo>
                    <a:pt x="129" y="18"/>
                  </a:lnTo>
                  <a:lnTo>
                    <a:pt x="107" y="33"/>
                  </a:lnTo>
                  <a:lnTo>
                    <a:pt x="96" y="44"/>
                  </a:lnTo>
                  <a:lnTo>
                    <a:pt x="85" y="66"/>
                  </a:lnTo>
                  <a:lnTo>
                    <a:pt x="85" y="74"/>
                  </a:lnTo>
                  <a:lnTo>
                    <a:pt x="96" y="88"/>
                  </a:lnTo>
                  <a:lnTo>
                    <a:pt x="107" y="100"/>
                  </a:lnTo>
                  <a:lnTo>
                    <a:pt x="137" y="118"/>
                  </a:lnTo>
                  <a:lnTo>
                    <a:pt x="177" y="137"/>
                  </a:lnTo>
                  <a:lnTo>
                    <a:pt x="222" y="151"/>
                  </a:lnTo>
                  <a:lnTo>
                    <a:pt x="303" y="159"/>
                  </a:lnTo>
                  <a:lnTo>
                    <a:pt x="336" y="159"/>
                  </a:lnTo>
                  <a:lnTo>
                    <a:pt x="322" y="181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8" name="図形 137"/>
            <p:cNvSpPr>
              <a:spLocks/>
            </p:cNvSpPr>
            <p:nvPr/>
          </p:nvSpPr>
          <p:spPr bwMode="auto">
            <a:xfrm>
              <a:off x="794209" y="5809490"/>
              <a:ext cx="338842" cy="177971"/>
            </a:xfrm>
            <a:custGeom>
              <a:avLst/>
              <a:gdLst/>
              <a:ahLst/>
              <a:cxnLst>
                <a:cxn ang="0">
                  <a:pos x="192" y="126"/>
                </a:cxn>
                <a:cxn ang="0">
                  <a:pos x="192" y="122"/>
                </a:cxn>
                <a:cxn ang="0">
                  <a:pos x="170" y="122"/>
                </a:cxn>
                <a:cxn ang="0">
                  <a:pos x="110" y="107"/>
                </a:cxn>
                <a:cxn ang="0">
                  <a:pos x="73" y="96"/>
                </a:cxn>
                <a:cxn ang="0">
                  <a:pos x="40" y="81"/>
                </a:cxn>
                <a:cxn ang="0">
                  <a:pos x="14" y="67"/>
                </a:cxn>
                <a:cxn ang="0">
                  <a:pos x="0" y="48"/>
                </a:cxn>
                <a:cxn ang="0">
                  <a:pos x="0" y="37"/>
                </a:cxn>
                <a:cxn ang="0">
                  <a:pos x="0" y="22"/>
                </a:cxn>
                <a:cxn ang="0">
                  <a:pos x="11" y="11"/>
                </a:cxn>
                <a:cxn ang="0">
                  <a:pos x="18" y="0"/>
                </a:cxn>
                <a:cxn ang="0">
                  <a:pos x="29" y="0"/>
                </a:cxn>
                <a:cxn ang="0">
                  <a:pos x="25" y="22"/>
                </a:cxn>
                <a:cxn ang="0">
                  <a:pos x="25" y="33"/>
                </a:cxn>
                <a:cxn ang="0">
                  <a:pos x="40" y="55"/>
                </a:cxn>
                <a:cxn ang="0">
                  <a:pos x="66" y="67"/>
                </a:cxn>
                <a:cxn ang="0">
                  <a:pos x="96" y="81"/>
                </a:cxn>
                <a:cxn ang="0">
                  <a:pos x="129" y="92"/>
                </a:cxn>
                <a:cxn ang="0">
                  <a:pos x="184" y="107"/>
                </a:cxn>
                <a:cxn ang="0">
                  <a:pos x="214" y="111"/>
                </a:cxn>
                <a:cxn ang="0">
                  <a:pos x="221" y="111"/>
                </a:cxn>
                <a:cxn ang="0">
                  <a:pos x="192" y="126"/>
                </a:cxn>
              </a:cxnLst>
              <a:rect l="0" t="0" r="0" b="0"/>
              <a:pathLst>
                <a:path w="221" h="126">
                  <a:moveTo>
                    <a:pt x="192" y="126"/>
                  </a:moveTo>
                  <a:lnTo>
                    <a:pt x="192" y="122"/>
                  </a:lnTo>
                  <a:lnTo>
                    <a:pt x="170" y="122"/>
                  </a:lnTo>
                  <a:lnTo>
                    <a:pt x="110" y="107"/>
                  </a:lnTo>
                  <a:lnTo>
                    <a:pt x="73" y="96"/>
                  </a:lnTo>
                  <a:lnTo>
                    <a:pt x="40" y="81"/>
                  </a:lnTo>
                  <a:lnTo>
                    <a:pt x="14" y="67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2"/>
                  </a:lnTo>
                  <a:lnTo>
                    <a:pt x="11" y="11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25" y="22"/>
                  </a:lnTo>
                  <a:lnTo>
                    <a:pt x="25" y="33"/>
                  </a:lnTo>
                  <a:lnTo>
                    <a:pt x="40" y="55"/>
                  </a:lnTo>
                  <a:lnTo>
                    <a:pt x="66" y="67"/>
                  </a:lnTo>
                  <a:lnTo>
                    <a:pt x="96" y="81"/>
                  </a:lnTo>
                  <a:lnTo>
                    <a:pt x="129" y="92"/>
                  </a:lnTo>
                  <a:lnTo>
                    <a:pt x="184" y="107"/>
                  </a:lnTo>
                  <a:lnTo>
                    <a:pt x="214" y="111"/>
                  </a:lnTo>
                  <a:lnTo>
                    <a:pt x="221" y="111"/>
                  </a:lnTo>
                  <a:lnTo>
                    <a:pt x="192" y="12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9" name="図形 138"/>
            <p:cNvSpPr>
              <a:spLocks/>
            </p:cNvSpPr>
            <p:nvPr/>
          </p:nvSpPr>
          <p:spPr bwMode="auto">
            <a:xfrm>
              <a:off x="901535" y="5767116"/>
              <a:ext cx="265248" cy="199158"/>
            </a:xfrm>
            <a:custGeom>
              <a:avLst/>
              <a:gdLst/>
              <a:ahLst/>
              <a:cxnLst>
                <a:cxn ang="0">
                  <a:pos x="170" y="137"/>
                </a:cxn>
                <a:cxn ang="0">
                  <a:pos x="159" y="141"/>
                </a:cxn>
                <a:cxn ang="0">
                  <a:pos x="159" y="137"/>
                </a:cxn>
                <a:cxn ang="0">
                  <a:pos x="137" y="134"/>
                </a:cxn>
                <a:cxn ang="0">
                  <a:pos x="88" y="115"/>
                </a:cxn>
                <a:cxn ang="0">
                  <a:pos x="59" y="108"/>
                </a:cxn>
                <a:cxn ang="0">
                  <a:pos x="33" y="93"/>
                </a:cxn>
                <a:cxn ang="0">
                  <a:pos x="15" y="82"/>
                </a:cxn>
                <a:cxn ang="0">
                  <a:pos x="3" y="63"/>
                </a:cxn>
                <a:cxn ang="0">
                  <a:pos x="0" y="52"/>
                </a:cxn>
                <a:cxn ang="0">
                  <a:pos x="0" y="41"/>
                </a:cxn>
                <a:cxn ang="0">
                  <a:pos x="3" y="26"/>
                </a:cxn>
                <a:cxn ang="0">
                  <a:pos x="18" y="12"/>
                </a:cxn>
                <a:cxn ang="0">
                  <a:pos x="33" y="0"/>
                </a:cxn>
                <a:cxn ang="0">
                  <a:pos x="29" y="15"/>
                </a:cxn>
                <a:cxn ang="0">
                  <a:pos x="26" y="30"/>
                </a:cxn>
                <a:cxn ang="0">
                  <a:pos x="26" y="45"/>
                </a:cxn>
                <a:cxn ang="0">
                  <a:pos x="33" y="67"/>
                </a:cxn>
                <a:cxn ang="0">
                  <a:pos x="51" y="85"/>
                </a:cxn>
                <a:cxn ang="0">
                  <a:pos x="74" y="97"/>
                </a:cxn>
                <a:cxn ang="0">
                  <a:pos x="100" y="108"/>
                </a:cxn>
                <a:cxn ang="0">
                  <a:pos x="140" y="126"/>
                </a:cxn>
                <a:cxn ang="0">
                  <a:pos x="173" y="134"/>
                </a:cxn>
                <a:cxn ang="0">
                  <a:pos x="170" y="137"/>
                </a:cxn>
              </a:cxnLst>
              <a:rect l="0" t="0" r="0" b="0"/>
              <a:pathLst>
                <a:path w="173" h="141">
                  <a:moveTo>
                    <a:pt x="170" y="137"/>
                  </a:moveTo>
                  <a:lnTo>
                    <a:pt x="159" y="141"/>
                  </a:lnTo>
                  <a:lnTo>
                    <a:pt x="159" y="137"/>
                  </a:lnTo>
                  <a:lnTo>
                    <a:pt x="137" y="134"/>
                  </a:lnTo>
                  <a:lnTo>
                    <a:pt x="88" y="115"/>
                  </a:lnTo>
                  <a:lnTo>
                    <a:pt x="59" y="108"/>
                  </a:lnTo>
                  <a:lnTo>
                    <a:pt x="33" y="93"/>
                  </a:lnTo>
                  <a:lnTo>
                    <a:pt x="15" y="82"/>
                  </a:lnTo>
                  <a:lnTo>
                    <a:pt x="3" y="63"/>
                  </a:lnTo>
                  <a:lnTo>
                    <a:pt x="0" y="52"/>
                  </a:lnTo>
                  <a:lnTo>
                    <a:pt x="0" y="41"/>
                  </a:lnTo>
                  <a:lnTo>
                    <a:pt x="3" y="26"/>
                  </a:lnTo>
                  <a:lnTo>
                    <a:pt x="18" y="12"/>
                  </a:lnTo>
                  <a:lnTo>
                    <a:pt x="33" y="0"/>
                  </a:lnTo>
                  <a:lnTo>
                    <a:pt x="29" y="15"/>
                  </a:lnTo>
                  <a:lnTo>
                    <a:pt x="26" y="30"/>
                  </a:lnTo>
                  <a:lnTo>
                    <a:pt x="26" y="45"/>
                  </a:lnTo>
                  <a:lnTo>
                    <a:pt x="33" y="67"/>
                  </a:lnTo>
                  <a:lnTo>
                    <a:pt x="51" y="85"/>
                  </a:lnTo>
                  <a:lnTo>
                    <a:pt x="74" y="97"/>
                  </a:lnTo>
                  <a:lnTo>
                    <a:pt x="100" y="108"/>
                  </a:lnTo>
                  <a:lnTo>
                    <a:pt x="140" y="126"/>
                  </a:lnTo>
                  <a:lnTo>
                    <a:pt x="173" y="134"/>
                  </a:lnTo>
                  <a:lnTo>
                    <a:pt x="170" y="13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0" name="図形 139"/>
            <p:cNvSpPr>
              <a:spLocks/>
            </p:cNvSpPr>
            <p:nvPr/>
          </p:nvSpPr>
          <p:spPr bwMode="auto">
            <a:xfrm>
              <a:off x="941398" y="5747341"/>
              <a:ext cx="305111" cy="209046"/>
            </a:xfrm>
            <a:custGeom>
              <a:avLst/>
              <a:gdLst/>
              <a:ahLst/>
              <a:cxnLst>
                <a:cxn ang="0">
                  <a:pos x="155" y="148"/>
                </a:cxn>
                <a:cxn ang="0">
                  <a:pos x="129" y="140"/>
                </a:cxn>
                <a:cxn ang="0">
                  <a:pos x="77" y="122"/>
                </a:cxn>
                <a:cxn ang="0">
                  <a:pos x="59" y="111"/>
                </a:cxn>
                <a:cxn ang="0">
                  <a:pos x="33" y="99"/>
                </a:cxn>
                <a:cxn ang="0">
                  <a:pos x="14" y="81"/>
                </a:cxn>
                <a:cxn ang="0">
                  <a:pos x="0" y="59"/>
                </a:cxn>
                <a:cxn ang="0">
                  <a:pos x="3" y="44"/>
                </a:cxn>
                <a:cxn ang="0">
                  <a:pos x="7" y="29"/>
                </a:cxn>
                <a:cxn ang="0">
                  <a:pos x="18" y="14"/>
                </a:cxn>
                <a:cxn ang="0">
                  <a:pos x="33" y="7"/>
                </a:cxn>
                <a:cxn ang="0">
                  <a:pos x="59" y="0"/>
                </a:cxn>
                <a:cxn ang="0">
                  <a:pos x="40" y="14"/>
                </a:cxn>
                <a:cxn ang="0">
                  <a:pos x="29" y="37"/>
                </a:cxn>
                <a:cxn ang="0">
                  <a:pos x="25" y="51"/>
                </a:cxn>
                <a:cxn ang="0">
                  <a:pos x="29" y="70"/>
                </a:cxn>
                <a:cxn ang="0">
                  <a:pos x="48" y="85"/>
                </a:cxn>
                <a:cxn ang="0">
                  <a:pos x="74" y="99"/>
                </a:cxn>
                <a:cxn ang="0">
                  <a:pos x="96" y="107"/>
                </a:cxn>
                <a:cxn ang="0">
                  <a:pos x="155" y="125"/>
                </a:cxn>
                <a:cxn ang="0">
                  <a:pos x="199" y="129"/>
                </a:cxn>
                <a:cxn ang="0">
                  <a:pos x="155" y="148"/>
                </a:cxn>
              </a:cxnLst>
              <a:rect l="0" t="0" r="0" b="0"/>
              <a:pathLst>
                <a:path w="199" h="148">
                  <a:moveTo>
                    <a:pt x="155" y="148"/>
                  </a:moveTo>
                  <a:lnTo>
                    <a:pt x="129" y="140"/>
                  </a:lnTo>
                  <a:lnTo>
                    <a:pt x="77" y="122"/>
                  </a:lnTo>
                  <a:lnTo>
                    <a:pt x="59" y="111"/>
                  </a:lnTo>
                  <a:lnTo>
                    <a:pt x="33" y="99"/>
                  </a:lnTo>
                  <a:lnTo>
                    <a:pt x="14" y="81"/>
                  </a:lnTo>
                  <a:lnTo>
                    <a:pt x="0" y="59"/>
                  </a:lnTo>
                  <a:lnTo>
                    <a:pt x="3" y="44"/>
                  </a:lnTo>
                  <a:lnTo>
                    <a:pt x="7" y="29"/>
                  </a:lnTo>
                  <a:lnTo>
                    <a:pt x="18" y="14"/>
                  </a:lnTo>
                  <a:lnTo>
                    <a:pt x="33" y="7"/>
                  </a:lnTo>
                  <a:lnTo>
                    <a:pt x="59" y="0"/>
                  </a:lnTo>
                  <a:lnTo>
                    <a:pt x="40" y="14"/>
                  </a:lnTo>
                  <a:lnTo>
                    <a:pt x="29" y="37"/>
                  </a:lnTo>
                  <a:lnTo>
                    <a:pt x="25" y="51"/>
                  </a:lnTo>
                  <a:lnTo>
                    <a:pt x="29" y="70"/>
                  </a:lnTo>
                  <a:lnTo>
                    <a:pt x="48" y="85"/>
                  </a:lnTo>
                  <a:lnTo>
                    <a:pt x="74" y="99"/>
                  </a:lnTo>
                  <a:lnTo>
                    <a:pt x="96" y="107"/>
                  </a:lnTo>
                  <a:lnTo>
                    <a:pt x="155" y="125"/>
                  </a:lnTo>
                  <a:lnTo>
                    <a:pt x="199" y="129"/>
                  </a:lnTo>
                  <a:lnTo>
                    <a:pt x="155" y="14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1" name="図形 140"/>
            <p:cNvSpPr>
              <a:spLocks/>
            </p:cNvSpPr>
            <p:nvPr/>
          </p:nvSpPr>
          <p:spPr bwMode="auto">
            <a:xfrm>
              <a:off x="985862" y="5522758"/>
              <a:ext cx="516696" cy="406791"/>
            </a:xfrm>
            <a:custGeom>
              <a:avLst/>
              <a:gdLst/>
              <a:ahLst/>
              <a:cxnLst>
                <a:cxn ang="0">
                  <a:pos x="174" y="288"/>
                </a:cxn>
                <a:cxn ang="0">
                  <a:pos x="144" y="284"/>
                </a:cxn>
                <a:cxn ang="0">
                  <a:pos x="82" y="266"/>
                </a:cxn>
                <a:cxn ang="0">
                  <a:pos x="45" y="258"/>
                </a:cxn>
                <a:cxn ang="0">
                  <a:pos x="30" y="244"/>
                </a:cxn>
                <a:cxn ang="0">
                  <a:pos x="4" y="229"/>
                </a:cxn>
                <a:cxn ang="0">
                  <a:pos x="0" y="218"/>
                </a:cxn>
                <a:cxn ang="0">
                  <a:pos x="0" y="210"/>
                </a:cxn>
                <a:cxn ang="0">
                  <a:pos x="4" y="199"/>
                </a:cxn>
                <a:cxn ang="0">
                  <a:pos x="15" y="181"/>
                </a:cxn>
                <a:cxn ang="0">
                  <a:pos x="26" y="166"/>
                </a:cxn>
                <a:cxn ang="0">
                  <a:pos x="45" y="155"/>
                </a:cxn>
                <a:cxn ang="0">
                  <a:pos x="56" y="144"/>
                </a:cxn>
                <a:cxn ang="0">
                  <a:pos x="85" y="133"/>
                </a:cxn>
                <a:cxn ang="0">
                  <a:pos x="152" y="125"/>
                </a:cxn>
                <a:cxn ang="0">
                  <a:pos x="252" y="100"/>
                </a:cxn>
                <a:cxn ang="0">
                  <a:pos x="270" y="85"/>
                </a:cxn>
                <a:cxn ang="0">
                  <a:pos x="285" y="74"/>
                </a:cxn>
                <a:cxn ang="0">
                  <a:pos x="296" y="59"/>
                </a:cxn>
                <a:cxn ang="0">
                  <a:pos x="292" y="44"/>
                </a:cxn>
                <a:cxn ang="0">
                  <a:pos x="277" y="33"/>
                </a:cxn>
                <a:cxn ang="0">
                  <a:pos x="252" y="26"/>
                </a:cxn>
                <a:cxn ang="0">
                  <a:pos x="222" y="7"/>
                </a:cxn>
                <a:cxn ang="0">
                  <a:pos x="185" y="0"/>
                </a:cxn>
                <a:cxn ang="0">
                  <a:pos x="244" y="0"/>
                </a:cxn>
                <a:cxn ang="0">
                  <a:pos x="244" y="3"/>
                </a:cxn>
                <a:cxn ang="0">
                  <a:pos x="281" y="7"/>
                </a:cxn>
                <a:cxn ang="0">
                  <a:pos x="311" y="26"/>
                </a:cxn>
                <a:cxn ang="0">
                  <a:pos x="325" y="29"/>
                </a:cxn>
                <a:cxn ang="0">
                  <a:pos x="333" y="40"/>
                </a:cxn>
                <a:cxn ang="0">
                  <a:pos x="337" y="55"/>
                </a:cxn>
                <a:cxn ang="0">
                  <a:pos x="337" y="63"/>
                </a:cxn>
                <a:cxn ang="0">
                  <a:pos x="333" y="74"/>
                </a:cxn>
                <a:cxn ang="0">
                  <a:pos x="311" y="88"/>
                </a:cxn>
                <a:cxn ang="0">
                  <a:pos x="270" y="111"/>
                </a:cxn>
                <a:cxn ang="0">
                  <a:pos x="240" y="118"/>
                </a:cxn>
                <a:cxn ang="0">
                  <a:pos x="200" y="125"/>
                </a:cxn>
                <a:cxn ang="0">
                  <a:pos x="159" y="129"/>
                </a:cxn>
                <a:cxn ang="0">
                  <a:pos x="152" y="129"/>
                </a:cxn>
                <a:cxn ang="0">
                  <a:pos x="115" y="133"/>
                </a:cxn>
                <a:cxn ang="0">
                  <a:pos x="85" y="140"/>
                </a:cxn>
                <a:cxn ang="0">
                  <a:pos x="67" y="155"/>
                </a:cxn>
                <a:cxn ang="0">
                  <a:pos x="45" y="166"/>
                </a:cxn>
                <a:cxn ang="0">
                  <a:pos x="41" y="185"/>
                </a:cxn>
                <a:cxn ang="0">
                  <a:pos x="33" y="196"/>
                </a:cxn>
                <a:cxn ang="0">
                  <a:pos x="33" y="214"/>
                </a:cxn>
                <a:cxn ang="0">
                  <a:pos x="45" y="236"/>
                </a:cxn>
                <a:cxn ang="0">
                  <a:pos x="67" y="251"/>
                </a:cxn>
                <a:cxn ang="0">
                  <a:pos x="89" y="258"/>
                </a:cxn>
                <a:cxn ang="0">
                  <a:pos x="152" y="273"/>
                </a:cxn>
                <a:cxn ang="0">
                  <a:pos x="192" y="284"/>
                </a:cxn>
                <a:cxn ang="0">
                  <a:pos x="174" y="288"/>
                </a:cxn>
              </a:cxnLst>
              <a:rect l="0" t="0" r="0" b="0"/>
              <a:pathLst>
                <a:path w="337" h="288">
                  <a:moveTo>
                    <a:pt x="174" y="288"/>
                  </a:moveTo>
                  <a:lnTo>
                    <a:pt x="144" y="284"/>
                  </a:lnTo>
                  <a:lnTo>
                    <a:pt x="82" y="266"/>
                  </a:lnTo>
                  <a:lnTo>
                    <a:pt x="45" y="258"/>
                  </a:lnTo>
                  <a:lnTo>
                    <a:pt x="30" y="244"/>
                  </a:lnTo>
                  <a:lnTo>
                    <a:pt x="4" y="229"/>
                  </a:lnTo>
                  <a:lnTo>
                    <a:pt x="0" y="218"/>
                  </a:lnTo>
                  <a:lnTo>
                    <a:pt x="0" y="210"/>
                  </a:lnTo>
                  <a:lnTo>
                    <a:pt x="4" y="199"/>
                  </a:lnTo>
                  <a:lnTo>
                    <a:pt x="15" y="181"/>
                  </a:lnTo>
                  <a:lnTo>
                    <a:pt x="26" y="166"/>
                  </a:lnTo>
                  <a:lnTo>
                    <a:pt x="45" y="155"/>
                  </a:lnTo>
                  <a:lnTo>
                    <a:pt x="56" y="144"/>
                  </a:lnTo>
                  <a:lnTo>
                    <a:pt x="85" y="133"/>
                  </a:lnTo>
                  <a:lnTo>
                    <a:pt x="152" y="125"/>
                  </a:lnTo>
                  <a:lnTo>
                    <a:pt x="252" y="100"/>
                  </a:lnTo>
                  <a:lnTo>
                    <a:pt x="270" y="85"/>
                  </a:lnTo>
                  <a:lnTo>
                    <a:pt x="285" y="74"/>
                  </a:lnTo>
                  <a:lnTo>
                    <a:pt x="296" y="59"/>
                  </a:lnTo>
                  <a:lnTo>
                    <a:pt x="292" y="44"/>
                  </a:lnTo>
                  <a:lnTo>
                    <a:pt x="277" y="33"/>
                  </a:lnTo>
                  <a:lnTo>
                    <a:pt x="252" y="26"/>
                  </a:lnTo>
                  <a:lnTo>
                    <a:pt x="222" y="7"/>
                  </a:lnTo>
                  <a:lnTo>
                    <a:pt x="185" y="0"/>
                  </a:lnTo>
                  <a:lnTo>
                    <a:pt x="244" y="0"/>
                  </a:lnTo>
                  <a:lnTo>
                    <a:pt x="244" y="3"/>
                  </a:lnTo>
                  <a:lnTo>
                    <a:pt x="281" y="7"/>
                  </a:lnTo>
                  <a:lnTo>
                    <a:pt x="311" y="26"/>
                  </a:lnTo>
                  <a:lnTo>
                    <a:pt x="325" y="29"/>
                  </a:lnTo>
                  <a:lnTo>
                    <a:pt x="333" y="40"/>
                  </a:lnTo>
                  <a:lnTo>
                    <a:pt x="337" y="55"/>
                  </a:lnTo>
                  <a:lnTo>
                    <a:pt x="337" y="63"/>
                  </a:lnTo>
                  <a:lnTo>
                    <a:pt x="333" y="74"/>
                  </a:lnTo>
                  <a:lnTo>
                    <a:pt x="311" y="88"/>
                  </a:lnTo>
                  <a:lnTo>
                    <a:pt x="270" y="111"/>
                  </a:lnTo>
                  <a:lnTo>
                    <a:pt x="240" y="118"/>
                  </a:lnTo>
                  <a:lnTo>
                    <a:pt x="200" y="125"/>
                  </a:lnTo>
                  <a:lnTo>
                    <a:pt x="159" y="129"/>
                  </a:lnTo>
                  <a:lnTo>
                    <a:pt x="152" y="129"/>
                  </a:lnTo>
                  <a:lnTo>
                    <a:pt x="115" y="133"/>
                  </a:lnTo>
                  <a:lnTo>
                    <a:pt x="85" y="140"/>
                  </a:lnTo>
                  <a:lnTo>
                    <a:pt x="67" y="155"/>
                  </a:lnTo>
                  <a:lnTo>
                    <a:pt x="45" y="166"/>
                  </a:lnTo>
                  <a:lnTo>
                    <a:pt x="41" y="185"/>
                  </a:lnTo>
                  <a:lnTo>
                    <a:pt x="33" y="196"/>
                  </a:lnTo>
                  <a:lnTo>
                    <a:pt x="33" y="214"/>
                  </a:lnTo>
                  <a:lnTo>
                    <a:pt x="45" y="236"/>
                  </a:lnTo>
                  <a:lnTo>
                    <a:pt x="67" y="251"/>
                  </a:lnTo>
                  <a:lnTo>
                    <a:pt x="89" y="258"/>
                  </a:lnTo>
                  <a:lnTo>
                    <a:pt x="152" y="273"/>
                  </a:lnTo>
                  <a:lnTo>
                    <a:pt x="192" y="284"/>
                  </a:lnTo>
                  <a:lnTo>
                    <a:pt x="174" y="28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2" name="図形 141"/>
            <p:cNvSpPr>
              <a:spLocks/>
            </p:cNvSpPr>
            <p:nvPr/>
          </p:nvSpPr>
          <p:spPr bwMode="auto">
            <a:xfrm>
              <a:off x="1036458" y="5710617"/>
              <a:ext cx="312777" cy="213283"/>
            </a:xfrm>
            <a:custGeom>
              <a:avLst/>
              <a:gdLst/>
              <a:ahLst/>
              <a:cxnLst>
                <a:cxn ang="0">
                  <a:pos x="178" y="148"/>
                </a:cxn>
                <a:cxn ang="0">
                  <a:pos x="167" y="151"/>
                </a:cxn>
                <a:cxn ang="0">
                  <a:pos x="137" y="140"/>
                </a:cxn>
                <a:cxn ang="0">
                  <a:pos x="78" y="125"/>
                </a:cxn>
                <a:cxn ang="0">
                  <a:pos x="49" y="118"/>
                </a:cxn>
                <a:cxn ang="0">
                  <a:pos x="15" y="103"/>
                </a:cxn>
                <a:cxn ang="0">
                  <a:pos x="12" y="85"/>
                </a:cxn>
                <a:cxn ang="0">
                  <a:pos x="0" y="66"/>
                </a:cxn>
                <a:cxn ang="0">
                  <a:pos x="0" y="63"/>
                </a:cxn>
                <a:cxn ang="0">
                  <a:pos x="8" y="55"/>
                </a:cxn>
                <a:cxn ang="0">
                  <a:pos x="15" y="33"/>
                </a:cxn>
                <a:cxn ang="0">
                  <a:pos x="34" y="22"/>
                </a:cxn>
                <a:cxn ang="0">
                  <a:pos x="52" y="11"/>
                </a:cxn>
                <a:cxn ang="0">
                  <a:pos x="82" y="7"/>
                </a:cxn>
                <a:cxn ang="0">
                  <a:pos x="119" y="0"/>
                </a:cxn>
                <a:cxn ang="0">
                  <a:pos x="71" y="15"/>
                </a:cxn>
                <a:cxn ang="0">
                  <a:pos x="56" y="26"/>
                </a:cxn>
                <a:cxn ang="0">
                  <a:pos x="41" y="40"/>
                </a:cxn>
                <a:cxn ang="0">
                  <a:pos x="37" y="63"/>
                </a:cxn>
                <a:cxn ang="0">
                  <a:pos x="41" y="81"/>
                </a:cxn>
                <a:cxn ang="0">
                  <a:pos x="49" y="85"/>
                </a:cxn>
                <a:cxn ang="0">
                  <a:pos x="71" y="107"/>
                </a:cxn>
                <a:cxn ang="0">
                  <a:pos x="122" y="125"/>
                </a:cxn>
                <a:cxn ang="0">
                  <a:pos x="204" y="148"/>
                </a:cxn>
                <a:cxn ang="0">
                  <a:pos x="178" y="148"/>
                </a:cxn>
              </a:cxnLst>
              <a:rect l="0" t="0" r="0" b="0"/>
              <a:pathLst>
                <a:path w="204" h="151">
                  <a:moveTo>
                    <a:pt x="178" y="148"/>
                  </a:moveTo>
                  <a:lnTo>
                    <a:pt x="167" y="151"/>
                  </a:lnTo>
                  <a:lnTo>
                    <a:pt x="137" y="140"/>
                  </a:lnTo>
                  <a:lnTo>
                    <a:pt x="78" y="125"/>
                  </a:lnTo>
                  <a:lnTo>
                    <a:pt x="49" y="118"/>
                  </a:lnTo>
                  <a:lnTo>
                    <a:pt x="15" y="103"/>
                  </a:lnTo>
                  <a:lnTo>
                    <a:pt x="12" y="85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8" y="55"/>
                  </a:lnTo>
                  <a:lnTo>
                    <a:pt x="15" y="33"/>
                  </a:lnTo>
                  <a:lnTo>
                    <a:pt x="34" y="22"/>
                  </a:lnTo>
                  <a:lnTo>
                    <a:pt x="52" y="11"/>
                  </a:lnTo>
                  <a:lnTo>
                    <a:pt x="82" y="7"/>
                  </a:lnTo>
                  <a:lnTo>
                    <a:pt x="119" y="0"/>
                  </a:lnTo>
                  <a:lnTo>
                    <a:pt x="71" y="15"/>
                  </a:lnTo>
                  <a:lnTo>
                    <a:pt x="56" y="26"/>
                  </a:lnTo>
                  <a:lnTo>
                    <a:pt x="41" y="40"/>
                  </a:lnTo>
                  <a:lnTo>
                    <a:pt x="37" y="63"/>
                  </a:lnTo>
                  <a:lnTo>
                    <a:pt x="41" y="81"/>
                  </a:lnTo>
                  <a:lnTo>
                    <a:pt x="49" y="85"/>
                  </a:lnTo>
                  <a:lnTo>
                    <a:pt x="71" y="107"/>
                  </a:lnTo>
                  <a:lnTo>
                    <a:pt x="122" y="125"/>
                  </a:lnTo>
                  <a:lnTo>
                    <a:pt x="204" y="148"/>
                  </a:lnTo>
                  <a:lnTo>
                    <a:pt x="178" y="14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3" name="図形 142"/>
            <p:cNvSpPr>
              <a:spLocks/>
            </p:cNvSpPr>
            <p:nvPr/>
          </p:nvSpPr>
          <p:spPr bwMode="auto">
            <a:xfrm>
              <a:off x="1099320" y="5526996"/>
              <a:ext cx="453834" cy="381367"/>
            </a:xfrm>
            <a:custGeom>
              <a:avLst/>
              <a:gdLst/>
              <a:ahLst/>
              <a:cxnLst>
                <a:cxn ang="0">
                  <a:pos x="170" y="270"/>
                </a:cxn>
                <a:cxn ang="0">
                  <a:pos x="85" y="255"/>
                </a:cxn>
                <a:cxn ang="0">
                  <a:pos x="37" y="233"/>
                </a:cxn>
                <a:cxn ang="0">
                  <a:pos x="11" y="215"/>
                </a:cxn>
                <a:cxn ang="0">
                  <a:pos x="0" y="207"/>
                </a:cxn>
                <a:cxn ang="0">
                  <a:pos x="0" y="193"/>
                </a:cxn>
                <a:cxn ang="0">
                  <a:pos x="8" y="178"/>
                </a:cxn>
                <a:cxn ang="0">
                  <a:pos x="15" y="163"/>
                </a:cxn>
                <a:cxn ang="0">
                  <a:pos x="37" y="152"/>
                </a:cxn>
                <a:cxn ang="0">
                  <a:pos x="78" y="137"/>
                </a:cxn>
                <a:cxn ang="0">
                  <a:pos x="126" y="122"/>
                </a:cxn>
                <a:cxn ang="0">
                  <a:pos x="166" y="115"/>
                </a:cxn>
                <a:cxn ang="0">
                  <a:pos x="196" y="111"/>
                </a:cxn>
                <a:cxn ang="0">
                  <a:pos x="237" y="93"/>
                </a:cxn>
                <a:cxn ang="0">
                  <a:pos x="259" y="71"/>
                </a:cxn>
                <a:cxn ang="0">
                  <a:pos x="266" y="60"/>
                </a:cxn>
                <a:cxn ang="0">
                  <a:pos x="266" y="45"/>
                </a:cxn>
                <a:cxn ang="0">
                  <a:pos x="263" y="37"/>
                </a:cxn>
                <a:cxn ang="0">
                  <a:pos x="251" y="23"/>
                </a:cxn>
                <a:cxn ang="0">
                  <a:pos x="233" y="11"/>
                </a:cxn>
                <a:cxn ang="0">
                  <a:pos x="196" y="0"/>
                </a:cxn>
                <a:cxn ang="0">
                  <a:pos x="233" y="4"/>
                </a:cxn>
                <a:cxn ang="0">
                  <a:pos x="263" y="15"/>
                </a:cxn>
                <a:cxn ang="0">
                  <a:pos x="281" y="26"/>
                </a:cxn>
                <a:cxn ang="0">
                  <a:pos x="292" y="37"/>
                </a:cxn>
                <a:cxn ang="0">
                  <a:pos x="296" y="56"/>
                </a:cxn>
                <a:cxn ang="0">
                  <a:pos x="296" y="67"/>
                </a:cxn>
                <a:cxn ang="0">
                  <a:pos x="292" y="82"/>
                </a:cxn>
                <a:cxn ang="0">
                  <a:pos x="274" y="97"/>
                </a:cxn>
                <a:cxn ang="0">
                  <a:pos x="248" y="108"/>
                </a:cxn>
                <a:cxn ang="0">
                  <a:pos x="222" y="111"/>
                </a:cxn>
                <a:cxn ang="0">
                  <a:pos x="166" y="122"/>
                </a:cxn>
                <a:cxn ang="0">
                  <a:pos x="148" y="126"/>
                </a:cxn>
                <a:cxn ang="0">
                  <a:pos x="111" y="130"/>
                </a:cxn>
                <a:cxn ang="0">
                  <a:pos x="85" y="141"/>
                </a:cxn>
                <a:cxn ang="0">
                  <a:pos x="67" y="152"/>
                </a:cxn>
                <a:cxn ang="0">
                  <a:pos x="56" y="163"/>
                </a:cxn>
                <a:cxn ang="0">
                  <a:pos x="41" y="182"/>
                </a:cxn>
                <a:cxn ang="0">
                  <a:pos x="41" y="185"/>
                </a:cxn>
                <a:cxn ang="0">
                  <a:pos x="44" y="207"/>
                </a:cxn>
                <a:cxn ang="0">
                  <a:pos x="63" y="222"/>
                </a:cxn>
                <a:cxn ang="0">
                  <a:pos x="81" y="237"/>
                </a:cxn>
                <a:cxn ang="0">
                  <a:pos x="111" y="252"/>
                </a:cxn>
                <a:cxn ang="0">
                  <a:pos x="163" y="263"/>
                </a:cxn>
                <a:cxn ang="0">
                  <a:pos x="196" y="270"/>
                </a:cxn>
                <a:cxn ang="0">
                  <a:pos x="170" y="270"/>
                </a:cxn>
              </a:cxnLst>
              <a:rect l="0" t="0" r="0" b="0"/>
              <a:pathLst>
                <a:path w="296" h="270">
                  <a:moveTo>
                    <a:pt x="170" y="270"/>
                  </a:moveTo>
                  <a:lnTo>
                    <a:pt x="85" y="255"/>
                  </a:lnTo>
                  <a:lnTo>
                    <a:pt x="37" y="233"/>
                  </a:lnTo>
                  <a:lnTo>
                    <a:pt x="11" y="215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8" y="178"/>
                  </a:lnTo>
                  <a:lnTo>
                    <a:pt x="15" y="163"/>
                  </a:lnTo>
                  <a:lnTo>
                    <a:pt x="37" y="152"/>
                  </a:lnTo>
                  <a:lnTo>
                    <a:pt x="78" y="137"/>
                  </a:lnTo>
                  <a:lnTo>
                    <a:pt x="126" y="122"/>
                  </a:lnTo>
                  <a:lnTo>
                    <a:pt x="166" y="115"/>
                  </a:lnTo>
                  <a:lnTo>
                    <a:pt x="196" y="111"/>
                  </a:lnTo>
                  <a:lnTo>
                    <a:pt x="237" y="93"/>
                  </a:lnTo>
                  <a:lnTo>
                    <a:pt x="259" y="71"/>
                  </a:lnTo>
                  <a:lnTo>
                    <a:pt x="266" y="60"/>
                  </a:lnTo>
                  <a:lnTo>
                    <a:pt x="266" y="45"/>
                  </a:lnTo>
                  <a:lnTo>
                    <a:pt x="263" y="37"/>
                  </a:lnTo>
                  <a:lnTo>
                    <a:pt x="251" y="23"/>
                  </a:lnTo>
                  <a:lnTo>
                    <a:pt x="233" y="11"/>
                  </a:lnTo>
                  <a:lnTo>
                    <a:pt x="196" y="0"/>
                  </a:lnTo>
                  <a:lnTo>
                    <a:pt x="233" y="4"/>
                  </a:lnTo>
                  <a:lnTo>
                    <a:pt x="263" y="15"/>
                  </a:lnTo>
                  <a:lnTo>
                    <a:pt x="281" y="26"/>
                  </a:lnTo>
                  <a:lnTo>
                    <a:pt x="292" y="37"/>
                  </a:lnTo>
                  <a:lnTo>
                    <a:pt x="296" y="56"/>
                  </a:lnTo>
                  <a:lnTo>
                    <a:pt x="296" y="67"/>
                  </a:lnTo>
                  <a:lnTo>
                    <a:pt x="292" y="82"/>
                  </a:lnTo>
                  <a:lnTo>
                    <a:pt x="274" y="97"/>
                  </a:lnTo>
                  <a:lnTo>
                    <a:pt x="248" y="108"/>
                  </a:lnTo>
                  <a:lnTo>
                    <a:pt x="222" y="111"/>
                  </a:lnTo>
                  <a:lnTo>
                    <a:pt x="166" y="122"/>
                  </a:lnTo>
                  <a:lnTo>
                    <a:pt x="148" y="126"/>
                  </a:lnTo>
                  <a:lnTo>
                    <a:pt x="111" y="130"/>
                  </a:lnTo>
                  <a:lnTo>
                    <a:pt x="85" y="141"/>
                  </a:lnTo>
                  <a:lnTo>
                    <a:pt x="67" y="152"/>
                  </a:lnTo>
                  <a:lnTo>
                    <a:pt x="56" y="163"/>
                  </a:lnTo>
                  <a:lnTo>
                    <a:pt x="41" y="182"/>
                  </a:lnTo>
                  <a:lnTo>
                    <a:pt x="41" y="185"/>
                  </a:lnTo>
                  <a:lnTo>
                    <a:pt x="44" y="207"/>
                  </a:lnTo>
                  <a:lnTo>
                    <a:pt x="63" y="222"/>
                  </a:lnTo>
                  <a:lnTo>
                    <a:pt x="81" y="237"/>
                  </a:lnTo>
                  <a:lnTo>
                    <a:pt x="111" y="252"/>
                  </a:lnTo>
                  <a:lnTo>
                    <a:pt x="163" y="263"/>
                  </a:lnTo>
                  <a:lnTo>
                    <a:pt x="196" y="270"/>
                  </a:lnTo>
                  <a:lnTo>
                    <a:pt x="170" y="27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4" name="図形 143"/>
            <p:cNvSpPr>
              <a:spLocks/>
            </p:cNvSpPr>
            <p:nvPr/>
          </p:nvSpPr>
          <p:spPr bwMode="auto">
            <a:xfrm>
              <a:off x="1166782" y="5507221"/>
              <a:ext cx="487565" cy="401141"/>
            </a:xfrm>
            <a:custGeom>
              <a:avLst/>
              <a:gdLst/>
              <a:ahLst/>
              <a:cxnLst>
                <a:cxn ang="0">
                  <a:pos x="159" y="284"/>
                </a:cxn>
                <a:cxn ang="0">
                  <a:pos x="159" y="281"/>
                </a:cxn>
                <a:cxn ang="0">
                  <a:pos x="134" y="277"/>
                </a:cxn>
                <a:cxn ang="0">
                  <a:pos x="74" y="266"/>
                </a:cxn>
                <a:cxn ang="0">
                  <a:pos x="49" y="251"/>
                </a:cxn>
                <a:cxn ang="0">
                  <a:pos x="23" y="236"/>
                </a:cxn>
                <a:cxn ang="0">
                  <a:pos x="8" y="221"/>
                </a:cxn>
                <a:cxn ang="0">
                  <a:pos x="0" y="199"/>
                </a:cxn>
                <a:cxn ang="0">
                  <a:pos x="0" y="196"/>
                </a:cxn>
                <a:cxn ang="0">
                  <a:pos x="12" y="181"/>
                </a:cxn>
                <a:cxn ang="0">
                  <a:pos x="26" y="170"/>
                </a:cxn>
                <a:cxn ang="0">
                  <a:pos x="49" y="159"/>
                </a:cxn>
                <a:cxn ang="0">
                  <a:pos x="67" y="151"/>
                </a:cxn>
                <a:cxn ang="0">
                  <a:pos x="104" y="144"/>
                </a:cxn>
                <a:cxn ang="0">
                  <a:pos x="126" y="140"/>
                </a:cxn>
                <a:cxn ang="0">
                  <a:pos x="182" y="129"/>
                </a:cxn>
                <a:cxn ang="0">
                  <a:pos x="207" y="122"/>
                </a:cxn>
                <a:cxn ang="0">
                  <a:pos x="233" y="111"/>
                </a:cxn>
                <a:cxn ang="0">
                  <a:pos x="252" y="96"/>
                </a:cxn>
                <a:cxn ang="0">
                  <a:pos x="259" y="81"/>
                </a:cxn>
                <a:cxn ang="0">
                  <a:pos x="259" y="70"/>
                </a:cxn>
                <a:cxn ang="0">
                  <a:pos x="248" y="51"/>
                </a:cxn>
                <a:cxn ang="0">
                  <a:pos x="237" y="40"/>
                </a:cxn>
                <a:cxn ang="0">
                  <a:pos x="219" y="25"/>
                </a:cxn>
                <a:cxn ang="0">
                  <a:pos x="182" y="14"/>
                </a:cxn>
                <a:cxn ang="0">
                  <a:pos x="137" y="11"/>
                </a:cxn>
                <a:cxn ang="0">
                  <a:pos x="56" y="3"/>
                </a:cxn>
                <a:cxn ang="0">
                  <a:pos x="56" y="11"/>
                </a:cxn>
                <a:cxn ang="0">
                  <a:pos x="26" y="0"/>
                </a:cxn>
                <a:cxn ang="0">
                  <a:pos x="122" y="0"/>
                </a:cxn>
                <a:cxn ang="0">
                  <a:pos x="182" y="0"/>
                </a:cxn>
                <a:cxn ang="0">
                  <a:pos x="193" y="0"/>
                </a:cxn>
                <a:cxn ang="0">
                  <a:pos x="259" y="14"/>
                </a:cxn>
                <a:cxn ang="0">
                  <a:pos x="292" y="29"/>
                </a:cxn>
                <a:cxn ang="0">
                  <a:pos x="307" y="40"/>
                </a:cxn>
                <a:cxn ang="0">
                  <a:pos x="315" y="51"/>
                </a:cxn>
                <a:cxn ang="0">
                  <a:pos x="318" y="66"/>
                </a:cxn>
                <a:cxn ang="0">
                  <a:pos x="315" y="81"/>
                </a:cxn>
                <a:cxn ang="0">
                  <a:pos x="307" y="85"/>
                </a:cxn>
                <a:cxn ang="0">
                  <a:pos x="292" y="99"/>
                </a:cxn>
                <a:cxn ang="0">
                  <a:pos x="248" y="122"/>
                </a:cxn>
                <a:cxn ang="0">
                  <a:pos x="159" y="140"/>
                </a:cxn>
                <a:cxn ang="0">
                  <a:pos x="108" y="151"/>
                </a:cxn>
                <a:cxn ang="0">
                  <a:pos x="74" y="170"/>
                </a:cxn>
                <a:cxn ang="0">
                  <a:pos x="63" y="181"/>
                </a:cxn>
                <a:cxn ang="0">
                  <a:pos x="52" y="192"/>
                </a:cxn>
                <a:cxn ang="0">
                  <a:pos x="49" y="210"/>
                </a:cxn>
                <a:cxn ang="0">
                  <a:pos x="52" y="225"/>
                </a:cxn>
                <a:cxn ang="0">
                  <a:pos x="56" y="236"/>
                </a:cxn>
                <a:cxn ang="0">
                  <a:pos x="74" y="251"/>
                </a:cxn>
                <a:cxn ang="0">
                  <a:pos x="119" y="269"/>
                </a:cxn>
                <a:cxn ang="0">
                  <a:pos x="182" y="284"/>
                </a:cxn>
                <a:cxn ang="0">
                  <a:pos x="159" y="284"/>
                </a:cxn>
              </a:cxnLst>
              <a:rect l="0" t="0" r="0" b="0"/>
              <a:pathLst>
                <a:path w="318" h="284">
                  <a:moveTo>
                    <a:pt x="159" y="284"/>
                  </a:moveTo>
                  <a:lnTo>
                    <a:pt x="159" y="281"/>
                  </a:lnTo>
                  <a:lnTo>
                    <a:pt x="134" y="277"/>
                  </a:lnTo>
                  <a:lnTo>
                    <a:pt x="74" y="266"/>
                  </a:lnTo>
                  <a:lnTo>
                    <a:pt x="49" y="251"/>
                  </a:lnTo>
                  <a:lnTo>
                    <a:pt x="23" y="236"/>
                  </a:lnTo>
                  <a:lnTo>
                    <a:pt x="8" y="221"/>
                  </a:lnTo>
                  <a:lnTo>
                    <a:pt x="0" y="199"/>
                  </a:lnTo>
                  <a:lnTo>
                    <a:pt x="0" y="196"/>
                  </a:lnTo>
                  <a:lnTo>
                    <a:pt x="12" y="181"/>
                  </a:lnTo>
                  <a:lnTo>
                    <a:pt x="26" y="170"/>
                  </a:lnTo>
                  <a:lnTo>
                    <a:pt x="49" y="159"/>
                  </a:lnTo>
                  <a:lnTo>
                    <a:pt x="67" y="151"/>
                  </a:lnTo>
                  <a:lnTo>
                    <a:pt x="104" y="144"/>
                  </a:lnTo>
                  <a:lnTo>
                    <a:pt x="126" y="140"/>
                  </a:lnTo>
                  <a:lnTo>
                    <a:pt x="182" y="129"/>
                  </a:lnTo>
                  <a:lnTo>
                    <a:pt x="207" y="122"/>
                  </a:lnTo>
                  <a:lnTo>
                    <a:pt x="233" y="111"/>
                  </a:lnTo>
                  <a:lnTo>
                    <a:pt x="252" y="96"/>
                  </a:lnTo>
                  <a:lnTo>
                    <a:pt x="259" y="81"/>
                  </a:lnTo>
                  <a:lnTo>
                    <a:pt x="259" y="70"/>
                  </a:lnTo>
                  <a:lnTo>
                    <a:pt x="248" y="51"/>
                  </a:lnTo>
                  <a:lnTo>
                    <a:pt x="237" y="40"/>
                  </a:lnTo>
                  <a:lnTo>
                    <a:pt x="219" y="25"/>
                  </a:lnTo>
                  <a:lnTo>
                    <a:pt x="182" y="14"/>
                  </a:lnTo>
                  <a:lnTo>
                    <a:pt x="137" y="11"/>
                  </a:lnTo>
                  <a:lnTo>
                    <a:pt x="56" y="3"/>
                  </a:lnTo>
                  <a:lnTo>
                    <a:pt x="56" y="11"/>
                  </a:lnTo>
                  <a:lnTo>
                    <a:pt x="26" y="0"/>
                  </a:lnTo>
                  <a:lnTo>
                    <a:pt x="122" y="0"/>
                  </a:lnTo>
                  <a:lnTo>
                    <a:pt x="182" y="0"/>
                  </a:lnTo>
                  <a:lnTo>
                    <a:pt x="193" y="0"/>
                  </a:lnTo>
                  <a:lnTo>
                    <a:pt x="259" y="14"/>
                  </a:lnTo>
                  <a:lnTo>
                    <a:pt x="292" y="29"/>
                  </a:lnTo>
                  <a:lnTo>
                    <a:pt x="307" y="40"/>
                  </a:lnTo>
                  <a:lnTo>
                    <a:pt x="315" y="51"/>
                  </a:lnTo>
                  <a:lnTo>
                    <a:pt x="318" y="66"/>
                  </a:lnTo>
                  <a:lnTo>
                    <a:pt x="315" y="81"/>
                  </a:lnTo>
                  <a:lnTo>
                    <a:pt x="307" y="85"/>
                  </a:lnTo>
                  <a:lnTo>
                    <a:pt x="292" y="99"/>
                  </a:lnTo>
                  <a:lnTo>
                    <a:pt x="248" y="122"/>
                  </a:lnTo>
                  <a:lnTo>
                    <a:pt x="159" y="140"/>
                  </a:lnTo>
                  <a:lnTo>
                    <a:pt x="108" y="151"/>
                  </a:lnTo>
                  <a:lnTo>
                    <a:pt x="74" y="170"/>
                  </a:lnTo>
                  <a:lnTo>
                    <a:pt x="63" y="181"/>
                  </a:lnTo>
                  <a:lnTo>
                    <a:pt x="52" y="192"/>
                  </a:lnTo>
                  <a:lnTo>
                    <a:pt x="49" y="210"/>
                  </a:lnTo>
                  <a:lnTo>
                    <a:pt x="52" y="225"/>
                  </a:lnTo>
                  <a:lnTo>
                    <a:pt x="56" y="236"/>
                  </a:lnTo>
                  <a:lnTo>
                    <a:pt x="74" y="251"/>
                  </a:lnTo>
                  <a:lnTo>
                    <a:pt x="119" y="269"/>
                  </a:lnTo>
                  <a:lnTo>
                    <a:pt x="182" y="284"/>
                  </a:lnTo>
                  <a:lnTo>
                    <a:pt x="159" y="28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5" name="図形 144"/>
            <p:cNvSpPr>
              <a:spLocks/>
            </p:cNvSpPr>
            <p:nvPr/>
          </p:nvSpPr>
          <p:spPr bwMode="auto">
            <a:xfrm>
              <a:off x="1246510" y="5511459"/>
              <a:ext cx="533562" cy="396904"/>
            </a:xfrm>
            <a:custGeom>
              <a:avLst/>
              <a:gdLst/>
              <a:ahLst/>
              <a:cxnLst>
                <a:cxn ang="0">
                  <a:pos x="141" y="281"/>
                </a:cxn>
                <a:cxn ang="0">
                  <a:pos x="141" y="278"/>
                </a:cxn>
                <a:cxn ang="0">
                  <a:pos x="107" y="274"/>
                </a:cxn>
                <a:cxn ang="0">
                  <a:pos x="70" y="266"/>
                </a:cxn>
                <a:cxn ang="0">
                  <a:pos x="26" y="248"/>
                </a:cxn>
                <a:cxn ang="0">
                  <a:pos x="11" y="226"/>
                </a:cxn>
                <a:cxn ang="0">
                  <a:pos x="4" y="222"/>
                </a:cxn>
                <a:cxn ang="0">
                  <a:pos x="0" y="207"/>
                </a:cxn>
                <a:cxn ang="0">
                  <a:pos x="0" y="193"/>
                </a:cxn>
                <a:cxn ang="0">
                  <a:pos x="11" y="178"/>
                </a:cxn>
                <a:cxn ang="0">
                  <a:pos x="22" y="167"/>
                </a:cxn>
                <a:cxn ang="0">
                  <a:pos x="59" y="152"/>
                </a:cxn>
                <a:cxn ang="0">
                  <a:pos x="107" y="141"/>
                </a:cxn>
                <a:cxn ang="0">
                  <a:pos x="196" y="122"/>
                </a:cxn>
                <a:cxn ang="0">
                  <a:pos x="248" y="104"/>
                </a:cxn>
                <a:cxn ang="0">
                  <a:pos x="263" y="82"/>
                </a:cxn>
                <a:cxn ang="0">
                  <a:pos x="266" y="78"/>
                </a:cxn>
                <a:cxn ang="0">
                  <a:pos x="270" y="63"/>
                </a:cxn>
                <a:cxn ang="0">
                  <a:pos x="266" y="48"/>
                </a:cxn>
                <a:cxn ang="0">
                  <a:pos x="252" y="34"/>
                </a:cxn>
                <a:cxn ang="0">
                  <a:pos x="226" y="15"/>
                </a:cxn>
                <a:cxn ang="0">
                  <a:pos x="170" y="0"/>
                </a:cxn>
                <a:cxn ang="0">
                  <a:pos x="252" y="11"/>
                </a:cxn>
                <a:cxn ang="0">
                  <a:pos x="307" y="22"/>
                </a:cxn>
                <a:cxn ang="0">
                  <a:pos x="337" y="37"/>
                </a:cxn>
                <a:cxn ang="0">
                  <a:pos x="348" y="48"/>
                </a:cxn>
                <a:cxn ang="0">
                  <a:pos x="348" y="56"/>
                </a:cxn>
                <a:cxn ang="0">
                  <a:pos x="348" y="63"/>
                </a:cxn>
                <a:cxn ang="0">
                  <a:pos x="333" y="82"/>
                </a:cxn>
                <a:cxn ang="0">
                  <a:pos x="311" y="96"/>
                </a:cxn>
                <a:cxn ang="0">
                  <a:pos x="281" y="108"/>
                </a:cxn>
                <a:cxn ang="0">
                  <a:pos x="252" y="119"/>
                </a:cxn>
                <a:cxn ang="0">
                  <a:pos x="196" y="133"/>
                </a:cxn>
                <a:cxn ang="0">
                  <a:pos x="170" y="133"/>
                </a:cxn>
                <a:cxn ang="0">
                  <a:pos x="96" y="152"/>
                </a:cxn>
                <a:cxn ang="0">
                  <a:pos x="56" y="174"/>
                </a:cxn>
                <a:cxn ang="0">
                  <a:pos x="41" y="189"/>
                </a:cxn>
                <a:cxn ang="0">
                  <a:pos x="37" y="193"/>
                </a:cxn>
                <a:cxn ang="0">
                  <a:pos x="37" y="211"/>
                </a:cxn>
                <a:cxn ang="0">
                  <a:pos x="52" y="226"/>
                </a:cxn>
                <a:cxn ang="0">
                  <a:pos x="67" y="244"/>
                </a:cxn>
                <a:cxn ang="0">
                  <a:pos x="85" y="259"/>
                </a:cxn>
                <a:cxn ang="0">
                  <a:pos x="137" y="274"/>
                </a:cxn>
                <a:cxn ang="0">
                  <a:pos x="181" y="281"/>
                </a:cxn>
                <a:cxn ang="0">
                  <a:pos x="141" y="281"/>
                </a:cxn>
              </a:cxnLst>
              <a:rect l="0" t="0" r="0" b="0"/>
              <a:pathLst>
                <a:path w="348" h="281">
                  <a:moveTo>
                    <a:pt x="141" y="281"/>
                  </a:moveTo>
                  <a:lnTo>
                    <a:pt x="141" y="278"/>
                  </a:lnTo>
                  <a:lnTo>
                    <a:pt x="107" y="274"/>
                  </a:lnTo>
                  <a:lnTo>
                    <a:pt x="70" y="266"/>
                  </a:lnTo>
                  <a:lnTo>
                    <a:pt x="26" y="248"/>
                  </a:lnTo>
                  <a:lnTo>
                    <a:pt x="11" y="226"/>
                  </a:lnTo>
                  <a:lnTo>
                    <a:pt x="4" y="222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11" y="178"/>
                  </a:lnTo>
                  <a:lnTo>
                    <a:pt x="22" y="167"/>
                  </a:lnTo>
                  <a:lnTo>
                    <a:pt x="59" y="152"/>
                  </a:lnTo>
                  <a:lnTo>
                    <a:pt x="107" y="141"/>
                  </a:lnTo>
                  <a:lnTo>
                    <a:pt x="196" y="122"/>
                  </a:lnTo>
                  <a:lnTo>
                    <a:pt x="248" y="104"/>
                  </a:lnTo>
                  <a:lnTo>
                    <a:pt x="263" y="82"/>
                  </a:lnTo>
                  <a:lnTo>
                    <a:pt x="266" y="78"/>
                  </a:lnTo>
                  <a:lnTo>
                    <a:pt x="270" y="63"/>
                  </a:lnTo>
                  <a:lnTo>
                    <a:pt x="266" y="48"/>
                  </a:lnTo>
                  <a:lnTo>
                    <a:pt x="252" y="34"/>
                  </a:lnTo>
                  <a:lnTo>
                    <a:pt x="226" y="15"/>
                  </a:lnTo>
                  <a:lnTo>
                    <a:pt x="170" y="0"/>
                  </a:lnTo>
                  <a:lnTo>
                    <a:pt x="252" y="11"/>
                  </a:lnTo>
                  <a:lnTo>
                    <a:pt x="307" y="22"/>
                  </a:lnTo>
                  <a:lnTo>
                    <a:pt x="337" y="37"/>
                  </a:lnTo>
                  <a:lnTo>
                    <a:pt x="348" y="48"/>
                  </a:lnTo>
                  <a:lnTo>
                    <a:pt x="348" y="56"/>
                  </a:lnTo>
                  <a:lnTo>
                    <a:pt x="348" y="63"/>
                  </a:lnTo>
                  <a:lnTo>
                    <a:pt x="333" y="82"/>
                  </a:lnTo>
                  <a:lnTo>
                    <a:pt x="311" y="96"/>
                  </a:lnTo>
                  <a:lnTo>
                    <a:pt x="281" y="108"/>
                  </a:lnTo>
                  <a:lnTo>
                    <a:pt x="252" y="119"/>
                  </a:lnTo>
                  <a:lnTo>
                    <a:pt x="196" y="133"/>
                  </a:lnTo>
                  <a:lnTo>
                    <a:pt x="170" y="133"/>
                  </a:lnTo>
                  <a:lnTo>
                    <a:pt x="96" y="152"/>
                  </a:lnTo>
                  <a:lnTo>
                    <a:pt x="56" y="174"/>
                  </a:lnTo>
                  <a:lnTo>
                    <a:pt x="41" y="189"/>
                  </a:lnTo>
                  <a:lnTo>
                    <a:pt x="37" y="193"/>
                  </a:lnTo>
                  <a:lnTo>
                    <a:pt x="37" y="211"/>
                  </a:lnTo>
                  <a:lnTo>
                    <a:pt x="52" y="226"/>
                  </a:lnTo>
                  <a:lnTo>
                    <a:pt x="67" y="244"/>
                  </a:lnTo>
                  <a:lnTo>
                    <a:pt x="85" y="259"/>
                  </a:lnTo>
                  <a:lnTo>
                    <a:pt x="137" y="274"/>
                  </a:lnTo>
                  <a:lnTo>
                    <a:pt x="181" y="281"/>
                  </a:lnTo>
                  <a:lnTo>
                    <a:pt x="141" y="281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6" name="図形 145"/>
            <p:cNvSpPr>
              <a:spLocks/>
            </p:cNvSpPr>
            <p:nvPr/>
          </p:nvSpPr>
          <p:spPr bwMode="auto">
            <a:xfrm>
              <a:off x="1547022" y="5919663"/>
              <a:ext cx="6133" cy="14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0" y="0"/>
                </a:cxn>
              </a:cxnLst>
              <a:rect l="0" t="0" r="0" b="0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7" name="図形 146"/>
            <p:cNvSpPr>
              <a:spLocks/>
            </p:cNvSpPr>
            <p:nvPr/>
          </p:nvSpPr>
          <p:spPr bwMode="auto">
            <a:xfrm>
              <a:off x="1309372" y="5501571"/>
              <a:ext cx="640887" cy="418091"/>
            </a:xfrm>
            <a:custGeom>
              <a:avLst/>
              <a:gdLst/>
              <a:ahLst/>
              <a:cxnLst>
                <a:cxn ang="0">
                  <a:pos x="214" y="296"/>
                </a:cxn>
                <a:cxn ang="0">
                  <a:pos x="170" y="288"/>
                </a:cxn>
                <a:cxn ang="0">
                  <a:pos x="140" y="285"/>
                </a:cxn>
                <a:cxn ang="0">
                  <a:pos x="81" y="273"/>
                </a:cxn>
                <a:cxn ang="0">
                  <a:pos x="52" y="259"/>
                </a:cxn>
                <a:cxn ang="0">
                  <a:pos x="18" y="244"/>
                </a:cxn>
                <a:cxn ang="0">
                  <a:pos x="4" y="225"/>
                </a:cxn>
                <a:cxn ang="0">
                  <a:pos x="0" y="214"/>
                </a:cxn>
                <a:cxn ang="0">
                  <a:pos x="0" y="200"/>
                </a:cxn>
                <a:cxn ang="0">
                  <a:pos x="0" y="196"/>
                </a:cxn>
                <a:cxn ang="0">
                  <a:pos x="18" y="181"/>
                </a:cxn>
                <a:cxn ang="0">
                  <a:pos x="59" y="163"/>
                </a:cxn>
                <a:cxn ang="0">
                  <a:pos x="129" y="144"/>
                </a:cxn>
                <a:cxn ang="0">
                  <a:pos x="159" y="140"/>
                </a:cxn>
                <a:cxn ang="0">
                  <a:pos x="214" y="129"/>
                </a:cxn>
                <a:cxn ang="0">
                  <a:pos x="248" y="118"/>
                </a:cxn>
                <a:cxn ang="0">
                  <a:pos x="277" y="103"/>
                </a:cxn>
                <a:cxn ang="0">
                  <a:pos x="296" y="89"/>
                </a:cxn>
                <a:cxn ang="0">
                  <a:pos x="310" y="70"/>
                </a:cxn>
                <a:cxn ang="0">
                  <a:pos x="310" y="63"/>
                </a:cxn>
                <a:cxn ang="0">
                  <a:pos x="307" y="55"/>
                </a:cxn>
                <a:cxn ang="0">
                  <a:pos x="296" y="41"/>
                </a:cxn>
                <a:cxn ang="0">
                  <a:pos x="266" y="22"/>
                </a:cxn>
                <a:cxn ang="0">
                  <a:pos x="214" y="15"/>
                </a:cxn>
                <a:cxn ang="0">
                  <a:pos x="137" y="4"/>
                </a:cxn>
                <a:cxn ang="0">
                  <a:pos x="266" y="4"/>
                </a:cxn>
                <a:cxn ang="0">
                  <a:pos x="266" y="0"/>
                </a:cxn>
                <a:cxn ang="0">
                  <a:pos x="307" y="4"/>
                </a:cxn>
                <a:cxn ang="0">
                  <a:pos x="355" y="15"/>
                </a:cxn>
                <a:cxn ang="0">
                  <a:pos x="392" y="29"/>
                </a:cxn>
                <a:cxn ang="0">
                  <a:pos x="406" y="44"/>
                </a:cxn>
                <a:cxn ang="0">
                  <a:pos x="418" y="55"/>
                </a:cxn>
                <a:cxn ang="0">
                  <a:pos x="418" y="70"/>
                </a:cxn>
                <a:cxn ang="0">
                  <a:pos x="406" y="85"/>
                </a:cxn>
                <a:cxn ang="0">
                  <a:pos x="395" y="100"/>
                </a:cxn>
                <a:cxn ang="0">
                  <a:pos x="377" y="111"/>
                </a:cxn>
                <a:cxn ang="0">
                  <a:pos x="347" y="115"/>
                </a:cxn>
                <a:cxn ang="0">
                  <a:pos x="266" y="133"/>
                </a:cxn>
                <a:cxn ang="0">
                  <a:pos x="155" y="148"/>
                </a:cxn>
                <a:cxn ang="0">
                  <a:pos x="114" y="159"/>
                </a:cxn>
                <a:cxn ang="0">
                  <a:pos x="81" y="170"/>
                </a:cxn>
                <a:cxn ang="0">
                  <a:pos x="59" y="185"/>
                </a:cxn>
                <a:cxn ang="0">
                  <a:pos x="52" y="196"/>
                </a:cxn>
                <a:cxn ang="0">
                  <a:pos x="44" y="203"/>
                </a:cxn>
                <a:cxn ang="0">
                  <a:pos x="44" y="211"/>
                </a:cxn>
                <a:cxn ang="0">
                  <a:pos x="55" y="233"/>
                </a:cxn>
                <a:cxn ang="0">
                  <a:pos x="74" y="251"/>
                </a:cxn>
                <a:cxn ang="0">
                  <a:pos x="100" y="266"/>
                </a:cxn>
                <a:cxn ang="0">
                  <a:pos x="129" y="273"/>
                </a:cxn>
                <a:cxn ang="0">
                  <a:pos x="192" y="285"/>
                </a:cxn>
                <a:cxn ang="0">
                  <a:pos x="236" y="288"/>
                </a:cxn>
                <a:cxn ang="0">
                  <a:pos x="214" y="296"/>
                </a:cxn>
              </a:cxnLst>
              <a:rect l="0" t="0" r="0" b="0"/>
              <a:pathLst>
                <a:path w="418" h="296">
                  <a:moveTo>
                    <a:pt x="214" y="296"/>
                  </a:moveTo>
                  <a:lnTo>
                    <a:pt x="170" y="288"/>
                  </a:lnTo>
                  <a:lnTo>
                    <a:pt x="140" y="285"/>
                  </a:lnTo>
                  <a:lnTo>
                    <a:pt x="81" y="273"/>
                  </a:lnTo>
                  <a:lnTo>
                    <a:pt x="52" y="259"/>
                  </a:lnTo>
                  <a:lnTo>
                    <a:pt x="18" y="244"/>
                  </a:lnTo>
                  <a:lnTo>
                    <a:pt x="4" y="225"/>
                  </a:lnTo>
                  <a:lnTo>
                    <a:pt x="0" y="214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18" y="181"/>
                  </a:lnTo>
                  <a:lnTo>
                    <a:pt x="59" y="163"/>
                  </a:lnTo>
                  <a:lnTo>
                    <a:pt x="129" y="144"/>
                  </a:lnTo>
                  <a:lnTo>
                    <a:pt x="159" y="140"/>
                  </a:lnTo>
                  <a:lnTo>
                    <a:pt x="214" y="129"/>
                  </a:lnTo>
                  <a:lnTo>
                    <a:pt x="248" y="118"/>
                  </a:lnTo>
                  <a:lnTo>
                    <a:pt x="277" y="103"/>
                  </a:lnTo>
                  <a:lnTo>
                    <a:pt x="296" y="89"/>
                  </a:lnTo>
                  <a:lnTo>
                    <a:pt x="310" y="70"/>
                  </a:lnTo>
                  <a:lnTo>
                    <a:pt x="310" y="63"/>
                  </a:lnTo>
                  <a:lnTo>
                    <a:pt x="307" y="55"/>
                  </a:lnTo>
                  <a:lnTo>
                    <a:pt x="296" y="41"/>
                  </a:lnTo>
                  <a:lnTo>
                    <a:pt x="266" y="22"/>
                  </a:lnTo>
                  <a:lnTo>
                    <a:pt x="214" y="15"/>
                  </a:lnTo>
                  <a:lnTo>
                    <a:pt x="137" y="4"/>
                  </a:lnTo>
                  <a:lnTo>
                    <a:pt x="266" y="4"/>
                  </a:lnTo>
                  <a:lnTo>
                    <a:pt x="266" y="0"/>
                  </a:lnTo>
                  <a:lnTo>
                    <a:pt x="307" y="4"/>
                  </a:lnTo>
                  <a:lnTo>
                    <a:pt x="355" y="15"/>
                  </a:lnTo>
                  <a:lnTo>
                    <a:pt x="392" y="29"/>
                  </a:lnTo>
                  <a:lnTo>
                    <a:pt x="406" y="44"/>
                  </a:lnTo>
                  <a:lnTo>
                    <a:pt x="418" y="55"/>
                  </a:lnTo>
                  <a:lnTo>
                    <a:pt x="418" y="70"/>
                  </a:lnTo>
                  <a:lnTo>
                    <a:pt x="406" y="85"/>
                  </a:lnTo>
                  <a:lnTo>
                    <a:pt x="395" y="100"/>
                  </a:lnTo>
                  <a:lnTo>
                    <a:pt x="377" y="111"/>
                  </a:lnTo>
                  <a:lnTo>
                    <a:pt x="347" y="115"/>
                  </a:lnTo>
                  <a:lnTo>
                    <a:pt x="266" y="133"/>
                  </a:lnTo>
                  <a:lnTo>
                    <a:pt x="155" y="148"/>
                  </a:lnTo>
                  <a:lnTo>
                    <a:pt x="114" y="159"/>
                  </a:lnTo>
                  <a:lnTo>
                    <a:pt x="81" y="170"/>
                  </a:lnTo>
                  <a:lnTo>
                    <a:pt x="59" y="185"/>
                  </a:lnTo>
                  <a:lnTo>
                    <a:pt x="52" y="196"/>
                  </a:lnTo>
                  <a:lnTo>
                    <a:pt x="44" y="203"/>
                  </a:lnTo>
                  <a:lnTo>
                    <a:pt x="44" y="211"/>
                  </a:lnTo>
                  <a:lnTo>
                    <a:pt x="55" y="233"/>
                  </a:lnTo>
                  <a:lnTo>
                    <a:pt x="74" y="251"/>
                  </a:lnTo>
                  <a:lnTo>
                    <a:pt x="100" y="266"/>
                  </a:lnTo>
                  <a:lnTo>
                    <a:pt x="129" y="273"/>
                  </a:lnTo>
                  <a:lnTo>
                    <a:pt x="192" y="285"/>
                  </a:lnTo>
                  <a:lnTo>
                    <a:pt x="236" y="288"/>
                  </a:lnTo>
                  <a:lnTo>
                    <a:pt x="214" y="29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8" name="図形 147"/>
            <p:cNvSpPr>
              <a:spLocks/>
            </p:cNvSpPr>
            <p:nvPr/>
          </p:nvSpPr>
          <p:spPr bwMode="auto">
            <a:xfrm>
              <a:off x="1031859" y="5135742"/>
              <a:ext cx="1143784" cy="772621"/>
            </a:xfrm>
            <a:custGeom>
              <a:avLst/>
              <a:gdLst/>
              <a:ahLst/>
              <a:cxnLst>
                <a:cxn ang="0">
                  <a:pos x="403" y="544"/>
                </a:cxn>
                <a:cxn ang="0">
                  <a:pos x="295" y="529"/>
                </a:cxn>
                <a:cxn ang="0">
                  <a:pos x="240" y="492"/>
                </a:cxn>
                <a:cxn ang="0">
                  <a:pos x="233" y="470"/>
                </a:cxn>
                <a:cxn ang="0">
                  <a:pos x="236" y="455"/>
                </a:cxn>
                <a:cxn ang="0">
                  <a:pos x="266" y="433"/>
                </a:cxn>
                <a:cxn ang="0">
                  <a:pos x="340" y="414"/>
                </a:cxn>
                <a:cxn ang="0">
                  <a:pos x="532" y="377"/>
                </a:cxn>
                <a:cxn ang="0">
                  <a:pos x="576" y="359"/>
                </a:cxn>
                <a:cxn ang="0">
                  <a:pos x="599" y="333"/>
                </a:cxn>
                <a:cxn ang="0">
                  <a:pos x="587" y="300"/>
                </a:cxn>
                <a:cxn ang="0">
                  <a:pos x="532" y="266"/>
                </a:cxn>
                <a:cxn ang="0">
                  <a:pos x="380" y="252"/>
                </a:cxn>
                <a:cxn ang="0">
                  <a:pos x="155" y="222"/>
                </a:cxn>
                <a:cxn ang="0">
                  <a:pos x="81" y="203"/>
                </a:cxn>
                <a:cxn ang="0">
                  <a:pos x="26" y="167"/>
                </a:cxn>
                <a:cxn ang="0">
                  <a:pos x="0" y="118"/>
                </a:cxn>
                <a:cxn ang="0">
                  <a:pos x="11" y="93"/>
                </a:cxn>
                <a:cxn ang="0">
                  <a:pos x="37" y="63"/>
                </a:cxn>
                <a:cxn ang="0">
                  <a:pos x="114" y="37"/>
                </a:cxn>
                <a:cxn ang="0">
                  <a:pos x="225" y="19"/>
                </a:cxn>
                <a:cxn ang="0">
                  <a:pos x="262" y="19"/>
                </a:cxn>
                <a:cxn ang="0">
                  <a:pos x="262" y="33"/>
                </a:cxn>
                <a:cxn ang="0">
                  <a:pos x="177" y="41"/>
                </a:cxn>
                <a:cxn ang="0">
                  <a:pos x="129" y="63"/>
                </a:cxn>
                <a:cxn ang="0">
                  <a:pos x="96" y="89"/>
                </a:cxn>
                <a:cxn ang="0">
                  <a:pos x="85" y="133"/>
                </a:cxn>
                <a:cxn ang="0">
                  <a:pos x="111" y="163"/>
                </a:cxn>
                <a:cxn ang="0">
                  <a:pos x="192" y="192"/>
                </a:cxn>
                <a:cxn ang="0">
                  <a:pos x="303" y="207"/>
                </a:cxn>
                <a:cxn ang="0">
                  <a:pos x="477" y="222"/>
                </a:cxn>
                <a:cxn ang="0">
                  <a:pos x="602" y="229"/>
                </a:cxn>
                <a:cxn ang="0">
                  <a:pos x="695" y="244"/>
                </a:cxn>
                <a:cxn ang="0">
                  <a:pos x="743" y="266"/>
                </a:cxn>
                <a:cxn ang="0">
                  <a:pos x="746" y="292"/>
                </a:cxn>
                <a:cxn ang="0">
                  <a:pos x="732" y="322"/>
                </a:cxn>
                <a:cxn ang="0">
                  <a:pos x="687" y="348"/>
                </a:cxn>
                <a:cxn ang="0">
                  <a:pos x="602" y="370"/>
                </a:cxn>
                <a:cxn ang="0">
                  <a:pos x="521" y="388"/>
                </a:cxn>
                <a:cxn ang="0">
                  <a:pos x="488" y="399"/>
                </a:cxn>
                <a:cxn ang="0">
                  <a:pos x="395" y="414"/>
                </a:cxn>
                <a:cxn ang="0">
                  <a:pos x="325" y="429"/>
                </a:cxn>
                <a:cxn ang="0">
                  <a:pos x="266" y="462"/>
                </a:cxn>
                <a:cxn ang="0">
                  <a:pos x="262" y="484"/>
                </a:cxn>
                <a:cxn ang="0">
                  <a:pos x="281" y="503"/>
                </a:cxn>
                <a:cxn ang="0">
                  <a:pos x="351" y="532"/>
                </a:cxn>
                <a:cxn ang="0">
                  <a:pos x="447" y="544"/>
                </a:cxn>
              </a:cxnLst>
              <a:rect l="0" t="0" r="0" b="0"/>
              <a:pathLst>
                <a:path w="746" h="547">
                  <a:moveTo>
                    <a:pt x="432" y="547"/>
                  </a:moveTo>
                  <a:lnTo>
                    <a:pt x="403" y="544"/>
                  </a:lnTo>
                  <a:lnTo>
                    <a:pt x="336" y="532"/>
                  </a:lnTo>
                  <a:lnTo>
                    <a:pt x="295" y="529"/>
                  </a:lnTo>
                  <a:lnTo>
                    <a:pt x="266" y="514"/>
                  </a:lnTo>
                  <a:lnTo>
                    <a:pt x="240" y="492"/>
                  </a:lnTo>
                  <a:lnTo>
                    <a:pt x="236" y="484"/>
                  </a:lnTo>
                  <a:lnTo>
                    <a:pt x="233" y="470"/>
                  </a:lnTo>
                  <a:lnTo>
                    <a:pt x="233" y="462"/>
                  </a:lnTo>
                  <a:lnTo>
                    <a:pt x="236" y="455"/>
                  </a:lnTo>
                  <a:lnTo>
                    <a:pt x="247" y="444"/>
                  </a:lnTo>
                  <a:lnTo>
                    <a:pt x="266" y="433"/>
                  </a:lnTo>
                  <a:lnTo>
                    <a:pt x="295" y="422"/>
                  </a:lnTo>
                  <a:lnTo>
                    <a:pt x="340" y="414"/>
                  </a:lnTo>
                  <a:lnTo>
                    <a:pt x="451" y="399"/>
                  </a:lnTo>
                  <a:lnTo>
                    <a:pt x="532" y="377"/>
                  </a:lnTo>
                  <a:lnTo>
                    <a:pt x="562" y="370"/>
                  </a:lnTo>
                  <a:lnTo>
                    <a:pt x="576" y="359"/>
                  </a:lnTo>
                  <a:lnTo>
                    <a:pt x="591" y="344"/>
                  </a:lnTo>
                  <a:lnTo>
                    <a:pt x="599" y="333"/>
                  </a:lnTo>
                  <a:lnTo>
                    <a:pt x="602" y="314"/>
                  </a:lnTo>
                  <a:lnTo>
                    <a:pt x="587" y="300"/>
                  </a:lnTo>
                  <a:lnTo>
                    <a:pt x="569" y="281"/>
                  </a:lnTo>
                  <a:lnTo>
                    <a:pt x="532" y="266"/>
                  </a:lnTo>
                  <a:lnTo>
                    <a:pt x="488" y="259"/>
                  </a:lnTo>
                  <a:lnTo>
                    <a:pt x="380" y="252"/>
                  </a:lnTo>
                  <a:lnTo>
                    <a:pt x="270" y="237"/>
                  </a:lnTo>
                  <a:lnTo>
                    <a:pt x="155" y="222"/>
                  </a:lnTo>
                  <a:lnTo>
                    <a:pt x="129" y="218"/>
                  </a:lnTo>
                  <a:lnTo>
                    <a:pt x="81" y="203"/>
                  </a:lnTo>
                  <a:lnTo>
                    <a:pt x="52" y="189"/>
                  </a:lnTo>
                  <a:lnTo>
                    <a:pt x="26" y="167"/>
                  </a:lnTo>
                  <a:lnTo>
                    <a:pt x="15" y="148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11" y="93"/>
                  </a:lnTo>
                  <a:lnTo>
                    <a:pt x="15" y="78"/>
                  </a:lnTo>
                  <a:lnTo>
                    <a:pt x="37" y="63"/>
                  </a:lnTo>
                  <a:lnTo>
                    <a:pt x="70" y="48"/>
                  </a:lnTo>
                  <a:lnTo>
                    <a:pt x="114" y="37"/>
                  </a:lnTo>
                  <a:lnTo>
                    <a:pt x="170" y="26"/>
                  </a:lnTo>
                  <a:lnTo>
                    <a:pt x="225" y="19"/>
                  </a:lnTo>
                  <a:lnTo>
                    <a:pt x="277" y="0"/>
                  </a:lnTo>
                  <a:lnTo>
                    <a:pt x="262" y="19"/>
                  </a:lnTo>
                  <a:lnTo>
                    <a:pt x="262" y="26"/>
                  </a:lnTo>
                  <a:lnTo>
                    <a:pt x="262" y="33"/>
                  </a:lnTo>
                  <a:lnTo>
                    <a:pt x="210" y="37"/>
                  </a:lnTo>
                  <a:lnTo>
                    <a:pt x="177" y="41"/>
                  </a:lnTo>
                  <a:lnTo>
                    <a:pt x="151" y="52"/>
                  </a:lnTo>
                  <a:lnTo>
                    <a:pt x="129" y="63"/>
                  </a:lnTo>
                  <a:lnTo>
                    <a:pt x="107" y="78"/>
                  </a:lnTo>
                  <a:lnTo>
                    <a:pt x="96" y="89"/>
                  </a:lnTo>
                  <a:lnTo>
                    <a:pt x="81" y="111"/>
                  </a:lnTo>
                  <a:lnTo>
                    <a:pt x="85" y="133"/>
                  </a:lnTo>
                  <a:lnTo>
                    <a:pt x="96" y="148"/>
                  </a:lnTo>
                  <a:lnTo>
                    <a:pt x="111" y="163"/>
                  </a:lnTo>
                  <a:lnTo>
                    <a:pt x="155" y="178"/>
                  </a:lnTo>
                  <a:lnTo>
                    <a:pt x="192" y="192"/>
                  </a:lnTo>
                  <a:lnTo>
                    <a:pt x="210" y="192"/>
                  </a:lnTo>
                  <a:lnTo>
                    <a:pt x="303" y="207"/>
                  </a:lnTo>
                  <a:lnTo>
                    <a:pt x="388" y="218"/>
                  </a:lnTo>
                  <a:lnTo>
                    <a:pt x="477" y="222"/>
                  </a:lnTo>
                  <a:lnTo>
                    <a:pt x="517" y="222"/>
                  </a:lnTo>
                  <a:lnTo>
                    <a:pt x="602" y="229"/>
                  </a:lnTo>
                  <a:lnTo>
                    <a:pt x="647" y="233"/>
                  </a:lnTo>
                  <a:lnTo>
                    <a:pt x="695" y="244"/>
                  </a:lnTo>
                  <a:lnTo>
                    <a:pt x="724" y="252"/>
                  </a:lnTo>
                  <a:lnTo>
                    <a:pt x="743" y="266"/>
                  </a:lnTo>
                  <a:lnTo>
                    <a:pt x="746" y="281"/>
                  </a:lnTo>
                  <a:lnTo>
                    <a:pt x="746" y="292"/>
                  </a:lnTo>
                  <a:lnTo>
                    <a:pt x="746" y="307"/>
                  </a:lnTo>
                  <a:lnTo>
                    <a:pt x="732" y="322"/>
                  </a:lnTo>
                  <a:lnTo>
                    <a:pt x="713" y="337"/>
                  </a:lnTo>
                  <a:lnTo>
                    <a:pt x="687" y="348"/>
                  </a:lnTo>
                  <a:lnTo>
                    <a:pt x="647" y="359"/>
                  </a:lnTo>
                  <a:lnTo>
                    <a:pt x="602" y="370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14" y="392"/>
                  </a:lnTo>
                  <a:lnTo>
                    <a:pt x="488" y="399"/>
                  </a:lnTo>
                  <a:lnTo>
                    <a:pt x="447" y="407"/>
                  </a:lnTo>
                  <a:lnTo>
                    <a:pt x="395" y="414"/>
                  </a:lnTo>
                  <a:lnTo>
                    <a:pt x="358" y="418"/>
                  </a:lnTo>
                  <a:lnTo>
                    <a:pt x="325" y="429"/>
                  </a:lnTo>
                  <a:lnTo>
                    <a:pt x="284" y="447"/>
                  </a:lnTo>
                  <a:lnTo>
                    <a:pt x="266" y="462"/>
                  </a:lnTo>
                  <a:lnTo>
                    <a:pt x="262" y="470"/>
                  </a:lnTo>
                  <a:lnTo>
                    <a:pt x="262" y="484"/>
                  </a:lnTo>
                  <a:lnTo>
                    <a:pt x="266" y="492"/>
                  </a:lnTo>
                  <a:lnTo>
                    <a:pt x="281" y="503"/>
                  </a:lnTo>
                  <a:lnTo>
                    <a:pt x="303" y="514"/>
                  </a:lnTo>
                  <a:lnTo>
                    <a:pt x="351" y="532"/>
                  </a:lnTo>
                  <a:lnTo>
                    <a:pt x="403" y="540"/>
                  </a:lnTo>
                  <a:lnTo>
                    <a:pt x="447" y="544"/>
                  </a:lnTo>
                  <a:lnTo>
                    <a:pt x="432" y="54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9" name="図形 148"/>
            <p:cNvSpPr>
              <a:spLocks/>
            </p:cNvSpPr>
            <p:nvPr/>
          </p:nvSpPr>
          <p:spPr bwMode="auto">
            <a:xfrm>
              <a:off x="1870532" y="5459197"/>
              <a:ext cx="430836" cy="220345"/>
            </a:xfrm>
            <a:custGeom>
              <a:avLst/>
              <a:gdLst/>
              <a:ahLst/>
              <a:cxnLst>
                <a:cxn ang="0">
                  <a:pos x="277" y="45"/>
                </a:cxn>
                <a:cxn ang="0">
                  <a:pos x="281" y="52"/>
                </a:cxn>
                <a:cxn ang="0">
                  <a:pos x="281" y="63"/>
                </a:cxn>
                <a:cxn ang="0">
                  <a:pos x="281" y="74"/>
                </a:cxn>
                <a:cxn ang="0">
                  <a:pos x="262" y="93"/>
                </a:cxn>
                <a:cxn ang="0">
                  <a:pos x="236" y="108"/>
                </a:cxn>
                <a:cxn ang="0">
                  <a:pos x="181" y="133"/>
                </a:cxn>
                <a:cxn ang="0">
                  <a:pos x="140" y="145"/>
                </a:cxn>
                <a:cxn ang="0">
                  <a:pos x="122" y="145"/>
                </a:cxn>
                <a:cxn ang="0">
                  <a:pos x="122" y="148"/>
                </a:cxn>
                <a:cxn ang="0">
                  <a:pos x="77" y="148"/>
                </a:cxn>
                <a:cxn ang="0">
                  <a:pos x="0" y="156"/>
                </a:cxn>
                <a:cxn ang="0">
                  <a:pos x="59" y="141"/>
                </a:cxn>
                <a:cxn ang="0">
                  <a:pos x="100" y="133"/>
                </a:cxn>
                <a:cxn ang="0">
                  <a:pos x="140" y="122"/>
                </a:cxn>
                <a:cxn ang="0">
                  <a:pos x="170" y="108"/>
                </a:cxn>
                <a:cxn ang="0">
                  <a:pos x="192" y="100"/>
                </a:cxn>
                <a:cxn ang="0">
                  <a:pos x="199" y="78"/>
                </a:cxn>
                <a:cxn ang="0">
                  <a:pos x="207" y="63"/>
                </a:cxn>
                <a:cxn ang="0">
                  <a:pos x="207" y="52"/>
                </a:cxn>
                <a:cxn ang="0">
                  <a:pos x="199" y="37"/>
                </a:cxn>
                <a:cxn ang="0">
                  <a:pos x="185" y="23"/>
                </a:cxn>
                <a:cxn ang="0">
                  <a:pos x="155" y="15"/>
                </a:cxn>
                <a:cxn ang="0">
                  <a:pos x="81" y="0"/>
                </a:cxn>
                <a:cxn ang="0">
                  <a:pos x="155" y="0"/>
                </a:cxn>
                <a:cxn ang="0">
                  <a:pos x="207" y="8"/>
                </a:cxn>
                <a:cxn ang="0">
                  <a:pos x="240" y="19"/>
                </a:cxn>
                <a:cxn ang="0">
                  <a:pos x="266" y="30"/>
                </a:cxn>
                <a:cxn ang="0">
                  <a:pos x="277" y="45"/>
                </a:cxn>
              </a:cxnLst>
              <a:rect l="0" t="0" r="0" b="0"/>
              <a:pathLst>
                <a:path w="281" h="156">
                  <a:moveTo>
                    <a:pt x="277" y="45"/>
                  </a:moveTo>
                  <a:lnTo>
                    <a:pt x="281" y="52"/>
                  </a:lnTo>
                  <a:lnTo>
                    <a:pt x="281" y="63"/>
                  </a:lnTo>
                  <a:lnTo>
                    <a:pt x="281" y="74"/>
                  </a:lnTo>
                  <a:lnTo>
                    <a:pt x="262" y="93"/>
                  </a:lnTo>
                  <a:lnTo>
                    <a:pt x="236" y="108"/>
                  </a:lnTo>
                  <a:lnTo>
                    <a:pt x="181" y="133"/>
                  </a:lnTo>
                  <a:lnTo>
                    <a:pt x="140" y="145"/>
                  </a:lnTo>
                  <a:lnTo>
                    <a:pt x="122" y="145"/>
                  </a:lnTo>
                  <a:lnTo>
                    <a:pt x="122" y="148"/>
                  </a:lnTo>
                  <a:lnTo>
                    <a:pt x="77" y="148"/>
                  </a:lnTo>
                  <a:lnTo>
                    <a:pt x="0" y="156"/>
                  </a:lnTo>
                  <a:lnTo>
                    <a:pt x="59" y="141"/>
                  </a:lnTo>
                  <a:lnTo>
                    <a:pt x="100" y="133"/>
                  </a:lnTo>
                  <a:lnTo>
                    <a:pt x="140" y="122"/>
                  </a:lnTo>
                  <a:lnTo>
                    <a:pt x="170" y="108"/>
                  </a:lnTo>
                  <a:lnTo>
                    <a:pt x="192" y="100"/>
                  </a:lnTo>
                  <a:lnTo>
                    <a:pt x="199" y="78"/>
                  </a:lnTo>
                  <a:lnTo>
                    <a:pt x="207" y="63"/>
                  </a:lnTo>
                  <a:lnTo>
                    <a:pt x="207" y="52"/>
                  </a:lnTo>
                  <a:lnTo>
                    <a:pt x="199" y="37"/>
                  </a:lnTo>
                  <a:lnTo>
                    <a:pt x="185" y="23"/>
                  </a:lnTo>
                  <a:lnTo>
                    <a:pt x="155" y="15"/>
                  </a:lnTo>
                  <a:lnTo>
                    <a:pt x="81" y="0"/>
                  </a:lnTo>
                  <a:lnTo>
                    <a:pt x="155" y="0"/>
                  </a:lnTo>
                  <a:lnTo>
                    <a:pt x="207" y="8"/>
                  </a:lnTo>
                  <a:lnTo>
                    <a:pt x="240" y="19"/>
                  </a:lnTo>
                  <a:lnTo>
                    <a:pt x="266" y="30"/>
                  </a:lnTo>
                  <a:lnTo>
                    <a:pt x="277" y="4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0" name="図形 149"/>
            <p:cNvSpPr>
              <a:spLocks/>
            </p:cNvSpPr>
            <p:nvPr/>
          </p:nvSpPr>
          <p:spPr bwMode="auto">
            <a:xfrm>
              <a:off x="2080583" y="5470497"/>
              <a:ext cx="288246" cy="197746"/>
            </a:xfrm>
            <a:custGeom>
              <a:avLst/>
              <a:gdLst/>
              <a:ahLst/>
              <a:cxnLst>
                <a:cxn ang="0">
                  <a:pos x="144" y="37"/>
                </a:cxn>
                <a:cxn ang="0">
                  <a:pos x="125" y="15"/>
                </a:cxn>
                <a:cxn ang="0">
                  <a:pos x="85" y="0"/>
                </a:cxn>
                <a:cxn ang="0">
                  <a:pos x="118" y="7"/>
                </a:cxn>
                <a:cxn ang="0">
                  <a:pos x="151" y="15"/>
                </a:cxn>
                <a:cxn ang="0">
                  <a:pos x="170" y="26"/>
                </a:cxn>
                <a:cxn ang="0">
                  <a:pos x="184" y="37"/>
                </a:cxn>
                <a:cxn ang="0">
                  <a:pos x="188" y="51"/>
                </a:cxn>
                <a:cxn ang="0">
                  <a:pos x="184" y="63"/>
                </a:cxn>
                <a:cxn ang="0">
                  <a:pos x="181" y="70"/>
                </a:cxn>
                <a:cxn ang="0">
                  <a:pos x="159" y="92"/>
                </a:cxn>
                <a:cxn ang="0">
                  <a:pos x="133" y="111"/>
                </a:cxn>
                <a:cxn ang="0">
                  <a:pos x="110" y="125"/>
                </a:cxn>
                <a:cxn ang="0">
                  <a:pos x="74" y="133"/>
                </a:cxn>
                <a:cxn ang="0">
                  <a:pos x="0" y="140"/>
                </a:cxn>
                <a:cxn ang="0">
                  <a:pos x="29" y="133"/>
                </a:cxn>
                <a:cxn ang="0">
                  <a:pos x="70" y="122"/>
                </a:cxn>
                <a:cxn ang="0">
                  <a:pos x="110" y="100"/>
                </a:cxn>
                <a:cxn ang="0">
                  <a:pos x="129" y="85"/>
                </a:cxn>
                <a:cxn ang="0">
                  <a:pos x="144" y="66"/>
                </a:cxn>
                <a:cxn ang="0">
                  <a:pos x="151" y="55"/>
                </a:cxn>
                <a:cxn ang="0">
                  <a:pos x="151" y="44"/>
                </a:cxn>
                <a:cxn ang="0">
                  <a:pos x="144" y="37"/>
                </a:cxn>
              </a:cxnLst>
              <a:rect l="0" t="0" r="0" b="0"/>
              <a:pathLst>
                <a:path w="188" h="140">
                  <a:moveTo>
                    <a:pt x="144" y="37"/>
                  </a:moveTo>
                  <a:lnTo>
                    <a:pt x="125" y="15"/>
                  </a:lnTo>
                  <a:lnTo>
                    <a:pt x="85" y="0"/>
                  </a:lnTo>
                  <a:lnTo>
                    <a:pt x="118" y="7"/>
                  </a:lnTo>
                  <a:lnTo>
                    <a:pt x="151" y="15"/>
                  </a:lnTo>
                  <a:lnTo>
                    <a:pt x="170" y="26"/>
                  </a:lnTo>
                  <a:lnTo>
                    <a:pt x="184" y="37"/>
                  </a:lnTo>
                  <a:lnTo>
                    <a:pt x="188" y="51"/>
                  </a:lnTo>
                  <a:lnTo>
                    <a:pt x="184" y="63"/>
                  </a:lnTo>
                  <a:lnTo>
                    <a:pt x="181" y="70"/>
                  </a:lnTo>
                  <a:lnTo>
                    <a:pt x="159" y="92"/>
                  </a:lnTo>
                  <a:lnTo>
                    <a:pt x="133" y="111"/>
                  </a:lnTo>
                  <a:lnTo>
                    <a:pt x="110" y="125"/>
                  </a:lnTo>
                  <a:lnTo>
                    <a:pt x="74" y="133"/>
                  </a:lnTo>
                  <a:lnTo>
                    <a:pt x="0" y="140"/>
                  </a:lnTo>
                  <a:lnTo>
                    <a:pt x="29" y="133"/>
                  </a:lnTo>
                  <a:lnTo>
                    <a:pt x="70" y="122"/>
                  </a:lnTo>
                  <a:lnTo>
                    <a:pt x="110" y="100"/>
                  </a:lnTo>
                  <a:lnTo>
                    <a:pt x="129" y="85"/>
                  </a:lnTo>
                  <a:lnTo>
                    <a:pt x="144" y="66"/>
                  </a:lnTo>
                  <a:lnTo>
                    <a:pt x="151" y="55"/>
                  </a:lnTo>
                  <a:lnTo>
                    <a:pt x="151" y="44"/>
                  </a:lnTo>
                  <a:lnTo>
                    <a:pt x="144" y="3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1" name="図形 150"/>
            <p:cNvSpPr>
              <a:spLocks/>
            </p:cNvSpPr>
            <p:nvPr/>
          </p:nvSpPr>
          <p:spPr bwMode="auto">
            <a:xfrm>
              <a:off x="1439696" y="5704967"/>
              <a:ext cx="470699" cy="199158"/>
            </a:xfrm>
            <a:custGeom>
              <a:avLst/>
              <a:gdLst/>
              <a:ahLst/>
              <a:cxnLst>
                <a:cxn ang="0">
                  <a:pos x="214" y="141"/>
                </a:cxn>
                <a:cxn ang="0">
                  <a:pos x="214" y="137"/>
                </a:cxn>
                <a:cxn ang="0">
                  <a:pos x="196" y="141"/>
                </a:cxn>
                <a:cxn ang="0">
                  <a:pos x="163" y="137"/>
                </a:cxn>
                <a:cxn ang="0">
                  <a:pos x="100" y="129"/>
                </a:cxn>
                <a:cxn ang="0">
                  <a:pos x="41" y="111"/>
                </a:cxn>
                <a:cxn ang="0">
                  <a:pos x="18" y="100"/>
                </a:cxn>
                <a:cxn ang="0">
                  <a:pos x="4" y="85"/>
                </a:cxn>
                <a:cxn ang="0">
                  <a:pos x="0" y="74"/>
                </a:cxn>
                <a:cxn ang="0">
                  <a:pos x="0" y="70"/>
                </a:cxn>
                <a:cxn ang="0">
                  <a:pos x="4" y="59"/>
                </a:cxn>
                <a:cxn ang="0">
                  <a:pos x="26" y="44"/>
                </a:cxn>
                <a:cxn ang="0">
                  <a:pos x="66" y="30"/>
                </a:cxn>
                <a:cxn ang="0">
                  <a:pos x="129" y="15"/>
                </a:cxn>
                <a:cxn ang="0">
                  <a:pos x="225" y="0"/>
                </a:cxn>
                <a:cxn ang="0">
                  <a:pos x="200" y="15"/>
                </a:cxn>
                <a:cxn ang="0">
                  <a:pos x="181" y="26"/>
                </a:cxn>
                <a:cxn ang="0">
                  <a:pos x="166" y="44"/>
                </a:cxn>
                <a:cxn ang="0">
                  <a:pos x="166" y="59"/>
                </a:cxn>
                <a:cxn ang="0">
                  <a:pos x="166" y="81"/>
                </a:cxn>
                <a:cxn ang="0">
                  <a:pos x="177" y="89"/>
                </a:cxn>
                <a:cxn ang="0">
                  <a:pos x="192" y="100"/>
                </a:cxn>
                <a:cxn ang="0">
                  <a:pos x="225" y="115"/>
                </a:cxn>
                <a:cxn ang="0">
                  <a:pos x="270" y="129"/>
                </a:cxn>
                <a:cxn ang="0">
                  <a:pos x="307" y="129"/>
                </a:cxn>
                <a:cxn ang="0">
                  <a:pos x="270" y="129"/>
                </a:cxn>
                <a:cxn ang="0">
                  <a:pos x="214" y="141"/>
                </a:cxn>
              </a:cxnLst>
              <a:rect l="0" t="0" r="0" b="0"/>
              <a:pathLst>
                <a:path w="307" h="141">
                  <a:moveTo>
                    <a:pt x="214" y="141"/>
                  </a:moveTo>
                  <a:lnTo>
                    <a:pt x="214" y="137"/>
                  </a:lnTo>
                  <a:lnTo>
                    <a:pt x="196" y="141"/>
                  </a:lnTo>
                  <a:lnTo>
                    <a:pt x="163" y="137"/>
                  </a:lnTo>
                  <a:lnTo>
                    <a:pt x="100" y="129"/>
                  </a:lnTo>
                  <a:lnTo>
                    <a:pt x="41" y="111"/>
                  </a:lnTo>
                  <a:lnTo>
                    <a:pt x="18" y="100"/>
                  </a:lnTo>
                  <a:lnTo>
                    <a:pt x="4" y="85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4" y="59"/>
                  </a:lnTo>
                  <a:lnTo>
                    <a:pt x="26" y="44"/>
                  </a:lnTo>
                  <a:lnTo>
                    <a:pt x="66" y="30"/>
                  </a:lnTo>
                  <a:lnTo>
                    <a:pt x="129" y="15"/>
                  </a:lnTo>
                  <a:lnTo>
                    <a:pt x="225" y="0"/>
                  </a:lnTo>
                  <a:lnTo>
                    <a:pt x="200" y="15"/>
                  </a:lnTo>
                  <a:lnTo>
                    <a:pt x="181" y="26"/>
                  </a:lnTo>
                  <a:lnTo>
                    <a:pt x="166" y="44"/>
                  </a:lnTo>
                  <a:lnTo>
                    <a:pt x="166" y="59"/>
                  </a:lnTo>
                  <a:lnTo>
                    <a:pt x="166" y="81"/>
                  </a:lnTo>
                  <a:lnTo>
                    <a:pt x="177" y="89"/>
                  </a:lnTo>
                  <a:lnTo>
                    <a:pt x="192" y="100"/>
                  </a:lnTo>
                  <a:lnTo>
                    <a:pt x="225" y="115"/>
                  </a:lnTo>
                  <a:lnTo>
                    <a:pt x="270" y="129"/>
                  </a:lnTo>
                  <a:lnTo>
                    <a:pt x="307" y="129"/>
                  </a:lnTo>
                  <a:lnTo>
                    <a:pt x="270" y="129"/>
                  </a:lnTo>
                  <a:lnTo>
                    <a:pt x="214" y="141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2" name="図形 151"/>
            <p:cNvSpPr>
              <a:spLocks/>
            </p:cNvSpPr>
            <p:nvPr/>
          </p:nvSpPr>
          <p:spPr bwMode="auto">
            <a:xfrm>
              <a:off x="1694211" y="5443660"/>
              <a:ext cx="754346" cy="443516"/>
            </a:xfrm>
            <a:custGeom>
              <a:avLst/>
              <a:gdLst/>
              <a:ahLst/>
              <a:cxnLst>
                <a:cxn ang="0">
                  <a:pos x="159" y="314"/>
                </a:cxn>
                <a:cxn ang="0">
                  <a:pos x="130" y="314"/>
                </a:cxn>
                <a:cxn ang="0">
                  <a:pos x="82" y="307"/>
                </a:cxn>
                <a:cxn ang="0">
                  <a:pos x="34" y="285"/>
                </a:cxn>
                <a:cxn ang="0">
                  <a:pos x="19" y="274"/>
                </a:cxn>
                <a:cxn ang="0">
                  <a:pos x="4" y="259"/>
                </a:cxn>
                <a:cxn ang="0">
                  <a:pos x="0" y="244"/>
                </a:cxn>
                <a:cxn ang="0">
                  <a:pos x="4" y="229"/>
                </a:cxn>
                <a:cxn ang="0">
                  <a:pos x="15" y="222"/>
                </a:cxn>
                <a:cxn ang="0">
                  <a:pos x="41" y="200"/>
                </a:cxn>
                <a:cxn ang="0">
                  <a:pos x="67" y="185"/>
                </a:cxn>
                <a:cxn ang="0">
                  <a:pos x="100" y="174"/>
                </a:cxn>
                <a:cxn ang="0">
                  <a:pos x="141" y="167"/>
                </a:cxn>
                <a:cxn ang="0">
                  <a:pos x="192" y="159"/>
                </a:cxn>
                <a:cxn ang="0">
                  <a:pos x="270" y="159"/>
                </a:cxn>
                <a:cxn ang="0">
                  <a:pos x="337" y="156"/>
                </a:cxn>
                <a:cxn ang="0">
                  <a:pos x="366" y="144"/>
                </a:cxn>
                <a:cxn ang="0">
                  <a:pos x="385" y="133"/>
                </a:cxn>
                <a:cxn ang="0">
                  <a:pos x="418" y="115"/>
                </a:cxn>
                <a:cxn ang="0">
                  <a:pos x="436" y="96"/>
                </a:cxn>
                <a:cxn ang="0">
                  <a:pos x="440" y="82"/>
                </a:cxn>
                <a:cxn ang="0">
                  <a:pos x="440" y="70"/>
                </a:cxn>
                <a:cxn ang="0">
                  <a:pos x="436" y="56"/>
                </a:cxn>
                <a:cxn ang="0">
                  <a:pos x="422" y="41"/>
                </a:cxn>
                <a:cxn ang="0">
                  <a:pos x="403" y="30"/>
                </a:cxn>
                <a:cxn ang="0">
                  <a:pos x="370" y="19"/>
                </a:cxn>
                <a:cxn ang="0">
                  <a:pos x="307" y="11"/>
                </a:cxn>
                <a:cxn ang="0">
                  <a:pos x="244" y="11"/>
                </a:cxn>
                <a:cxn ang="0">
                  <a:pos x="181" y="11"/>
                </a:cxn>
                <a:cxn ang="0">
                  <a:pos x="89" y="0"/>
                </a:cxn>
                <a:cxn ang="0">
                  <a:pos x="181" y="4"/>
                </a:cxn>
                <a:cxn ang="0">
                  <a:pos x="255" y="4"/>
                </a:cxn>
                <a:cxn ang="0">
                  <a:pos x="333" y="11"/>
                </a:cxn>
                <a:cxn ang="0">
                  <a:pos x="392" y="19"/>
                </a:cxn>
                <a:cxn ang="0">
                  <a:pos x="436" y="30"/>
                </a:cxn>
                <a:cxn ang="0">
                  <a:pos x="462" y="48"/>
                </a:cxn>
                <a:cxn ang="0">
                  <a:pos x="481" y="63"/>
                </a:cxn>
                <a:cxn ang="0">
                  <a:pos x="492" y="85"/>
                </a:cxn>
                <a:cxn ang="0">
                  <a:pos x="492" y="96"/>
                </a:cxn>
                <a:cxn ang="0">
                  <a:pos x="492" y="111"/>
                </a:cxn>
                <a:cxn ang="0">
                  <a:pos x="477" y="130"/>
                </a:cxn>
                <a:cxn ang="0">
                  <a:pos x="448" y="144"/>
                </a:cxn>
                <a:cxn ang="0">
                  <a:pos x="407" y="156"/>
                </a:cxn>
                <a:cxn ang="0">
                  <a:pos x="366" y="167"/>
                </a:cxn>
                <a:cxn ang="0">
                  <a:pos x="296" y="170"/>
                </a:cxn>
                <a:cxn ang="0">
                  <a:pos x="263" y="170"/>
                </a:cxn>
                <a:cxn ang="0">
                  <a:pos x="200" y="174"/>
                </a:cxn>
                <a:cxn ang="0">
                  <a:pos x="152" y="181"/>
                </a:cxn>
                <a:cxn ang="0">
                  <a:pos x="115" y="189"/>
                </a:cxn>
                <a:cxn ang="0">
                  <a:pos x="89" y="200"/>
                </a:cxn>
                <a:cxn ang="0">
                  <a:pos x="74" y="211"/>
                </a:cxn>
                <a:cxn ang="0">
                  <a:pos x="67" y="222"/>
                </a:cxn>
                <a:cxn ang="0">
                  <a:pos x="59" y="229"/>
                </a:cxn>
                <a:cxn ang="0">
                  <a:pos x="56" y="244"/>
                </a:cxn>
                <a:cxn ang="0">
                  <a:pos x="56" y="255"/>
                </a:cxn>
                <a:cxn ang="0">
                  <a:pos x="67" y="270"/>
                </a:cxn>
                <a:cxn ang="0">
                  <a:pos x="74" y="281"/>
                </a:cxn>
                <a:cxn ang="0">
                  <a:pos x="111" y="296"/>
                </a:cxn>
                <a:cxn ang="0">
                  <a:pos x="181" y="314"/>
                </a:cxn>
                <a:cxn ang="0">
                  <a:pos x="159" y="314"/>
                </a:cxn>
              </a:cxnLst>
              <a:rect l="0" t="0" r="0" b="0"/>
              <a:pathLst>
                <a:path w="492" h="314">
                  <a:moveTo>
                    <a:pt x="159" y="314"/>
                  </a:moveTo>
                  <a:lnTo>
                    <a:pt x="130" y="314"/>
                  </a:lnTo>
                  <a:lnTo>
                    <a:pt x="82" y="307"/>
                  </a:lnTo>
                  <a:lnTo>
                    <a:pt x="34" y="285"/>
                  </a:lnTo>
                  <a:lnTo>
                    <a:pt x="19" y="274"/>
                  </a:lnTo>
                  <a:lnTo>
                    <a:pt x="4" y="259"/>
                  </a:lnTo>
                  <a:lnTo>
                    <a:pt x="0" y="244"/>
                  </a:lnTo>
                  <a:lnTo>
                    <a:pt x="4" y="229"/>
                  </a:lnTo>
                  <a:lnTo>
                    <a:pt x="15" y="222"/>
                  </a:lnTo>
                  <a:lnTo>
                    <a:pt x="41" y="200"/>
                  </a:lnTo>
                  <a:lnTo>
                    <a:pt x="67" y="185"/>
                  </a:lnTo>
                  <a:lnTo>
                    <a:pt x="100" y="174"/>
                  </a:lnTo>
                  <a:lnTo>
                    <a:pt x="141" y="167"/>
                  </a:lnTo>
                  <a:lnTo>
                    <a:pt x="192" y="159"/>
                  </a:lnTo>
                  <a:lnTo>
                    <a:pt x="270" y="159"/>
                  </a:lnTo>
                  <a:lnTo>
                    <a:pt x="337" y="156"/>
                  </a:lnTo>
                  <a:lnTo>
                    <a:pt x="366" y="144"/>
                  </a:lnTo>
                  <a:lnTo>
                    <a:pt x="385" y="133"/>
                  </a:lnTo>
                  <a:lnTo>
                    <a:pt x="418" y="115"/>
                  </a:lnTo>
                  <a:lnTo>
                    <a:pt x="436" y="96"/>
                  </a:lnTo>
                  <a:lnTo>
                    <a:pt x="440" y="82"/>
                  </a:lnTo>
                  <a:lnTo>
                    <a:pt x="440" y="70"/>
                  </a:lnTo>
                  <a:lnTo>
                    <a:pt x="436" y="56"/>
                  </a:lnTo>
                  <a:lnTo>
                    <a:pt x="422" y="41"/>
                  </a:lnTo>
                  <a:lnTo>
                    <a:pt x="403" y="30"/>
                  </a:lnTo>
                  <a:lnTo>
                    <a:pt x="370" y="19"/>
                  </a:lnTo>
                  <a:lnTo>
                    <a:pt x="307" y="11"/>
                  </a:lnTo>
                  <a:lnTo>
                    <a:pt x="244" y="11"/>
                  </a:lnTo>
                  <a:lnTo>
                    <a:pt x="181" y="11"/>
                  </a:lnTo>
                  <a:lnTo>
                    <a:pt x="89" y="0"/>
                  </a:lnTo>
                  <a:lnTo>
                    <a:pt x="181" y="4"/>
                  </a:lnTo>
                  <a:lnTo>
                    <a:pt x="255" y="4"/>
                  </a:lnTo>
                  <a:lnTo>
                    <a:pt x="333" y="11"/>
                  </a:lnTo>
                  <a:lnTo>
                    <a:pt x="392" y="19"/>
                  </a:lnTo>
                  <a:lnTo>
                    <a:pt x="436" y="30"/>
                  </a:lnTo>
                  <a:lnTo>
                    <a:pt x="462" y="48"/>
                  </a:lnTo>
                  <a:lnTo>
                    <a:pt x="481" y="63"/>
                  </a:lnTo>
                  <a:lnTo>
                    <a:pt x="492" y="85"/>
                  </a:lnTo>
                  <a:lnTo>
                    <a:pt x="492" y="96"/>
                  </a:lnTo>
                  <a:lnTo>
                    <a:pt x="492" y="111"/>
                  </a:lnTo>
                  <a:lnTo>
                    <a:pt x="477" y="130"/>
                  </a:lnTo>
                  <a:lnTo>
                    <a:pt x="448" y="144"/>
                  </a:lnTo>
                  <a:lnTo>
                    <a:pt x="407" y="156"/>
                  </a:lnTo>
                  <a:lnTo>
                    <a:pt x="366" y="167"/>
                  </a:lnTo>
                  <a:lnTo>
                    <a:pt x="296" y="170"/>
                  </a:lnTo>
                  <a:lnTo>
                    <a:pt x="263" y="170"/>
                  </a:lnTo>
                  <a:lnTo>
                    <a:pt x="200" y="174"/>
                  </a:lnTo>
                  <a:lnTo>
                    <a:pt x="152" y="181"/>
                  </a:lnTo>
                  <a:lnTo>
                    <a:pt x="115" y="189"/>
                  </a:lnTo>
                  <a:lnTo>
                    <a:pt x="89" y="200"/>
                  </a:lnTo>
                  <a:lnTo>
                    <a:pt x="74" y="211"/>
                  </a:lnTo>
                  <a:lnTo>
                    <a:pt x="67" y="222"/>
                  </a:lnTo>
                  <a:lnTo>
                    <a:pt x="59" y="229"/>
                  </a:lnTo>
                  <a:lnTo>
                    <a:pt x="56" y="244"/>
                  </a:lnTo>
                  <a:lnTo>
                    <a:pt x="56" y="255"/>
                  </a:lnTo>
                  <a:lnTo>
                    <a:pt x="67" y="270"/>
                  </a:lnTo>
                  <a:lnTo>
                    <a:pt x="74" y="281"/>
                  </a:lnTo>
                  <a:lnTo>
                    <a:pt x="111" y="296"/>
                  </a:lnTo>
                  <a:lnTo>
                    <a:pt x="181" y="314"/>
                  </a:lnTo>
                  <a:lnTo>
                    <a:pt x="159" y="31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3" name="図形 152"/>
            <p:cNvSpPr>
              <a:spLocks/>
            </p:cNvSpPr>
            <p:nvPr/>
          </p:nvSpPr>
          <p:spPr bwMode="auto">
            <a:xfrm>
              <a:off x="1784671" y="5689430"/>
              <a:ext cx="386372" cy="197746"/>
            </a:xfrm>
            <a:custGeom>
              <a:avLst/>
              <a:gdLst/>
              <a:ahLst/>
              <a:cxnLst>
                <a:cxn ang="0">
                  <a:pos x="163" y="140"/>
                </a:cxn>
                <a:cxn ang="0">
                  <a:pos x="133" y="140"/>
                </a:cxn>
                <a:cxn ang="0">
                  <a:pos x="67" y="122"/>
                </a:cxn>
                <a:cxn ang="0">
                  <a:pos x="26" y="107"/>
                </a:cxn>
                <a:cxn ang="0">
                  <a:pos x="11" y="92"/>
                </a:cxn>
                <a:cxn ang="0">
                  <a:pos x="0" y="81"/>
                </a:cxn>
                <a:cxn ang="0">
                  <a:pos x="0" y="70"/>
                </a:cxn>
                <a:cxn ang="0">
                  <a:pos x="8" y="55"/>
                </a:cxn>
                <a:cxn ang="0">
                  <a:pos x="11" y="48"/>
                </a:cxn>
                <a:cxn ang="0">
                  <a:pos x="23" y="41"/>
                </a:cxn>
                <a:cxn ang="0">
                  <a:pos x="37" y="30"/>
                </a:cxn>
                <a:cxn ang="0">
                  <a:pos x="56" y="22"/>
                </a:cxn>
                <a:cxn ang="0">
                  <a:pos x="93" y="11"/>
                </a:cxn>
                <a:cxn ang="0">
                  <a:pos x="141" y="7"/>
                </a:cxn>
                <a:cxn ang="0">
                  <a:pos x="204" y="0"/>
                </a:cxn>
                <a:cxn ang="0">
                  <a:pos x="252" y="0"/>
                </a:cxn>
                <a:cxn ang="0">
                  <a:pos x="196" y="7"/>
                </a:cxn>
                <a:cxn ang="0">
                  <a:pos x="141" y="15"/>
                </a:cxn>
                <a:cxn ang="0">
                  <a:pos x="96" y="37"/>
                </a:cxn>
                <a:cxn ang="0">
                  <a:pos x="82" y="52"/>
                </a:cxn>
                <a:cxn ang="0">
                  <a:pos x="71" y="67"/>
                </a:cxn>
                <a:cxn ang="0">
                  <a:pos x="71" y="70"/>
                </a:cxn>
                <a:cxn ang="0">
                  <a:pos x="78" y="85"/>
                </a:cxn>
                <a:cxn ang="0">
                  <a:pos x="85" y="100"/>
                </a:cxn>
                <a:cxn ang="0">
                  <a:pos x="100" y="111"/>
                </a:cxn>
                <a:cxn ang="0">
                  <a:pos x="126" y="126"/>
                </a:cxn>
                <a:cxn ang="0">
                  <a:pos x="167" y="137"/>
                </a:cxn>
                <a:cxn ang="0">
                  <a:pos x="163" y="140"/>
                </a:cxn>
              </a:cxnLst>
              <a:rect l="0" t="0" r="0" b="0"/>
              <a:pathLst>
                <a:path w="252" h="140">
                  <a:moveTo>
                    <a:pt x="163" y="140"/>
                  </a:moveTo>
                  <a:lnTo>
                    <a:pt x="133" y="140"/>
                  </a:lnTo>
                  <a:lnTo>
                    <a:pt x="67" y="122"/>
                  </a:lnTo>
                  <a:lnTo>
                    <a:pt x="26" y="107"/>
                  </a:lnTo>
                  <a:lnTo>
                    <a:pt x="11" y="92"/>
                  </a:lnTo>
                  <a:lnTo>
                    <a:pt x="0" y="81"/>
                  </a:lnTo>
                  <a:lnTo>
                    <a:pt x="0" y="70"/>
                  </a:lnTo>
                  <a:lnTo>
                    <a:pt x="8" y="55"/>
                  </a:lnTo>
                  <a:lnTo>
                    <a:pt x="11" y="48"/>
                  </a:lnTo>
                  <a:lnTo>
                    <a:pt x="23" y="41"/>
                  </a:lnTo>
                  <a:lnTo>
                    <a:pt x="37" y="30"/>
                  </a:lnTo>
                  <a:lnTo>
                    <a:pt x="56" y="22"/>
                  </a:lnTo>
                  <a:lnTo>
                    <a:pt x="93" y="11"/>
                  </a:lnTo>
                  <a:lnTo>
                    <a:pt x="141" y="7"/>
                  </a:lnTo>
                  <a:lnTo>
                    <a:pt x="204" y="0"/>
                  </a:lnTo>
                  <a:lnTo>
                    <a:pt x="252" y="0"/>
                  </a:lnTo>
                  <a:lnTo>
                    <a:pt x="196" y="7"/>
                  </a:lnTo>
                  <a:lnTo>
                    <a:pt x="141" y="15"/>
                  </a:lnTo>
                  <a:lnTo>
                    <a:pt x="96" y="37"/>
                  </a:lnTo>
                  <a:lnTo>
                    <a:pt x="82" y="52"/>
                  </a:lnTo>
                  <a:lnTo>
                    <a:pt x="71" y="67"/>
                  </a:lnTo>
                  <a:lnTo>
                    <a:pt x="71" y="70"/>
                  </a:lnTo>
                  <a:lnTo>
                    <a:pt x="78" y="85"/>
                  </a:lnTo>
                  <a:lnTo>
                    <a:pt x="85" y="100"/>
                  </a:lnTo>
                  <a:lnTo>
                    <a:pt x="100" y="111"/>
                  </a:lnTo>
                  <a:lnTo>
                    <a:pt x="126" y="126"/>
                  </a:lnTo>
                  <a:lnTo>
                    <a:pt x="167" y="137"/>
                  </a:lnTo>
                  <a:lnTo>
                    <a:pt x="163" y="14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4" name="図形 153"/>
            <p:cNvSpPr>
              <a:spLocks/>
            </p:cNvSpPr>
            <p:nvPr/>
          </p:nvSpPr>
          <p:spPr bwMode="auto">
            <a:xfrm>
              <a:off x="1904263" y="5459197"/>
              <a:ext cx="815675" cy="423741"/>
            </a:xfrm>
            <a:custGeom>
              <a:avLst/>
              <a:gdLst/>
              <a:ahLst/>
              <a:cxnLst>
                <a:cxn ang="0">
                  <a:pos x="325" y="163"/>
                </a:cxn>
                <a:cxn ang="0">
                  <a:pos x="296" y="163"/>
                </a:cxn>
                <a:cxn ang="0">
                  <a:pos x="133" y="178"/>
                </a:cxn>
                <a:cxn ang="0">
                  <a:pos x="92" y="189"/>
                </a:cxn>
                <a:cxn ang="0">
                  <a:pos x="70" y="200"/>
                </a:cxn>
                <a:cxn ang="0">
                  <a:pos x="55" y="211"/>
                </a:cxn>
                <a:cxn ang="0">
                  <a:pos x="44" y="218"/>
                </a:cxn>
                <a:cxn ang="0">
                  <a:pos x="37" y="233"/>
                </a:cxn>
                <a:cxn ang="0">
                  <a:pos x="37" y="241"/>
                </a:cxn>
                <a:cxn ang="0">
                  <a:pos x="37" y="248"/>
                </a:cxn>
                <a:cxn ang="0">
                  <a:pos x="55" y="259"/>
                </a:cxn>
                <a:cxn ang="0">
                  <a:pos x="85" y="274"/>
                </a:cxn>
                <a:cxn ang="0">
                  <a:pos x="155" y="289"/>
                </a:cxn>
                <a:cxn ang="0">
                  <a:pos x="104" y="300"/>
                </a:cxn>
                <a:cxn ang="0">
                  <a:pos x="92" y="300"/>
                </a:cxn>
                <a:cxn ang="0">
                  <a:pos x="55" y="289"/>
                </a:cxn>
                <a:cxn ang="0">
                  <a:pos x="30" y="274"/>
                </a:cxn>
                <a:cxn ang="0">
                  <a:pos x="7" y="259"/>
                </a:cxn>
                <a:cxn ang="0">
                  <a:pos x="0" y="248"/>
                </a:cxn>
                <a:cxn ang="0">
                  <a:pos x="0" y="233"/>
                </a:cxn>
                <a:cxn ang="0">
                  <a:pos x="0" y="230"/>
                </a:cxn>
                <a:cxn ang="0">
                  <a:pos x="4" y="215"/>
                </a:cxn>
                <a:cxn ang="0">
                  <a:pos x="18" y="204"/>
                </a:cxn>
                <a:cxn ang="0">
                  <a:pos x="55" y="189"/>
                </a:cxn>
                <a:cxn ang="0">
                  <a:pos x="100" y="174"/>
                </a:cxn>
                <a:cxn ang="0">
                  <a:pos x="144" y="170"/>
                </a:cxn>
                <a:cxn ang="0">
                  <a:pos x="233" y="163"/>
                </a:cxn>
                <a:cxn ang="0">
                  <a:pos x="270" y="163"/>
                </a:cxn>
                <a:cxn ang="0">
                  <a:pos x="299" y="159"/>
                </a:cxn>
                <a:cxn ang="0">
                  <a:pos x="311" y="163"/>
                </a:cxn>
                <a:cxn ang="0">
                  <a:pos x="355" y="159"/>
                </a:cxn>
                <a:cxn ang="0">
                  <a:pos x="396" y="148"/>
                </a:cxn>
                <a:cxn ang="0">
                  <a:pos x="425" y="141"/>
                </a:cxn>
                <a:cxn ang="0">
                  <a:pos x="455" y="122"/>
                </a:cxn>
                <a:cxn ang="0">
                  <a:pos x="492" y="104"/>
                </a:cxn>
                <a:cxn ang="0">
                  <a:pos x="499" y="89"/>
                </a:cxn>
                <a:cxn ang="0">
                  <a:pos x="506" y="71"/>
                </a:cxn>
                <a:cxn ang="0">
                  <a:pos x="499" y="48"/>
                </a:cxn>
                <a:cxn ang="0">
                  <a:pos x="484" y="34"/>
                </a:cxn>
                <a:cxn ang="0">
                  <a:pos x="466" y="19"/>
                </a:cxn>
                <a:cxn ang="0">
                  <a:pos x="421" y="0"/>
                </a:cxn>
                <a:cxn ang="0">
                  <a:pos x="462" y="8"/>
                </a:cxn>
                <a:cxn ang="0">
                  <a:pos x="492" y="19"/>
                </a:cxn>
                <a:cxn ang="0">
                  <a:pos x="510" y="34"/>
                </a:cxn>
                <a:cxn ang="0">
                  <a:pos x="525" y="45"/>
                </a:cxn>
                <a:cxn ang="0">
                  <a:pos x="532" y="59"/>
                </a:cxn>
                <a:cxn ang="0">
                  <a:pos x="532" y="74"/>
                </a:cxn>
                <a:cxn ang="0">
                  <a:pos x="532" y="78"/>
                </a:cxn>
                <a:cxn ang="0">
                  <a:pos x="514" y="100"/>
                </a:cxn>
                <a:cxn ang="0">
                  <a:pos x="492" y="119"/>
                </a:cxn>
                <a:cxn ang="0">
                  <a:pos x="455" y="133"/>
                </a:cxn>
                <a:cxn ang="0">
                  <a:pos x="421" y="145"/>
                </a:cxn>
                <a:cxn ang="0">
                  <a:pos x="355" y="159"/>
                </a:cxn>
                <a:cxn ang="0">
                  <a:pos x="325" y="163"/>
                </a:cxn>
              </a:cxnLst>
              <a:rect l="0" t="0" r="0" b="0"/>
              <a:pathLst>
                <a:path w="532" h="300">
                  <a:moveTo>
                    <a:pt x="325" y="163"/>
                  </a:moveTo>
                  <a:lnTo>
                    <a:pt x="296" y="163"/>
                  </a:lnTo>
                  <a:lnTo>
                    <a:pt x="133" y="178"/>
                  </a:lnTo>
                  <a:lnTo>
                    <a:pt x="92" y="189"/>
                  </a:lnTo>
                  <a:lnTo>
                    <a:pt x="70" y="200"/>
                  </a:lnTo>
                  <a:lnTo>
                    <a:pt x="55" y="211"/>
                  </a:lnTo>
                  <a:lnTo>
                    <a:pt x="44" y="218"/>
                  </a:lnTo>
                  <a:lnTo>
                    <a:pt x="37" y="233"/>
                  </a:lnTo>
                  <a:lnTo>
                    <a:pt x="37" y="241"/>
                  </a:lnTo>
                  <a:lnTo>
                    <a:pt x="37" y="248"/>
                  </a:lnTo>
                  <a:lnTo>
                    <a:pt x="55" y="259"/>
                  </a:lnTo>
                  <a:lnTo>
                    <a:pt x="85" y="274"/>
                  </a:lnTo>
                  <a:lnTo>
                    <a:pt x="155" y="289"/>
                  </a:lnTo>
                  <a:lnTo>
                    <a:pt x="104" y="300"/>
                  </a:lnTo>
                  <a:lnTo>
                    <a:pt x="92" y="300"/>
                  </a:lnTo>
                  <a:lnTo>
                    <a:pt x="55" y="289"/>
                  </a:lnTo>
                  <a:lnTo>
                    <a:pt x="30" y="274"/>
                  </a:lnTo>
                  <a:lnTo>
                    <a:pt x="7" y="259"/>
                  </a:lnTo>
                  <a:lnTo>
                    <a:pt x="0" y="248"/>
                  </a:lnTo>
                  <a:lnTo>
                    <a:pt x="0" y="233"/>
                  </a:lnTo>
                  <a:lnTo>
                    <a:pt x="0" y="230"/>
                  </a:lnTo>
                  <a:lnTo>
                    <a:pt x="4" y="215"/>
                  </a:lnTo>
                  <a:lnTo>
                    <a:pt x="18" y="204"/>
                  </a:lnTo>
                  <a:lnTo>
                    <a:pt x="55" y="189"/>
                  </a:lnTo>
                  <a:lnTo>
                    <a:pt x="100" y="174"/>
                  </a:lnTo>
                  <a:lnTo>
                    <a:pt x="144" y="170"/>
                  </a:lnTo>
                  <a:lnTo>
                    <a:pt x="233" y="163"/>
                  </a:lnTo>
                  <a:lnTo>
                    <a:pt x="270" y="163"/>
                  </a:lnTo>
                  <a:lnTo>
                    <a:pt x="299" y="159"/>
                  </a:lnTo>
                  <a:lnTo>
                    <a:pt x="311" y="163"/>
                  </a:lnTo>
                  <a:lnTo>
                    <a:pt x="355" y="159"/>
                  </a:lnTo>
                  <a:lnTo>
                    <a:pt x="396" y="148"/>
                  </a:lnTo>
                  <a:lnTo>
                    <a:pt x="425" y="141"/>
                  </a:lnTo>
                  <a:lnTo>
                    <a:pt x="455" y="122"/>
                  </a:lnTo>
                  <a:lnTo>
                    <a:pt x="492" y="104"/>
                  </a:lnTo>
                  <a:lnTo>
                    <a:pt x="499" y="89"/>
                  </a:lnTo>
                  <a:lnTo>
                    <a:pt x="506" y="71"/>
                  </a:lnTo>
                  <a:lnTo>
                    <a:pt x="499" y="48"/>
                  </a:lnTo>
                  <a:lnTo>
                    <a:pt x="484" y="34"/>
                  </a:lnTo>
                  <a:lnTo>
                    <a:pt x="466" y="19"/>
                  </a:lnTo>
                  <a:lnTo>
                    <a:pt x="421" y="0"/>
                  </a:lnTo>
                  <a:lnTo>
                    <a:pt x="462" y="8"/>
                  </a:lnTo>
                  <a:lnTo>
                    <a:pt x="492" y="19"/>
                  </a:lnTo>
                  <a:lnTo>
                    <a:pt x="510" y="34"/>
                  </a:lnTo>
                  <a:lnTo>
                    <a:pt x="525" y="45"/>
                  </a:lnTo>
                  <a:lnTo>
                    <a:pt x="532" y="59"/>
                  </a:lnTo>
                  <a:lnTo>
                    <a:pt x="532" y="74"/>
                  </a:lnTo>
                  <a:lnTo>
                    <a:pt x="532" y="78"/>
                  </a:lnTo>
                  <a:lnTo>
                    <a:pt x="514" y="100"/>
                  </a:lnTo>
                  <a:lnTo>
                    <a:pt x="492" y="119"/>
                  </a:lnTo>
                  <a:lnTo>
                    <a:pt x="455" y="133"/>
                  </a:lnTo>
                  <a:lnTo>
                    <a:pt x="421" y="145"/>
                  </a:lnTo>
                  <a:lnTo>
                    <a:pt x="355" y="159"/>
                  </a:lnTo>
                  <a:lnTo>
                    <a:pt x="325" y="163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5" name="図形 154"/>
            <p:cNvSpPr>
              <a:spLocks/>
            </p:cNvSpPr>
            <p:nvPr/>
          </p:nvSpPr>
          <p:spPr bwMode="auto">
            <a:xfrm>
              <a:off x="1723342" y="5302413"/>
              <a:ext cx="1082455" cy="387017"/>
            </a:xfrm>
            <a:custGeom>
              <a:avLst/>
              <a:gdLst/>
              <a:ahLst/>
              <a:cxnLst>
                <a:cxn ang="0">
                  <a:pos x="539" y="100"/>
                </a:cxn>
                <a:cxn ang="0">
                  <a:pos x="654" y="119"/>
                </a:cxn>
                <a:cxn ang="0">
                  <a:pos x="698" y="159"/>
                </a:cxn>
                <a:cxn ang="0">
                  <a:pos x="698" y="204"/>
                </a:cxn>
                <a:cxn ang="0">
                  <a:pos x="632" y="252"/>
                </a:cxn>
                <a:cxn ang="0">
                  <a:pos x="469" y="274"/>
                </a:cxn>
                <a:cxn ang="0">
                  <a:pos x="599" y="241"/>
                </a:cxn>
                <a:cxn ang="0">
                  <a:pos x="654" y="189"/>
                </a:cxn>
                <a:cxn ang="0">
                  <a:pos x="643" y="156"/>
                </a:cxn>
                <a:cxn ang="0">
                  <a:pos x="562" y="115"/>
                </a:cxn>
                <a:cxn ang="0">
                  <a:pos x="554" y="119"/>
                </a:cxn>
                <a:cxn ang="0">
                  <a:pos x="617" y="163"/>
                </a:cxn>
                <a:cxn ang="0">
                  <a:pos x="602" y="211"/>
                </a:cxn>
                <a:cxn ang="0">
                  <a:pos x="514" y="259"/>
                </a:cxn>
                <a:cxn ang="0">
                  <a:pos x="421" y="270"/>
                </a:cxn>
                <a:cxn ang="0">
                  <a:pos x="528" y="230"/>
                </a:cxn>
                <a:cxn ang="0">
                  <a:pos x="547" y="174"/>
                </a:cxn>
                <a:cxn ang="0">
                  <a:pos x="525" y="130"/>
                </a:cxn>
                <a:cxn ang="0">
                  <a:pos x="406" y="100"/>
                </a:cxn>
                <a:cxn ang="0">
                  <a:pos x="210" y="93"/>
                </a:cxn>
                <a:cxn ang="0">
                  <a:pos x="66" y="63"/>
                </a:cxn>
                <a:cxn ang="0">
                  <a:pos x="48" y="41"/>
                </a:cxn>
                <a:cxn ang="0">
                  <a:pos x="77" y="4"/>
                </a:cxn>
                <a:cxn ang="0">
                  <a:pos x="48" y="30"/>
                </a:cxn>
                <a:cxn ang="0">
                  <a:pos x="70" y="71"/>
                </a:cxn>
                <a:cxn ang="0">
                  <a:pos x="210" y="100"/>
                </a:cxn>
                <a:cxn ang="0">
                  <a:pos x="406" y="100"/>
                </a:cxn>
                <a:cxn ang="0">
                  <a:pos x="517" y="134"/>
                </a:cxn>
                <a:cxn ang="0">
                  <a:pos x="543" y="174"/>
                </a:cxn>
                <a:cxn ang="0">
                  <a:pos x="528" y="226"/>
                </a:cxn>
                <a:cxn ang="0">
                  <a:pos x="388" y="270"/>
                </a:cxn>
                <a:cxn ang="0">
                  <a:pos x="414" y="256"/>
                </a:cxn>
                <a:cxn ang="0">
                  <a:pos x="477" y="211"/>
                </a:cxn>
                <a:cxn ang="0">
                  <a:pos x="462" y="163"/>
                </a:cxn>
                <a:cxn ang="0">
                  <a:pos x="373" y="115"/>
                </a:cxn>
                <a:cxn ang="0">
                  <a:pos x="173" y="100"/>
                </a:cxn>
                <a:cxn ang="0">
                  <a:pos x="15" y="63"/>
                </a:cxn>
                <a:cxn ang="0">
                  <a:pos x="11" y="19"/>
                </a:cxn>
                <a:cxn ang="0">
                  <a:pos x="85" y="0"/>
                </a:cxn>
                <a:cxn ang="0">
                  <a:pos x="77" y="23"/>
                </a:cxn>
                <a:cxn ang="0">
                  <a:pos x="85" y="56"/>
                </a:cxn>
                <a:cxn ang="0">
                  <a:pos x="192" y="89"/>
                </a:cxn>
                <a:cxn ang="0">
                  <a:pos x="414" y="89"/>
                </a:cxn>
              </a:cxnLst>
              <a:rect l="0" t="0" r="0" b="0"/>
              <a:pathLst>
                <a:path w="706" h="274">
                  <a:moveTo>
                    <a:pt x="414" y="89"/>
                  </a:moveTo>
                  <a:lnTo>
                    <a:pt x="484" y="93"/>
                  </a:lnTo>
                  <a:lnTo>
                    <a:pt x="539" y="100"/>
                  </a:lnTo>
                  <a:lnTo>
                    <a:pt x="587" y="104"/>
                  </a:lnTo>
                  <a:lnTo>
                    <a:pt x="624" y="111"/>
                  </a:lnTo>
                  <a:lnTo>
                    <a:pt x="654" y="119"/>
                  </a:lnTo>
                  <a:lnTo>
                    <a:pt x="672" y="134"/>
                  </a:lnTo>
                  <a:lnTo>
                    <a:pt x="687" y="145"/>
                  </a:lnTo>
                  <a:lnTo>
                    <a:pt x="698" y="159"/>
                  </a:lnTo>
                  <a:lnTo>
                    <a:pt x="706" y="174"/>
                  </a:lnTo>
                  <a:lnTo>
                    <a:pt x="706" y="189"/>
                  </a:lnTo>
                  <a:lnTo>
                    <a:pt x="698" y="204"/>
                  </a:lnTo>
                  <a:lnTo>
                    <a:pt x="684" y="226"/>
                  </a:lnTo>
                  <a:lnTo>
                    <a:pt x="665" y="241"/>
                  </a:lnTo>
                  <a:lnTo>
                    <a:pt x="632" y="252"/>
                  </a:lnTo>
                  <a:lnTo>
                    <a:pt x="599" y="259"/>
                  </a:lnTo>
                  <a:lnTo>
                    <a:pt x="532" y="270"/>
                  </a:lnTo>
                  <a:lnTo>
                    <a:pt x="469" y="274"/>
                  </a:lnTo>
                  <a:lnTo>
                    <a:pt x="517" y="267"/>
                  </a:lnTo>
                  <a:lnTo>
                    <a:pt x="573" y="252"/>
                  </a:lnTo>
                  <a:lnTo>
                    <a:pt x="599" y="241"/>
                  </a:lnTo>
                  <a:lnTo>
                    <a:pt x="624" y="226"/>
                  </a:lnTo>
                  <a:lnTo>
                    <a:pt x="643" y="211"/>
                  </a:lnTo>
                  <a:lnTo>
                    <a:pt x="654" y="189"/>
                  </a:lnTo>
                  <a:lnTo>
                    <a:pt x="654" y="182"/>
                  </a:lnTo>
                  <a:lnTo>
                    <a:pt x="654" y="163"/>
                  </a:lnTo>
                  <a:lnTo>
                    <a:pt x="643" y="156"/>
                  </a:lnTo>
                  <a:lnTo>
                    <a:pt x="628" y="141"/>
                  </a:lnTo>
                  <a:lnTo>
                    <a:pt x="602" y="126"/>
                  </a:lnTo>
                  <a:lnTo>
                    <a:pt x="562" y="115"/>
                  </a:lnTo>
                  <a:lnTo>
                    <a:pt x="510" y="111"/>
                  </a:lnTo>
                  <a:lnTo>
                    <a:pt x="510" y="111"/>
                  </a:lnTo>
                  <a:lnTo>
                    <a:pt x="554" y="119"/>
                  </a:lnTo>
                  <a:lnTo>
                    <a:pt x="595" y="141"/>
                  </a:lnTo>
                  <a:lnTo>
                    <a:pt x="610" y="148"/>
                  </a:lnTo>
                  <a:lnTo>
                    <a:pt x="617" y="163"/>
                  </a:lnTo>
                  <a:lnTo>
                    <a:pt x="617" y="182"/>
                  </a:lnTo>
                  <a:lnTo>
                    <a:pt x="613" y="200"/>
                  </a:lnTo>
                  <a:lnTo>
                    <a:pt x="602" y="211"/>
                  </a:lnTo>
                  <a:lnTo>
                    <a:pt x="569" y="233"/>
                  </a:lnTo>
                  <a:lnTo>
                    <a:pt x="543" y="244"/>
                  </a:lnTo>
                  <a:lnTo>
                    <a:pt x="514" y="259"/>
                  </a:lnTo>
                  <a:lnTo>
                    <a:pt x="473" y="267"/>
                  </a:lnTo>
                  <a:lnTo>
                    <a:pt x="429" y="270"/>
                  </a:lnTo>
                  <a:lnTo>
                    <a:pt x="421" y="270"/>
                  </a:lnTo>
                  <a:lnTo>
                    <a:pt x="469" y="259"/>
                  </a:lnTo>
                  <a:lnTo>
                    <a:pt x="502" y="244"/>
                  </a:lnTo>
                  <a:lnTo>
                    <a:pt x="528" y="230"/>
                  </a:lnTo>
                  <a:lnTo>
                    <a:pt x="543" y="211"/>
                  </a:lnTo>
                  <a:lnTo>
                    <a:pt x="547" y="189"/>
                  </a:lnTo>
                  <a:lnTo>
                    <a:pt x="547" y="174"/>
                  </a:lnTo>
                  <a:lnTo>
                    <a:pt x="543" y="159"/>
                  </a:lnTo>
                  <a:lnTo>
                    <a:pt x="532" y="145"/>
                  </a:lnTo>
                  <a:lnTo>
                    <a:pt x="525" y="130"/>
                  </a:lnTo>
                  <a:lnTo>
                    <a:pt x="488" y="111"/>
                  </a:lnTo>
                  <a:lnTo>
                    <a:pt x="447" y="104"/>
                  </a:lnTo>
                  <a:lnTo>
                    <a:pt x="406" y="100"/>
                  </a:lnTo>
                  <a:lnTo>
                    <a:pt x="332" y="93"/>
                  </a:lnTo>
                  <a:lnTo>
                    <a:pt x="295" y="100"/>
                  </a:lnTo>
                  <a:lnTo>
                    <a:pt x="210" y="93"/>
                  </a:lnTo>
                  <a:lnTo>
                    <a:pt x="140" y="85"/>
                  </a:lnTo>
                  <a:lnTo>
                    <a:pt x="96" y="74"/>
                  </a:lnTo>
                  <a:lnTo>
                    <a:pt x="66" y="63"/>
                  </a:lnTo>
                  <a:lnTo>
                    <a:pt x="51" y="56"/>
                  </a:lnTo>
                  <a:lnTo>
                    <a:pt x="48" y="45"/>
                  </a:lnTo>
                  <a:lnTo>
                    <a:pt x="48" y="41"/>
                  </a:lnTo>
                  <a:lnTo>
                    <a:pt x="51" y="30"/>
                  </a:lnTo>
                  <a:lnTo>
                    <a:pt x="63" y="15"/>
                  </a:lnTo>
                  <a:lnTo>
                    <a:pt x="77" y="4"/>
                  </a:lnTo>
                  <a:lnTo>
                    <a:pt x="70" y="0"/>
                  </a:lnTo>
                  <a:lnTo>
                    <a:pt x="55" y="15"/>
                  </a:lnTo>
                  <a:lnTo>
                    <a:pt x="48" y="30"/>
                  </a:lnTo>
                  <a:lnTo>
                    <a:pt x="40" y="45"/>
                  </a:lnTo>
                  <a:lnTo>
                    <a:pt x="51" y="60"/>
                  </a:lnTo>
                  <a:lnTo>
                    <a:pt x="70" y="71"/>
                  </a:lnTo>
                  <a:lnTo>
                    <a:pt x="100" y="78"/>
                  </a:lnTo>
                  <a:lnTo>
                    <a:pt x="140" y="89"/>
                  </a:lnTo>
                  <a:lnTo>
                    <a:pt x="210" y="100"/>
                  </a:lnTo>
                  <a:lnTo>
                    <a:pt x="295" y="104"/>
                  </a:lnTo>
                  <a:lnTo>
                    <a:pt x="332" y="100"/>
                  </a:lnTo>
                  <a:lnTo>
                    <a:pt x="406" y="100"/>
                  </a:lnTo>
                  <a:lnTo>
                    <a:pt x="447" y="111"/>
                  </a:lnTo>
                  <a:lnTo>
                    <a:pt x="488" y="115"/>
                  </a:lnTo>
                  <a:lnTo>
                    <a:pt x="517" y="134"/>
                  </a:lnTo>
                  <a:lnTo>
                    <a:pt x="528" y="148"/>
                  </a:lnTo>
                  <a:lnTo>
                    <a:pt x="539" y="163"/>
                  </a:lnTo>
                  <a:lnTo>
                    <a:pt x="543" y="174"/>
                  </a:lnTo>
                  <a:lnTo>
                    <a:pt x="543" y="189"/>
                  </a:lnTo>
                  <a:lnTo>
                    <a:pt x="539" y="204"/>
                  </a:lnTo>
                  <a:lnTo>
                    <a:pt x="528" y="226"/>
                  </a:lnTo>
                  <a:lnTo>
                    <a:pt x="499" y="241"/>
                  </a:lnTo>
                  <a:lnTo>
                    <a:pt x="454" y="259"/>
                  </a:lnTo>
                  <a:lnTo>
                    <a:pt x="388" y="270"/>
                  </a:lnTo>
                  <a:lnTo>
                    <a:pt x="314" y="270"/>
                  </a:lnTo>
                  <a:lnTo>
                    <a:pt x="362" y="267"/>
                  </a:lnTo>
                  <a:lnTo>
                    <a:pt x="414" y="256"/>
                  </a:lnTo>
                  <a:lnTo>
                    <a:pt x="454" y="233"/>
                  </a:lnTo>
                  <a:lnTo>
                    <a:pt x="469" y="226"/>
                  </a:lnTo>
                  <a:lnTo>
                    <a:pt x="477" y="211"/>
                  </a:lnTo>
                  <a:lnTo>
                    <a:pt x="477" y="196"/>
                  </a:lnTo>
                  <a:lnTo>
                    <a:pt x="473" y="182"/>
                  </a:lnTo>
                  <a:lnTo>
                    <a:pt x="462" y="163"/>
                  </a:lnTo>
                  <a:lnTo>
                    <a:pt x="447" y="145"/>
                  </a:lnTo>
                  <a:lnTo>
                    <a:pt x="417" y="130"/>
                  </a:lnTo>
                  <a:lnTo>
                    <a:pt x="373" y="115"/>
                  </a:lnTo>
                  <a:lnTo>
                    <a:pt x="314" y="111"/>
                  </a:lnTo>
                  <a:lnTo>
                    <a:pt x="273" y="104"/>
                  </a:lnTo>
                  <a:lnTo>
                    <a:pt x="173" y="100"/>
                  </a:lnTo>
                  <a:lnTo>
                    <a:pt x="100" y="89"/>
                  </a:lnTo>
                  <a:lnTo>
                    <a:pt x="51" y="74"/>
                  </a:lnTo>
                  <a:lnTo>
                    <a:pt x="15" y="63"/>
                  </a:lnTo>
                  <a:lnTo>
                    <a:pt x="7" y="45"/>
                  </a:lnTo>
                  <a:lnTo>
                    <a:pt x="0" y="30"/>
                  </a:lnTo>
                  <a:lnTo>
                    <a:pt x="11" y="19"/>
                  </a:lnTo>
                  <a:lnTo>
                    <a:pt x="26" y="8"/>
                  </a:lnTo>
                  <a:lnTo>
                    <a:pt x="51" y="0"/>
                  </a:lnTo>
                  <a:lnTo>
                    <a:pt x="85" y="0"/>
                  </a:lnTo>
                  <a:lnTo>
                    <a:pt x="111" y="4"/>
                  </a:lnTo>
                  <a:lnTo>
                    <a:pt x="92" y="8"/>
                  </a:lnTo>
                  <a:lnTo>
                    <a:pt x="77" y="23"/>
                  </a:lnTo>
                  <a:lnTo>
                    <a:pt x="77" y="34"/>
                  </a:lnTo>
                  <a:lnTo>
                    <a:pt x="77" y="41"/>
                  </a:lnTo>
                  <a:lnTo>
                    <a:pt x="85" y="56"/>
                  </a:lnTo>
                  <a:lnTo>
                    <a:pt x="96" y="63"/>
                  </a:lnTo>
                  <a:lnTo>
                    <a:pt x="136" y="78"/>
                  </a:lnTo>
                  <a:lnTo>
                    <a:pt x="192" y="89"/>
                  </a:lnTo>
                  <a:lnTo>
                    <a:pt x="247" y="93"/>
                  </a:lnTo>
                  <a:lnTo>
                    <a:pt x="358" y="93"/>
                  </a:lnTo>
                  <a:lnTo>
                    <a:pt x="414" y="89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6" name="図形 155"/>
            <p:cNvSpPr>
              <a:spLocks/>
            </p:cNvSpPr>
            <p:nvPr/>
          </p:nvSpPr>
          <p:spPr bwMode="auto">
            <a:xfrm>
              <a:off x="1960992" y="5313713"/>
              <a:ext cx="351108" cy="114410"/>
            </a:xfrm>
            <a:custGeom>
              <a:avLst/>
              <a:gdLst/>
              <a:ahLst/>
              <a:cxnLst>
                <a:cxn ang="0">
                  <a:pos x="55" y="26"/>
                </a:cxn>
                <a:cxn ang="0">
                  <a:pos x="63" y="33"/>
                </a:cxn>
                <a:cxn ang="0">
                  <a:pos x="70" y="41"/>
                </a:cxn>
                <a:cxn ang="0">
                  <a:pos x="107" y="55"/>
                </a:cxn>
                <a:cxn ang="0">
                  <a:pos x="148" y="66"/>
                </a:cxn>
                <a:cxn ang="0">
                  <a:pos x="229" y="81"/>
                </a:cxn>
                <a:cxn ang="0">
                  <a:pos x="196" y="81"/>
                </a:cxn>
                <a:cxn ang="0">
                  <a:pos x="137" y="70"/>
                </a:cxn>
                <a:cxn ang="0">
                  <a:pos x="89" y="66"/>
                </a:cxn>
                <a:cxn ang="0">
                  <a:pos x="41" y="52"/>
                </a:cxn>
                <a:cxn ang="0">
                  <a:pos x="11" y="41"/>
                </a:cxn>
                <a:cxn ang="0">
                  <a:pos x="0" y="37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11" y="11"/>
                </a:cxn>
                <a:cxn ang="0">
                  <a:pos x="37" y="0"/>
                </a:cxn>
                <a:cxn ang="0">
                  <a:pos x="81" y="0"/>
                </a:cxn>
                <a:cxn ang="0">
                  <a:pos x="67" y="11"/>
                </a:cxn>
                <a:cxn ang="0">
                  <a:pos x="63" y="15"/>
                </a:cxn>
                <a:cxn ang="0">
                  <a:pos x="55" y="26"/>
                </a:cxn>
              </a:cxnLst>
              <a:rect l="0" t="0" r="0" b="0"/>
              <a:pathLst>
                <a:path w="229" h="81">
                  <a:moveTo>
                    <a:pt x="55" y="26"/>
                  </a:moveTo>
                  <a:lnTo>
                    <a:pt x="63" y="33"/>
                  </a:lnTo>
                  <a:lnTo>
                    <a:pt x="70" y="41"/>
                  </a:lnTo>
                  <a:lnTo>
                    <a:pt x="107" y="55"/>
                  </a:lnTo>
                  <a:lnTo>
                    <a:pt x="148" y="66"/>
                  </a:lnTo>
                  <a:lnTo>
                    <a:pt x="229" y="81"/>
                  </a:lnTo>
                  <a:lnTo>
                    <a:pt x="196" y="81"/>
                  </a:lnTo>
                  <a:lnTo>
                    <a:pt x="137" y="70"/>
                  </a:lnTo>
                  <a:lnTo>
                    <a:pt x="89" y="66"/>
                  </a:lnTo>
                  <a:lnTo>
                    <a:pt x="41" y="52"/>
                  </a:lnTo>
                  <a:lnTo>
                    <a:pt x="1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11" y="11"/>
                  </a:lnTo>
                  <a:lnTo>
                    <a:pt x="37" y="0"/>
                  </a:lnTo>
                  <a:lnTo>
                    <a:pt x="81" y="0"/>
                  </a:lnTo>
                  <a:lnTo>
                    <a:pt x="67" y="11"/>
                  </a:lnTo>
                  <a:lnTo>
                    <a:pt x="63" y="15"/>
                  </a:lnTo>
                  <a:lnTo>
                    <a:pt x="55" y="2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7" name="図形 156"/>
            <p:cNvSpPr>
              <a:spLocks/>
            </p:cNvSpPr>
            <p:nvPr/>
          </p:nvSpPr>
          <p:spPr bwMode="auto">
            <a:xfrm>
              <a:off x="2753668" y="5443660"/>
              <a:ext cx="409371" cy="276844"/>
            </a:xfrm>
            <a:custGeom>
              <a:avLst/>
              <a:gdLst/>
              <a:ahLst/>
              <a:cxnLst>
                <a:cxn ang="0">
                  <a:pos x="252" y="56"/>
                </a:cxn>
                <a:cxn ang="0">
                  <a:pos x="263" y="70"/>
                </a:cxn>
                <a:cxn ang="0">
                  <a:pos x="267" y="82"/>
                </a:cxn>
                <a:cxn ang="0">
                  <a:pos x="267" y="96"/>
                </a:cxn>
                <a:cxn ang="0">
                  <a:pos x="263" y="111"/>
                </a:cxn>
                <a:cxn ang="0">
                  <a:pos x="259" y="119"/>
                </a:cxn>
                <a:cxn ang="0">
                  <a:pos x="226" y="144"/>
                </a:cxn>
                <a:cxn ang="0">
                  <a:pos x="193" y="159"/>
                </a:cxn>
                <a:cxn ang="0">
                  <a:pos x="152" y="174"/>
                </a:cxn>
                <a:cxn ang="0">
                  <a:pos x="67" y="189"/>
                </a:cxn>
                <a:cxn ang="0">
                  <a:pos x="0" y="196"/>
                </a:cxn>
                <a:cxn ang="0">
                  <a:pos x="41" y="185"/>
                </a:cxn>
                <a:cxn ang="0">
                  <a:pos x="82" y="174"/>
                </a:cxn>
                <a:cxn ang="0">
                  <a:pos x="126" y="156"/>
                </a:cxn>
                <a:cxn ang="0">
                  <a:pos x="174" y="126"/>
                </a:cxn>
                <a:cxn ang="0">
                  <a:pos x="189" y="104"/>
                </a:cxn>
                <a:cxn ang="0">
                  <a:pos x="196" y="89"/>
                </a:cxn>
                <a:cxn ang="0">
                  <a:pos x="196" y="63"/>
                </a:cxn>
                <a:cxn ang="0">
                  <a:pos x="189" y="45"/>
                </a:cxn>
                <a:cxn ang="0">
                  <a:pos x="167" y="26"/>
                </a:cxn>
                <a:cxn ang="0">
                  <a:pos x="134" y="11"/>
                </a:cxn>
                <a:cxn ang="0">
                  <a:pos x="85" y="0"/>
                </a:cxn>
                <a:cxn ang="0">
                  <a:pos x="152" y="11"/>
                </a:cxn>
                <a:cxn ang="0">
                  <a:pos x="204" y="19"/>
                </a:cxn>
                <a:cxn ang="0">
                  <a:pos x="233" y="34"/>
                </a:cxn>
                <a:cxn ang="0">
                  <a:pos x="252" y="56"/>
                </a:cxn>
              </a:cxnLst>
              <a:rect l="0" t="0" r="0" b="0"/>
              <a:pathLst>
                <a:path w="267" h="196">
                  <a:moveTo>
                    <a:pt x="252" y="56"/>
                  </a:moveTo>
                  <a:lnTo>
                    <a:pt x="263" y="70"/>
                  </a:lnTo>
                  <a:lnTo>
                    <a:pt x="267" y="82"/>
                  </a:lnTo>
                  <a:lnTo>
                    <a:pt x="267" y="96"/>
                  </a:lnTo>
                  <a:lnTo>
                    <a:pt x="263" y="111"/>
                  </a:lnTo>
                  <a:lnTo>
                    <a:pt x="259" y="119"/>
                  </a:lnTo>
                  <a:lnTo>
                    <a:pt x="226" y="144"/>
                  </a:lnTo>
                  <a:lnTo>
                    <a:pt x="193" y="159"/>
                  </a:lnTo>
                  <a:lnTo>
                    <a:pt x="152" y="174"/>
                  </a:lnTo>
                  <a:lnTo>
                    <a:pt x="67" y="189"/>
                  </a:lnTo>
                  <a:lnTo>
                    <a:pt x="0" y="196"/>
                  </a:lnTo>
                  <a:lnTo>
                    <a:pt x="41" y="185"/>
                  </a:lnTo>
                  <a:lnTo>
                    <a:pt x="82" y="174"/>
                  </a:lnTo>
                  <a:lnTo>
                    <a:pt x="126" y="156"/>
                  </a:lnTo>
                  <a:lnTo>
                    <a:pt x="174" y="126"/>
                  </a:lnTo>
                  <a:lnTo>
                    <a:pt x="189" y="104"/>
                  </a:lnTo>
                  <a:lnTo>
                    <a:pt x="196" y="89"/>
                  </a:lnTo>
                  <a:lnTo>
                    <a:pt x="196" y="63"/>
                  </a:lnTo>
                  <a:lnTo>
                    <a:pt x="189" y="45"/>
                  </a:lnTo>
                  <a:lnTo>
                    <a:pt x="167" y="26"/>
                  </a:lnTo>
                  <a:lnTo>
                    <a:pt x="134" y="11"/>
                  </a:lnTo>
                  <a:lnTo>
                    <a:pt x="85" y="0"/>
                  </a:lnTo>
                  <a:lnTo>
                    <a:pt x="152" y="11"/>
                  </a:lnTo>
                  <a:lnTo>
                    <a:pt x="204" y="19"/>
                  </a:lnTo>
                  <a:lnTo>
                    <a:pt x="233" y="34"/>
                  </a:lnTo>
                  <a:lnTo>
                    <a:pt x="252" y="5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8" name="図形 157"/>
            <p:cNvSpPr>
              <a:spLocks/>
            </p:cNvSpPr>
            <p:nvPr/>
          </p:nvSpPr>
          <p:spPr bwMode="auto">
            <a:xfrm>
              <a:off x="3892853" y="5360324"/>
              <a:ext cx="323510" cy="271194"/>
            </a:xfrm>
            <a:custGeom>
              <a:avLst/>
              <a:gdLst/>
              <a:ahLst/>
              <a:cxnLst>
                <a:cxn ang="0">
                  <a:pos x="211" y="85"/>
                </a:cxn>
                <a:cxn ang="0">
                  <a:pos x="211" y="93"/>
                </a:cxn>
                <a:cxn ang="0">
                  <a:pos x="204" y="122"/>
                </a:cxn>
                <a:cxn ang="0">
                  <a:pos x="193" y="141"/>
                </a:cxn>
                <a:cxn ang="0">
                  <a:pos x="178" y="155"/>
                </a:cxn>
                <a:cxn ang="0">
                  <a:pos x="152" y="174"/>
                </a:cxn>
                <a:cxn ang="0">
                  <a:pos x="122" y="189"/>
                </a:cxn>
                <a:cxn ang="0">
                  <a:pos x="89" y="192"/>
                </a:cxn>
                <a:cxn ang="0">
                  <a:pos x="111" y="178"/>
                </a:cxn>
                <a:cxn ang="0">
                  <a:pos x="141" y="159"/>
                </a:cxn>
                <a:cxn ang="0">
                  <a:pos x="163" y="129"/>
                </a:cxn>
                <a:cxn ang="0">
                  <a:pos x="174" y="107"/>
                </a:cxn>
                <a:cxn ang="0">
                  <a:pos x="174" y="93"/>
                </a:cxn>
                <a:cxn ang="0">
                  <a:pos x="167" y="78"/>
                </a:cxn>
                <a:cxn ang="0">
                  <a:pos x="141" y="59"/>
                </a:cxn>
                <a:cxn ang="0">
                  <a:pos x="119" y="44"/>
                </a:cxn>
                <a:cxn ang="0">
                  <a:pos x="93" y="30"/>
                </a:cxn>
                <a:cxn ang="0">
                  <a:pos x="52" y="8"/>
                </a:cxn>
                <a:cxn ang="0">
                  <a:pos x="0" y="0"/>
                </a:cxn>
                <a:cxn ang="0">
                  <a:pos x="56" y="4"/>
                </a:cxn>
                <a:cxn ang="0">
                  <a:pos x="122" y="22"/>
                </a:cxn>
                <a:cxn ang="0">
                  <a:pos x="152" y="33"/>
                </a:cxn>
                <a:cxn ang="0">
                  <a:pos x="182" y="48"/>
                </a:cxn>
                <a:cxn ang="0">
                  <a:pos x="204" y="70"/>
                </a:cxn>
                <a:cxn ang="0">
                  <a:pos x="211" y="85"/>
                </a:cxn>
              </a:cxnLst>
              <a:rect l="0" t="0" r="0" b="0"/>
              <a:pathLst>
                <a:path w="211" h="192">
                  <a:moveTo>
                    <a:pt x="211" y="85"/>
                  </a:moveTo>
                  <a:lnTo>
                    <a:pt x="211" y="93"/>
                  </a:lnTo>
                  <a:lnTo>
                    <a:pt x="204" y="122"/>
                  </a:lnTo>
                  <a:lnTo>
                    <a:pt x="193" y="141"/>
                  </a:lnTo>
                  <a:lnTo>
                    <a:pt x="178" y="155"/>
                  </a:lnTo>
                  <a:lnTo>
                    <a:pt x="152" y="174"/>
                  </a:lnTo>
                  <a:lnTo>
                    <a:pt x="122" y="189"/>
                  </a:lnTo>
                  <a:lnTo>
                    <a:pt x="89" y="192"/>
                  </a:lnTo>
                  <a:lnTo>
                    <a:pt x="111" y="178"/>
                  </a:lnTo>
                  <a:lnTo>
                    <a:pt x="141" y="159"/>
                  </a:lnTo>
                  <a:lnTo>
                    <a:pt x="163" y="129"/>
                  </a:lnTo>
                  <a:lnTo>
                    <a:pt x="174" y="107"/>
                  </a:lnTo>
                  <a:lnTo>
                    <a:pt x="174" y="93"/>
                  </a:lnTo>
                  <a:lnTo>
                    <a:pt x="167" y="78"/>
                  </a:lnTo>
                  <a:lnTo>
                    <a:pt x="141" y="59"/>
                  </a:lnTo>
                  <a:lnTo>
                    <a:pt x="119" y="44"/>
                  </a:lnTo>
                  <a:lnTo>
                    <a:pt x="93" y="30"/>
                  </a:lnTo>
                  <a:lnTo>
                    <a:pt x="52" y="8"/>
                  </a:lnTo>
                  <a:lnTo>
                    <a:pt x="0" y="0"/>
                  </a:lnTo>
                  <a:lnTo>
                    <a:pt x="56" y="4"/>
                  </a:lnTo>
                  <a:lnTo>
                    <a:pt x="122" y="22"/>
                  </a:lnTo>
                  <a:lnTo>
                    <a:pt x="152" y="33"/>
                  </a:lnTo>
                  <a:lnTo>
                    <a:pt x="182" y="48"/>
                  </a:lnTo>
                  <a:lnTo>
                    <a:pt x="204" y="70"/>
                  </a:lnTo>
                  <a:lnTo>
                    <a:pt x="211" y="8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9" name="図形 158"/>
            <p:cNvSpPr>
              <a:spLocks/>
            </p:cNvSpPr>
            <p:nvPr/>
          </p:nvSpPr>
          <p:spPr bwMode="auto">
            <a:xfrm>
              <a:off x="3672069" y="5329250"/>
              <a:ext cx="476832" cy="329105"/>
            </a:xfrm>
            <a:custGeom>
              <a:avLst/>
              <a:gdLst/>
              <a:ahLst/>
              <a:cxnLst>
                <a:cxn ang="0">
                  <a:pos x="266" y="155"/>
                </a:cxn>
                <a:cxn ang="0">
                  <a:pos x="270" y="137"/>
                </a:cxn>
                <a:cxn ang="0">
                  <a:pos x="278" y="122"/>
                </a:cxn>
                <a:cxn ang="0">
                  <a:pos x="270" y="107"/>
                </a:cxn>
                <a:cxn ang="0">
                  <a:pos x="252" y="85"/>
                </a:cxn>
                <a:cxn ang="0">
                  <a:pos x="226" y="70"/>
                </a:cxn>
                <a:cxn ang="0">
                  <a:pos x="196" y="52"/>
                </a:cxn>
                <a:cxn ang="0">
                  <a:pos x="163" y="37"/>
                </a:cxn>
                <a:cxn ang="0">
                  <a:pos x="85" y="15"/>
                </a:cxn>
                <a:cxn ang="0">
                  <a:pos x="0" y="0"/>
                </a:cxn>
                <a:cxn ang="0">
                  <a:pos x="96" y="11"/>
                </a:cxn>
                <a:cxn ang="0">
                  <a:pos x="163" y="26"/>
                </a:cxn>
                <a:cxn ang="0">
                  <a:pos x="215" y="44"/>
                </a:cxn>
                <a:cxn ang="0">
                  <a:pos x="255" y="66"/>
                </a:cxn>
                <a:cxn ang="0">
                  <a:pos x="285" y="85"/>
                </a:cxn>
                <a:cxn ang="0">
                  <a:pos x="303" y="100"/>
                </a:cxn>
                <a:cxn ang="0">
                  <a:pos x="311" y="115"/>
                </a:cxn>
                <a:cxn ang="0">
                  <a:pos x="311" y="137"/>
                </a:cxn>
                <a:cxn ang="0">
                  <a:pos x="303" y="155"/>
                </a:cxn>
                <a:cxn ang="0">
                  <a:pos x="285" y="170"/>
                </a:cxn>
                <a:cxn ang="0">
                  <a:pos x="266" y="192"/>
                </a:cxn>
                <a:cxn ang="0">
                  <a:pos x="233" y="211"/>
                </a:cxn>
                <a:cxn ang="0">
                  <a:pos x="215" y="222"/>
                </a:cxn>
                <a:cxn ang="0">
                  <a:pos x="163" y="233"/>
                </a:cxn>
                <a:cxn ang="0">
                  <a:pos x="196" y="214"/>
                </a:cxn>
                <a:cxn ang="0">
                  <a:pos x="233" y="200"/>
                </a:cxn>
                <a:cxn ang="0">
                  <a:pos x="252" y="181"/>
                </a:cxn>
                <a:cxn ang="0">
                  <a:pos x="266" y="155"/>
                </a:cxn>
              </a:cxnLst>
              <a:rect l="0" t="0" r="0" b="0"/>
              <a:pathLst>
                <a:path w="311" h="233">
                  <a:moveTo>
                    <a:pt x="266" y="155"/>
                  </a:moveTo>
                  <a:lnTo>
                    <a:pt x="270" y="137"/>
                  </a:lnTo>
                  <a:lnTo>
                    <a:pt x="278" y="122"/>
                  </a:lnTo>
                  <a:lnTo>
                    <a:pt x="270" y="107"/>
                  </a:lnTo>
                  <a:lnTo>
                    <a:pt x="252" y="85"/>
                  </a:lnTo>
                  <a:lnTo>
                    <a:pt x="226" y="70"/>
                  </a:lnTo>
                  <a:lnTo>
                    <a:pt x="196" y="52"/>
                  </a:lnTo>
                  <a:lnTo>
                    <a:pt x="163" y="37"/>
                  </a:lnTo>
                  <a:lnTo>
                    <a:pt x="85" y="15"/>
                  </a:lnTo>
                  <a:lnTo>
                    <a:pt x="0" y="0"/>
                  </a:lnTo>
                  <a:lnTo>
                    <a:pt x="96" y="11"/>
                  </a:lnTo>
                  <a:lnTo>
                    <a:pt x="163" y="26"/>
                  </a:lnTo>
                  <a:lnTo>
                    <a:pt x="215" y="44"/>
                  </a:lnTo>
                  <a:lnTo>
                    <a:pt x="255" y="66"/>
                  </a:lnTo>
                  <a:lnTo>
                    <a:pt x="285" y="85"/>
                  </a:lnTo>
                  <a:lnTo>
                    <a:pt x="303" y="100"/>
                  </a:lnTo>
                  <a:lnTo>
                    <a:pt x="311" y="115"/>
                  </a:lnTo>
                  <a:lnTo>
                    <a:pt x="311" y="137"/>
                  </a:lnTo>
                  <a:lnTo>
                    <a:pt x="303" y="155"/>
                  </a:lnTo>
                  <a:lnTo>
                    <a:pt x="285" y="170"/>
                  </a:lnTo>
                  <a:lnTo>
                    <a:pt x="266" y="192"/>
                  </a:lnTo>
                  <a:lnTo>
                    <a:pt x="233" y="211"/>
                  </a:lnTo>
                  <a:lnTo>
                    <a:pt x="215" y="222"/>
                  </a:lnTo>
                  <a:lnTo>
                    <a:pt x="163" y="233"/>
                  </a:lnTo>
                  <a:lnTo>
                    <a:pt x="196" y="214"/>
                  </a:lnTo>
                  <a:lnTo>
                    <a:pt x="233" y="200"/>
                  </a:lnTo>
                  <a:lnTo>
                    <a:pt x="252" y="181"/>
                  </a:lnTo>
                  <a:lnTo>
                    <a:pt x="266" y="15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0" name="図形 159"/>
            <p:cNvSpPr>
              <a:spLocks/>
            </p:cNvSpPr>
            <p:nvPr/>
          </p:nvSpPr>
          <p:spPr bwMode="auto">
            <a:xfrm>
              <a:off x="3621472" y="5365974"/>
              <a:ext cx="323510" cy="292381"/>
            </a:xfrm>
            <a:custGeom>
              <a:avLst/>
              <a:gdLst/>
              <a:ahLst/>
              <a:cxnLst>
                <a:cxn ang="0">
                  <a:pos x="174" y="100"/>
                </a:cxn>
                <a:cxn ang="0">
                  <a:pos x="174" y="89"/>
                </a:cxn>
                <a:cxn ang="0">
                  <a:pos x="163" y="70"/>
                </a:cxn>
                <a:cxn ang="0">
                  <a:pos x="148" y="59"/>
                </a:cxn>
                <a:cxn ang="0">
                  <a:pos x="115" y="33"/>
                </a:cxn>
                <a:cxn ang="0">
                  <a:pos x="59" y="15"/>
                </a:cxn>
                <a:cxn ang="0">
                  <a:pos x="0" y="0"/>
                </a:cxn>
                <a:cxn ang="0">
                  <a:pos x="63" y="11"/>
                </a:cxn>
                <a:cxn ang="0">
                  <a:pos x="115" y="18"/>
                </a:cxn>
                <a:cxn ang="0">
                  <a:pos x="148" y="33"/>
                </a:cxn>
                <a:cxn ang="0">
                  <a:pos x="174" y="48"/>
                </a:cxn>
                <a:cxn ang="0">
                  <a:pos x="196" y="66"/>
                </a:cxn>
                <a:cxn ang="0">
                  <a:pos x="203" y="70"/>
                </a:cxn>
                <a:cxn ang="0">
                  <a:pos x="211" y="81"/>
                </a:cxn>
                <a:cxn ang="0">
                  <a:pos x="211" y="96"/>
                </a:cxn>
                <a:cxn ang="0">
                  <a:pos x="211" y="114"/>
                </a:cxn>
                <a:cxn ang="0">
                  <a:pos x="200" y="129"/>
                </a:cxn>
                <a:cxn ang="0">
                  <a:pos x="174" y="166"/>
                </a:cxn>
                <a:cxn ang="0">
                  <a:pos x="140" y="188"/>
                </a:cxn>
                <a:cxn ang="0">
                  <a:pos x="107" y="207"/>
                </a:cxn>
                <a:cxn ang="0">
                  <a:pos x="144" y="174"/>
                </a:cxn>
                <a:cxn ang="0">
                  <a:pos x="163" y="144"/>
                </a:cxn>
                <a:cxn ang="0">
                  <a:pos x="174" y="118"/>
                </a:cxn>
                <a:cxn ang="0">
                  <a:pos x="174" y="100"/>
                </a:cxn>
              </a:cxnLst>
              <a:rect l="0" t="0" r="0" b="0"/>
              <a:pathLst>
                <a:path w="211" h="207">
                  <a:moveTo>
                    <a:pt x="174" y="100"/>
                  </a:moveTo>
                  <a:lnTo>
                    <a:pt x="174" y="89"/>
                  </a:lnTo>
                  <a:lnTo>
                    <a:pt x="163" y="70"/>
                  </a:lnTo>
                  <a:lnTo>
                    <a:pt x="148" y="59"/>
                  </a:lnTo>
                  <a:lnTo>
                    <a:pt x="115" y="33"/>
                  </a:lnTo>
                  <a:lnTo>
                    <a:pt x="59" y="15"/>
                  </a:lnTo>
                  <a:lnTo>
                    <a:pt x="0" y="0"/>
                  </a:lnTo>
                  <a:lnTo>
                    <a:pt x="63" y="11"/>
                  </a:lnTo>
                  <a:lnTo>
                    <a:pt x="115" y="18"/>
                  </a:lnTo>
                  <a:lnTo>
                    <a:pt x="148" y="33"/>
                  </a:lnTo>
                  <a:lnTo>
                    <a:pt x="174" y="48"/>
                  </a:lnTo>
                  <a:lnTo>
                    <a:pt x="196" y="66"/>
                  </a:lnTo>
                  <a:lnTo>
                    <a:pt x="203" y="70"/>
                  </a:lnTo>
                  <a:lnTo>
                    <a:pt x="211" y="81"/>
                  </a:lnTo>
                  <a:lnTo>
                    <a:pt x="211" y="96"/>
                  </a:lnTo>
                  <a:lnTo>
                    <a:pt x="211" y="114"/>
                  </a:lnTo>
                  <a:lnTo>
                    <a:pt x="200" y="129"/>
                  </a:lnTo>
                  <a:lnTo>
                    <a:pt x="174" y="166"/>
                  </a:lnTo>
                  <a:lnTo>
                    <a:pt x="140" y="188"/>
                  </a:lnTo>
                  <a:lnTo>
                    <a:pt x="107" y="207"/>
                  </a:lnTo>
                  <a:lnTo>
                    <a:pt x="144" y="174"/>
                  </a:lnTo>
                  <a:lnTo>
                    <a:pt x="163" y="144"/>
                  </a:lnTo>
                  <a:lnTo>
                    <a:pt x="174" y="118"/>
                  </a:lnTo>
                  <a:lnTo>
                    <a:pt x="174" y="10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1" name="図形 160"/>
            <p:cNvSpPr>
              <a:spLocks/>
            </p:cNvSpPr>
            <p:nvPr/>
          </p:nvSpPr>
          <p:spPr bwMode="auto">
            <a:xfrm>
              <a:off x="3196769" y="5344787"/>
              <a:ext cx="555027" cy="334755"/>
            </a:xfrm>
            <a:custGeom>
              <a:avLst/>
              <a:gdLst/>
              <a:ahLst/>
              <a:cxnLst>
                <a:cxn ang="0">
                  <a:pos x="321" y="140"/>
                </a:cxn>
                <a:cxn ang="0">
                  <a:pos x="314" y="104"/>
                </a:cxn>
                <a:cxn ang="0">
                  <a:pos x="307" y="96"/>
                </a:cxn>
                <a:cxn ang="0">
                  <a:pos x="292" y="81"/>
                </a:cxn>
                <a:cxn ang="0">
                  <a:pos x="266" y="70"/>
                </a:cxn>
                <a:cxn ang="0">
                  <a:pos x="225" y="48"/>
                </a:cxn>
                <a:cxn ang="0">
                  <a:pos x="170" y="33"/>
                </a:cxn>
                <a:cxn ang="0">
                  <a:pos x="96" y="15"/>
                </a:cxn>
                <a:cxn ang="0">
                  <a:pos x="0" y="0"/>
                </a:cxn>
                <a:cxn ang="0">
                  <a:pos x="96" y="11"/>
                </a:cxn>
                <a:cxn ang="0">
                  <a:pos x="203" y="30"/>
                </a:cxn>
                <a:cxn ang="0">
                  <a:pos x="255" y="44"/>
                </a:cxn>
                <a:cxn ang="0">
                  <a:pos x="299" y="63"/>
                </a:cxn>
                <a:cxn ang="0">
                  <a:pos x="336" y="81"/>
                </a:cxn>
                <a:cxn ang="0">
                  <a:pos x="362" y="104"/>
                </a:cxn>
                <a:cxn ang="0">
                  <a:pos x="362" y="118"/>
                </a:cxn>
                <a:cxn ang="0">
                  <a:pos x="362" y="140"/>
                </a:cxn>
                <a:cxn ang="0">
                  <a:pos x="351" y="159"/>
                </a:cxn>
                <a:cxn ang="0">
                  <a:pos x="336" y="185"/>
                </a:cxn>
                <a:cxn ang="0">
                  <a:pos x="314" y="200"/>
                </a:cxn>
                <a:cxn ang="0">
                  <a:pos x="284" y="222"/>
                </a:cxn>
                <a:cxn ang="0">
                  <a:pos x="255" y="237"/>
                </a:cxn>
                <a:cxn ang="0">
                  <a:pos x="277" y="222"/>
                </a:cxn>
                <a:cxn ang="0">
                  <a:pos x="296" y="200"/>
                </a:cxn>
                <a:cxn ang="0">
                  <a:pos x="310" y="170"/>
                </a:cxn>
                <a:cxn ang="0">
                  <a:pos x="321" y="140"/>
                </a:cxn>
              </a:cxnLst>
              <a:rect l="0" t="0" r="0" b="0"/>
              <a:pathLst>
                <a:path w="362" h="237">
                  <a:moveTo>
                    <a:pt x="321" y="140"/>
                  </a:moveTo>
                  <a:lnTo>
                    <a:pt x="314" y="104"/>
                  </a:lnTo>
                  <a:lnTo>
                    <a:pt x="307" y="96"/>
                  </a:lnTo>
                  <a:lnTo>
                    <a:pt x="292" y="81"/>
                  </a:lnTo>
                  <a:lnTo>
                    <a:pt x="266" y="70"/>
                  </a:lnTo>
                  <a:lnTo>
                    <a:pt x="225" y="48"/>
                  </a:lnTo>
                  <a:lnTo>
                    <a:pt x="170" y="33"/>
                  </a:lnTo>
                  <a:lnTo>
                    <a:pt x="96" y="15"/>
                  </a:lnTo>
                  <a:lnTo>
                    <a:pt x="0" y="0"/>
                  </a:lnTo>
                  <a:lnTo>
                    <a:pt x="96" y="11"/>
                  </a:lnTo>
                  <a:lnTo>
                    <a:pt x="203" y="30"/>
                  </a:lnTo>
                  <a:lnTo>
                    <a:pt x="255" y="44"/>
                  </a:lnTo>
                  <a:lnTo>
                    <a:pt x="299" y="63"/>
                  </a:lnTo>
                  <a:lnTo>
                    <a:pt x="336" y="81"/>
                  </a:lnTo>
                  <a:lnTo>
                    <a:pt x="362" y="104"/>
                  </a:lnTo>
                  <a:lnTo>
                    <a:pt x="362" y="118"/>
                  </a:lnTo>
                  <a:lnTo>
                    <a:pt x="362" y="140"/>
                  </a:lnTo>
                  <a:lnTo>
                    <a:pt x="351" y="159"/>
                  </a:lnTo>
                  <a:lnTo>
                    <a:pt x="336" y="185"/>
                  </a:lnTo>
                  <a:lnTo>
                    <a:pt x="314" y="200"/>
                  </a:lnTo>
                  <a:lnTo>
                    <a:pt x="284" y="222"/>
                  </a:lnTo>
                  <a:lnTo>
                    <a:pt x="255" y="237"/>
                  </a:lnTo>
                  <a:lnTo>
                    <a:pt x="277" y="222"/>
                  </a:lnTo>
                  <a:lnTo>
                    <a:pt x="296" y="200"/>
                  </a:lnTo>
                  <a:lnTo>
                    <a:pt x="310" y="170"/>
                  </a:lnTo>
                  <a:lnTo>
                    <a:pt x="321" y="14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2" name="図形 161"/>
            <p:cNvSpPr>
              <a:spLocks/>
            </p:cNvSpPr>
            <p:nvPr/>
          </p:nvSpPr>
          <p:spPr bwMode="auto">
            <a:xfrm>
              <a:off x="3049580" y="5908363"/>
              <a:ext cx="4600" cy="113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0"/>
                </a:cxn>
                <a:cxn ang="0">
                  <a:pos x="3" y="8"/>
                </a:cxn>
                <a:cxn ang="0">
                  <a:pos x="0" y="8"/>
                </a:cxn>
              </a:cxnLst>
              <a:rect l="0" t="0" r="0" b="0"/>
              <a:pathLst>
                <a:path w="3" h="8">
                  <a:moveTo>
                    <a:pt x="0" y="8"/>
                  </a:moveTo>
                  <a:lnTo>
                    <a:pt x="0" y="0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3" name="図形 162"/>
            <p:cNvSpPr>
              <a:spLocks/>
            </p:cNvSpPr>
            <p:nvPr/>
          </p:nvSpPr>
          <p:spPr bwMode="auto">
            <a:xfrm>
              <a:off x="16865" y="6065147"/>
              <a:ext cx="90460" cy="2118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4" y="15"/>
                </a:cxn>
                <a:cxn ang="0">
                  <a:pos x="59" y="15"/>
                </a:cxn>
                <a:cxn ang="0">
                  <a:pos x="4" y="0"/>
                </a:cxn>
              </a:cxnLst>
              <a:rect l="0" t="0" r="0" b="0"/>
              <a:pathLst>
                <a:path w="59" h="15">
                  <a:moveTo>
                    <a:pt x="4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44" y="15"/>
                  </a:lnTo>
                  <a:lnTo>
                    <a:pt x="59" y="15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4" name="図形 163"/>
            <p:cNvSpPr>
              <a:spLocks/>
            </p:cNvSpPr>
            <p:nvPr/>
          </p:nvSpPr>
          <p:spPr bwMode="auto">
            <a:xfrm>
              <a:off x="3110909" y="5402699"/>
              <a:ext cx="260648" cy="281082"/>
            </a:xfrm>
            <a:custGeom>
              <a:avLst/>
              <a:gdLst/>
              <a:ahLst/>
              <a:cxnLst>
                <a:cxn ang="0">
                  <a:pos x="26" y="196"/>
                </a:cxn>
                <a:cxn ang="0">
                  <a:pos x="30" y="199"/>
                </a:cxn>
                <a:cxn ang="0">
                  <a:pos x="48" y="196"/>
                </a:cxn>
                <a:cxn ang="0">
                  <a:pos x="89" y="181"/>
                </a:cxn>
                <a:cxn ang="0">
                  <a:pos x="137" y="155"/>
                </a:cxn>
                <a:cxn ang="0">
                  <a:pos x="156" y="133"/>
                </a:cxn>
                <a:cxn ang="0">
                  <a:pos x="167" y="114"/>
                </a:cxn>
                <a:cxn ang="0">
                  <a:pos x="170" y="103"/>
                </a:cxn>
                <a:cxn ang="0">
                  <a:pos x="167" y="88"/>
                </a:cxn>
                <a:cxn ang="0">
                  <a:pos x="152" y="59"/>
                </a:cxn>
                <a:cxn ang="0">
                  <a:pos x="141" y="48"/>
                </a:cxn>
                <a:cxn ang="0">
                  <a:pos x="111" y="33"/>
                </a:cxn>
                <a:cxn ang="0">
                  <a:pos x="67" y="14"/>
                </a:cxn>
                <a:cxn ang="0">
                  <a:pos x="34" y="3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34" y="7"/>
                </a:cxn>
                <a:cxn ang="0">
                  <a:pos x="67" y="18"/>
                </a:cxn>
                <a:cxn ang="0">
                  <a:pos x="111" y="40"/>
                </a:cxn>
                <a:cxn ang="0">
                  <a:pos x="137" y="55"/>
                </a:cxn>
                <a:cxn ang="0">
                  <a:pos x="145" y="59"/>
                </a:cxn>
                <a:cxn ang="0">
                  <a:pos x="167" y="88"/>
                </a:cxn>
                <a:cxn ang="0">
                  <a:pos x="167" y="103"/>
                </a:cxn>
                <a:cxn ang="0">
                  <a:pos x="159" y="114"/>
                </a:cxn>
                <a:cxn ang="0">
                  <a:pos x="152" y="133"/>
                </a:cxn>
                <a:cxn ang="0">
                  <a:pos x="137" y="148"/>
                </a:cxn>
                <a:cxn ang="0">
                  <a:pos x="89" y="173"/>
                </a:cxn>
                <a:cxn ang="0">
                  <a:pos x="45" y="188"/>
                </a:cxn>
                <a:cxn ang="0">
                  <a:pos x="26" y="196"/>
                </a:cxn>
              </a:cxnLst>
              <a:rect l="0" t="0" r="0" b="0"/>
              <a:pathLst>
                <a:path w="170" h="199">
                  <a:moveTo>
                    <a:pt x="26" y="196"/>
                  </a:moveTo>
                  <a:lnTo>
                    <a:pt x="30" y="199"/>
                  </a:lnTo>
                  <a:lnTo>
                    <a:pt x="48" y="196"/>
                  </a:lnTo>
                  <a:lnTo>
                    <a:pt x="89" y="181"/>
                  </a:lnTo>
                  <a:lnTo>
                    <a:pt x="137" y="155"/>
                  </a:lnTo>
                  <a:lnTo>
                    <a:pt x="156" y="133"/>
                  </a:lnTo>
                  <a:lnTo>
                    <a:pt x="167" y="114"/>
                  </a:lnTo>
                  <a:lnTo>
                    <a:pt x="170" y="103"/>
                  </a:lnTo>
                  <a:lnTo>
                    <a:pt x="167" y="88"/>
                  </a:lnTo>
                  <a:lnTo>
                    <a:pt x="152" y="59"/>
                  </a:lnTo>
                  <a:lnTo>
                    <a:pt x="141" y="48"/>
                  </a:lnTo>
                  <a:lnTo>
                    <a:pt x="111" y="33"/>
                  </a:lnTo>
                  <a:lnTo>
                    <a:pt x="67" y="14"/>
                  </a:lnTo>
                  <a:lnTo>
                    <a:pt x="34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4" y="7"/>
                  </a:lnTo>
                  <a:lnTo>
                    <a:pt x="67" y="18"/>
                  </a:lnTo>
                  <a:lnTo>
                    <a:pt x="111" y="40"/>
                  </a:lnTo>
                  <a:lnTo>
                    <a:pt x="137" y="55"/>
                  </a:lnTo>
                  <a:lnTo>
                    <a:pt x="145" y="59"/>
                  </a:lnTo>
                  <a:lnTo>
                    <a:pt x="167" y="88"/>
                  </a:lnTo>
                  <a:lnTo>
                    <a:pt x="167" y="103"/>
                  </a:lnTo>
                  <a:lnTo>
                    <a:pt x="159" y="114"/>
                  </a:lnTo>
                  <a:lnTo>
                    <a:pt x="152" y="133"/>
                  </a:lnTo>
                  <a:lnTo>
                    <a:pt x="137" y="148"/>
                  </a:lnTo>
                  <a:lnTo>
                    <a:pt x="89" y="173"/>
                  </a:lnTo>
                  <a:lnTo>
                    <a:pt x="45" y="188"/>
                  </a:lnTo>
                  <a:lnTo>
                    <a:pt x="26" y="19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5" name="図形 164"/>
            <p:cNvSpPr>
              <a:spLocks/>
            </p:cNvSpPr>
            <p:nvPr/>
          </p:nvSpPr>
          <p:spPr bwMode="auto">
            <a:xfrm>
              <a:off x="16865" y="6028423"/>
              <a:ext cx="493698" cy="57911"/>
            </a:xfrm>
            <a:custGeom>
              <a:avLst/>
              <a:gdLst/>
              <a:ahLst/>
              <a:cxnLst>
                <a:cxn ang="0">
                  <a:pos x="189" y="19"/>
                </a:cxn>
                <a:cxn ang="0">
                  <a:pos x="100" y="22"/>
                </a:cxn>
                <a:cxn ang="0">
                  <a:pos x="100" y="26"/>
                </a:cxn>
                <a:cxn ang="0">
                  <a:pos x="0" y="0"/>
                </a:cxn>
                <a:cxn ang="0">
                  <a:pos x="96" y="34"/>
                </a:cxn>
                <a:cxn ang="0">
                  <a:pos x="96" y="37"/>
                </a:cxn>
                <a:cxn ang="0">
                  <a:pos x="0" y="11"/>
                </a:cxn>
                <a:cxn ang="0">
                  <a:pos x="0" y="19"/>
                </a:cxn>
                <a:cxn ang="0">
                  <a:pos x="96" y="37"/>
                </a:cxn>
                <a:cxn ang="0">
                  <a:pos x="89" y="41"/>
                </a:cxn>
                <a:cxn ang="0">
                  <a:pos x="96" y="41"/>
                </a:cxn>
                <a:cxn ang="0">
                  <a:pos x="104" y="26"/>
                </a:cxn>
                <a:cxn ang="0">
                  <a:pos x="189" y="22"/>
                </a:cxn>
                <a:cxn ang="0">
                  <a:pos x="226" y="22"/>
                </a:cxn>
                <a:cxn ang="0">
                  <a:pos x="255" y="26"/>
                </a:cxn>
                <a:cxn ang="0">
                  <a:pos x="311" y="41"/>
                </a:cxn>
                <a:cxn ang="0">
                  <a:pos x="322" y="41"/>
                </a:cxn>
                <a:cxn ang="0">
                  <a:pos x="266" y="26"/>
                </a:cxn>
                <a:cxn ang="0">
                  <a:pos x="229" y="19"/>
                </a:cxn>
                <a:cxn ang="0">
                  <a:pos x="189" y="19"/>
                </a:cxn>
              </a:cxnLst>
              <a:rect l="0" t="0" r="0" b="0"/>
              <a:pathLst>
                <a:path w="322" h="41">
                  <a:moveTo>
                    <a:pt x="189" y="19"/>
                  </a:moveTo>
                  <a:lnTo>
                    <a:pt x="100" y="22"/>
                  </a:lnTo>
                  <a:lnTo>
                    <a:pt x="100" y="26"/>
                  </a:lnTo>
                  <a:lnTo>
                    <a:pt x="0" y="0"/>
                  </a:lnTo>
                  <a:lnTo>
                    <a:pt x="96" y="34"/>
                  </a:lnTo>
                  <a:lnTo>
                    <a:pt x="96" y="37"/>
                  </a:lnTo>
                  <a:lnTo>
                    <a:pt x="0" y="11"/>
                  </a:lnTo>
                  <a:lnTo>
                    <a:pt x="0" y="19"/>
                  </a:lnTo>
                  <a:lnTo>
                    <a:pt x="96" y="37"/>
                  </a:lnTo>
                  <a:lnTo>
                    <a:pt x="89" y="41"/>
                  </a:lnTo>
                  <a:lnTo>
                    <a:pt x="96" y="41"/>
                  </a:lnTo>
                  <a:lnTo>
                    <a:pt x="104" y="26"/>
                  </a:lnTo>
                  <a:lnTo>
                    <a:pt x="189" y="22"/>
                  </a:lnTo>
                  <a:lnTo>
                    <a:pt x="226" y="22"/>
                  </a:lnTo>
                  <a:lnTo>
                    <a:pt x="255" y="26"/>
                  </a:lnTo>
                  <a:lnTo>
                    <a:pt x="311" y="41"/>
                  </a:lnTo>
                  <a:lnTo>
                    <a:pt x="322" y="41"/>
                  </a:lnTo>
                  <a:lnTo>
                    <a:pt x="266" y="26"/>
                  </a:lnTo>
                  <a:lnTo>
                    <a:pt x="229" y="19"/>
                  </a:lnTo>
                  <a:lnTo>
                    <a:pt x="189" y="19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tx2">
                  <a:lumMod val="40000"/>
                  <a:lumOff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</p:grpSp>
      <p:sp>
        <p:nvSpPr>
          <p:cNvPr id="2" name="図形 1"/>
          <p:cNvSpPr>
            <a:spLocks noGrp="1"/>
          </p:cNvSpPr>
          <p:nvPr>
            <p:ph type="ctrTitle"/>
          </p:nvPr>
        </p:nvSpPr>
        <p:spPr>
          <a:xfrm>
            <a:off x="642910" y="2214554"/>
            <a:ext cx="7772400" cy="1470025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8" name="図形 7"/>
          <p:cNvSpPr>
            <a:spLocks noGrp="1"/>
          </p:cNvSpPr>
          <p:nvPr>
            <p:ph type="subTitle" idx="1"/>
          </p:nvPr>
        </p:nvSpPr>
        <p:spPr>
          <a:xfrm>
            <a:off x="642910" y="3699318"/>
            <a:ext cx="7772400" cy="900122"/>
          </a:xfrm>
        </p:spPr>
        <p:txBody>
          <a:bodyPr/>
          <a:lstStyle>
            <a:lvl1pPr marL="0" indent="0" algn="ctr">
              <a:buNone/>
              <a:defRPr baseline="0">
                <a:solidFill>
                  <a:schemeClr val="tx2">
                    <a:shade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en-US" altLang="ja-JP" smtClean="0"/>
              <a:t>Click to edit Master subtitle style</a:t>
            </a:r>
            <a:endParaRPr kumimoji="1" lang="ja-JP" altLang="en-US" dirty="0"/>
          </a:p>
        </p:txBody>
      </p:sp>
      <p:sp>
        <p:nvSpPr>
          <p:cNvPr id="12" name="図形 11"/>
          <p:cNvSpPr>
            <a:spLocks noGrp="1"/>
          </p:cNvSpPr>
          <p:nvPr>
            <p:ph type="dt" sz="half" idx="10"/>
          </p:nvPr>
        </p:nvSpPr>
        <p:spPr>
          <a:xfrm>
            <a:off x="4471200" y="6492874"/>
            <a:ext cx="1530000" cy="365125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1" name="図形 10"/>
          <p:cNvSpPr>
            <a:spLocks noGrp="1"/>
          </p:cNvSpPr>
          <p:nvPr>
            <p:ph type="ftr" sz="quarter" idx="11"/>
          </p:nvPr>
        </p:nvSpPr>
        <p:spPr>
          <a:xfrm>
            <a:off x="6048000" y="6492875"/>
            <a:ext cx="23940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18" name="図形 17"/>
          <p:cNvSpPr>
            <a:spLocks noGrp="1"/>
          </p:cNvSpPr>
          <p:nvPr>
            <p:ph type="sldNum" sz="quarter" idx="12"/>
          </p:nvPr>
        </p:nvSpPr>
        <p:spPr>
          <a:xfrm>
            <a:off x="8499632" y="6492875"/>
            <a:ext cx="644400" cy="365125"/>
          </a:xfrm>
        </p:spPr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図形 9"/>
          <p:cNvSpPr>
            <a:spLocks/>
          </p:cNvSpPr>
          <p:nvPr/>
        </p:nvSpPr>
        <p:spPr bwMode="auto">
          <a:xfrm>
            <a:off x="3929058" y="9"/>
            <a:ext cx="5214942" cy="3383004"/>
          </a:xfrm>
          <a:custGeom>
            <a:avLst/>
            <a:gdLst/>
            <a:ahLst/>
            <a:cxnLst>
              <a:cxn ang="0">
                <a:pos x="3574" y="25"/>
              </a:cxn>
              <a:cxn ang="0">
                <a:pos x="3628" y="83"/>
              </a:cxn>
              <a:cxn ang="0">
                <a:pos x="3611" y="121"/>
              </a:cxn>
              <a:cxn ang="0">
                <a:pos x="3278" y="166"/>
              </a:cxn>
              <a:cxn ang="0">
                <a:pos x="2987" y="220"/>
              </a:cxn>
              <a:cxn ang="0">
                <a:pos x="2896" y="274"/>
              </a:cxn>
              <a:cxn ang="0">
                <a:pos x="2887" y="320"/>
              </a:cxn>
              <a:cxn ang="0">
                <a:pos x="2987" y="374"/>
              </a:cxn>
              <a:cxn ang="0">
                <a:pos x="3407" y="403"/>
              </a:cxn>
              <a:cxn ang="0">
                <a:pos x="3732" y="399"/>
              </a:cxn>
              <a:cxn ang="0">
                <a:pos x="3607" y="2391"/>
              </a:cxn>
              <a:cxn ang="0">
                <a:pos x="3199" y="2262"/>
              </a:cxn>
              <a:cxn ang="0">
                <a:pos x="3041" y="2159"/>
              </a:cxn>
              <a:cxn ang="0">
                <a:pos x="2991" y="2050"/>
              </a:cxn>
              <a:cxn ang="0">
                <a:pos x="3000" y="1992"/>
              </a:cxn>
              <a:cxn ang="0">
                <a:pos x="3054" y="1905"/>
              </a:cxn>
              <a:cxn ang="0">
                <a:pos x="3158" y="1826"/>
              </a:cxn>
              <a:cxn ang="0">
                <a:pos x="3183" y="1768"/>
              </a:cxn>
              <a:cxn ang="0">
                <a:pos x="3158" y="1684"/>
              </a:cxn>
              <a:cxn ang="0">
                <a:pos x="3099" y="1576"/>
              </a:cxn>
              <a:cxn ang="0">
                <a:pos x="2950" y="1497"/>
              </a:cxn>
              <a:cxn ang="0">
                <a:pos x="2779" y="1439"/>
              </a:cxn>
              <a:cxn ang="0">
                <a:pos x="2679" y="1364"/>
              </a:cxn>
              <a:cxn ang="0">
                <a:pos x="2654" y="1281"/>
              </a:cxn>
              <a:cxn ang="0">
                <a:pos x="2667" y="1194"/>
              </a:cxn>
              <a:cxn ang="0">
                <a:pos x="2600" y="1106"/>
              </a:cxn>
              <a:cxn ang="0">
                <a:pos x="2459" y="1077"/>
              </a:cxn>
              <a:cxn ang="0">
                <a:pos x="2005" y="1119"/>
              </a:cxn>
              <a:cxn ang="0">
                <a:pos x="1835" y="1102"/>
              </a:cxn>
              <a:cxn ang="0">
                <a:pos x="1743" y="1052"/>
              </a:cxn>
              <a:cxn ang="0">
                <a:pos x="1689" y="957"/>
              </a:cxn>
              <a:cxn ang="0">
                <a:pos x="1697" y="840"/>
              </a:cxn>
              <a:cxn ang="0">
                <a:pos x="1689" y="736"/>
              </a:cxn>
              <a:cxn ang="0">
                <a:pos x="1627" y="690"/>
              </a:cxn>
              <a:cxn ang="0">
                <a:pos x="1544" y="690"/>
              </a:cxn>
              <a:cxn ang="0">
                <a:pos x="1460" y="665"/>
              </a:cxn>
              <a:cxn ang="0">
                <a:pos x="1423" y="620"/>
              </a:cxn>
              <a:cxn ang="0">
                <a:pos x="1323" y="607"/>
              </a:cxn>
              <a:cxn ang="0">
                <a:pos x="1281" y="624"/>
              </a:cxn>
              <a:cxn ang="0">
                <a:pos x="1161" y="599"/>
              </a:cxn>
              <a:cxn ang="0">
                <a:pos x="1003" y="553"/>
              </a:cxn>
              <a:cxn ang="0">
                <a:pos x="928" y="578"/>
              </a:cxn>
              <a:cxn ang="0">
                <a:pos x="865" y="653"/>
              </a:cxn>
              <a:cxn ang="0">
                <a:pos x="845" y="724"/>
              </a:cxn>
              <a:cxn ang="0">
                <a:pos x="853" y="844"/>
              </a:cxn>
              <a:cxn ang="0">
                <a:pos x="803" y="936"/>
              </a:cxn>
              <a:cxn ang="0">
                <a:pos x="608" y="1027"/>
              </a:cxn>
              <a:cxn ang="0">
                <a:pos x="458" y="1048"/>
              </a:cxn>
              <a:cxn ang="0">
                <a:pos x="325" y="982"/>
              </a:cxn>
              <a:cxn ang="0">
                <a:pos x="233" y="786"/>
              </a:cxn>
              <a:cxn ang="0">
                <a:pos x="229" y="674"/>
              </a:cxn>
              <a:cxn ang="0">
                <a:pos x="287" y="570"/>
              </a:cxn>
              <a:cxn ang="0">
                <a:pos x="316" y="487"/>
              </a:cxn>
              <a:cxn ang="0">
                <a:pos x="246" y="441"/>
              </a:cxn>
              <a:cxn ang="0">
                <a:pos x="146" y="370"/>
              </a:cxn>
              <a:cxn ang="0">
                <a:pos x="104" y="287"/>
              </a:cxn>
              <a:cxn ang="0">
                <a:pos x="133" y="208"/>
              </a:cxn>
              <a:cxn ang="0">
                <a:pos x="162" y="154"/>
              </a:cxn>
              <a:cxn ang="0">
                <a:pos x="133" y="112"/>
              </a:cxn>
              <a:cxn ang="0">
                <a:pos x="42" y="83"/>
              </a:cxn>
              <a:cxn ang="0">
                <a:pos x="0" y="29"/>
              </a:cxn>
              <a:cxn ang="0">
                <a:pos x="179" y="0"/>
              </a:cxn>
            </a:cxnLst>
            <a:rect l="0" t="0" r="0" b="0"/>
            <a:pathLst>
              <a:path w="3732" h="2421">
                <a:moveTo>
                  <a:pt x="179" y="0"/>
                </a:moveTo>
                <a:lnTo>
                  <a:pt x="3553" y="4"/>
                </a:lnTo>
                <a:lnTo>
                  <a:pt x="3574" y="25"/>
                </a:lnTo>
                <a:lnTo>
                  <a:pt x="3599" y="37"/>
                </a:lnTo>
                <a:lnTo>
                  <a:pt x="3624" y="58"/>
                </a:lnTo>
                <a:lnTo>
                  <a:pt x="3628" y="83"/>
                </a:lnTo>
                <a:lnTo>
                  <a:pt x="3628" y="96"/>
                </a:lnTo>
                <a:lnTo>
                  <a:pt x="3624" y="108"/>
                </a:lnTo>
                <a:lnTo>
                  <a:pt x="3611" y="121"/>
                </a:lnTo>
                <a:lnTo>
                  <a:pt x="3594" y="125"/>
                </a:lnTo>
                <a:lnTo>
                  <a:pt x="3528" y="150"/>
                </a:lnTo>
                <a:lnTo>
                  <a:pt x="3278" y="166"/>
                </a:lnTo>
                <a:lnTo>
                  <a:pt x="3099" y="191"/>
                </a:lnTo>
                <a:lnTo>
                  <a:pt x="3029" y="204"/>
                </a:lnTo>
                <a:lnTo>
                  <a:pt x="2987" y="220"/>
                </a:lnTo>
                <a:lnTo>
                  <a:pt x="2975" y="225"/>
                </a:lnTo>
                <a:lnTo>
                  <a:pt x="2933" y="245"/>
                </a:lnTo>
                <a:lnTo>
                  <a:pt x="2896" y="274"/>
                </a:lnTo>
                <a:lnTo>
                  <a:pt x="2887" y="291"/>
                </a:lnTo>
                <a:lnTo>
                  <a:pt x="2879" y="316"/>
                </a:lnTo>
                <a:lnTo>
                  <a:pt x="2887" y="320"/>
                </a:lnTo>
                <a:lnTo>
                  <a:pt x="2916" y="345"/>
                </a:lnTo>
                <a:lnTo>
                  <a:pt x="2945" y="362"/>
                </a:lnTo>
                <a:lnTo>
                  <a:pt x="2987" y="374"/>
                </a:lnTo>
                <a:lnTo>
                  <a:pt x="3045" y="387"/>
                </a:lnTo>
                <a:lnTo>
                  <a:pt x="3116" y="391"/>
                </a:lnTo>
                <a:lnTo>
                  <a:pt x="3407" y="403"/>
                </a:lnTo>
                <a:lnTo>
                  <a:pt x="3624" y="403"/>
                </a:lnTo>
                <a:lnTo>
                  <a:pt x="3694" y="403"/>
                </a:lnTo>
                <a:lnTo>
                  <a:pt x="3732" y="399"/>
                </a:lnTo>
                <a:lnTo>
                  <a:pt x="3732" y="1410"/>
                </a:lnTo>
                <a:lnTo>
                  <a:pt x="3732" y="2421"/>
                </a:lnTo>
                <a:lnTo>
                  <a:pt x="3607" y="2391"/>
                </a:lnTo>
                <a:lnTo>
                  <a:pt x="3482" y="2362"/>
                </a:lnTo>
                <a:lnTo>
                  <a:pt x="3336" y="2321"/>
                </a:lnTo>
                <a:lnTo>
                  <a:pt x="3199" y="2262"/>
                </a:lnTo>
                <a:lnTo>
                  <a:pt x="3137" y="2229"/>
                </a:lnTo>
                <a:lnTo>
                  <a:pt x="3087" y="2196"/>
                </a:lnTo>
                <a:lnTo>
                  <a:pt x="3041" y="2159"/>
                </a:lnTo>
                <a:lnTo>
                  <a:pt x="3012" y="2117"/>
                </a:lnTo>
                <a:lnTo>
                  <a:pt x="2991" y="2071"/>
                </a:lnTo>
                <a:lnTo>
                  <a:pt x="2991" y="2050"/>
                </a:lnTo>
                <a:lnTo>
                  <a:pt x="2991" y="2030"/>
                </a:lnTo>
                <a:lnTo>
                  <a:pt x="2991" y="2017"/>
                </a:lnTo>
                <a:lnTo>
                  <a:pt x="3000" y="1992"/>
                </a:lnTo>
                <a:lnTo>
                  <a:pt x="3004" y="1967"/>
                </a:lnTo>
                <a:lnTo>
                  <a:pt x="3020" y="1938"/>
                </a:lnTo>
                <a:lnTo>
                  <a:pt x="3054" y="1905"/>
                </a:lnTo>
                <a:lnTo>
                  <a:pt x="3095" y="1867"/>
                </a:lnTo>
                <a:lnTo>
                  <a:pt x="3149" y="1838"/>
                </a:lnTo>
                <a:lnTo>
                  <a:pt x="3158" y="1826"/>
                </a:lnTo>
                <a:lnTo>
                  <a:pt x="3178" y="1801"/>
                </a:lnTo>
                <a:lnTo>
                  <a:pt x="3183" y="1784"/>
                </a:lnTo>
                <a:lnTo>
                  <a:pt x="3183" y="1768"/>
                </a:lnTo>
                <a:lnTo>
                  <a:pt x="3183" y="1743"/>
                </a:lnTo>
                <a:lnTo>
                  <a:pt x="3170" y="1713"/>
                </a:lnTo>
                <a:lnTo>
                  <a:pt x="3158" y="1684"/>
                </a:lnTo>
                <a:lnTo>
                  <a:pt x="3149" y="1655"/>
                </a:lnTo>
                <a:lnTo>
                  <a:pt x="3124" y="1614"/>
                </a:lnTo>
                <a:lnTo>
                  <a:pt x="3099" y="1576"/>
                </a:lnTo>
                <a:lnTo>
                  <a:pt x="3062" y="1539"/>
                </a:lnTo>
                <a:lnTo>
                  <a:pt x="3012" y="1518"/>
                </a:lnTo>
                <a:lnTo>
                  <a:pt x="2950" y="1497"/>
                </a:lnTo>
                <a:lnTo>
                  <a:pt x="2896" y="1489"/>
                </a:lnTo>
                <a:lnTo>
                  <a:pt x="2837" y="1468"/>
                </a:lnTo>
                <a:lnTo>
                  <a:pt x="2779" y="1439"/>
                </a:lnTo>
                <a:lnTo>
                  <a:pt x="2721" y="1406"/>
                </a:lnTo>
                <a:lnTo>
                  <a:pt x="2696" y="1385"/>
                </a:lnTo>
                <a:lnTo>
                  <a:pt x="2679" y="1364"/>
                </a:lnTo>
                <a:lnTo>
                  <a:pt x="2667" y="1339"/>
                </a:lnTo>
                <a:lnTo>
                  <a:pt x="2654" y="1310"/>
                </a:lnTo>
                <a:lnTo>
                  <a:pt x="2654" y="1281"/>
                </a:lnTo>
                <a:lnTo>
                  <a:pt x="2667" y="1244"/>
                </a:lnTo>
                <a:lnTo>
                  <a:pt x="2667" y="1219"/>
                </a:lnTo>
                <a:lnTo>
                  <a:pt x="2667" y="1194"/>
                </a:lnTo>
                <a:lnTo>
                  <a:pt x="2654" y="1160"/>
                </a:lnTo>
                <a:lnTo>
                  <a:pt x="2638" y="1131"/>
                </a:lnTo>
                <a:lnTo>
                  <a:pt x="2600" y="1106"/>
                </a:lnTo>
                <a:lnTo>
                  <a:pt x="2554" y="1090"/>
                </a:lnTo>
                <a:lnTo>
                  <a:pt x="2480" y="1081"/>
                </a:lnTo>
                <a:lnTo>
                  <a:pt x="2459" y="1077"/>
                </a:lnTo>
                <a:lnTo>
                  <a:pt x="2380" y="1077"/>
                </a:lnTo>
                <a:lnTo>
                  <a:pt x="2230" y="1090"/>
                </a:lnTo>
                <a:lnTo>
                  <a:pt x="2005" y="1119"/>
                </a:lnTo>
                <a:lnTo>
                  <a:pt x="1947" y="1119"/>
                </a:lnTo>
                <a:lnTo>
                  <a:pt x="1893" y="1110"/>
                </a:lnTo>
                <a:lnTo>
                  <a:pt x="1835" y="1102"/>
                </a:lnTo>
                <a:lnTo>
                  <a:pt x="1797" y="1090"/>
                </a:lnTo>
                <a:lnTo>
                  <a:pt x="1768" y="1069"/>
                </a:lnTo>
                <a:lnTo>
                  <a:pt x="1743" y="1052"/>
                </a:lnTo>
                <a:lnTo>
                  <a:pt x="1718" y="1023"/>
                </a:lnTo>
                <a:lnTo>
                  <a:pt x="1702" y="994"/>
                </a:lnTo>
                <a:lnTo>
                  <a:pt x="1689" y="957"/>
                </a:lnTo>
                <a:lnTo>
                  <a:pt x="1685" y="915"/>
                </a:lnTo>
                <a:lnTo>
                  <a:pt x="1689" y="869"/>
                </a:lnTo>
                <a:lnTo>
                  <a:pt x="1697" y="840"/>
                </a:lnTo>
                <a:lnTo>
                  <a:pt x="1702" y="803"/>
                </a:lnTo>
                <a:lnTo>
                  <a:pt x="1697" y="774"/>
                </a:lnTo>
                <a:lnTo>
                  <a:pt x="1689" y="736"/>
                </a:lnTo>
                <a:lnTo>
                  <a:pt x="1668" y="707"/>
                </a:lnTo>
                <a:lnTo>
                  <a:pt x="1648" y="695"/>
                </a:lnTo>
                <a:lnTo>
                  <a:pt x="1627" y="690"/>
                </a:lnTo>
                <a:lnTo>
                  <a:pt x="1593" y="690"/>
                </a:lnTo>
                <a:lnTo>
                  <a:pt x="1560" y="690"/>
                </a:lnTo>
                <a:lnTo>
                  <a:pt x="1544" y="690"/>
                </a:lnTo>
                <a:lnTo>
                  <a:pt x="1502" y="682"/>
                </a:lnTo>
                <a:lnTo>
                  <a:pt x="1481" y="678"/>
                </a:lnTo>
                <a:lnTo>
                  <a:pt x="1460" y="665"/>
                </a:lnTo>
                <a:lnTo>
                  <a:pt x="1448" y="649"/>
                </a:lnTo>
                <a:lnTo>
                  <a:pt x="1435" y="624"/>
                </a:lnTo>
                <a:lnTo>
                  <a:pt x="1423" y="620"/>
                </a:lnTo>
                <a:lnTo>
                  <a:pt x="1385" y="607"/>
                </a:lnTo>
                <a:lnTo>
                  <a:pt x="1344" y="599"/>
                </a:lnTo>
                <a:lnTo>
                  <a:pt x="1323" y="607"/>
                </a:lnTo>
                <a:lnTo>
                  <a:pt x="1298" y="611"/>
                </a:lnTo>
                <a:lnTo>
                  <a:pt x="1294" y="620"/>
                </a:lnTo>
                <a:lnTo>
                  <a:pt x="1281" y="624"/>
                </a:lnTo>
                <a:lnTo>
                  <a:pt x="1252" y="632"/>
                </a:lnTo>
                <a:lnTo>
                  <a:pt x="1190" y="620"/>
                </a:lnTo>
                <a:lnTo>
                  <a:pt x="1161" y="599"/>
                </a:lnTo>
                <a:lnTo>
                  <a:pt x="1090" y="566"/>
                </a:lnTo>
                <a:lnTo>
                  <a:pt x="1044" y="553"/>
                </a:lnTo>
                <a:lnTo>
                  <a:pt x="1003" y="553"/>
                </a:lnTo>
                <a:lnTo>
                  <a:pt x="961" y="557"/>
                </a:lnTo>
                <a:lnTo>
                  <a:pt x="940" y="566"/>
                </a:lnTo>
                <a:lnTo>
                  <a:pt x="928" y="578"/>
                </a:lnTo>
                <a:lnTo>
                  <a:pt x="911" y="595"/>
                </a:lnTo>
                <a:lnTo>
                  <a:pt x="878" y="632"/>
                </a:lnTo>
                <a:lnTo>
                  <a:pt x="865" y="653"/>
                </a:lnTo>
                <a:lnTo>
                  <a:pt x="845" y="678"/>
                </a:lnTo>
                <a:lnTo>
                  <a:pt x="840" y="703"/>
                </a:lnTo>
                <a:lnTo>
                  <a:pt x="845" y="724"/>
                </a:lnTo>
                <a:lnTo>
                  <a:pt x="853" y="749"/>
                </a:lnTo>
                <a:lnTo>
                  <a:pt x="853" y="811"/>
                </a:lnTo>
                <a:lnTo>
                  <a:pt x="853" y="844"/>
                </a:lnTo>
                <a:lnTo>
                  <a:pt x="840" y="882"/>
                </a:lnTo>
                <a:lnTo>
                  <a:pt x="828" y="911"/>
                </a:lnTo>
                <a:lnTo>
                  <a:pt x="803" y="936"/>
                </a:lnTo>
                <a:lnTo>
                  <a:pt x="728" y="982"/>
                </a:lnTo>
                <a:lnTo>
                  <a:pt x="649" y="1019"/>
                </a:lnTo>
                <a:lnTo>
                  <a:pt x="608" y="1027"/>
                </a:lnTo>
                <a:lnTo>
                  <a:pt x="562" y="1040"/>
                </a:lnTo>
                <a:lnTo>
                  <a:pt x="508" y="1048"/>
                </a:lnTo>
                <a:lnTo>
                  <a:pt x="458" y="1048"/>
                </a:lnTo>
                <a:lnTo>
                  <a:pt x="412" y="1036"/>
                </a:lnTo>
                <a:lnTo>
                  <a:pt x="366" y="1011"/>
                </a:lnTo>
                <a:lnTo>
                  <a:pt x="325" y="982"/>
                </a:lnTo>
                <a:lnTo>
                  <a:pt x="287" y="936"/>
                </a:lnTo>
                <a:lnTo>
                  <a:pt x="258" y="869"/>
                </a:lnTo>
                <a:lnTo>
                  <a:pt x="233" y="786"/>
                </a:lnTo>
                <a:lnTo>
                  <a:pt x="229" y="761"/>
                </a:lnTo>
                <a:lnTo>
                  <a:pt x="221" y="707"/>
                </a:lnTo>
                <a:lnTo>
                  <a:pt x="229" y="674"/>
                </a:lnTo>
                <a:lnTo>
                  <a:pt x="241" y="636"/>
                </a:lnTo>
                <a:lnTo>
                  <a:pt x="258" y="599"/>
                </a:lnTo>
                <a:lnTo>
                  <a:pt x="287" y="570"/>
                </a:lnTo>
                <a:lnTo>
                  <a:pt x="300" y="553"/>
                </a:lnTo>
                <a:lnTo>
                  <a:pt x="316" y="512"/>
                </a:lnTo>
                <a:lnTo>
                  <a:pt x="316" y="487"/>
                </a:lnTo>
                <a:lnTo>
                  <a:pt x="304" y="470"/>
                </a:lnTo>
                <a:lnTo>
                  <a:pt x="287" y="453"/>
                </a:lnTo>
                <a:lnTo>
                  <a:pt x="246" y="441"/>
                </a:lnTo>
                <a:lnTo>
                  <a:pt x="208" y="416"/>
                </a:lnTo>
                <a:lnTo>
                  <a:pt x="179" y="403"/>
                </a:lnTo>
                <a:lnTo>
                  <a:pt x="146" y="370"/>
                </a:lnTo>
                <a:lnTo>
                  <a:pt x="117" y="333"/>
                </a:lnTo>
                <a:lnTo>
                  <a:pt x="108" y="308"/>
                </a:lnTo>
                <a:lnTo>
                  <a:pt x="104" y="287"/>
                </a:lnTo>
                <a:lnTo>
                  <a:pt x="108" y="262"/>
                </a:lnTo>
                <a:lnTo>
                  <a:pt x="117" y="233"/>
                </a:lnTo>
                <a:lnTo>
                  <a:pt x="133" y="208"/>
                </a:lnTo>
                <a:lnTo>
                  <a:pt x="158" y="179"/>
                </a:lnTo>
                <a:lnTo>
                  <a:pt x="162" y="166"/>
                </a:lnTo>
                <a:lnTo>
                  <a:pt x="162" y="154"/>
                </a:lnTo>
                <a:lnTo>
                  <a:pt x="158" y="141"/>
                </a:lnTo>
                <a:lnTo>
                  <a:pt x="150" y="125"/>
                </a:lnTo>
                <a:lnTo>
                  <a:pt x="133" y="112"/>
                </a:lnTo>
                <a:lnTo>
                  <a:pt x="104" y="100"/>
                </a:lnTo>
                <a:lnTo>
                  <a:pt x="54" y="96"/>
                </a:lnTo>
                <a:lnTo>
                  <a:pt x="42" y="83"/>
                </a:lnTo>
                <a:lnTo>
                  <a:pt x="13" y="58"/>
                </a:lnTo>
                <a:lnTo>
                  <a:pt x="8" y="46"/>
                </a:lnTo>
                <a:lnTo>
                  <a:pt x="0" y="29"/>
                </a:lnTo>
                <a:lnTo>
                  <a:pt x="13" y="17"/>
                </a:lnTo>
                <a:lnTo>
                  <a:pt x="33" y="4"/>
                </a:lnTo>
                <a:lnTo>
                  <a:pt x="179" y="0"/>
                </a:lnTo>
                <a:close/>
              </a:path>
            </a:pathLst>
          </a:custGeom>
          <a:solidFill>
            <a:srgbClr val="FFFFFF">
              <a:alpha val="2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lang="ja-JP" altLang="en-US"/>
          </a:p>
        </p:txBody>
      </p:sp>
      <p:grpSp>
        <p:nvGrpSpPr>
          <p:cNvPr id="4" name="グループ化 12"/>
          <p:cNvGrpSpPr>
            <a:grpSpLocks/>
          </p:cNvGrpSpPr>
          <p:nvPr/>
        </p:nvGrpSpPr>
        <p:grpSpPr bwMode="auto">
          <a:xfrm>
            <a:off x="4000496" y="0"/>
            <a:ext cx="5143504" cy="2000240"/>
            <a:chOff x="2168" y="0"/>
            <a:chExt cx="3576" cy="1384"/>
          </a:xfrm>
        </p:grpSpPr>
        <p:sp>
          <p:nvSpPr>
            <p:cNvPr id="14" name="図形 13"/>
            <p:cNvSpPr>
              <a:spLocks/>
            </p:cNvSpPr>
            <p:nvPr/>
          </p:nvSpPr>
          <p:spPr bwMode="auto">
            <a:xfrm>
              <a:off x="5420" y="1044"/>
              <a:ext cx="324" cy="272"/>
            </a:xfrm>
            <a:custGeom>
              <a:avLst/>
              <a:gdLst/>
              <a:ahLst/>
              <a:cxnLst>
                <a:cxn ang="0">
                  <a:pos x="12" y="112"/>
                </a:cxn>
                <a:cxn ang="0">
                  <a:pos x="0" y="124"/>
                </a:cxn>
                <a:cxn ang="0">
                  <a:pos x="0" y="148"/>
                </a:cxn>
                <a:cxn ang="0">
                  <a:pos x="0" y="152"/>
                </a:cxn>
                <a:cxn ang="0">
                  <a:pos x="4" y="164"/>
                </a:cxn>
                <a:cxn ang="0">
                  <a:pos x="16" y="176"/>
                </a:cxn>
                <a:cxn ang="0">
                  <a:pos x="52" y="200"/>
                </a:cxn>
                <a:cxn ang="0">
                  <a:pos x="104" y="224"/>
                </a:cxn>
                <a:cxn ang="0">
                  <a:pos x="156" y="244"/>
                </a:cxn>
                <a:cxn ang="0">
                  <a:pos x="260" y="260"/>
                </a:cxn>
                <a:cxn ang="0">
                  <a:pos x="308" y="268"/>
                </a:cxn>
                <a:cxn ang="0">
                  <a:pos x="324" y="272"/>
                </a:cxn>
                <a:cxn ang="0">
                  <a:pos x="324" y="268"/>
                </a:cxn>
                <a:cxn ang="0">
                  <a:pos x="308" y="268"/>
                </a:cxn>
                <a:cxn ang="0">
                  <a:pos x="264" y="256"/>
                </a:cxn>
                <a:cxn ang="0">
                  <a:pos x="164" y="236"/>
                </a:cxn>
                <a:cxn ang="0">
                  <a:pos x="108" y="220"/>
                </a:cxn>
                <a:cxn ang="0">
                  <a:pos x="60" y="200"/>
                </a:cxn>
                <a:cxn ang="0">
                  <a:pos x="24" y="176"/>
                </a:cxn>
                <a:cxn ang="0">
                  <a:pos x="12" y="164"/>
                </a:cxn>
                <a:cxn ang="0">
                  <a:pos x="0" y="148"/>
                </a:cxn>
                <a:cxn ang="0">
                  <a:pos x="4" y="124"/>
                </a:cxn>
                <a:cxn ang="0">
                  <a:pos x="16" y="112"/>
                </a:cxn>
                <a:cxn ang="0">
                  <a:pos x="36" y="92"/>
                </a:cxn>
                <a:cxn ang="0">
                  <a:pos x="64" y="76"/>
                </a:cxn>
                <a:cxn ang="0">
                  <a:pos x="140" y="44"/>
                </a:cxn>
                <a:cxn ang="0">
                  <a:pos x="228" y="20"/>
                </a:cxn>
                <a:cxn ang="0">
                  <a:pos x="324" y="0"/>
                </a:cxn>
                <a:cxn ang="0">
                  <a:pos x="236" y="12"/>
                </a:cxn>
                <a:cxn ang="0">
                  <a:pos x="140" y="36"/>
                </a:cxn>
                <a:cxn ang="0">
                  <a:pos x="64" y="76"/>
                </a:cxn>
                <a:cxn ang="0">
                  <a:pos x="36" y="92"/>
                </a:cxn>
                <a:cxn ang="0">
                  <a:pos x="16" y="112"/>
                </a:cxn>
              </a:cxnLst>
              <a:rect l="0" t="0" r="0" b="0"/>
              <a:pathLst>
                <a:path w="324" h="272">
                  <a:moveTo>
                    <a:pt x="12" y="112"/>
                  </a:moveTo>
                  <a:lnTo>
                    <a:pt x="0" y="124"/>
                  </a:lnTo>
                  <a:lnTo>
                    <a:pt x="0" y="148"/>
                  </a:lnTo>
                  <a:lnTo>
                    <a:pt x="0" y="152"/>
                  </a:lnTo>
                  <a:lnTo>
                    <a:pt x="4" y="164"/>
                  </a:lnTo>
                  <a:lnTo>
                    <a:pt x="16" y="176"/>
                  </a:lnTo>
                  <a:lnTo>
                    <a:pt x="52" y="200"/>
                  </a:lnTo>
                  <a:lnTo>
                    <a:pt x="104" y="224"/>
                  </a:lnTo>
                  <a:lnTo>
                    <a:pt x="156" y="244"/>
                  </a:lnTo>
                  <a:lnTo>
                    <a:pt x="260" y="260"/>
                  </a:lnTo>
                  <a:lnTo>
                    <a:pt x="308" y="268"/>
                  </a:lnTo>
                  <a:lnTo>
                    <a:pt x="324" y="272"/>
                  </a:lnTo>
                  <a:lnTo>
                    <a:pt x="324" y="268"/>
                  </a:lnTo>
                  <a:lnTo>
                    <a:pt x="308" y="268"/>
                  </a:lnTo>
                  <a:lnTo>
                    <a:pt x="264" y="256"/>
                  </a:lnTo>
                  <a:lnTo>
                    <a:pt x="164" y="236"/>
                  </a:lnTo>
                  <a:lnTo>
                    <a:pt x="108" y="220"/>
                  </a:lnTo>
                  <a:lnTo>
                    <a:pt x="60" y="200"/>
                  </a:lnTo>
                  <a:lnTo>
                    <a:pt x="24" y="176"/>
                  </a:lnTo>
                  <a:lnTo>
                    <a:pt x="12" y="164"/>
                  </a:lnTo>
                  <a:lnTo>
                    <a:pt x="0" y="148"/>
                  </a:lnTo>
                  <a:lnTo>
                    <a:pt x="4" y="124"/>
                  </a:lnTo>
                  <a:lnTo>
                    <a:pt x="16" y="112"/>
                  </a:lnTo>
                  <a:lnTo>
                    <a:pt x="36" y="92"/>
                  </a:lnTo>
                  <a:lnTo>
                    <a:pt x="64" y="76"/>
                  </a:lnTo>
                  <a:lnTo>
                    <a:pt x="140" y="44"/>
                  </a:lnTo>
                  <a:lnTo>
                    <a:pt x="228" y="20"/>
                  </a:lnTo>
                  <a:lnTo>
                    <a:pt x="324" y="0"/>
                  </a:lnTo>
                  <a:lnTo>
                    <a:pt x="236" y="12"/>
                  </a:lnTo>
                  <a:lnTo>
                    <a:pt x="140" y="36"/>
                  </a:lnTo>
                  <a:lnTo>
                    <a:pt x="64" y="76"/>
                  </a:lnTo>
                  <a:lnTo>
                    <a:pt x="36" y="92"/>
                  </a:lnTo>
                  <a:lnTo>
                    <a:pt x="16" y="112"/>
                  </a:lnTo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" name="図形 14"/>
            <p:cNvSpPr>
              <a:spLocks/>
            </p:cNvSpPr>
            <p:nvPr/>
          </p:nvSpPr>
          <p:spPr bwMode="auto">
            <a:xfrm>
              <a:off x="2328" y="0"/>
              <a:ext cx="296" cy="2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124" y="12"/>
                </a:cxn>
                <a:cxn ang="0">
                  <a:pos x="124" y="8"/>
                </a:cxn>
                <a:cxn ang="0">
                  <a:pos x="184" y="12"/>
                </a:cxn>
                <a:cxn ang="0">
                  <a:pos x="296" y="24"/>
                </a:cxn>
                <a:cxn ang="0">
                  <a:pos x="256" y="20"/>
                </a:cxn>
                <a:cxn ang="0">
                  <a:pos x="160" y="0"/>
                </a:cxn>
                <a:cxn ang="0">
                  <a:pos x="136" y="0"/>
                </a:cxn>
                <a:cxn ang="0">
                  <a:pos x="164" y="8"/>
                </a:cxn>
                <a:cxn ang="0">
                  <a:pos x="104" y="0"/>
                </a:cxn>
                <a:cxn ang="0">
                  <a:pos x="72" y="0"/>
                </a:cxn>
                <a:cxn ang="0">
                  <a:pos x="100" y="8"/>
                </a:cxn>
                <a:cxn ang="0">
                  <a:pos x="60" y="0"/>
                </a:cxn>
                <a:cxn ang="0">
                  <a:pos x="0" y="0"/>
                </a:cxn>
                <a:cxn ang="0">
                  <a:pos x="56" y="8"/>
                </a:cxn>
              </a:cxnLst>
              <a:rect l="0" t="0" r="0" b="0"/>
              <a:pathLst>
                <a:path w="296" h="24">
                  <a:moveTo>
                    <a:pt x="56" y="8"/>
                  </a:moveTo>
                  <a:lnTo>
                    <a:pt x="124" y="12"/>
                  </a:lnTo>
                  <a:lnTo>
                    <a:pt x="124" y="8"/>
                  </a:lnTo>
                  <a:lnTo>
                    <a:pt x="184" y="12"/>
                  </a:lnTo>
                  <a:lnTo>
                    <a:pt x="296" y="24"/>
                  </a:lnTo>
                  <a:lnTo>
                    <a:pt x="256" y="20"/>
                  </a:lnTo>
                  <a:lnTo>
                    <a:pt x="160" y="0"/>
                  </a:lnTo>
                  <a:lnTo>
                    <a:pt x="136" y="0"/>
                  </a:lnTo>
                  <a:lnTo>
                    <a:pt x="164" y="8"/>
                  </a:lnTo>
                  <a:lnTo>
                    <a:pt x="104" y="0"/>
                  </a:lnTo>
                  <a:lnTo>
                    <a:pt x="72" y="0"/>
                  </a:lnTo>
                  <a:lnTo>
                    <a:pt x="100" y="8"/>
                  </a:lnTo>
                  <a:lnTo>
                    <a:pt x="60" y="0"/>
                  </a:lnTo>
                  <a:lnTo>
                    <a:pt x="0" y="0"/>
                  </a:lnTo>
                  <a:lnTo>
                    <a:pt x="56" y="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" name="図形 15"/>
            <p:cNvSpPr>
              <a:spLocks/>
            </p:cNvSpPr>
            <p:nvPr/>
          </p:nvSpPr>
          <p:spPr bwMode="auto">
            <a:xfrm>
              <a:off x="2884" y="0"/>
              <a:ext cx="352" cy="168"/>
            </a:xfrm>
            <a:custGeom>
              <a:avLst/>
              <a:gdLst/>
              <a:ahLst/>
              <a:cxnLst>
                <a:cxn ang="0">
                  <a:pos x="176" y="132"/>
                </a:cxn>
                <a:cxn ang="0">
                  <a:pos x="316" y="164"/>
                </a:cxn>
                <a:cxn ang="0">
                  <a:pos x="316" y="156"/>
                </a:cxn>
                <a:cxn ang="0">
                  <a:pos x="352" y="168"/>
                </a:cxn>
                <a:cxn ang="0">
                  <a:pos x="352" y="164"/>
                </a:cxn>
                <a:cxn ang="0">
                  <a:pos x="312" y="152"/>
                </a:cxn>
                <a:cxn ang="0">
                  <a:pos x="220" y="128"/>
                </a:cxn>
                <a:cxn ang="0">
                  <a:pos x="172" y="108"/>
                </a:cxn>
                <a:cxn ang="0">
                  <a:pos x="128" y="84"/>
                </a:cxn>
                <a:cxn ang="0">
                  <a:pos x="92" y="56"/>
                </a:cxn>
                <a:cxn ang="0">
                  <a:pos x="80" y="36"/>
                </a:cxn>
                <a:cxn ang="0">
                  <a:pos x="76" y="20"/>
                </a:cxn>
                <a:cxn ang="0">
                  <a:pos x="80" y="0"/>
                </a:cxn>
                <a:cxn ang="0">
                  <a:pos x="76" y="0"/>
                </a:cxn>
                <a:cxn ang="0">
                  <a:pos x="68" y="20"/>
                </a:cxn>
                <a:cxn ang="0">
                  <a:pos x="80" y="44"/>
                </a:cxn>
                <a:cxn ang="0">
                  <a:pos x="92" y="60"/>
                </a:cxn>
                <a:cxn ang="0">
                  <a:pos x="128" y="92"/>
                </a:cxn>
                <a:cxn ang="0">
                  <a:pos x="176" y="120"/>
                </a:cxn>
                <a:cxn ang="0">
                  <a:pos x="236" y="140"/>
                </a:cxn>
                <a:cxn ang="0">
                  <a:pos x="176" y="128"/>
                </a:cxn>
                <a:cxn ang="0">
                  <a:pos x="104" y="104"/>
                </a:cxn>
                <a:cxn ang="0">
                  <a:pos x="52" y="84"/>
                </a:cxn>
                <a:cxn ang="0">
                  <a:pos x="20" y="60"/>
                </a:cxn>
                <a:cxn ang="0">
                  <a:pos x="8" y="44"/>
                </a:cxn>
                <a:cxn ang="0">
                  <a:pos x="0" y="24"/>
                </a:cxn>
                <a:cxn ang="0">
                  <a:pos x="8" y="2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0" y="12"/>
                </a:cxn>
                <a:cxn ang="0">
                  <a:pos x="0" y="24"/>
                </a:cxn>
                <a:cxn ang="0">
                  <a:pos x="0" y="44"/>
                </a:cxn>
                <a:cxn ang="0">
                  <a:pos x="12" y="60"/>
                </a:cxn>
                <a:cxn ang="0">
                  <a:pos x="52" y="84"/>
                </a:cxn>
                <a:cxn ang="0">
                  <a:pos x="100" y="108"/>
                </a:cxn>
                <a:cxn ang="0">
                  <a:pos x="176" y="132"/>
                </a:cxn>
              </a:cxnLst>
              <a:rect l="0" t="0" r="0" b="0"/>
              <a:pathLst>
                <a:path w="352" h="168">
                  <a:moveTo>
                    <a:pt x="176" y="132"/>
                  </a:moveTo>
                  <a:lnTo>
                    <a:pt x="316" y="164"/>
                  </a:lnTo>
                  <a:lnTo>
                    <a:pt x="316" y="156"/>
                  </a:lnTo>
                  <a:lnTo>
                    <a:pt x="352" y="168"/>
                  </a:lnTo>
                  <a:lnTo>
                    <a:pt x="352" y="164"/>
                  </a:lnTo>
                  <a:lnTo>
                    <a:pt x="312" y="152"/>
                  </a:lnTo>
                  <a:lnTo>
                    <a:pt x="220" y="128"/>
                  </a:lnTo>
                  <a:lnTo>
                    <a:pt x="172" y="108"/>
                  </a:lnTo>
                  <a:lnTo>
                    <a:pt x="128" y="84"/>
                  </a:lnTo>
                  <a:lnTo>
                    <a:pt x="92" y="56"/>
                  </a:lnTo>
                  <a:lnTo>
                    <a:pt x="80" y="36"/>
                  </a:lnTo>
                  <a:lnTo>
                    <a:pt x="76" y="20"/>
                  </a:lnTo>
                  <a:lnTo>
                    <a:pt x="80" y="0"/>
                  </a:lnTo>
                  <a:lnTo>
                    <a:pt x="76" y="0"/>
                  </a:lnTo>
                  <a:lnTo>
                    <a:pt x="68" y="20"/>
                  </a:lnTo>
                  <a:lnTo>
                    <a:pt x="80" y="44"/>
                  </a:lnTo>
                  <a:lnTo>
                    <a:pt x="92" y="60"/>
                  </a:lnTo>
                  <a:lnTo>
                    <a:pt x="128" y="92"/>
                  </a:lnTo>
                  <a:lnTo>
                    <a:pt x="176" y="120"/>
                  </a:lnTo>
                  <a:lnTo>
                    <a:pt x="236" y="140"/>
                  </a:lnTo>
                  <a:lnTo>
                    <a:pt x="176" y="128"/>
                  </a:lnTo>
                  <a:lnTo>
                    <a:pt x="104" y="104"/>
                  </a:lnTo>
                  <a:lnTo>
                    <a:pt x="52" y="84"/>
                  </a:lnTo>
                  <a:lnTo>
                    <a:pt x="20" y="60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8" y="2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0" y="44"/>
                  </a:lnTo>
                  <a:lnTo>
                    <a:pt x="12" y="60"/>
                  </a:lnTo>
                  <a:lnTo>
                    <a:pt x="52" y="84"/>
                  </a:lnTo>
                  <a:lnTo>
                    <a:pt x="100" y="108"/>
                  </a:lnTo>
                  <a:lnTo>
                    <a:pt x="176" y="13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7" name="図形 16"/>
            <p:cNvSpPr>
              <a:spLocks/>
            </p:cNvSpPr>
            <p:nvPr/>
          </p:nvSpPr>
          <p:spPr bwMode="auto">
            <a:xfrm>
              <a:off x="5504" y="1076"/>
              <a:ext cx="240" cy="216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20" y="144"/>
                </a:cxn>
                <a:cxn ang="0">
                  <a:pos x="48" y="164"/>
                </a:cxn>
                <a:cxn ang="0">
                  <a:pos x="80" y="180"/>
                </a:cxn>
                <a:cxn ang="0">
                  <a:pos x="116" y="192"/>
                </a:cxn>
                <a:cxn ang="0">
                  <a:pos x="188" y="204"/>
                </a:cxn>
                <a:cxn ang="0">
                  <a:pos x="240" y="216"/>
                </a:cxn>
                <a:cxn ang="0">
                  <a:pos x="240" y="212"/>
                </a:cxn>
                <a:cxn ang="0">
                  <a:pos x="188" y="204"/>
                </a:cxn>
                <a:cxn ang="0">
                  <a:pos x="116" y="188"/>
                </a:cxn>
                <a:cxn ang="0">
                  <a:pos x="48" y="164"/>
                </a:cxn>
                <a:cxn ang="0">
                  <a:pos x="24" y="144"/>
                </a:cxn>
                <a:cxn ang="0">
                  <a:pos x="8" y="128"/>
                </a:cxn>
                <a:cxn ang="0">
                  <a:pos x="8" y="96"/>
                </a:cxn>
                <a:cxn ang="0">
                  <a:pos x="20" y="72"/>
                </a:cxn>
                <a:cxn ang="0">
                  <a:pos x="32" y="68"/>
                </a:cxn>
                <a:cxn ang="0">
                  <a:pos x="72" y="44"/>
                </a:cxn>
                <a:cxn ang="0">
                  <a:pos x="144" y="16"/>
                </a:cxn>
                <a:cxn ang="0">
                  <a:pos x="240" y="0"/>
                </a:cxn>
                <a:cxn ang="0">
                  <a:pos x="144" y="16"/>
                </a:cxn>
                <a:cxn ang="0">
                  <a:pos x="72" y="44"/>
                </a:cxn>
                <a:cxn ang="0">
                  <a:pos x="32" y="60"/>
                </a:cxn>
                <a:cxn ang="0">
                  <a:pos x="12" y="72"/>
                </a:cxn>
                <a:cxn ang="0">
                  <a:pos x="0" y="96"/>
                </a:cxn>
                <a:cxn ang="0">
                  <a:pos x="0" y="116"/>
                </a:cxn>
                <a:cxn ang="0">
                  <a:pos x="0" y="128"/>
                </a:cxn>
              </a:cxnLst>
              <a:rect l="0" t="0" r="0" b="0"/>
              <a:pathLst>
                <a:path w="240" h="216">
                  <a:moveTo>
                    <a:pt x="0" y="128"/>
                  </a:moveTo>
                  <a:lnTo>
                    <a:pt x="20" y="144"/>
                  </a:lnTo>
                  <a:lnTo>
                    <a:pt x="48" y="164"/>
                  </a:lnTo>
                  <a:lnTo>
                    <a:pt x="80" y="180"/>
                  </a:lnTo>
                  <a:lnTo>
                    <a:pt x="116" y="192"/>
                  </a:lnTo>
                  <a:lnTo>
                    <a:pt x="188" y="204"/>
                  </a:lnTo>
                  <a:lnTo>
                    <a:pt x="240" y="216"/>
                  </a:lnTo>
                  <a:lnTo>
                    <a:pt x="240" y="212"/>
                  </a:lnTo>
                  <a:lnTo>
                    <a:pt x="188" y="204"/>
                  </a:lnTo>
                  <a:lnTo>
                    <a:pt x="116" y="188"/>
                  </a:lnTo>
                  <a:lnTo>
                    <a:pt x="48" y="164"/>
                  </a:lnTo>
                  <a:lnTo>
                    <a:pt x="24" y="144"/>
                  </a:lnTo>
                  <a:lnTo>
                    <a:pt x="8" y="128"/>
                  </a:lnTo>
                  <a:lnTo>
                    <a:pt x="8" y="96"/>
                  </a:lnTo>
                  <a:lnTo>
                    <a:pt x="20" y="72"/>
                  </a:lnTo>
                  <a:lnTo>
                    <a:pt x="32" y="68"/>
                  </a:lnTo>
                  <a:lnTo>
                    <a:pt x="72" y="44"/>
                  </a:lnTo>
                  <a:lnTo>
                    <a:pt x="144" y="16"/>
                  </a:lnTo>
                  <a:lnTo>
                    <a:pt x="240" y="0"/>
                  </a:lnTo>
                  <a:lnTo>
                    <a:pt x="144" y="16"/>
                  </a:lnTo>
                  <a:lnTo>
                    <a:pt x="72" y="44"/>
                  </a:lnTo>
                  <a:lnTo>
                    <a:pt x="32" y="60"/>
                  </a:lnTo>
                  <a:lnTo>
                    <a:pt x="12" y="72"/>
                  </a:lnTo>
                  <a:lnTo>
                    <a:pt x="0" y="96"/>
                  </a:lnTo>
                  <a:lnTo>
                    <a:pt x="0" y="116"/>
                  </a:lnTo>
                  <a:lnTo>
                    <a:pt x="0" y="12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9" name="図形 18"/>
            <p:cNvSpPr>
              <a:spLocks/>
            </p:cNvSpPr>
            <p:nvPr/>
          </p:nvSpPr>
          <p:spPr bwMode="auto">
            <a:xfrm>
              <a:off x="5740" y="1180"/>
              <a:ext cx="4" cy="36"/>
            </a:xfrm>
            <a:custGeom>
              <a:avLst/>
              <a:gdLst/>
              <a:ahLst/>
              <a:cxnLst>
                <a:cxn ang="0">
                  <a:pos x="4" y="36"/>
                </a:cxn>
                <a:cxn ang="0">
                  <a:pos x="4" y="24"/>
                </a:cxn>
                <a:cxn ang="0">
                  <a:pos x="4" y="12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4"/>
                </a:cxn>
                <a:cxn ang="0">
                  <a:pos x="4" y="36"/>
                </a:cxn>
              </a:cxnLst>
              <a:rect l="0" t="0" r="0" b="0"/>
              <a:pathLst>
                <a:path w="4" h="36">
                  <a:moveTo>
                    <a:pt x="4" y="36"/>
                  </a:moveTo>
                  <a:lnTo>
                    <a:pt x="4" y="24"/>
                  </a:lnTo>
                  <a:lnTo>
                    <a:pt x="4" y="1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24"/>
                  </a:lnTo>
                  <a:lnTo>
                    <a:pt x="4" y="3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0" name="図形 19"/>
            <p:cNvSpPr>
              <a:spLocks/>
            </p:cNvSpPr>
            <p:nvPr/>
          </p:nvSpPr>
          <p:spPr bwMode="auto">
            <a:xfrm>
              <a:off x="5720" y="1160"/>
              <a:ext cx="24" cy="68"/>
            </a:xfrm>
            <a:custGeom>
              <a:avLst/>
              <a:gdLst/>
              <a:ahLst/>
              <a:cxnLst>
                <a:cxn ang="0">
                  <a:pos x="8" y="24"/>
                </a:cxn>
                <a:cxn ang="0">
                  <a:pos x="0" y="44"/>
                </a:cxn>
                <a:cxn ang="0">
                  <a:pos x="8" y="56"/>
                </a:cxn>
                <a:cxn ang="0">
                  <a:pos x="24" y="68"/>
                </a:cxn>
                <a:cxn ang="0">
                  <a:pos x="24" y="60"/>
                </a:cxn>
                <a:cxn ang="0">
                  <a:pos x="12" y="48"/>
                </a:cxn>
                <a:cxn ang="0">
                  <a:pos x="8" y="44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24" y="8"/>
                </a:cxn>
                <a:cxn ang="0">
                  <a:pos x="24" y="0"/>
                </a:cxn>
                <a:cxn ang="0">
                  <a:pos x="8" y="20"/>
                </a:cxn>
                <a:cxn ang="0">
                  <a:pos x="8" y="24"/>
                </a:cxn>
              </a:cxnLst>
              <a:rect l="0" t="0" r="0" b="0"/>
              <a:pathLst>
                <a:path w="24" h="68">
                  <a:moveTo>
                    <a:pt x="8" y="24"/>
                  </a:moveTo>
                  <a:lnTo>
                    <a:pt x="0" y="44"/>
                  </a:lnTo>
                  <a:lnTo>
                    <a:pt x="8" y="56"/>
                  </a:lnTo>
                  <a:lnTo>
                    <a:pt x="24" y="68"/>
                  </a:lnTo>
                  <a:lnTo>
                    <a:pt x="24" y="60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24"/>
                  </a:lnTo>
                  <a:lnTo>
                    <a:pt x="12" y="20"/>
                  </a:lnTo>
                  <a:lnTo>
                    <a:pt x="24" y="8"/>
                  </a:lnTo>
                  <a:lnTo>
                    <a:pt x="24" y="0"/>
                  </a:lnTo>
                  <a:lnTo>
                    <a:pt x="8" y="20"/>
                  </a:lnTo>
                  <a:lnTo>
                    <a:pt x="8" y="2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1" name="図形 20"/>
            <p:cNvSpPr>
              <a:spLocks/>
            </p:cNvSpPr>
            <p:nvPr/>
          </p:nvSpPr>
          <p:spPr bwMode="auto">
            <a:xfrm>
              <a:off x="5656" y="1120"/>
              <a:ext cx="88" cy="132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12" y="96"/>
                </a:cxn>
                <a:cxn ang="0">
                  <a:pos x="28" y="112"/>
                </a:cxn>
                <a:cxn ang="0">
                  <a:pos x="60" y="124"/>
                </a:cxn>
                <a:cxn ang="0">
                  <a:pos x="88" y="132"/>
                </a:cxn>
                <a:cxn ang="0">
                  <a:pos x="60" y="120"/>
                </a:cxn>
                <a:cxn ang="0">
                  <a:pos x="36" y="108"/>
                </a:cxn>
                <a:cxn ang="0">
                  <a:pos x="16" y="88"/>
                </a:cxn>
                <a:cxn ang="0">
                  <a:pos x="4" y="72"/>
                </a:cxn>
                <a:cxn ang="0">
                  <a:pos x="4" y="60"/>
                </a:cxn>
                <a:cxn ang="0">
                  <a:pos x="12" y="48"/>
                </a:cxn>
                <a:cxn ang="0">
                  <a:pos x="24" y="36"/>
                </a:cxn>
                <a:cxn ang="0">
                  <a:pos x="48" y="16"/>
                </a:cxn>
                <a:cxn ang="0">
                  <a:pos x="88" y="4"/>
                </a:cxn>
                <a:cxn ang="0">
                  <a:pos x="88" y="0"/>
                </a:cxn>
                <a:cxn ang="0">
                  <a:pos x="48" y="16"/>
                </a:cxn>
                <a:cxn ang="0">
                  <a:pos x="16" y="36"/>
                </a:cxn>
                <a:cxn ang="0">
                  <a:pos x="12" y="48"/>
                </a:cxn>
                <a:cxn ang="0">
                  <a:pos x="4" y="52"/>
                </a:cxn>
                <a:cxn ang="0">
                  <a:pos x="0" y="72"/>
                </a:cxn>
              </a:cxnLst>
              <a:rect l="0" t="0" r="0" b="0"/>
              <a:pathLst>
                <a:path w="88" h="132">
                  <a:moveTo>
                    <a:pt x="0" y="72"/>
                  </a:moveTo>
                  <a:lnTo>
                    <a:pt x="12" y="96"/>
                  </a:lnTo>
                  <a:lnTo>
                    <a:pt x="28" y="112"/>
                  </a:lnTo>
                  <a:lnTo>
                    <a:pt x="60" y="124"/>
                  </a:lnTo>
                  <a:lnTo>
                    <a:pt x="88" y="132"/>
                  </a:lnTo>
                  <a:lnTo>
                    <a:pt x="60" y="120"/>
                  </a:lnTo>
                  <a:lnTo>
                    <a:pt x="36" y="108"/>
                  </a:lnTo>
                  <a:lnTo>
                    <a:pt x="16" y="88"/>
                  </a:lnTo>
                  <a:lnTo>
                    <a:pt x="4" y="72"/>
                  </a:lnTo>
                  <a:lnTo>
                    <a:pt x="4" y="60"/>
                  </a:lnTo>
                  <a:lnTo>
                    <a:pt x="12" y="48"/>
                  </a:lnTo>
                  <a:lnTo>
                    <a:pt x="24" y="36"/>
                  </a:lnTo>
                  <a:lnTo>
                    <a:pt x="48" y="16"/>
                  </a:lnTo>
                  <a:lnTo>
                    <a:pt x="88" y="4"/>
                  </a:lnTo>
                  <a:lnTo>
                    <a:pt x="88" y="0"/>
                  </a:lnTo>
                  <a:lnTo>
                    <a:pt x="48" y="16"/>
                  </a:lnTo>
                  <a:lnTo>
                    <a:pt x="16" y="36"/>
                  </a:lnTo>
                  <a:lnTo>
                    <a:pt x="12" y="48"/>
                  </a:lnTo>
                  <a:lnTo>
                    <a:pt x="4" y="52"/>
                  </a:lnTo>
                  <a:lnTo>
                    <a:pt x="0" y="7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2" name="図形 21"/>
            <p:cNvSpPr>
              <a:spLocks/>
            </p:cNvSpPr>
            <p:nvPr/>
          </p:nvSpPr>
          <p:spPr bwMode="auto">
            <a:xfrm>
              <a:off x="5672" y="32"/>
              <a:ext cx="72" cy="7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48"/>
                </a:cxn>
                <a:cxn ang="0">
                  <a:pos x="12" y="60"/>
                </a:cxn>
                <a:cxn ang="0">
                  <a:pos x="32" y="64"/>
                </a:cxn>
                <a:cxn ang="0">
                  <a:pos x="72" y="72"/>
                </a:cxn>
                <a:cxn ang="0">
                  <a:pos x="32" y="60"/>
                </a:cxn>
                <a:cxn ang="0">
                  <a:pos x="8" y="48"/>
                </a:cxn>
                <a:cxn ang="0">
                  <a:pos x="0" y="36"/>
                </a:cxn>
                <a:cxn ang="0">
                  <a:pos x="20" y="24"/>
                </a:cxn>
                <a:cxn ang="0">
                  <a:pos x="44" y="12"/>
                </a:cxn>
                <a:cxn ang="0">
                  <a:pos x="72" y="4"/>
                </a:cxn>
                <a:cxn ang="0">
                  <a:pos x="72" y="0"/>
                </a:cxn>
                <a:cxn ang="0">
                  <a:pos x="36" y="12"/>
                </a:cxn>
                <a:cxn ang="0">
                  <a:pos x="12" y="16"/>
                </a:cxn>
                <a:cxn ang="0">
                  <a:pos x="0" y="36"/>
                </a:cxn>
              </a:cxnLst>
              <a:rect l="0" t="0" r="0" b="0"/>
              <a:pathLst>
                <a:path w="72" h="72">
                  <a:moveTo>
                    <a:pt x="0" y="36"/>
                  </a:moveTo>
                  <a:lnTo>
                    <a:pt x="0" y="48"/>
                  </a:lnTo>
                  <a:lnTo>
                    <a:pt x="12" y="60"/>
                  </a:lnTo>
                  <a:lnTo>
                    <a:pt x="32" y="64"/>
                  </a:lnTo>
                  <a:lnTo>
                    <a:pt x="72" y="72"/>
                  </a:lnTo>
                  <a:lnTo>
                    <a:pt x="32" y="60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0" y="24"/>
                  </a:lnTo>
                  <a:lnTo>
                    <a:pt x="44" y="12"/>
                  </a:lnTo>
                  <a:lnTo>
                    <a:pt x="72" y="4"/>
                  </a:lnTo>
                  <a:lnTo>
                    <a:pt x="72" y="0"/>
                  </a:lnTo>
                  <a:lnTo>
                    <a:pt x="36" y="12"/>
                  </a:lnTo>
                  <a:lnTo>
                    <a:pt x="12" y="16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3" name="図形 22"/>
            <p:cNvSpPr>
              <a:spLocks/>
            </p:cNvSpPr>
            <p:nvPr/>
          </p:nvSpPr>
          <p:spPr bwMode="auto">
            <a:xfrm>
              <a:off x="5600" y="0"/>
              <a:ext cx="144" cy="128"/>
            </a:xfrm>
            <a:custGeom>
              <a:avLst/>
              <a:gdLst/>
              <a:ahLst/>
              <a:cxnLst>
                <a:cxn ang="0">
                  <a:pos x="128" y="0"/>
                </a:cxn>
                <a:cxn ang="0">
                  <a:pos x="84" y="8"/>
                </a:cxn>
                <a:cxn ang="0">
                  <a:pos x="56" y="12"/>
                </a:cxn>
                <a:cxn ang="0">
                  <a:pos x="20" y="32"/>
                </a:cxn>
                <a:cxn ang="0">
                  <a:pos x="8" y="48"/>
                </a:cxn>
                <a:cxn ang="0">
                  <a:pos x="0" y="60"/>
                </a:cxn>
                <a:cxn ang="0">
                  <a:pos x="8" y="72"/>
                </a:cxn>
                <a:cxn ang="0">
                  <a:pos x="20" y="92"/>
                </a:cxn>
                <a:cxn ang="0">
                  <a:pos x="56" y="108"/>
                </a:cxn>
                <a:cxn ang="0">
                  <a:pos x="104" y="120"/>
                </a:cxn>
                <a:cxn ang="0">
                  <a:pos x="144" y="128"/>
                </a:cxn>
                <a:cxn ang="0">
                  <a:pos x="108" y="116"/>
                </a:cxn>
                <a:cxn ang="0">
                  <a:pos x="60" y="104"/>
                </a:cxn>
                <a:cxn ang="0">
                  <a:pos x="20" y="84"/>
                </a:cxn>
                <a:cxn ang="0">
                  <a:pos x="12" y="72"/>
                </a:cxn>
                <a:cxn ang="0">
                  <a:pos x="8" y="60"/>
                </a:cxn>
                <a:cxn ang="0">
                  <a:pos x="12" y="56"/>
                </a:cxn>
                <a:cxn ang="0">
                  <a:pos x="24" y="36"/>
                </a:cxn>
                <a:cxn ang="0">
                  <a:pos x="44" y="24"/>
                </a:cxn>
                <a:cxn ang="0">
                  <a:pos x="68" y="20"/>
                </a:cxn>
                <a:cxn ang="0">
                  <a:pos x="104" y="8"/>
                </a:cxn>
                <a:cxn ang="0">
                  <a:pos x="144" y="8"/>
                </a:cxn>
                <a:cxn ang="0">
                  <a:pos x="144" y="0"/>
                </a:cxn>
                <a:cxn ang="0">
                  <a:pos x="128" y="0"/>
                </a:cxn>
              </a:cxnLst>
              <a:rect l="0" t="0" r="0" b="0"/>
              <a:pathLst>
                <a:path w="144" h="128">
                  <a:moveTo>
                    <a:pt x="128" y="0"/>
                  </a:moveTo>
                  <a:lnTo>
                    <a:pt x="84" y="8"/>
                  </a:lnTo>
                  <a:lnTo>
                    <a:pt x="56" y="12"/>
                  </a:lnTo>
                  <a:lnTo>
                    <a:pt x="20" y="32"/>
                  </a:lnTo>
                  <a:lnTo>
                    <a:pt x="8" y="48"/>
                  </a:lnTo>
                  <a:lnTo>
                    <a:pt x="0" y="60"/>
                  </a:lnTo>
                  <a:lnTo>
                    <a:pt x="8" y="72"/>
                  </a:lnTo>
                  <a:lnTo>
                    <a:pt x="20" y="92"/>
                  </a:lnTo>
                  <a:lnTo>
                    <a:pt x="56" y="108"/>
                  </a:lnTo>
                  <a:lnTo>
                    <a:pt x="104" y="120"/>
                  </a:lnTo>
                  <a:lnTo>
                    <a:pt x="144" y="128"/>
                  </a:lnTo>
                  <a:lnTo>
                    <a:pt x="108" y="116"/>
                  </a:lnTo>
                  <a:lnTo>
                    <a:pt x="60" y="104"/>
                  </a:lnTo>
                  <a:lnTo>
                    <a:pt x="20" y="84"/>
                  </a:lnTo>
                  <a:lnTo>
                    <a:pt x="12" y="72"/>
                  </a:lnTo>
                  <a:lnTo>
                    <a:pt x="8" y="60"/>
                  </a:lnTo>
                  <a:lnTo>
                    <a:pt x="12" y="56"/>
                  </a:lnTo>
                  <a:lnTo>
                    <a:pt x="24" y="36"/>
                  </a:lnTo>
                  <a:lnTo>
                    <a:pt x="44" y="24"/>
                  </a:lnTo>
                  <a:lnTo>
                    <a:pt x="68" y="20"/>
                  </a:lnTo>
                  <a:lnTo>
                    <a:pt x="104" y="8"/>
                  </a:lnTo>
                  <a:lnTo>
                    <a:pt x="144" y="8"/>
                  </a:lnTo>
                  <a:lnTo>
                    <a:pt x="144" y="0"/>
                  </a:lnTo>
                  <a:lnTo>
                    <a:pt x="128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4" name="図形 23"/>
            <p:cNvSpPr>
              <a:spLocks/>
            </p:cNvSpPr>
            <p:nvPr/>
          </p:nvSpPr>
          <p:spPr bwMode="auto">
            <a:xfrm>
              <a:off x="2168" y="0"/>
              <a:ext cx="3576" cy="1384"/>
            </a:xfrm>
            <a:custGeom>
              <a:avLst/>
              <a:gdLst/>
              <a:ahLst/>
              <a:cxnLst>
                <a:cxn ang="0">
                  <a:pos x="3504" y="152"/>
                </a:cxn>
                <a:cxn ang="0">
                  <a:pos x="3316" y="116"/>
                </a:cxn>
                <a:cxn ang="0">
                  <a:pos x="3196" y="68"/>
                </a:cxn>
                <a:cxn ang="0">
                  <a:pos x="3148" y="20"/>
                </a:cxn>
                <a:cxn ang="0">
                  <a:pos x="2960" y="32"/>
                </a:cxn>
                <a:cxn ang="0">
                  <a:pos x="2956" y="96"/>
                </a:cxn>
                <a:cxn ang="0">
                  <a:pos x="2860" y="56"/>
                </a:cxn>
                <a:cxn ang="0">
                  <a:pos x="2872" y="96"/>
                </a:cxn>
                <a:cxn ang="0">
                  <a:pos x="3020" y="164"/>
                </a:cxn>
                <a:cxn ang="0">
                  <a:pos x="3100" y="180"/>
                </a:cxn>
                <a:cxn ang="0">
                  <a:pos x="2824" y="140"/>
                </a:cxn>
                <a:cxn ang="0">
                  <a:pos x="2796" y="156"/>
                </a:cxn>
                <a:cxn ang="0">
                  <a:pos x="2472" y="60"/>
                </a:cxn>
                <a:cxn ang="0">
                  <a:pos x="2500" y="212"/>
                </a:cxn>
                <a:cxn ang="0">
                  <a:pos x="2508" y="156"/>
                </a:cxn>
                <a:cxn ang="0">
                  <a:pos x="2364" y="108"/>
                </a:cxn>
                <a:cxn ang="0">
                  <a:pos x="2004" y="72"/>
                </a:cxn>
                <a:cxn ang="0">
                  <a:pos x="1800" y="20"/>
                </a:cxn>
                <a:cxn ang="0">
                  <a:pos x="1980" y="116"/>
                </a:cxn>
                <a:cxn ang="0">
                  <a:pos x="1636" y="92"/>
                </a:cxn>
                <a:cxn ang="0">
                  <a:pos x="1396" y="32"/>
                </a:cxn>
                <a:cxn ang="0">
                  <a:pos x="1324" y="20"/>
                </a:cxn>
                <a:cxn ang="0">
                  <a:pos x="1248" y="0"/>
                </a:cxn>
                <a:cxn ang="0">
                  <a:pos x="1184" y="0"/>
                </a:cxn>
                <a:cxn ang="0">
                  <a:pos x="1112" y="0"/>
                </a:cxn>
                <a:cxn ang="0">
                  <a:pos x="928" y="0"/>
                </a:cxn>
                <a:cxn ang="0">
                  <a:pos x="844" y="0"/>
                </a:cxn>
                <a:cxn ang="0">
                  <a:pos x="904" y="164"/>
                </a:cxn>
                <a:cxn ang="0">
                  <a:pos x="692" y="116"/>
                </a:cxn>
                <a:cxn ang="0">
                  <a:pos x="592" y="116"/>
                </a:cxn>
                <a:cxn ang="0">
                  <a:pos x="232" y="36"/>
                </a:cxn>
                <a:cxn ang="0">
                  <a:pos x="112" y="72"/>
                </a:cxn>
                <a:cxn ang="0">
                  <a:pos x="892" y="156"/>
                </a:cxn>
                <a:cxn ang="0">
                  <a:pos x="1412" y="428"/>
                </a:cxn>
                <a:cxn ang="0">
                  <a:pos x="2176" y="500"/>
                </a:cxn>
                <a:cxn ang="0">
                  <a:pos x="2636" y="720"/>
                </a:cxn>
                <a:cxn ang="0">
                  <a:pos x="2564" y="1124"/>
                </a:cxn>
                <a:cxn ang="0">
                  <a:pos x="3288" y="1352"/>
                </a:cxn>
                <a:cxn ang="0">
                  <a:pos x="2900" y="1040"/>
                </a:cxn>
                <a:cxn ang="0">
                  <a:pos x="2912" y="808"/>
                </a:cxn>
                <a:cxn ang="0">
                  <a:pos x="2796" y="1136"/>
                </a:cxn>
                <a:cxn ang="0">
                  <a:pos x="2864" y="1168"/>
                </a:cxn>
                <a:cxn ang="0">
                  <a:pos x="3396" y="888"/>
                </a:cxn>
                <a:cxn ang="0">
                  <a:pos x="2544" y="628"/>
                </a:cxn>
                <a:cxn ang="0">
                  <a:pos x="3008" y="400"/>
                </a:cxn>
                <a:cxn ang="0">
                  <a:pos x="2780" y="760"/>
                </a:cxn>
                <a:cxn ang="0">
                  <a:pos x="3124" y="1052"/>
                </a:cxn>
                <a:cxn ang="0">
                  <a:pos x="3552" y="1348"/>
                </a:cxn>
                <a:cxn ang="0">
                  <a:pos x="3428" y="1016"/>
                </a:cxn>
                <a:cxn ang="0">
                  <a:pos x="3536" y="852"/>
                </a:cxn>
                <a:cxn ang="0">
                  <a:pos x="2840" y="564"/>
                </a:cxn>
                <a:cxn ang="0">
                  <a:pos x="3160" y="772"/>
                </a:cxn>
                <a:cxn ang="0">
                  <a:pos x="3348" y="648"/>
                </a:cxn>
                <a:cxn ang="0">
                  <a:pos x="3360" y="672"/>
                </a:cxn>
                <a:cxn ang="0">
                  <a:pos x="3172" y="532"/>
                </a:cxn>
                <a:cxn ang="0">
                  <a:pos x="3088" y="636"/>
                </a:cxn>
                <a:cxn ang="0">
                  <a:pos x="3084" y="556"/>
                </a:cxn>
                <a:cxn ang="0">
                  <a:pos x="3144" y="708"/>
                </a:cxn>
                <a:cxn ang="0">
                  <a:pos x="2992" y="544"/>
                </a:cxn>
                <a:cxn ang="0">
                  <a:pos x="3432" y="392"/>
                </a:cxn>
                <a:cxn ang="0">
                  <a:pos x="3220" y="168"/>
                </a:cxn>
              </a:cxnLst>
              <a:rect l="0" t="0" r="0" b="0"/>
              <a:pathLst>
                <a:path w="3576" h="1384">
                  <a:moveTo>
                    <a:pt x="3360" y="84"/>
                  </a:moveTo>
                  <a:lnTo>
                    <a:pt x="3356" y="72"/>
                  </a:lnTo>
                  <a:lnTo>
                    <a:pt x="3356" y="60"/>
                  </a:lnTo>
                  <a:lnTo>
                    <a:pt x="3360" y="56"/>
                  </a:lnTo>
                  <a:lnTo>
                    <a:pt x="3380" y="36"/>
                  </a:lnTo>
                  <a:lnTo>
                    <a:pt x="3416" y="20"/>
                  </a:lnTo>
                  <a:lnTo>
                    <a:pt x="3480" y="0"/>
                  </a:lnTo>
                  <a:lnTo>
                    <a:pt x="3452" y="0"/>
                  </a:lnTo>
                  <a:lnTo>
                    <a:pt x="3396" y="20"/>
                  </a:lnTo>
                  <a:lnTo>
                    <a:pt x="3368" y="36"/>
                  </a:lnTo>
                  <a:lnTo>
                    <a:pt x="3356" y="56"/>
                  </a:lnTo>
                  <a:lnTo>
                    <a:pt x="3356" y="60"/>
                  </a:lnTo>
                  <a:lnTo>
                    <a:pt x="3356" y="72"/>
                  </a:lnTo>
                  <a:lnTo>
                    <a:pt x="3356" y="84"/>
                  </a:lnTo>
                  <a:lnTo>
                    <a:pt x="3372" y="96"/>
                  </a:lnTo>
                  <a:lnTo>
                    <a:pt x="3392" y="108"/>
                  </a:lnTo>
                  <a:lnTo>
                    <a:pt x="3440" y="128"/>
                  </a:lnTo>
                  <a:lnTo>
                    <a:pt x="3528" y="144"/>
                  </a:lnTo>
                  <a:lnTo>
                    <a:pt x="3504" y="152"/>
                  </a:lnTo>
                  <a:lnTo>
                    <a:pt x="3504" y="144"/>
                  </a:lnTo>
                  <a:lnTo>
                    <a:pt x="3476" y="144"/>
                  </a:lnTo>
                  <a:lnTo>
                    <a:pt x="3404" y="132"/>
                  </a:lnTo>
                  <a:lnTo>
                    <a:pt x="3332" y="116"/>
                  </a:lnTo>
                  <a:lnTo>
                    <a:pt x="3300" y="96"/>
                  </a:lnTo>
                  <a:lnTo>
                    <a:pt x="3276" y="80"/>
                  </a:lnTo>
                  <a:lnTo>
                    <a:pt x="3268" y="68"/>
                  </a:lnTo>
                  <a:lnTo>
                    <a:pt x="3268" y="48"/>
                  </a:lnTo>
                  <a:lnTo>
                    <a:pt x="3280" y="32"/>
                  </a:lnTo>
                  <a:lnTo>
                    <a:pt x="3300" y="20"/>
                  </a:lnTo>
                  <a:lnTo>
                    <a:pt x="3336" y="0"/>
                  </a:lnTo>
                  <a:lnTo>
                    <a:pt x="3316" y="0"/>
                  </a:lnTo>
                  <a:lnTo>
                    <a:pt x="3288" y="20"/>
                  </a:lnTo>
                  <a:lnTo>
                    <a:pt x="3276" y="32"/>
                  </a:lnTo>
                  <a:lnTo>
                    <a:pt x="3264" y="48"/>
                  </a:lnTo>
                  <a:lnTo>
                    <a:pt x="3264" y="68"/>
                  </a:lnTo>
                  <a:lnTo>
                    <a:pt x="3276" y="84"/>
                  </a:lnTo>
                  <a:lnTo>
                    <a:pt x="3288" y="96"/>
                  </a:lnTo>
                  <a:lnTo>
                    <a:pt x="3316" y="116"/>
                  </a:lnTo>
                  <a:lnTo>
                    <a:pt x="3380" y="132"/>
                  </a:lnTo>
                  <a:lnTo>
                    <a:pt x="3444" y="144"/>
                  </a:lnTo>
                  <a:lnTo>
                    <a:pt x="3488" y="152"/>
                  </a:lnTo>
                  <a:lnTo>
                    <a:pt x="3444" y="156"/>
                  </a:lnTo>
                  <a:lnTo>
                    <a:pt x="3396" y="144"/>
                  </a:lnTo>
                  <a:lnTo>
                    <a:pt x="3324" y="132"/>
                  </a:lnTo>
                  <a:lnTo>
                    <a:pt x="3252" y="108"/>
                  </a:lnTo>
                  <a:lnTo>
                    <a:pt x="3228" y="92"/>
                  </a:lnTo>
                  <a:lnTo>
                    <a:pt x="3208" y="72"/>
                  </a:lnTo>
                  <a:lnTo>
                    <a:pt x="3204" y="68"/>
                  </a:lnTo>
                  <a:lnTo>
                    <a:pt x="3204" y="56"/>
                  </a:lnTo>
                  <a:lnTo>
                    <a:pt x="3216" y="36"/>
                  </a:lnTo>
                  <a:lnTo>
                    <a:pt x="3232" y="20"/>
                  </a:lnTo>
                  <a:lnTo>
                    <a:pt x="3264" y="0"/>
                  </a:lnTo>
                  <a:lnTo>
                    <a:pt x="3252" y="0"/>
                  </a:lnTo>
                  <a:lnTo>
                    <a:pt x="3228" y="20"/>
                  </a:lnTo>
                  <a:lnTo>
                    <a:pt x="3208" y="36"/>
                  </a:lnTo>
                  <a:lnTo>
                    <a:pt x="3196" y="48"/>
                  </a:lnTo>
                  <a:lnTo>
                    <a:pt x="3196" y="68"/>
                  </a:lnTo>
                  <a:lnTo>
                    <a:pt x="3204" y="80"/>
                  </a:lnTo>
                  <a:lnTo>
                    <a:pt x="3220" y="92"/>
                  </a:lnTo>
                  <a:lnTo>
                    <a:pt x="3240" y="108"/>
                  </a:lnTo>
                  <a:lnTo>
                    <a:pt x="3304" y="132"/>
                  </a:lnTo>
                  <a:lnTo>
                    <a:pt x="3372" y="144"/>
                  </a:lnTo>
                  <a:lnTo>
                    <a:pt x="3428" y="156"/>
                  </a:lnTo>
                  <a:lnTo>
                    <a:pt x="3384" y="156"/>
                  </a:lnTo>
                  <a:lnTo>
                    <a:pt x="3356" y="156"/>
                  </a:lnTo>
                  <a:lnTo>
                    <a:pt x="3280" y="140"/>
                  </a:lnTo>
                  <a:lnTo>
                    <a:pt x="3196" y="116"/>
                  </a:lnTo>
                  <a:lnTo>
                    <a:pt x="3168" y="104"/>
                  </a:lnTo>
                  <a:lnTo>
                    <a:pt x="3144" y="84"/>
                  </a:lnTo>
                  <a:lnTo>
                    <a:pt x="3136" y="68"/>
                  </a:lnTo>
                  <a:lnTo>
                    <a:pt x="3132" y="56"/>
                  </a:lnTo>
                  <a:lnTo>
                    <a:pt x="3144" y="36"/>
                  </a:lnTo>
                  <a:lnTo>
                    <a:pt x="3156" y="20"/>
                  </a:lnTo>
                  <a:lnTo>
                    <a:pt x="3180" y="0"/>
                  </a:lnTo>
                  <a:lnTo>
                    <a:pt x="3168" y="0"/>
                  </a:lnTo>
                  <a:lnTo>
                    <a:pt x="3148" y="20"/>
                  </a:lnTo>
                  <a:lnTo>
                    <a:pt x="3136" y="36"/>
                  </a:lnTo>
                  <a:lnTo>
                    <a:pt x="3132" y="56"/>
                  </a:lnTo>
                  <a:lnTo>
                    <a:pt x="3132" y="72"/>
                  </a:lnTo>
                  <a:lnTo>
                    <a:pt x="3136" y="84"/>
                  </a:lnTo>
                  <a:lnTo>
                    <a:pt x="3156" y="104"/>
                  </a:lnTo>
                  <a:lnTo>
                    <a:pt x="3180" y="116"/>
                  </a:lnTo>
                  <a:lnTo>
                    <a:pt x="3244" y="140"/>
                  </a:lnTo>
                  <a:lnTo>
                    <a:pt x="3312" y="152"/>
                  </a:lnTo>
                  <a:lnTo>
                    <a:pt x="3360" y="164"/>
                  </a:lnTo>
                  <a:lnTo>
                    <a:pt x="3304" y="164"/>
                  </a:lnTo>
                  <a:lnTo>
                    <a:pt x="3256" y="156"/>
                  </a:lnTo>
                  <a:lnTo>
                    <a:pt x="3148" y="140"/>
                  </a:lnTo>
                  <a:lnTo>
                    <a:pt x="3088" y="120"/>
                  </a:lnTo>
                  <a:lnTo>
                    <a:pt x="3032" y="108"/>
                  </a:lnTo>
                  <a:lnTo>
                    <a:pt x="2992" y="84"/>
                  </a:lnTo>
                  <a:lnTo>
                    <a:pt x="2960" y="68"/>
                  </a:lnTo>
                  <a:lnTo>
                    <a:pt x="2956" y="56"/>
                  </a:lnTo>
                  <a:lnTo>
                    <a:pt x="2956" y="44"/>
                  </a:lnTo>
                  <a:lnTo>
                    <a:pt x="2960" y="32"/>
                  </a:lnTo>
                  <a:lnTo>
                    <a:pt x="2980" y="20"/>
                  </a:lnTo>
                  <a:lnTo>
                    <a:pt x="2996" y="0"/>
                  </a:lnTo>
                  <a:lnTo>
                    <a:pt x="2984" y="0"/>
                  </a:lnTo>
                  <a:lnTo>
                    <a:pt x="2960" y="32"/>
                  </a:lnTo>
                  <a:lnTo>
                    <a:pt x="2948" y="44"/>
                  </a:lnTo>
                  <a:lnTo>
                    <a:pt x="2948" y="56"/>
                  </a:lnTo>
                  <a:lnTo>
                    <a:pt x="2956" y="68"/>
                  </a:lnTo>
                  <a:lnTo>
                    <a:pt x="2980" y="84"/>
                  </a:lnTo>
                  <a:lnTo>
                    <a:pt x="3016" y="104"/>
                  </a:lnTo>
                  <a:lnTo>
                    <a:pt x="3108" y="132"/>
                  </a:lnTo>
                  <a:lnTo>
                    <a:pt x="3208" y="152"/>
                  </a:lnTo>
                  <a:lnTo>
                    <a:pt x="3280" y="164"/>
                  </a:lnTo>
                  <a:lnTo>
                    <a:pt x="3268" y="164"/>
                  </a:lnTo>
                  <a:lnTo>
                    <a:pt x="3244" y="164"/>
                  </a:lnTo>
                  <a:lnTo>
                    <a:pt x="3240" y="164"/>
                  </a:lnTo>
                  <a:lnTo>
                    <a:pt x="3124" y="144"/>
                  </a:lnTo>
                  <a:lnTo>
                    <a:pt x="3052" y="128"/>
                  </a:lnTo>
                  <a:lnTo>
                    <a:pt x="3004" y="116"/>
                  </a:lnTo>
                  <a:lnTo>
                    <a:pt x="2956" y="96"/>
                  </a:lnTo>
                  <a:lnTo>
                    <a:pt x="2924" y="72"/>
                  </a:lnTo>
                  <a:lnTo>
                    <a:pt x="2912" y="60"/>
                  </a:lnTo>
                  <a:lnTo>
                    <a:pt x="2912" y="48"/>
                  </a:lnTo>
                  <a:lnTo>
                    <a:pt x="2912" y="36"/>
                  </a:lnTo>
                  <a:lnTo>
                    <a:pt x="2924" y="24"/>
                  </a:lnTo>
                  <a:lnTo>
                    <a:pt x="2948" y="0"/>
                  </a:lnTo>
                  <a:lnTo>
                    <a:pt x="2936" y="0"/>
                  </a:lnTo>
                  <a:lnTo>
                    <a:pt x="2920" y="24"/>
                  </a:lnTo>
                  <a:lnTo>
                    <a:pt x="2908" y="36"/>
                  </a:lnTo>
                  <a:lnTo>
                    <a:pt x="2908" y="48"/>
                  </a:lnTo>
                  <a:lnTo>
                    <a:pt x="2912" y="68"/>
                  </a:lnTo>
                  <a:lnTo>
                    <a:pt x="2920" y="80"/>
                  </a:lnTo>
                  <a:lnTo>
                    <a:pt x="2956" y="104"/>
                  </a:lnTo>
                  <a:lnTo>
                    <a:pt x="2980" y="108"/>
                  </a:lnTo>
                  <a:lnTo>
                    <a:pt x="3052" y="132"/>
                  </a:lnTo>
                  <a:lnTo>
                    <a:pt x="2936" y="108"/>
                  </a:lnTo>
                  <a:lnTo>
                    <a:pt x="2896" y="92"/>
                  </a:lnTo>
                  <a:lnTo>
                    <a:pt x="2872" y="72"/>
                  </a:lnTo>
                  <a:lnTo>
                    <a:pt x="2860" y="56"/>
                  </a:lnTo>
                  <a:lnTo>
                    <a:pt x="2852" y="44"/>
                  </a:lnTo>
                  <a:lnTo>
                    <a:pt x="2852" y="24"/>
                  </a:lnTo>
                  <a:lnTo>
                    <a:pt x="2860" y="0"/>
                  </a:lnTo>
                  <a:lnTo>
                    <a:pt x="2852" y="0"/>
                  </a:lnTo>
                  <a:lnTo>
                    <a:pt x="2848" y="24"/>
                  </a:lnTo>
                  <a:lnTo>
                    <a:pt x="2848" y="44"/>
                  </a:lnTo>
                  <a:lnTo>
                    <a:pt x="2852" y="60"/>
                  </a:lnTo>
                  <a:lnTo>
                    <a:pt x="2864" y="72"/>
                  </a:lnTo>
                  <a:lnTo>
                    <a:pt x="2884" y="84"/>
                  </a:lnTo>
                  <a:lnTo>
                    <a:pt x="2908" y="96"/>
                  </a:lnTo>
                  <a:lnTo>
                    <a:pt x="2968" y="120"/>
                  </a:lnTo>
                  <a:lnTo>
                    <a:pt x="3044" y="140"/>
                  </a:lnTo>
                  <a:lnTo>
                    <a:pt x="3124" y="152"/>
                  </a:lnTo>
                  <a:lnTo>
                    <a:pt x="3228" y="164"/>
                  </a:lnTo>
                  <a:lnTo>
                    <a:pt x="3216" y="168"/>
                  </a:lnTo>
                  <a:lnTo>
                    <a:pt x="3132" y="156"/>
                  </a:lnTo>
                  <a:lnTo>
                    <a:pt x="2996" y="132"/>
                  </a:lnTo>
                  <a:lnTo>
                    <a:pt x="2932" y="116"/>
                  </a:lnTo>
                  <a:lnTo>
                    <a:pt x="2872" y="96"/>
                  </a:lnTo>
                  <a:lnTo>
                    <a:pt x="2824" y="72"/>
                  </a:lnTo>
                  <a:lnTo>
                    <a:pt x="2808" y="60"/>
                  </a:lnTo>
                  <a:lnTo>
                    <a:pt x="2796" y="44"/>
                  </a:lnTo>
                  <a:lnTo>
                    <a:pt x="2796" y="36"/>
                  </a:lnTo>
                  <a:lnTo>
                    <a:pt x="2804" y="12"/>
                  </a:lnTo>
                  <a:lnTo>
                    <a:pt x="2808" y="0"/>
                  </a:lnTo>
                  <a:lnTo>
                    <a:pt x="2804" y="0"/>
                  </a:lnTo>
                  <a:lnTo>
                    <a:pt x="2796" y="12"/>
                  </a:lnTo>
                  <a:lnTo>
                    <a:pt x="2792" y="36"/>
                  </a:lnTo>
                  <a:lnTo>
                    <a:pt x="2796" y="48"/>
                  </a:lnTo>
                  <a:lnTo>
                    <a:pt x="2804" y="60"/>
                  </a:lnTo>
                  <a:lnTo>
                    <a:pt x="2816" y="72"/>
                  </a:lnTo>
                  <a:lnTo>
                    <a:pt x="2860" y="96"/>
                  </a:lnTo>
                  <a:lnTo>
                    <a:pt x="2912" y="116"/>
                  </a:lnTo>
                  <a:lnTo>
                    <a:pt x="2972" y="132"/>
                  </a:lnTo>
                  <a:lnTo>
                    <a:pt x="3096" y="156"/>
                  </a:lnTo>
                  <a:lnTo>
                    <a:pt x="3192" y="168"/>
                  </a:lnTo>
                  <a:lnTo>
                    <a:pt x="3120" y="180"/>
                  </a:lnTo>
                  <a:lnTo>
                    <a:pt x="3020" y="164"/>
                  </a:lnTo>
                  <a:lnTo>
                    <a:pt x="2936" y="140"/>
                  </a:lnTo>
                  <a:lnTo>
                    <a:pt x="2848" y="116"/>
                  </a:lnTo>
                  <a:lnTo>
                    <a:pt x="2804" y="96"/>
                  </a:lnTo>
                  <a:lnTo>
                    <a:pt x="2772" y="80"/>
                  </a:lnTo>
                  <a:lnTo>
                    <a:pt x="2756" y="60"/>
                  </a:lnTo>
                  <a:lnTo>
                    <a:pt x="2744" y="44"/>
                  </a:lnTo>
                  <a:lnTo>
                    <a:pt x="2736" y="20"/>
                  </a:lnTo>
                  <a:lnTo>
                    <a:pt x="2744" y="12"/>
                  </a:lnTo>
                  <a:lnTo>
                    <a:pt x="2744" y="0"/>
                  </a:lnTo>
                  <a:lnTo>
                    <a:pt x="2736" y="8"/>
                  </a:lnTo>
                  <a:lnTo>
                    <a:pt x="2736" y="20"/>
                  </a:lnTo>
                  <a:lnTo>
                    <a:pt x="2736" y="44"/>
                  </a:lnTo>
                  <a:lnTo>
                    <a:pt x="2748" y="60"/>
                  </a:lnTo>
                  <a:lnTo>
                    <a:pt x="2768" y="80"/>
                  </a:lnTo>
                  <a:lnTo>
                    <a:pt x="2796" y="96"/>
                  </a:lnTo>
                  <a:lnTo>
                    <a:pt x="2840" y="120"/>
                  </a:lnTo>
                  <a:lnTo>
                    <a:pt x="2924" y="144"/>
                  </a:lnTo>
                  <a:lnTo>
                    <a:pt x="3008" y="164"/>
                  </a:lnTo>
                  <a:lnTo>
                    <a:pt x="3100" y="180"/>
                  </a:lnTo>
                  <a:lnTo>
                    <a:pt x="3056" y="188"/>
                  </a:lnTo>
                  <a:lnTo>
                    <a:pt x="2992" y="176"/>
                  </a:lnTo>
                  <a:lnTo>
                    <a:pt x="2956" y="168"/>
                  </a:lnTo>
                  <a:lnTo>
                    <a:pt x="2920" y="164"/>
                  </a:lnTo>
                  <a:lnTo>
                    <a:pt x="2828" y="140"/>
                  </a:lnTo>
                  <a:lnTo>
                    <a:pt x="2732" y="96"/>
                  </a:lnTo>
                  <a:lnTo>
                    <a:pt x="2688" y="72"/>
                  </a:lnTo>
                  <a:lnTo>
                    <a:pt x="2664" y="48"/>
                  </a:lnTo>
                  <a:lnTo>
                    <a:pt x="2660" y="36"/>
                  </a:lnTo>
                  <a:lnTo>
                    <a:pt x="2660" y="24"/>
                  </a:lnTo>
                  <a:lnTo>
                    <a:pt x="2660" y="12"/>
                  </a:lnTo>
                  <a:lnTo>
                    <a:pt x="2660" y="0"/>
                  </a:lnTo>
                  <a:lnTo>
                    <a:pt x="2652" y="12"/>
                  </a:lnTo>
                  <a:lnTo>
                    <a:pt x="2652" y="24"/>
                  </a:lnTo>
                  <a:lnTo>
                    <a:pt x="2652" y="36"/>
                  </a:lnTo>
                  <a:lnTo>
                    <a:pt x="2664" y="48"/>
                  </a:lnTo>
                  <a:lnTo>
                    <a:pt x="2688" y="80"/>
                  </a:lnTo>
                  <a:lnTo>
                    <a:pt x="2724" y="104"/>
                  </a:lnTo>
                  <a:lnTo>
                    <a:pt x="2824" y="140"/>
                  </a:lnTo>
                  <a:lnTo>
                    <a:pt x="2912" y="164"/>
                  </a:lnTo>
                  <a:lnTo>
                    <a:pt x="2956" y="176"/>
                  </a:lnTo>
                  <a:lnTo>
                    <a:pt x="2992" y="180"/>
                  </a:lnTo>
                  <a:lnTo>
                    <a:pt x="2852" y="168"/>
                  </a:lnTo>
                  <a:lnTo>
                    <a:pt x="2848" y="168"/>
                  </a:lnTo>
                  <a:lnTo>
                    <a:pt x="2836" y="164"/>
                  </a:lnTo>
                  <a:lnTo>
                    <a:pt x="2772" y="144"/>
                  </a:lnTo>
                  <a:lnTo>
                    <a:pt x="2720" y="128"/>
                  </a:lnTo>
                  <a:lnTo>
                    <a:pt x="2648" y="84"/>
                  </a:lnTo>
                  <a:lnTo>
                    <a:pt x="2592" y="56"/>
                  </a:lnTo>
                  <a:lnTo>
                    <a:pt x="2576" y="36"/>
                  </a:lnTo>
                  <a:lnTo>
                    <a:pt x="2564" y="20"/>
                  </a:lnTo>
                  <a:lnTo>
                    <a:pt x="2564" y="0"/>
                  </a:lnTo>
                  <a:lnTo>
                    <a:pt x="2564" y="24"/>
                  </a:lnTo>
                  <a:lnTo>
                    <a:pt x="2576" y="44"/>
                  </a:lnTo>
                  <a:lnTo>
                    <a:pt x="2588" y="56"/>
                  </a:lnTo>
                  <a:lnTo>
                    <a:pt x="2628" y="84"/>
                  </a:lnTo>
                  <a:lnTo>
                    <a:pt x="2696" y="120"/>
                  </a:lnTo>
                  <a:lnTo>
                    <a:pt x="2796" y="156"/>
                  </a:lnTo>
                  <a:lnTo>
                    <a:pt x="2724" y="140"/>
                  </a:lnTo>
                  <a:lnTo>
                    <a:pt x="2648" y="116"/>
                  </a:lnTo>
                  <a:lnTo>
                    <a:pt x="2568" y="80"/>
                  </a:lnTo>
                  <a:lnTo>
                    <a:pt x="2532" y="60"/>
                  </a:lnTo>
                  <a:lnTo>
                    <a:pt x="2508" y="36"/>
                  </a:lnTo>
                  <a:lnTo>
                    <a:pt x="2500" y="24"/>
                  </a:lnTo>
                  <a:lnTo>
                    <a:pt x="2496" y="0"/>
                  </a:lnTo>
                  <a:lnTo>
                    <a:pt x="2488" y="0"/>
                  </a:lnTo>
                  <a:lnTo>
                    <a:pt x="2496" y="24"/>
                  </a:lnTo>
                  <a:lnTo>
                    <a:pt x="2500" y="36"/>
                  </a:lnTo>
                  <a:lnTo>
                    <a:pt x="2524" y="60"/>
                  </a:lnTo>
                  <a:lnTo>
                    <a:pt x="2556" y="80"/>
                  </a:lnTo>
                  <a:lnTo>
                    <a:pt x="2624" y="116"/>
                  </a:lnTo>
                  <a:lnTo>
                    <a:pt x="2696" y="140"/>
                  </a:lnTo>
                  <a:lnTo>
                    <a:pt x="2760" y="156"/>
                  </a:lnTo>
                  <a:lnTo>
                    <a:pt x="2664" y="132"/>
                  </a:lnTo>
                  <a:lnTo>
                    <a:pt x="2624" y="128"/>
                  </a:lnTo>
                  <a:lnTo>
                    <a:pt x="2532" y="92"/>
                  </a:lnTo>
                  <a:lnTo>
                    <a:pt x="2472" y="60"/>
                  </a:lnTo>
                  <a:lnTo>
                    <a:pt x="2436" y="36"/>
                  </a:lnTo>
                  <a:lnTo>
                    <a:pt x="2424" y="24"/>
                  </a:lnTo>
                  <a:lnTo>
                    <a:pt x="2412" y="0"/>
                  </a:lnTo>
                  <a:lnTo>
                    <a:pt x="2404" y="0"/>
                  </a:lnTo>
                  <a:lnTo>
                    <a:pt x="2416" y="32"/>
                  </a:lnTo>
                  <a:lnTo>
                    <a:pt x="2428" y="36"/>
                  </a:lnTo>
                  <a:lnTo>
                    <a:pt x="2472" y="68"/>
                  </a:lnTo>
                  <a:lnTo>
                    <a:pt x="2532" y="96"/>
                  </a:lnTo>
                  <a:lnTo>
                    <a:pt x="2624" y="128"/>
                  </a:lnTo>
                  <a:lnTo>
                    <a:pt x="2652" y="140"/>
                  </a:lnTo>
                  <a:lnTo>
                    <a:pt x="2732" y="156"/>
                  </a:lnTo>
                  <a:lnTo>
                    <a:pt x="2700" y="152"/>
                  </a:lnTo>
                  <a:lnTo>
                    <a:pt x="2648" y="152"/>
                  </a:lnTo>
                  <a:lnTo>
                    <a:pt x="2592" y="156"/>
                  </a:lnTo>
                  <a:lnTo>
                    <a:pt x="2556" y="168"/>
                  </a:lnTo>
                  <a:lnTo>
                    <a:pt x="2532" y="176"/>
                  </a:lnTo>
                  <a:lnTo>
                    <a:pt x="2512" y="188"/>
                  </a:lnTo>
                  <a:lnTo>
                    <a:pt x="2508" y="200"/>
                  </a:lnTo>
                  <a:lnTo>
                    <a:pt x="2500" y="212"/>
                  </a:lnTo>
                  <a:lnTo>
                    <a:pt x="2500" y="228"/>
                  </a:lnTo>
                  <a:lnTo>
                    <a:pt x="2508" y="236"/>
                  </a:lnTo>
                  <a:lnTo>
                    <a:pt x="2532" y="252"/>
                  </a:lnTo>
                  <a:lnTo>
                    <a:pt x="2564" y="264"/>
                  </a:lnTo>
                  <a:lnTo>
                    <a:pt x="2636" y="284"/>
                  </a:lnTo>
                  <a:lnTo>
                    <a:pt x="2600" y="284"/>
                  </a:lnTo>
                  <a:lnTo>
                    <a:pt x="2600" y="292"/>
                  </a:lnTo>
                  <a:lnTo>
                    <a:pt x="2548" y="276"/>
                  </a:lnTo>
                  <a:lnTo>
                    <a:pt x="2496" y="272"/>
                  </a:lnTo>
                  <a:lnTo>
                    <a:pt x="2520" y="276"/>
                  </a:lnTo>
                  <a:lnTo>
                    <a:pt x="2520" y="272"/>
                  </a:lnTo>
                  <a:lnTo>
                    <a:pt x="2476" y="260"/>
                  </a:lnTo>
                  <a:lnTo>
                    <a:pt x="2448" y="240"/>
                  </a:lnTo>
                  <a:lnTo>
                    <a:pt x="2428" y="228"/>
                  </a:lnTo>
                  <a:lnTo>
                    <a:pt x="2424" y="216"/>
                  </a:lnTo>
                  <a:lnTo>
                    <a:pt x="2428" y="204"/>
                  </a:lnTo>
                  <a:lnTo>
                    <a:pt x="2436" y="192"/>
                  </a:lnTo>
                  <a:lnTo>
                    <a:pt x="2460" y="176"/>
                  </a:lnTo>
                  <a:lnTo>
                    <a:pt x="2508" y="156"/>
                  </a:lnTo>
                  <a:lnTo>
                    <a:pt x="2536" y="144"/>
                  </a:lnTo>
                  <a:lnTo>
                    <a:pt x="2580" y="144"/>
                  </a:lnTo>
                  <a:lnTo>
                    <a:pt x="2592" y="144"/>
                  </a:lnTo>
                  <a:lnTo>
                    <a:pt x="2564" y="140"/>
                  </a:lnTo>
                  <a:lnTo>
                    <a:pt x="2500" y="132"/>
                  </a:lnTo>
                  <a:lnTo>
                    <a:pt x="2472" y="128"/>
                  </a:lnTo>
                  <a:lnTo>
                    <a:pt x="2424" y="120"/>
                  </a:lnTo>
                  <a:lnTo>
                    <a:pt x="2364" y="104"/>
                  </a:lnTo>
                  <a:lnTo>
                    <a:pt x="2316" y="84"/>
                  </a:lnTo>
                  <a:lnTo>
                    <a:pt x="2276" y="68"/>
                  </a:lnTo>
                  <a:lnTo>
                    <a:pt x="2252" y="56"/>
                  </a:lnTo>
                  <a:lnTo>
                    <a:pt x="2228" y="24"/>
                  </a:lnTo>
                  <a:lnTo>
                    <a:pt x="2224" y="20"/>
                  </a:lnTo>
                  <a:lnTo>
                    <a:pt x="2216" y="0"/>
                  </a:lnTo>
                  <a:lnTo>
                    <a:pt x="2216" y="20"/>
                  </a:lnTo>
                  <a:lnTo>
                    <a:pt x="2224" y="24"/>
                  </a:lnTo>
                  <a:lnTo>
                    <a:pt x="2240" y="48"/>
                  </a:lnTo>
                  <a:lnTo>
                    <a:pt x="2288" y="80"/>
                  </a:lnTo>
                  <a:lnTo>
                    <a:pt x="2364" y="108"/>
                  </a:lnTo>
                  <a:lnTo>
                    <a:pt x="2296" y="96"/>
                  </a:lnTo>
                  <a:lnTo>
                    <a:pt x="2272" y="92"/>
                  </a:lnTo>
                  <a:lnTo>
                    <a:pt x="2224" y="72"/>
                  </a:lnTo>
                  <a:lnTo>
                    <a:pt x="2200" y="60"/>
                  </a:lnTo>
                  <a:lnTo>
                    <a:pt x="2176" y="44"/>
                  </a:lnTo>
                  <a:lnTo>
                    <a:pt x="2156" y="24"/>
                  </a:lnTo>
                  <a:lnTo>
                    <a:pt x="2152" y="0"/>
                  </a:lnTo>
                  <a:lnTo>
                    <a:pt x="2144" y="0"/>
                  </a:lnTo>
                  <a:lnTo>
                    <a:pt x="2152" y="20"/>
                  </a:lnTo>
                  <a:lnTo>
                    <a:pt x="2164" y="36"/>
                  </a:lnTo>
                  <a:lnTo>
                    <a:pt x="2192" y="60"/>
                  </a:lnTo>
                  <a:lnTo>
                    <a:pt x="2228" y="80"/>
                  </a:lnTo>
                  <a:lnTo>
                    <a:pt x="2264" y="92"/>
                  </a:lnTo>
                  <a:lnTo>
                    <a:pt x="2204" y="84"/>
                  </a:lnTo>
                  <a:lnTo>
                    <a:pt x="2168" y="84"/>
                  </a:lnTo>
                  <a:lnTo>
                    <a:pt x="2132" y="92"/>
                  </a:lnTo>
                  <a:lnTo>
                    <a:pt x="2084" y="92"/>
                  </a:lnTo>
                  <a:lnTo>
                    <a:pt x="2048" y="84"/>
                  </a:lnTo>
                  <a:lnTo>
                    <a:pt x="2004" y="72"/>
                  </a:lnTo>
                  <a:lnTo>
                    <a:pt x="1964" y="60"/>
                  </a:lnTo>
                  <a:lnTo>
                    <a:pt x="1916" y="48"/>
                  </a:lnTo>
                  <a:lnTo>
                    <a:pt x="1884" y="32"/>
                  </a:lnTo>
                  <a:lnTo>
                    <a:pt x="1868" y="12"/>
                  </a:lnTo>
                  <a:lnTo>
                    <a:pt x="1860" y="0"/>
                  </a:lnTo>
                  <a:lnTo>
                    <a:pt x="1856" y="0"/>
                  </a:lnTo>
                  <a:lnTo>
                    <a:pt x="1860" y="12"/>
                  </a:lnTo>
                  <a:lnTo>
                    <a:pt x="1868" y="24"/>
                  </a:lnTo>
                  <a:lnTo>
                    <a:pt x="1884" y="36"/>
                  </a:lnTo>
                  <a:lnTo>
                    <a:pt x="1916" y="56"/>
                  </a:lnTo>
                  <a:lnTo>
                    <a:pt x="1964" y="68"/>
                  </a:lnTo>
                  <a:lnTo>
                    <a:pt x="2000" y="80"/>
                  </a:lnTo>
                  <a:lnTo>
                    <a:pt x="2068" y="92"/>
                  </a:lnTo>
                  <a:lnTo>
                    <a:pt x="2036" y="96"/>
                  </a:lnTo>
                  <a:lnTo>
                    <a:pt x="2000" y="92"/>
                  </a:lnTo>
                  <a:lnTo>
                    <a:pt x="1928" y="80"/>
                  </a:lnTo>
                  <a:lnTo>
                    <a:pt x="1848" y="56"/>
                  </a:lnTo>
                  <a:lnTo>
                    <a:pt x="1820" y="36"/>
                  </a:lnTo>
                  <a:lnTo>
                    <a:pt x="1800" y="20"/>
                  </a:lnTo>
                  <a:lnTo>
                    <a:pt x="1796" y="0"/>
                  </a:lnTo>
                  <a:lnTo>
                    <a:pt x="1788" y="0"/>
                  </a:lnTo>
                  <a:lnTo>
                    <a:pt x="1796" y="20"/>
                  </a:lnTo>
                  <a:lnTo>
                    <a:pt x="1812" y="36"/>
                  </a:lnTo>
                  <a:lnTo>
                    <a:pt x="1836" y="56"/>
                  </a:lnTo>
                  <a:lnTo>
                    <a:pt x="1904" y="72"/>
                  </a:lnTo>
                  <a:lnTo>
                    <a:pt x="1968" y="92"/>
                  </a:lnTo>
                  <a:lnTo>
                    <a:pt x="2024" y="96"/>
                  </a:lnTo>
                  <a:lnTo>
                    <a:pt x="1988" y="108"/>
                  </a:lnTo>
                  <a:lnTo>
                    <a:pt x="1896" y="92"/>
                  </a:lnTo>
                  <a:lnTo>
                    <a:pt x="1824" y="68"/>
                  </a:lnTo>
                  <a:lnTo>
                    <a:pt x="1764" y="44"/>
                  </a:lnTo>
                  <a:lnTo>
                    <a:pt x="1740" y="24"/>
                  </a:lnTo>
                  <a:lnTo>
                    <a:pt x="1728" y="0"/>
                  </a:lnTo>
                  <a:lnTo>
                    <a:pt x="1732" y="24"/>
                  </a:lnTo>
                  <a:lnTo>
                    <a:pt x="1756" y="48"/>
                  </a:lnTo>
                  <a:lnTo>
                    <a:pt x="1820" y="72"/>
                  </a:lnTo>
                  <a:lnTo>
                    <a:pt x="1892" y="96"/>
                  </a:lnTo>
                  <a:lnTo>
                    <a:pt x="1980" y="116"/>
                  </a:lnTo>
                  <a:lnTo>
                    <a:pt x="1964" y="120"/>
                  </a:lnTo>
                  <a:lnTo>
                    <a:pt x="1916" y="108"/>
                  </a:lnTo>
                  <a:lnTo>
                    <a:pt x="1820" y="84"/>
                  </a:lnTo>
                  <a:lnTo>
                    <a:pt x="1720" y="56"/>
                  </a:lnTo>
                  <a:lnTo>
                    <a:pt x="1684" y="36"/>
                  </a:lnTo>
                  <a:lnTo>
                    <a:pt x="1660" y="12"/>
                  </a:lnTo>
                  <a:lnTo>
                    <a:pt x="1656" y="0"/>
                  </a:lnTo>
                  <a:lnTo>
                    <a:pt x="1648" y="0"/>
                  </a:lnTo>
                  <a:lnTo>
                    <a:pt x="1656" y="20"/>
                  </a:lnTo>
                  <a:lnTo>
                    <a:pt x="1680" y="36"/>
                  </a:lnTo>
                  <a:lnTo>
                    <a:pt x="1716" y="56"/>
                  </a:lnTo>
                  <a:lnTo>
                    <a:pt x="1808" y="92"/>
                  </a:lnTo>
                  <a:lnTo>
                    <a:pt x="1896" y="116"/>
                  </a:lnTo>
                  <a:lnTo>
                    <a:pt x="1956" y="128"/>
                  </a:lnTo>
                  <a:lnTo>
                    <a:pt x="1952" y="132"/>
                  </a:lnTo>
                  <a:lnTo>
                    <a:pt x="1880" y="132"/>
                  </a:lnTo>
                  <a:lnTo>
                    <a:pt x="1820" y="128"/>
                  </a:lnTo>
                  <a:lnTo>
                    <a:pt x="1752" y="120"/>
                  </a:lnTo>
                  <a:lnTo>
                    <a:pt x="1636" y="92"/>
                  </a:lnTo>
                  <a:lnTo>
                    <a:pt x="1560" y="68"/>
                  </a:lnTo>
                  <a:lnTo>
                    <a:pt x="1528" y="56"/>
                  </a:lnTo>
                  <a:lnTo>
                    <a:pt x="1480" y="32"/>
                  </a:lnTo>
                  <a:lnTo>
                    <a:pt x="1468" y="12"/>
                  </a:lnTo>
                  <a:lnTo>
                    <a:pt x="1460" y="0"/>
                  </a:lnTo>
                  <a:lnTo>
                    <a:pt x="1456" y="0"/>
                  </a:lnTo>
                  <a:lnTo>
                    <a:pt x="1460" y="20"/>
                  </a:lnTo>
                  <a:lnTo>
                    <a:pt x="1472" y="32"/>
                  </a:lnTo>
                  <a:lnTo>
                    <a:pt x="1520" y="60"/>
                  </a:lnTo>
                  <a:lnTo>
                    <a:pt x="1612" y="92"/>
                  </a:lnTo>
                  <a:lnTo>
                    <a:pt x="1696" y="116"/>
                  </a:lnTo>
                  <a:lnTo>
                    <a:pt x="1808" y="132"/>
                  </a:lnTo>
                  <a:lnTo>
                    <a:pt x="1744" y="140"/>
                  </a:lnTo>
                  <a:lnTo>
                    <a:pt x="1720" y="132"/>
                  </a:lnTo>
                  <a:lnTo>
                    <a:pt x="1668" y="128"/>
                  </a:lnTo>
                  <a:lnTo>
                    <a:pt x="1552" y="96"/>
                  </a:lnTo>
                  <a:lnTo>
                    <a:pt x="1492" y="80"/>
                  </a:lnTo>
                  <a:lnTo>
                    <a:pt x="1436" y="56"/>
                  </a:lnTo>
                  <a:lnTo>
                    <a:pt x="1396" y="32"/>
                  </a:lnTo>
                  <a:lnTo>
                    <a:pt x="1384" y="20"/>
                  </a:lnTo>
                  <a:lnTo>
                    <a:pt x="1376" y="0"/>
                  </a:lnTo>
                  <a:lnTo>
                    <a:pt x="1372" y="0"/>
                  </a:lnTo>
                  <a:lnTo>
                    <a:pt x="1376" y="20"/>
                  </a:lnTo>
                  <a:lnTo>
                    <a:pt x="1388" y="32"/>
                  </a:lnTo>
                  <a:lnTo>
                    <a:pt x="1420" y="56"/>
                  </a:lnTo>
                  <a:lnTo>
                    <a:pt x="1468" y="80"/>
                  </a:lnTo>
                  <a:lnTo>
                    <a:pt x="1520" y="96"/>
                  </a:lnTo>
                  <a:lnTo>
                    <a:pt x="1632" y="120"/>
                  </a:lnTo>
                  <a:lnTo>
                    <a:pt x="1708" y="132"/>
                  </a:lnTo>
                  <a:lnTo>
                    <a:pt x="1648" y="140"/>
                  </a:lnTo>
                  <a:lnTo>
                    <a:pt x="1612" y="132"/>
                  </a:lnTo>
                  <a:lnTo>
                    <a:pt x="1564" y="128"/>
                  </a:lnTo>
                  <a:lnTo>
                    <a:pt x="1520" y="120"/>
                  </a:lnTo>
                  <a:lnTo>
                    <a:pt x="1444" y="92"/>
                  </a:lnTo>
                  <a:lnTo>
                    <a:pt x="1396" y="68"/>
                  </a:lnTo>
                  <a:lnTo>
                    <a:pt x="1372" y="56"/>
                  </a:lnTo>
                  <a:lnTo>
                    <a:pt x="1336" y="32"/>
                  </a:lnTo>
                  <a:lnTo>
                    <a:pt x="1324" y="20"/>
                  </a:lnTo>
                  <a:lnTo>
                    <a:pt x="1316" y="0"/>
                  </a:lnTo>
                  <a:lnTo>
                    <a:pt x="1312" y="0"/>
                  </a:lnTo>
                  <a:lnTo>
                    <a:pt x="1316" y="20"/>
                  </a:lnTo>
                  <a:lnTo>
                    <a:pt x="1328" y="32"/>
                  </a:lnTo>
                  <a:lnTo>
                    <a:pt x="1372" y="60"/>
                  </a:lnTo>
                  <a:lnTo>
                    <a:pt x="1388" y="72"/>
                  </a:lnTo>
                  <a:lnTo>
                    <a:pt x="1444" y="96"/>
                  </a:lnTo>
                  <a:lnTo>
                    <a:pt x="1520" y="120"/>
                  </a:lnTo>
                  <a:lnTo>
                    <a:pt x="1564" y="132"/>
                  </a:lnTo>
                  <a:lnTo>
                    <a:pt x="1612" y="140"/>
                  </a:lnTo>
                  <a:lnTo>
                    <a:pt x="1620" y="140"/>
                  </a:lnTo>
                  <a:lnTo>
                    <a:pt x="1588" y="144"/>
                  </a:lnTo>
                  <a:lnTo>
                    <a:pt x="1540" y="132"/>
                  </a:lnTo>
                  <a:lnTo>
                    <a:pt x="1436" y="108"/>
                  </a:lnTo>
                  <a:lnTo>
                    <a:pt x="1376" y="84"/>
                  </a:lnTo>
                  <a:lnTo>
                    <a:pt x="1324" y="68"/>
                  </a:lnTo>
                  <a:lnTo>
                    <a:pt x="1280" y="44"/>
                  </a:lnTo>
                  <a:lnTo>
                    <a:pt x="1256" y="12"/>
                  </a:lnTo>
                  <a:lnTo>
                    <a:pt x="1248" y="0"/>
                  </a:lnTo>
                  <a:lnTo>
                    <a:pt x="1248" y="20"/>
                  </a:lnTo>
                  <a:lnTo>
                    <a:pt x="1272" y="44"/>
                  </a:lnTo>
                  <a:lnTo>
                    <a:pt x="1312" y="68"/>
                  </a:lnTo>
                  <a:lnTo>
                    <a:pt x="1360" y="84"/>
                  </a:lnTo>
                  <a:lnTo>
                    <a:pt x="1408" y="104"/>
                  </a:lnTo>
                  <a:lnTo>
                    <a:pt x="1508" y="132"/>
                  </a:lnTo>
                  <a:lnTo>
                    <a:pt x="1576" y="144"/>
                  </a:lnTo>
                  <a:lnTo>
                    <a:pt x="1560" y="144"/>
                  </a:lnTo>
                  <a:lnTo>
                    <a:pt x="1560" y="152"/>
                  </a:lnTo>
                  <a:lnTo>
                    <a:pt x="1548" y="152"/>
                  </a:lnTo>
                  <a:lnTo>
                    <a:pt x="1548" y="144"/>
                  </a:lnTo>
                  <a:lnTo>
                    <a:pt x="1480" y="140"/>
                  </a:lnTo>
                  <a:lnTo>
                    <a:pt x="1400" y="120"/>
                  </a:lnTo>
                  <a:lnTo>
                    <a:pt x="1336" y="104"/>
                  </a:lnTo>
                  <a:lnTo>
                    <a:pt x="1280" y="80"/>
                  </a:lnTo>
                  <a:lnTo>
                    <a:pt x="1244" y="60"/>
                  </a:lnTo>
                  <a:lnTo>
                    <a:pt x="1220" y="44"/>
                  </a:lnTo>
                  <a:lnTo>
                    <a:pt x="1200" y="24"/>
                  </a:lnTo>
                  <a:lnTo>
                    <a:pt x="1184" y="0"/>
                  </a:lnTo>
                  <a:lnTo>
                    <a:pt x="1176" y="0"/>
                  </a:lnTo>
                  <a:lnTo>
                    <a:pt x="1188" y="24"/>
                  </a:lnTo>
                  <a:lnTo>
                    <a:pt x="1208" y="44"/>
                  </a:lnTo>
                  <a:lnTo>
                    <a:pt x="1236" y="60"/>
                  </a:lnTo>
                  <a:lnTo>
                    <a:pt x="1272" y="84"/>
                  </a:lnTo>
                  <a:lnTo>
                    <a:pt x="1328" y="104"/>
                  </a:lnTo>
                  <a:lnTo>
                    <a:pt x="1396" y="128"/>
                  </a:lnTo>
                  <a:lnTo>
                    <a:pt x="1480" y="144"/>
                  </a:lnTo>
                  <a:lnTo>
                    <a:pt x="1540" y="152"/>
                  </a:lnTo>
                  <a:lnTo>
                    <a:pt x="1536" y="152"/>
                  </a:lnTo>
                  <a:lnTo>
                    <a:pt x="1492" y="144"/>
                  </a:lnTo>
                  <a:lnTo>
                    <a:pt x="1448" y="144"/>
                  </a:lnTo>
                  <a:lnTo>
                    <a:pt x="1396" y="140"/>
                  </a:lnTo>
                  <a:lnTo>
                    <a:pt x="1372" y="132"/>
                  </a:lnTo>
                  <a:lnTo>
                    <a:pt x="1268" y="108"/>
                  </a:lnTo>
                  <a:lnTo>
                    <a:pt x="1196" y="84"/>
                  </a:lnTo>
                  <a:lnTo>
                    <a:pt x="1152" y="56"/>
                  </a:lnTo>
                  <a:lnTo>
                    <a:pt x="1128" y="32"/>
                  </a:lnTo>
                  <a:lnTo>
                    <a:pt x="1112" y="0"/>
                  </a:lnTo>
                  <a:lnTo>
                    <a:pt x="1124" y="32"/>
                  </a:lnTo>
                  <a:lnTo>
                    <a:pt x="1148" y="60"/>
                  </a:lnTo>
                  <a:lnTo>
                    <a:pt x="1196" y="92"/>
                  </a:lnTo>
                  <a:lnTo>
                    <a:pt x="1268" y="116"/>
                  </a:lnTo>
                  <a:lnTo>
                    <a:pt x="1364" y="140"/>
                  </a:lnTo>
                  <a:lnTo>
                    <a:pt x="1424" y="144"/>
                  </a:lnTo>
                  <a:lnTo>
                    <a:pt x="1360" y="156"/>
                  </a:lnTo>
                  <a:lnTo>
                    <a:pt x="1324" y="168"/>
                  </a:lnTo>
                  <a:lnTo>
                    <a:pt x="1288" y="164"/>
                  </a:lnTo>
                  <a:lnTo>
                    <a:pt x="1224" y="156"/>
                  </a:lnTo>
                  <a:lnTo>
                    <a:pt x="1184" y="152"/>
                  </a:lnTo>
                  <a:lnTo>
                    <a:pt x="1148" y="140"/>
                  </a:lnTo>
                  <a:lnTo>
                    <a:pt x="1044" y="116"/>
                  </a:lnTo>
                  <a:lnTo>
                    <a:pt x="984" y="84"/>
                  </a:lnTo>
                  <a:lnTo>
                    <a:pt x="948" y="60"/>
                  </a:lnTo>
                  <a:lnTo>
                    <a:pt x="928" y="36"/>
                  </a:lnTo>
                  <a:lnTo>
                    <a:pt x="928" y="20"/>
                  </a:lnTo>
                  <a:lnTo>
                    <a:pt x="936" y="0"/>
                  </a:lnTo>
                  <a:lnTo>
                    <a:pt x="928" y="0"/>
                  </a:lnTo>
                  <a:lnTo>
                    <a:pt x="924" y="20"/>
                  </a:lnTo>
                  <a:lnTo>
                    <a:pt x="928" y="36"/>
                  </a:lnTo>
                  <a:lnTo>
                    <a:pt x="936" y="56"/>
                  </a:lnTo>
                  <a:lnTo>
                    <a:pt x="948" y="68"/>
                  </a:lnTo>
                  <a:lnTo>
                    <a:pt x="988" y="96"/>
                  </a:lnTo>
                  <a:lnTo>
                    <a:pt x="1056" y="120"/>
                  </a:lnTo>
                  <a:lnTo>
                    <a:pt x="1148" y="144"/>
                  </a:lnTo>
                  <a:lnTo>
                    <a:pt x="1176" y="156"/>
                  </a:lnTo>
                  <a:lnTo>
                    <a:pt x="1256" y="168"/>
                  </a:lnTo>
                  <a:lnTo>
                    <a:pt x="1220" y="168"/>
                  </a:lnTo>
                  <a:lnTo>
                    <a:pt x="1044" y="140"/>
                  </a:lnTo>
                  <a:lnTo>
                    <a:pt x="976" y="120"/>
                  </a:lnTo>
                  <a:lnTo>
                    <a:pt x="928" y="104"/>
                  </a:lnTo>
                  <a:lnTo>
                    <a:pt x="892" y="84"/>
                  </a:lnTo>
                  <a:lnTo>
                    <a:pt x="876" y="68"/>
                  </a:lnTo>
                  <a:lnTo>
                    <a:pt x="852" y="36"/>
                  </a:lnTo>
                  <a:lnTo>
                    <a:pt x="844" y="24"/>
                  </a:lnTo>
                  <a:lnTo>
                    <a:pt x="852" y="0"/>
                  </a:lnTo>
                  <a:lnTo>
                    <a:pt x="844" y="0"/>
                  </a:lnTo>
                  <a:lnTo>
                    <a:pt x="844" y="24"/>
                  </a:lnTo>
                  <a:lnTo>
                    <a:pt x="844" y="36"/>
                  </a:lnTo>
                  <a:lnTo>
                    <a:pt x="856" y="48"/>
                  </a:lnTo>
                  <a:lnTo>
                    <a:pt x="868" y="68"/>
                  </a:lnTo>
                  <a:lnTo>
                    <a:pt x="892" y="84"/>
                  </a:lnTo>
                  <a:lnTo>
                    <a:pt x="924" y="108"/>
                  </a:lnTo>
                  <a:lnTo>
                    <a:pt x="976" y="128"/>
                  </a:lnTo>
                  <a:lnTo>
                    <a:pt x="1044" y="144"/>
                  </a:lnTo>
                  <a:lnTo>
                    <a:pt x="1212" y="176"/>
                  </a:lnTo>
                  <a:lnTo>
                    <a:pt x="1148" y="192"/>
                  </a:lnTo>
                  <a:lnTo>
                    <a:pt x="1116" y="200"/>
                  </a:lnTo>
                  <a:lnTo>
                    <a:pt x="1112" y="200"/>
                  </a:lnTo>
                  <a:lnTo>
                    <a:pt x="1112" y="204"/>
                  </a:lnTo>
                  <a:lnTo>
                    <a:pt x="1044" y="204"/>
                  </a:lnTo>
                  <a:lnTo>
                    <a:pt x="984" y="212"/>
                  </a:lnTo>
                  <a:lnTo>
                    <a:pt x="904" y="228"/>
                  </a:lnTo>
                  <a:lnTo>
                    <a:pt x="916" y="204"/>
                  </a:lnTo>
                  <a:lnTo>
                    <a:pt x="916" y="180"/>
                  </a:lnTo>
                  <a:lnTo>
                    <a:pt x="904" y="164"/>
                  </a:lnTo>
                  <a:lnTo>
                    <a:pt x="892" y="152"/>
                  </a:lnTo>
                  <a:lnTo>
                    <a:pt x="880" y="144"/>
                  </a:lnTo>
                  <a:lnTo>
                    <a:pt x="868" y="140"/>
                  </a:lnTo>
                  <a:lnTo>
                    <a:pt x="832" y="132"/>
                  </a:lnTo>
                  <a:lnTo>
                    <a:pt x="760" y="108"/>
                  </a:lnTo>
                  <a:lnTo>
                    <a:pt x="716" y="92"/>
                  </a:lnTo>
                  <a:lnTo>
                    <a:pt x="688" y="72"/>
                  </a:lnTo>
                  <a:lnTo>
                    <a:pt x="664" y="48"/>
                  </a:lnTo>
                  <a:lnTo>
                    <a:pt x="652" y="24"/>
                  </a:lnTo>
                  <a:lnTo>
                    <a:pt x="664" y="0"/>
                  </a:lnTo>
                  <a:lnTo>
                    <a:pt x="656" y="0"/>
                  </a:lnTo>
                  <a:lnTo>
                    <a:pt x="652" y="24"/>
                  </a:lnTo>
                  <a:lnTo>
                    <a:pt x="652" y="44"/>
                  </a:lnTo>
                  <a:lnTo>
                    <a:pt x="664" y="60"/>
                  </a:lnTo>
                  <a:lnTo>
                    <a:pt x="704" y="92"/>
                  </a:lnTo>
                  <a:lnTo>
                    <a:pt x="760" y="116"/>
                  </a:lnTo>
                  <a:lnTo>
                    <a:pt x="816" y="128"/>
                  </a:lnTo>
                  <a:lnTo>
                    <a:pt x="748" y="128"/>
                  </a:lnTo>
                  <a:lnTo>
                    <a:pt x="692" y="116"/>
                  </a:lnTo>
                  <a:lnTo>
                    <a:pt x="652" y="96"/>
                  </a:lnTo>
                  <a:lnTo>
                    <a:pt x="620" y="84"/>
                  </a:lnTo>
                  <a:lnTo>
                    <a:pt x="596" y="68"/>
                  </a:lnTo>
                  <a:lnTo>
                    <a:pt x="580" y="44"/>
                  </a:lnTo>
                  <a:lnTo>
                    <a:pt x="580" y="36"/>
                  </a:lnTo>
                  <a:lnTo>
                    <a:pt x="584" y="2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4" y="20"/>
                  </a:lnTo>
                  <a:lnTo>
                    <a:pt x="572" y="36"/>
                  </a:lnTo>
                  <a:lnTo>
                    <a:pt x="572" y="48"/>
                  </a:lnTo>
                  <a:lnTo>
                    <a:pt x="592" y="72"/>
                  </a:lnTo>
                  <a:lnTo>
                    <a:pt x="616" y="84"/>
                  </a:lnTo>
                  <a:lnTo>
                    <a:pt x="640" y="104"/>
                  </a:lnTo>
                  <a:lnTo>
                    <a:pt x="680" y="116"/>
                  </a:lnTo>
                  <a:lnTo>
                    <a:pt x="736" y="128"/>
                  </a:lnTo>
                  <a:lnTo>
                    <a:pt x="704" y="128"/>
                  </a:lnTo>
                  <a:lnTo>
                    <a:pt x="640" y="128"/>
                  </a:lnTo>
                  <a:lnTo>
                    <a:pt x="592" y="116"/>
                  </a:lnTo>
                  <a:lnTo>
                    <a:pt x="568" y="96"/>
                  </a:lnTo>
                  <a:lnTo>
                    <a:pt x="560" y="92"/>
                  </a:lnTo>
                  <a:lnTo>
                    <a:pt x="560" y="84"/>
                  </a:lnTo>
                  <a:lnTo>
                    <a:pt x="544" y="72"/>
                  </a:lnTo>
                  <a:lnTo>
                    <a:pt x="532" y="56"/>
                  </a:lnTo>
                  <a:lnTo>
                    <a:pt x="524" y="32"/>
                  </a:lnTo>
                  <a:lnTo>
                    <a:pt x="532" y="20"/>
                  </a:lnTo>
                  <a:lnTo>
                    <a:pt x="544" y="0"/>
                  </a:lnTo>
                  <a:lnTo>
                    <a:pt x="512" y="0"/>
                  </a:lnTo>
                  <a:lnTo>
                    <a:pt x="532" y="8"/>
                  </a:lnTo>
                  <a:lnTo>
                    <a:pt x="524" y="20"/>
                  </a:lnTo>
                  <a:lnTo>
                    <a:pt x="520" y="32"/>
                  </a:lnTo>
                  <a:lnTo>
                    <a:pt x="520" y="36"/>
                  </a:lnTo>
                  <a:lnTo>
                    <a:pt x="520" y="44"/>
                  </a:lnTo>
                  <a:lnTo>
                    <a:pt x="456" y="44"/>
                  </a:lnTo>
                  <a:lnTo>
                    <a:pt x="452" y="36"/>
                  </a:lnTo>
                  <a:lnTo>
                    <a:pt x="452" y="44"/>
                  </a:lnTo>
                  <a:lnTo>
                    <a:pt x="356" y="44"/>
                  </a:lnTo>
                  <a:lnTo>
                    <a:pt x="232" y="36"/>
                  </a:lnTo>
                  <a:lnTo>
                    <a:pt x="112" y="24"/>
                  </a:lnTo>
                  <a:lnTo>
                    <a:pt x="64" y="12"/>
                  </a:lnTo>
                  <a:lnTo>
                    <a:pt x="16" y="0"/>
                  </a:lnTo>
                  <a:lnTo>
                    <a:pt x="0" y="0"/>
                  </a:lnTo>
                  <a:lnTo>
                    <a:pt x="12" y="8"/>
                  </a:lnTo>
                  <a:lnTo>
                    <a:pt x="108" y="32"/>
                  </a:lnTo>
                  <a:lnTo>
                    <a:pt x="220" y="44"/>
                  </a:lnTo>
                  <a:lnTo>
                    <a:pt x="344" y="48"/>
                  </a:lnTo>
                  <a:lnTo>
                    <a:pt x="440" y="48"/>
                  </a:lnTo>
                  <a:lnTo>
                    <a:pt x="416" y="60"/>
                  </a:lnTo>
                  <a:lnTo>
                    <a:pt x="368" y="80"/>
                  </a:lnTo>
                  <a:lnTo>
                    <a:pt x="324" y="84"/>
                  </a:lnTo>
                  <a:lnTo>
                    <a:pt x="272" y="84"/>
                  </a:lnTo>
                  <a:lnTo>
                    <a:pt x="196" y="80"/>
                  </a:lnTo>
                  <a:lnTo>
                    <a:pt x="112" y="68"/>
                  </a:lnTo>
                  <a:lnTo>
                    <a:pt x="0" y="20"/>
                  </a:lnTo>
                  <a:lnTo>
                    <a:pt x="0" y="32"/>
                  </a:lnTo>
                  <a:lnTo>
                    <a:pt x="76" y="60"/>
                  </a:lnTo>
                  <a:lnTo>
                    <a:pt x="112" y="72"/>
                  </a:lnTo>
                  <a:lnTo>
                    <a:pt x="204" y="84"/>
                  </a:lnTo>
                  <a:lnTo>
                    <a:pt x="276" y="92"/>
                  </a:lnTo>
                  <a:lnTo>
                    <a:pt x="336" y="84"/>
                  </a:lnTo>
                  <a:lnTo>
                    <a:pt x="380" y="80"/>
                  </a:lnTo>
                  <a:lnTo>
                    <a:pt x="408" y="72"/>
                  </a:lnTo>
                  <a:lnTo>
                    <a:pt x="428" y="60"/>
                  </a:lnTo>
                  <a:lnTo>
                    <a:pt x="444" y="48"/>
                  </a:lnTo>
                  <a:lnTo>
                    <a:pt x="456" y="48"/>
                  </a:lnTo>
                  <a:lnTo>
                    <a:pt x="476" y="60"/>
                  </a:lnTo>
                  <a:lnTo>
                    <a:pt x="508" y="72"/>
                  </a:lnTo>
                  <a:lnTo>
                    <a:pt x="556" y="92"/>
                  </a:lnTo>
                  <a:lnTo>
                    <a:pt x="568" y="104"/>
                  </a:lnTo>
                  <a:lnTo>
                    <a:pt x="592" y="116"/>
                  </a:lnTo>
                  <a:lnTo>
                    <a:pt x="632" y="128"/>
                  </a:lnTo>
                  <a:lnTo>
                    <a:pt x="704" y="132"/>
                  </a:lnTo>
                  <a:lnTo>
                    <a:pt x="768" y="132"/>
                  </a:lnTo>
                  <a:lnTo>
                    <a:pt x="820" y="132"/>
                  </a:lnTo>
                  <a:lnTo>
                    <a:pt x="880" y="144"/>
                  </a:lnTo>
                  <a:lnTo>
                    <a:pt x="892" y="156"/>
                  </a:lnTo>
                  <a:lnTo>
                    <a:pt x="904" y="168"/>
                  </a:lnTo>
                  <a:lnTo>
                    <a:pt x="912" y="180"/>
                  </a:lnTo>
                  <a:lnTo>
                    <a:pt x="912" y="204"/>
                  </a:lnTo>
                  <a:lnTo>
                    <a:pt x="900" y="236"/>
                  </a:lnTo>
                  <a:lnTo>
                    <a:pt x="892" y="252"/>
                  </a:lnTo>
                  <a:lnTo>
                    <a:pt x="888" y="276"/>
                  </a:lnTo>
                  <a:lnTo>
                    <a:pt x="888" y="308"/>
                  </a:lnTo>
                  <a:lnTo>
                    <a:pt x="892" y="332"/>
                  </a:lnTo>
                  <a:lnTo>
                    <a:pt x="900" y="356"/>
                  </a:lnTo>
                  <a:lnTo>
                    <a:pt x="924" y="376"/>
                  </a:lnTo>
                  <a:lnTo>
                    <a:pt x="952" y="400"/>
                  </a:lnTo>
                  <a:lnTo>
                    <a:pt x="1020" y="428"/>
                  </a:lnTo>
                  <a:lnTo>
                    <a:pt x="1028" y="428"/>
                  </a:lnTo>
                  <a:lnTo>
                    <a:pt x="1124" y="460"/>
                  </a:lnTo>
                  <a:lnTo>
                    <a:pt x="1196" y="464"/>
                  </a:lnTo>
                  <a:lnTo>
                    <a:pt x="1280" y="464"/>
                  </a:lnTo>
                  <a:lnTo>
                    <a:pt x="1328" y="452"/>
                  </a:lnTo>
                  <a:lnTo>
                    <a:pt x="1372" y="448"/>
                  </a:lnTo>
                  <a:lnTo>
                    <a:pt x="1412" y="428"/>
                  </a:lnTo>
                  <a:lnTo>
                    <a:pt x="1456" y="436"/>
                  </a:lnTo>
                  <a:lnTo>
                    <a:pt x="1540" y="436"/>
                  </a:lnTo>
                  <a:lnTo>
                    <a:pt x="1552" y="436"/>
                  </a:lnTo>
                  <a:lnTo>
                    <a:pt x="1560" y="436"/>
                  </a:lnTo>
                  <a:lnTo>
                    <a:pt x="1608" y="428"/>
                  </a:lnTo>
                  <a:lnTo>
                    <a:pt x="1608" y="436"/>
                  </a:lnTo>
                  <a:lnTo>
                    <a:pt x="1632" y="428"/>
                  </a:lnTo>
                  <a:lnTo>
                    <a:pt x="1728" y="416"/>
                  </a:lnTo>
                  <a:lnTo>
                    <a:pt x="1836" y="400"/>
                  </a:lnTo>
                  <a:lnTo>
                    <a:pt x="1908" y="400"/>
                  </a:lnTo>
                  <a:lnTo>
                    <a:pt x="1988" y="400"/>
                  </a:lnTo>
                  <a:lnTo>
                    <a:pt x="2024" y="412"/>
                  </a:lnTo>
                  <a:lnTo>
                    <a:pt x="2072" y="424"/>
                  </a:lnTo>
                  <a:lnTo>
                    <a:pt x="2108" y="436"/>
                  </a:lnTo>
                  <a:lnTo>
                    <a:pt x="2152" y="452"/>
                  </a:lnTo>
                  <a:lnTo>
                    <a:pt x="2156" y="452"/>
                  </a:lnTo>
                  <a:lnTo>
                    <a:pt x="2176" y="464"/>
                  </a:lnTo>
                  <a:lnTo>
                    <a:pt x="2180" y="484"/>
                  </a:lnTo>
                  <a:lnTo>
                    <a:pt x="2176" y="500"/>
                  </a:lnTo>
                  <a:lnTo>
                    <a:pt x="2156" y="512"/>
                  </a:lnTo>
                  <a:lnTo>
                    <a:pt x="2132" y="532"/>
                  </a:lnTo>
                  <a:lnTo>
                    <a:pt x="2120" y="548"/>
                  </a:lnTo>
                  <a:lnTo>
                    <a:pt x="2116" y="576"/>
                  </a:lnTo>
                  <a:lnTo>
                    <a:pt x="2128" y="600"/>
                  </a:lnTo>
                  <a:lnTo>
                    <a:pt x="2152" y="616"/>
                  </a:lnTo>
                  <a:lnTo>
                    <a:pt x="2168" y="628"/>
                  </a:lnTo>
                  <a:lnTo>
                    <a:pt x="2224" y="652"/>
                  </a:lnTo>
                  <a:lnTo>
                    <a:pt x="2316" y="676"/>
                  </a:lnTo>
                  <a:lnTo>
                    <a:pt x="2436" y="700"/>
                  </a:lnTo>
                  <a:lnTo>
                    <a:pt x="2440" y="700"/>
                  </a:lnTo>
                  <a:lnTo>
                    <a:pt x="2476" y="700"/>
                  </a:lnTo>
                  <a:lnTo>
                    <a:pt x="2476" y="700"/>
                  </a:lnTo>
                  <a:lnTo>
                    <a:pt x="2476" y="700"/>
                  </a:lnTo>
                  <a:lnTo>
                    <a:pt x="2496" y="700"/>
                  </a:lnTo>
                  <a:lnTo>
                    <a:pt x="2564" y="700"/>
                  </a:lnTo>
                  <a:lnTo>
                    <a:pt x="2600" y="708"/>
                  </a:lnTo>
                  <a:lnTo>
                    <a:pt x="2628" y="712"/>
                  </a:lnTo>
                  <a:lnTo>
                    <a:pt x="2636" y="720"/>
                  </a:lnTo>
                  <a:lnTo>
                    <a:pt x="2660" y="724"/>
                  </a:lnTo>
                  <a:lnTo>
                    <a:pt x="2700" y="756"/>
                  </a:lnTo>
                  <a:lnTo>
                    <a:pt x="2724" y="772"/>
                  </a:lnTo>
                  <a:lnTo>
                    <a:pt x="2748" y="804"/>
                  </a:lnTo>
                  <a:lnTo>
                    <a:pt x="2760" y="832"/>
                  </a:lnTo>
                  <a:lnTo>
                    <a:pt x="2768" y="876"/>
                  </a:lnTo>
                  <a:lnTo>
                    <a:pt x="2768" y="896"/>
                  </a:lnTo>
                  <a:lnTo>
                    <a:pt x="2768" y="908"/>
                  </a:lnTo>
                  <a:lnTo>
                    <a:pt x="2756" y="936"/>
                  </a:lnTo>
                  <a:lnTo>
                    <a:pt x="2736" y="960"/>
                  </a:lnTo>
                  <a:lnTo>
                    <a:pt x="2724" y="972"/>
                  </a:lnTo>
                  <a:lnTo>
                    <a:pt x="2700" y="980"/>
                  </a:lnTo>
                  <a:lnTo>
                    <a:pt x="2684" y="984"/>
                  </a:lnTo>
                  <a:lnTo>
                    <a:pt x="2628" y="1008"/>
                  </a:lnTo>
                  <a:lnTo>
                    <a:pt x="2604" y="1020"/>
                  </a:lnTo>
                  <a:lnTo>
                    <a:pt x="2580" y="1044"/>
                  </a:lnTo>
                  <a:lnTo>
                    <a:pt x="2564" y="1068"/>
                  </a:lnTo>
                  <a:lnTo>
                    <a:pt x="2548" y="1092"/>
                  </a:lnTo>
                  <a:lnTo>
                    <a:pt x="2564" y="1124"/>
                  </a:lnTo>
                  <a:lnTo>
                    <a:pt x="2580" y="1148"/>
                  </a:lnTo>
                  <a:lnTo>
                    <a:pt x="2600" y="1172"/>
                  </a:lnTo>
                  <a:lnTo>
                    <a:pt x="2604" y="1180"/>
                  </a:lnTo>
                  <a:lnTo>
                    <a:pt x="2660" y="1220"/>
                  </a:lnTo>
                  <a:lnTo>
                    <a:pt x="2688" y="1240"/>
                  </a:lnTo>
                  <a:lnTo>
                    <a:pt x="2724" y="1256"/>
                  </a:lnTo>
                  <a:lnTo>
                    <a:pt x="2756" y="1268"/>
                  </a:lnTo>
                  <a:lnTo>
                    <a:pt x="2824" y="1288"/>
                  </a:lnTo>
                  <a:lnTo>
                    <a:pt x="2900" y="1304"/>
                  </a:lnTo>
                  <a:lnTo>
                    <a:pt x="3088" y="1340"/>
                  </a:lnTo>
                  <a:lnTo>
                    <a:pt x="3268" y="1364"/>
                  </a:lnTo>
                  <a:lnTo>
                    <a:pt x="3360" y="1376"/>
                  </a:lnTo>
                  <a:lnTo>
                    <a:pt x="3452" y="1376"/>
                  </a:lnTo>
                  <a:lnTo>
                    <a:pt x="3576" y="1384"/>
                  </a:lnTo>
                  <a:lnTo>
                    <a:pt x="3576" y="1376"/>
                  </a:lnTo>
                  <a:lnTo>
                    <a:pt x="3452" y="1372"/>
                  </a:lnTo>
                  <a:lnTo>
                    <a:pt x="3292" y="1364"/>
                  </a:lnTo>
                  <a:lnTo>
                    <a:pt x="3136" y="1348"/>
                  </a:lnTo>
                  <a:lnTo>
                    <a:pt x="3288" y="1352"/>
                  </a:lnTo>
                  <a:lnTo>
                    <a:pt x="3372" y="1352"/>
                  </a:lnTo>
                  <a:lnTo>
                    <a:pt x="3452" y="1348"/>
                  </a:lnTo>
                  <a:lnTo>
                    <a:pt x="3452" y="1340"/>
                  </a:lnTo>
                  <a:lnTo>
                    <a:pt x="3348" y="1348"/>
                  </a:lnTo>
                  <a:lnTo>
                    <a:pt x="3240" y="1348"/>
                  </a:lnTo>
                  <a:lnTo>
                    <a:pt x="3088" y="1336"/>
                  </a:lnTo>
                  <a:lnTo>
                    <a:pt x="3016" y="1324"/>
                  </a:lnTo>
                  <a:lnTo>
                    <a:pt x="2920" y="1292"/>
                  </a:lnTo>
                  <a:lnTo>
                    <a:pt x="2852" y="1264"/>
                  </a:lnTo>
                  <a:lnTo>
                    <a:pt x="2804" y="1240"/>
                  </a:lnTo>
                  <a:lnTo>
                    <a:pt x="2772" y="1208"/>
                  </a:lnTo>
                  <a:lnTo>
                    <a:pt x="2756" y="1184"/>
                  </a:lnTo>
                  <a:lnTo>
                    <a:pt x="2744" y="1168"/>
                  </a:lnTo>
                  <a:lnTo>
                    <a:pt x="2744" y="1156"/>
                  </a:lnTo>
                  <a:lnTo>
                    <a:pt x="2748" y="1136"/>
                  </a:lnTo>
                  <a:lnTo>
                    <a:pt x="2756" y="1120"/>
                  </a:lnTo>
                  <a:lnTo>
                    <a:pt x="2792" y="1088"/>
                  </a:lnTo>
                  <a:lnTo>
                    <a:pt x="2840" y="1056"/>
                  </a:lnTo>
                  <a:lnTo>
                    <a:pt x="2900" y="1040"/>
                  </a:lnTo>
                  <a:lnTo>
                    <a:pt x="3008" y="1016"/>
                  </a:lnTo>
                  <a:lnTo>
                    <a:pt x="3056" y="1004"/>
                  </a:lnTo>
                  <a:lnTo>
                    <a:pt x="3100" y="992"/>
                  </a:lnTo>
                  <a:lnTo>
                    <a:pt x="3136" y="972"/>
                  </a:lnTo>
                  <a:lnTo>
                    <a:pt x="3160" y="956"/>
                  </a:lnTo>
                  <a:lnTo>
                    <a:pt x="3172" y="932"/>
                  </a:lnTo>
                  <a:lnTo>
                    <a:pt x="3180" y="912"/>
                  </a:lnTo>
                  <a:lnTo>
                    <a:pt x="3180" y="900"/>
                  </a:lnTo>
                  <a:lnTo>
                    <a:pt x="3180" y="888"/>
                  </a:lnTo>
                  <a:lnTo>
                    <a:pt x="3156" y="864"/>
                  </a:lnTo>
                  <a:lnTo>
                    <a:pt x="3124" y="848"/>
                  </a:lnTo>
                  <a:lnTo>
                    <a:pt x="3088" y="828"/>
                  </a:lnTo>
                  <a:lnTo>
                    <a:pt x="3052" y="820"/>
                  </a:lnTo>
                  <a:lnTo>
                    <a:pt x="2984" y="816"/>
                  </a:lnTo>
                  <a:lnTo>
                    <a:pt x="2956" y="816"/>
                  </a:lnTo>
                  <a:lnTo>
                    <a:pt x="2872" y="808"/>
                  </a:lnTo>
                  <a:lnTo>
                    <a:pt x="2760" y="816"/>
                  </a:lnTo>
                  <a:lnTo>
                    <a:pt x="2756" y="808"/>
                  </a:lnTo>
                  <a:lnTo>
                    <a:pt x="2912" y="808"/>
                  </a:lnTo>
                  <a:lnTo>
                    <a:pt x="3020" y="816"/>
                  </a:lnTo>
                  <a:lnTo>
                    <a:pt x="3076" y="820"/>
                  </a:lnTo>
                  <a:lnTo>
                    <a:pt x="3120" y="832"/>
                  </a:lnTo>
                  <a:lnTo>
                    <a:pt x="3168" y="852"/>
                  </a:lnTo>
                  <a:lnTo>
                    <a:pt x="3196" y="876"/>
                  </a:lnTo>
                  <a:lnTo>
                    <a:pt x="3216" y="888"/>
                  </a:lnTo>
                  <a:lnTo>
                    <a:pt x="3220" y="908"/>
                  </a:lnTo>
                  <a:lnTo>
                    <a:pt x="3220" y="932"/>
                  </a:lnTo>
                  <a:lnTo>
                    <a:pt x="3204" y="956"/>
                  </a:lnTo>
                  <a:lnTo>
                    <a:pt x="3196" y="968"/>
                  </a:lnTo>
                  <a:lnTo>
                    <a:pt x="3172" y="980"/>
                  </a:lnTo>
                  <a:lnTo>
                    <a:pt x="3120" y="1004"/>
                  </a:lnTo>
                  <a:lnTo>
                    <a:pt x="3020" y="1028"/>
                  </a:lnTo>
                  <a:lnTo>
                    <a:pt x="2992" y="1032"/>
                  </a:lnTo>
                  <a:lnTo>
                    <a:pt x="2920" y="1052"/>
                  </a:lnTo>
                  <a:lnTo>
                    <a:pt x="2884" y="1064"/>
                  </a:lnTo>
                  <a:lnTo>
                    <a:pt x="2848" y="1080"/>
                  </a:lnTo>
                  <a:lnTo>
                    <a:pt x="2824" y="1104"/>
                  </a:lnTo>
                  <a:lnTo>
                    <a:pt x="2796" y="1136"/>
                  </a:lnTo>
                  <a:lnTo>
                    <a:pt x="2796" y="1156"/>
                  </a:lnTo>
                  <a:lnTo>
                    <a:pt x="2796" y="1168"/>
                  </a:lnTo>
                  <a:lnTo>
                    <a:pt x="2808" y="1192"/>
                  </a:lnTo>
                  <a:lnTo>
                    <a:pt x="2828" y="1216"/>
                  </a:lnTo>
                  <a:lnTo>
                    <a:pt x="2864" y="1244"/>
                  </a:lnTo>
                  <a:lnTo>
                    <a:pt x="2924" y="1276"/>
                  </a:lnTo>
                  <a:lnTo>
                    <a:pt x="3016" y="1292"/>
                  </a:lnTo>
                  <a:lnTo>
                    <a:pt x="3148" y="1316"/>
                  </a:lnTo>
                  <a:lnTo>
                    <a:pt x="3264" y="1336"/>
                  </a:lnTo>
                  <a:lnTo>
                    <a:pt x="3368" y="1340"/>
                  </a:lnTo>
                  <a:lnTo>
                    <a:pt x="3368" y="1336"/>
                  </a:lnTo>
                  <a:lnTo>
                    <a:pt x="3268" y="1324"/>
                  </a:lnTo>
                  <a:lnTo>
                    <a:pt x="3156" y="1300"/>
                  </a:lnTo>
                  <a:lnTo>
                    <a:pt x="3020" y="1276"/>
                  </a:lnTo>
                  <a:lnTo>
                    <a:pt x="2960" y="1256"/>
                  </a:lnTo>
                  <a:lnTo>
                    <a:pt x="2912" y="1232"/>
                  </a:lnTo>
                  <a:lnTo>
                    <a:pt x="2884" y="1216"/>
                  </a:lnTo>
                  <a:lnTo>
                    <a:pt x="2864" y="1184"/>
                  </a:lnTo>
                  <a:lnTo>
                    <a:pt x="2864" y="1168"/>
                  </a:lnTo>
                  <a:lnTo>
                    <a:pt x="2876" y="1148"/>
                  </a:lnTo>
                  <a:lnTo>
                    <a:pt x="2888" y="1132"/>
                  </a:lnTo>
                  <a:lnTo>
                    <a:pt x="2924" y="1104"/>
                  </a:lnTo>
                  <a:lnTo>
                    <a:pt x="2968" y="1080"/>
                  </a:lnTo>
                  <a:lnTo>
                    <a:pt x="3016" y="1064"/>
                  </a:lnTo>
                  <a:lnTo>
                    <a:pt x="3064" y="1052"/>
                  </a:lnTo>
                  <a:lnTo>
                    <a:pt x="3144" y="1040"/>
                  </a:lnTo>
                  <a:lnTo>
                    <a:pt x="3180" y="1032"/>
                  </a:lnTo>
                  <a:lnTo>
                    <a:pt x="3216" y="1028"/>
                  </a:lnTo>
                  <a:lnTo>
                    <a:pt x="3216" y="1032"/>
                  </a:lnTo>
                  <a:lnTo>
                    <a:pt x="3268" y="1028"/>
                  </a:lnTo>
                  <a:lnTo>
                    <a:pt x="3292" y="1020"/>
                  </a:lnTo>
                  <a:lnTo>
                    <a:pt x="3344" y="1004"/>
                  </a:lnTo>
                  <a:lnTo>
                    <a:pt x="3380" y="984"/>
                  </a:lnTo>
                  <a:lnTo>
                    <a:pt x="3396" y="960"/>
                  </a:lnTo>
                  <a:lnTo>
                    <a:pt x="3408" y="948"/>
                  </a:lnTo>
                  <a:lnTo>
                    <a:pt x="3416" y="924"/>
                  </a:lnTo>
                  <a:lnTo>
                    <a:pt x="3408" y="920"/>
                  </a:lnTo>
                  <a:lnTo>
                    <a:pt x="3396" y="888"/>
                  </a:lnTo>
                  <a:lnTo>
                    <a:pt x="3372" y="872"/>
                  </a:lnTo>
                  <a:lnTo>
                    <a:pt x="3336" y="852"/>
                  </a:lnTo>
                  <a:lnTo>
                    <a:pt x="3300" y="840"/>
                  </a:lnTo>
                  <a:lnTo>
                    <a:pt x="3232" y="828"/>
                  </a:lnTo>
                  <a:lnTo>
                    <a:pt x="3196" y="828"/>
                  </a:lnTo>
                  <a:lnTo>
                    <a:pt x="3124" y="808"/>
                  </a:lnTo>
                  <a:lnTo>
                    <a:pt x="3088" y="808"/>
                  </a:lnTo>
                  <a:lnTo>
                    <a:pt x="2920" y="796"/>
                  </a:lnTo>
                  <a:lnTo>
                    <a:pt x="2796" y="772"/>
                  </a:lnTo>
                  <a:lnTo>
                    <a:pt x="2732" y="756"/>
                  </a:lnTo>
                  <a:lnTo>
                    <a:pt x="2708" y="748"/>
                  </a:lnTo>
                  <a:lnTo>
                    <a:pt x="2672" y="724"/>
                  </a:lnTo>
                  <a:lnTo>
                    <a:pt x="2640" y="712"/>
                  </a:lnTo>
                  <a:lnTo>
                    <a:pt x="2648" y="712"/>
                  </a:lnTo>
                  <a:lnTo>
                    <a:pt x="2636" y="708"/>
                  </a:lnTo>
                  <a:lnTo>
                    <a:pt x="2600" y="696"/>
                  </a:lnTo>
                  <a:lnTo>
                    <a:pt x="2568" y="672"/>
                  </a:lnTo>
                  <a:lnTo>
                    <a:pt x="2556" y="652"/>
                  </a:lnTo>
                  <a:lnTo>
                    <a:pt x="2544" y="628"/>
                  </a:lnTo>
                  <a:lnTo>
                    <a:pt x="2548" y="600"/>
                  </a:lnTo>
                  <a:lnTo>
                    <a:pt x="2564" y="580"/>
                  </a:lnTo>
                  <a:lnTo>
                    <a:pt x="2580" y="564"/>
                  </a:lnTo>
                  <a:lnTo>
                    <a:pt x="2624" y="532"/>
                  </a:lnTo>
                  <a:lnTo>
                    <a:pt x="2672" y="512"/>
                  </a:lnTo>
                  <a:lnTo>
                    <a:pt x="2732" y="496"/>
                  </a:lnTo>
                  <a:lnTo>
                    <a:pt x="2852" y="464"/>
                  </a:lnTo>
                  <a:lnTo>
                    <a:pt x="2884" y="452"/>
                  </a:lnTo>
                  <a:lnTo>
                    <a:pt x="2912" y="436"/>
                  </a:lnTo>
                  <a:lnTo>
                    <a:pt x="2932" y="416"/>
                  </a:lnTo>
                  <a:lnTo>
                    <a:pt x="2936" y="400"/>
                  </a:lnTo>
                  <a:lnTo>
                    <a:pt x="2936" y="388"/>
                  </a:lnTo>
                  <a:lnTo>
                    <a:pt x="2932" y="376"/>
                  </a:lnTo>
                  <a:lnTo>
                    <a:pt x="2920" y="356"/>
                  </a:lnTo>
                  <a:lnTo>
                    <a:pt x="2936" y="356"/>
                  </a:lnTo>
                  <a:lnTo>
                    <a:pt x="2972" y="368"/>
                  </a:lnTo>
                  <a:lnTo>
                    <a:pt x="2996" y="380"/>
                  </a:lnTo>
                  <a:lnTo>
                    <a:pt x="3004" y="388"/>
                  </a:lnTo>
                  <a:lnTo>
                    <a:pt x="3008" y="400"/>
                  </a:lnTo>
                  <a:lnTo>
                    <a:pt x="3004" y="412"/>
                  </a:lnTo>
                  <a:lnTo>
                    <a:pt x="2992" y="424"/>
                  </a:lnTo>
                  <a:lnTo>
                    <a:pt x="2956" y="448"/>
                  </a:lnTo>
                  <a:lnTo>
                    <a:pt x="2920" y="460"/>
                  </a:lnTo>
                  <a:lnTo>
                    <a:pt x="2884" y="472"/>
                  </a:lnTo>
                  <a:lnTo>
                    <a:pt x="2852" y="476"/>
                  </a:lnTo>
                  <a:lnTo>
                    <a:pt x="2808" y="484"/>
                  </a:lnTo>
                  <a:lnTo>
                    <a:pt x="2724" y="500"/>
                  </a:lnTo>
                  <a:lnTo>
                    <a:pt x="2688" y="520"/>
                  </a:lnTo>
                  <a:lnTo>
                    <a:pt x="2648" y="544"/>
                  </a:lnTo>
                  <a:lnTo>
                    <a:pt x="2616" y="576"/>
                  </a:lnTo>
                  <a:lnTo>
                    <a:pt x="2604" y="592"/>
                  </a:lnTo>
                  <a:lnTo>
                    <a:pt x="2600" y="612"/>
                  </a:lnTo>
                  <a:lnTo>
                    <a:pt x="2600" y="628"/>
                  </a:lnTo>
                  <a:lnTo>
                    <a:pt x="2604" y="648"/>
                  </a:lnTo>
                  <a:lnTo>
                    <a:pt x="2624" y="672"/>
                  </a:lnTo>
                  <a:lnTo>
                    <a:pt x="2652" y="700"/>
                  </a:lnTo>
                  <a:lnTo>
                    <a:pt x="2700" y="732"/>
                  </a:lnTo>
                  <a:lnTo>
                    <a:pt x="2780" y="760"/>
                  </a:lnTo>
                  <a:lnTo>
                    <a:pt x="2896" y="780"/>
                  </a:lnTo>
                  <a:lnTo>
                    <a:pt x="3040" y="784"/>
                  </a:lnTo>
                  <a:lnTo>
                    <a:pt x="3160" y="796"/>
                  </a:lnTo>
                  <a:lnTo>
                    <a:pt x="3252" y="808"/>
                  </a:lnTo>
                  <a:lnTo>
                    <a:pt x="3292" y="816"/>
                  </a:lnTo>
                  <a:lnTo>
                    <a:pt x="3396" y="832"/>
                  </a:lnTo>
                  <a:lnTo>
                    <a:pt x="3444" y="852"/>
                  </a:lnTo>
                  <a:lnTo>
                    <a:pt x="3488" y="876"/>
                  </a:lnTo>
                  <a:lnTo>
                    <a:pt x="3524" y="908"/>
                  </a:lnTo>
                  <a:lnTo>
                    <a:pt x="3528" y="920"/>
                  </a:lnTo>
                  <a:lnTo>
                    <a:pt x="3528" y="936"/>
                  </a:lnTo>
                  <a:lnTo>
                    <a:pt x="3528" y="948"/>
                  </a:lnTo>
                  <a:lnTo>
                    <a:pt x="3504" y="972"/>
                  </a:lnTo>
                  <a:lnTo>
                    <a:pt x="3488" y="992"/>
                  </a:lnTo>
                  <a:lnTo>
                    <a:pt x="3464" y="1004"/>
                  </a:lnTo>
                  <a:lnTo>
                    <a:pt x="3428" y="1008"/>
                  </a:lnTo>
                  <a:lnTo>
                    <a:pt x="3380" y="1016"/>
                  </a:lnTo>
                  <a:lnTo>
                    <a:pt x="3240" y="1040"/>
                  </a:lnTo>
                  <a:lnTo>
                    <a:pt x="3124" y="1052"/>
                  </a:lnTo>
                  <a:lnTo>
                    <a:pt x="3044" y="1068"/>
                  </a:lnTo>
                  <a:lnTo>
                    <a:pt x="3004" y="1088"/>
                  </a:lnTo>
                  <a:lnTo>
                    <a:pt x="2992" y="1092"/>
                  </a:lnTo>
                  <a:lnTo>
                    <a:pt x="2960" y="1112"/>
                  </a:lnTo>
                  <a:lnTo>
                    <a:pt x="2936" y="1124"/>
                  </a:lnTo>
                  <a:lnTo>
                    <a:pt x="2924" y="1144"/>
                  </a:lnTo>
                  <a:lnTo>
                    <a:pt x="2920" y="1168"/>
                  </a:lnTo>
                  <a:lnTo>
                    <a:pt x="2924" y="1184"/>
                  </a:lnTo>
                  <a:lnTo>
                    <a:pt x="2936" y="1204"/>
                  </a:lnTo>
                  <a:lnTo>
                    <a:pt x="2960" y="1220"/>
                  </a:lnTo>
                  <a:lnTo>
                    <a:pt x="3028" y="1256"/>
                  </a:lnTo>
                  <a:lnTo>
                    <a:pt x="3120" y="1288"/>
                  </a:lnTo>
                  <a:lnTo>
                    <a:pt x="3216" y="1304"/>
                  </a:lnTo>
                  <a:lnTo>
                    <a:pt x="3312" y="1324"/>
                  </a:lnTo>
                  <a:lnTo>
                    <a:pt x="3480" y="1348"/>
                  </a:lnTo>
                  <a:lnTo>
                    <a:pt x="3552" y="1352"/>
                  </a:lnTo>
                  <a:lnTo>
                    <a:pt x="3576" y="1352"/>
                  </a:lnTo>
                  <a:lnTo>
                    <a:pt x="3576" y="1348"/>
                  </a:lnTo>
                  <a:lnTo>
                    <a:pt x="3552" y="1348"/>
                  </a:lnTo>
                  <a:lnTo>
                    <a:pt x="3480" y="1340"/>
                  </a:lnTo>
                  <a:lnTo>
                    <a:pt x="3312" y="1316"/>
                  </a:lnTo>
                  <a:lnTo>
                    <a:pt x="3216" y="1304"/>
                  </a:lnTo>
                  <a:lnTo>
                    <a:pt x="3120" y="1280"/>
                  </a:lnTo>
                  <a:lnTo>
                    <a:pt x="3032" y="1252"/>
                  </a:lnTo>
                  <a:lnTo>
                    <a:pt x="2968" y="1220"/>
                  </a:lnTo>
                  <a:lnTo>
                    <a:pt x="2944" y="1204"/>
                  </a:lnTo>
                  <a:lnTo>
                    <a:pt x="2932" y="1180"/>
                  </a:lnTo>
                  <a:lnTo>
                    <a:pt x="2924" y="1168"/>
                  </a:lnTo>
                  <a:lnTo>
                    <a:pt x="2932" y="1148"/>
                  </a:lnTo>
                  <a:lnTo>
                    <a:pt x="2944" y="1132"/>
                  </a:lnTo>
                  <a:lnTo>
                    <a:pt x="2960" y="1112"/>
                  </a:lnTo>
                  <a:lnTo>
                    <a:pt x="2992" y="1100"/>
                  </a:lnTo>
                  <a:lnTo>
                    <a:pt x="3004" y="1092"/>
                  </a:lnTo>
                  <a:lnTo>
                    <a:pt x="3052" y="1076"/>
                  </a:lnTo>
                  <a:lnTo>
                    <a:pt x="3124" y="1056"/>
                  </a:lnTo>
                  <a:lnTo>
                    <a:pt x="3240" y="1044"/>
                  </a:lnTo>
                  <a:lnTo>
                    <a:pt x="3380" y="1020"/>
                  </a:lnTo>
                  <a:lnTo>
                    <a:pt x="3428" y="1016"/>
                  </a:lnTo>
                  <a:lnTo>
                    <a:pt x="3464" y="1008"/>
                  </a:lnTo>
                  <a:lnTo>
                    <a:pt x="3492" y="992"/>
                  </a:lnTo>
                  <a:lnTo>
                    <a:pt x="3512" y="980"/>
                  </a:lnTo>
                  <a:lnTo>
                    <a:pt x="3528" y="948"/>
                  </a:lnTo>
                  <a:lnTo>
                    <a:pt x="3536" y="936"/>
                  </a:lnTo>
                  <a:lnTo>
                    <a:pt x="3536" y="920"/>
                  </a:lnTo>
                  <a:lnTo>
                    <a:pt x="3524" y="896"/>
                  </a:lnTo>
                  <a:lnTo>
                    <a:pt x="3504" y="884"/>
                  </a:lnTo>
                  <a:lnTo>
                    <a:pt x="3480" y="864"/>
                  </a:lnTo>
                  <a:lnTo>
                    <a:pt x="3420" y="840"/>
                  </a:lnTo>
                  <a:lnTo>
                    <a:pt x="3360" y="820"/>
                  </a:lnTo>
                  <a:lnTo>
                    <a:pt x="3408" y="828"/>
                  </a:lnTo>
                  <a:lnTo>
                    <a:pt x="3476" y="832"/>
                  </a:lnTo>
                  <a:lnTo>
                    <a:pt x="3536" y="860"/>
                  </a:lnTo>
                  <a:lnTo>
                    <a:pt x="3560" y="876"/>
                  </a:lnTo>
                  <a:lnTo>
                    <a:pt x="3576" y="896"/>
                  </a:lnTo>
                  <a:lnTo>
                    <a:pt x="3576" y="888"/>
                  </a:lnTo>
                  <a:lnTo>
                    <a:pt x="3560" y="872"/>
                  </a:lnTo>
                  <a:lnTo>
                    <a:pt x="3536" y="852"/>
                  </a:lnTo>
                  <a:lnTo>
                    <a:pt x="3576" y="860"/>
                  </a:lnTo>
                  <a:lnTo>
                    <a:pt x="3576" y="852"/>
                  </a:lnTo>
                  <a:lnTo>
                    <a:pt x="3524" y="848"/>
                  </a:lnTo>
                  <a:lnTo>
                    <a:pt x="3464" y="828"/>
                  </a:lnTo>
                  <a:lnTo>
                    <a:pt x="3408" y="820"/>
                  </a:lnTo>
                  <a:lnTo>
                    <a:pt x="3336" y="816"/>
                  </a:lnTo>
                  <a:lnTo>
                    <a:pt x="3252" y="804"/>
                  </a:lnTo>
                  <a:lnTo>
                    <a:pt x="3172" y="792"/>
                  </a:lnTo>
                  <a:lnTo>
                    <a:pt x="3076" y="784"/>
                  </a:lnTo>
                  <a:lnTo>
                    <a:pt x="3028" y="772"/>
                  </a:lnTo>
                  <a:lnTo>
                    <a:pt x="2936" y="736"/>
                  </a:lnTo>
                  <a:lnTo>
                    <a:pt x="2888" y="708"/>
                  </a:lnTo>
                  <a:lnTo>
                    <a:pt x="2848" y="688"/>
                  </a:lnTo>
                  <a:lnTo>
                    <a:pt x="2816" y="652"/>
                  </a:lnTo>
                  <a:lnTo>
                    <a:pt x="2808" y="640"/>
                  </a:lnTo>
                  <a:lnTo>
                    <a:pt x="2808" y="624"/>
                  </a:lnTo>
                  <a:lnTo>
                    <a:pt x="2808" y="604"/>
                  </a:lnTo>
                  <a:lnTo>
                    <a:pt x="2824" y="580"/>
                  </a:lnTo>
                  <a:lnTo>
                    <a:pt x="2840" y="564"/>
                  </a:lnTo>
                  <a:lnTo>
                    <a:pt x="2864" y="532"/>
                  </a:lnTo>
                  <a:lnTo>
                    <a:pt x="2908" y="508"/>
                  </a:lnTo>
                  <a:lnTo>
                    <a:pt x="2960" y="488"/>
                  </a:lnTo>
                  <a:lnTo>
                    <a:pt x="3028" y="472"/>
                  </a:lnTo>
                  <a:lnTo>
                    <a:pt x="3132" y="460"/>
                  </a:lnTo>
                  <a:lnTo>
                    <a:pt x="3056" y="472"/>
                  </a:lnTo>
                  <a:lnTo>
                    <a:pt x="3004" y="488"/>
                  </a:lnTo>
                  <a:lnTo>
                    <a:pt x="2956" y="508"/>
                  </a:lnTo>
                  <a:lnTo>
                    <a:pt x="2924" y="532"/>
                  </a:lnTo>
                  <a:lnTo>
                    <a:pt x="2884" y="568"/>
                  </a:lnTo>
                  <a:lnTo>
                    <a:pt x="2872" y="580"/>
                  </a:lnTo>
                  <a:lnTo>
                    <a:pt x="2860" y="612"/>
                  </a:lnTo>
                  <a:lnTo>
                    <a:pt x="2864" y="640"/>
                  </a:lnTo>
                  <a:lnTo>
                    <a:pt x="2884" y="664"/>
                  </a:lnTo>
                  <a:lnTo>
                    <a:pt x="2908" y="688"/>
                  </a:lnTo>
                  <a:lnTo>
                    <a:pt x="2968" y="720"/>
                  </a:lnTo>
                  <a:lnTo>
                    <a:pt x="3020" y="736"/>
                  </a:lnTo>
                  <a:lnTo>
                    <a:pt x="3052" y="744"/>
                  </a:lnTo>
                  <a:lnTo>
                    <a:pt x="3160" y="772"/>
                  </a:lnTo>
                  <a:lnTo>
                    <a:pt x="3264" y="796"/>
                  </a:lnTo>
                  <a:lnTo>
                    <a:pt x="3348" y="808"/>
                  </a:lnTo>
                  <a:lnTo>
                    <a:pt x="3420" y="816"/>
                  </a:lnTo>
                  <a:lnTo>
                    <a:pt x="3524" y="816"/>
                  </a:lnTo>
                  <a:lnTo>
                    <a:pt x="3560" y="808"/>
                  </a:lnTo>
                  <a:lnTo>
                    <a:pt x="3576" y="820"/>
                  </a:lnTo>
                  <a:lnTo>
                    <a:pt x="3576" y="816"/>
                  </a:lnTo>
                  <a:lnTo>
                    <a:pt x="3560" y="804"/>
                  </a:lnTo>
                  <a:lnTo>
                    <a:pt x="3536" y="780"/>
                  </a:lnTo>
                  <a:lnTo>
                    <a:pt x="3536" y="760"/>
                  </a:lnTo>
                  <a:lnTo>
                    <a:pt x="3548" y="748"/>
                  </a:lnTo>
                  <a:lnTo>
                    <a:pt x="3572" y="736"/>
                  </a:lnTo>
                  <a:lnTo>
                    <a:pt x="3576" y="736"/>
                  </a:lnTo>
                  <a:lnTo>
                    <a:pt x="3576" y="732"/>
                  </a:lnTo>
                  <a:lnTo>
                    <a:pt x="3572" y="732"/>
                  </a:lnTo>
                  <a:lnTo>
                    <a:pt x="3476" y="712"/>
                  </a:lnTo>
                  <a:lnTo>
                    <a:pt x="3408" y="696"/>
                  </a:lnTo>
                  <a:lnTo>
                    <a:pt x="3368" y="672"/>
                  </a:lnTo>
                  <a:lnTo>
                    <a:pt x="3348" y="648"/>
                  </a:lnTo>
                  <a:lnTo>
                    <a:pt x="3344" y="616"/>
                  </a:lnTo>
                  <a:lnTo>
                    <a:pt x="3344" y="612"/>
                  </a:lnTo>
                  <a:lnTo>
                    <a:pt x="3356" y="588"/>
                  </a:lnTo>
                  <a:lnTo>
                    <a:pt x="3380" y="568"/>
                  </a:lnTo>
                  <a:lnTo>
                    <a:pt x="3408" y="548"/>
                  </a:lnTo>
                  <a:lnTo>
                    <a:pt x="3440" y="532"/>
                  </a:lnTo>
                  <a:lnTo>
                    <a:pt x="3512" y="512"/>
                  </a:lnTo>
                  <a:lnTo>
                    <a:pt x="3576" y="500"/>
                  </a:lnTo>
                  <a:lnTo>
                    <a:pt x="3576" y="496"/>
                  </a:lnTo>
                  <a:lnTo>
                    <a:pt x="3504" y="508"/>
                  </a:lnTo>
                  <a:lnTo>
                    <a:pt x="3432" y="532"/>
                  </a:lnTo>
                  <a:lnTo>
                    <a:pt x="3404" y="544"/>
                  </a:lnTo>
                  <a:lnTo>
                    <a:pt x="3372" y="564"/>
                  </a:lnTo>
                  <a:lnTo>
                    <a:pt x="3356" y="580"/>
                  </a:lnTo>
                  <a:lnTo>
                    <a:pt x="3336" y="604"/>
                  </a:lnTo>
                  <a:lnTo>
                    <a:pt x="3336" y="616"/>
                  </a:lnTo>
                  <a:lnTo>
                    <a:pt x="3336" y="628"/>
                  </a:lnTo>
                  <a:lnTo>
                    <a:pt x="3344" y="648"/>
                  </a:lnTo>
                  <a:lnTo>
                    <a:pt x="3360" y="672"/>
                  </a:lnTo>
                  <a:lnTo>
                    <a:pt x="3404" y="696"/>
                  </a:lnTo>
                  <a:lnTo>
                    <a:pt x="3464" y="712"/>
                  </a:lnTo>
                  <a:lnTo>
                    <a:pt x="3560" y="736"/>
                  </a:lnTo>
                  <a:lnTo>
                    <a:pt x="3540" y="744"/>
                  </a:lnTo>
                  <a:lnTo>
                    <a:pt x="3528" y="756"/>
                  </a:lnTo>
                  <a:lnTo>
                    <a:pt x="3528" y="768"/>
                  </a:lnTo>
                  <a:lnTo>
                    <a:pt x="3464" y="760"/>
                  </a:lnTo>
                  <a:lnTo>
                    <a:pt x="3312" y="744"/>
                  </a:lnTo>
                  <a:lnTo>
                    <a:pt x="3232" y="724"/>
                  </a:lnTo>
                  <a:lnTo>
                    <a:pt x="3168" y="700"/>
                  </a:lnTo>
                  <a:lnTo>
                    <a:pt x="3136" y="688"/>
                  </a:lnTo>
                  <a:lnTo>
                    <a:pt x="3112" y="672"/>
                  </a:lnTo>
                  <a:lnTo>
                    <a:pt x="3100" y="652"/>
                  </a:lnTo>
                  <a:lnTo>
                    <a:pt x="3088" y="636"/>
                  </a:lnTo>
                  <a:lnTo>
                    <a:pt x="3088" y="624"/>
                  </a:lnTo>
                  <a:lnTo>
                    <a:pt x="3096" y="604"/>
                  </a:lnTo>
                  <a:lnTo>
                    <a:pt x="3108" y="588"/>
                  </a:lnTo>
                  <a:lnTo>
                    <a:pt x="3144" y="548"/>
                  </a:lnTo>
                  <a:lnTo>
                    <a:pt x="3172" y="532"/>
                  </a:lnTo>
                  <a:lnTo>
                    <a:pt x="3216" y="520"/>
                  </a:lnTo>
                  <a:lnTo>
                    <a:pt x="3264" y="500"/>
                  </a:lnTo>
                  <a:lnTo>
                    <a:pt x="3324" y="488"/>
                  </a:lnTo>
                  <a:lnTo>
                    <a:pt x="3396" y="476"/>
                  </a:lnTo>
                  <a:lnTo>
                    <a:pt x="3480" y="464"/>
                  </a:lnTo>
                  <a:lnTo>
                    <a:pt x="3576" y="460"/>
                  </a:lnTo>
                  <a:lnTo>
                    <a:pt x="3576" y="452"/>
                  </a:lnTo>
                  <a:lnTo>
                    <a:pt x="3480" y="464"/>
                  </a:lnTo>
                  <a:lnTo>
                    <a:pt x="3396" y="472"/>
                  </a:lnTo>
                  <a:lnTo>
                    <a:pt x="3324" y="484"/>
                  </a:lnTo>
                  <a:lnTo>
                    <a:pt x="3256" y="496"/>
                  </a:lnTo>
                  <a:lnTo>
                    <a:pt x="3208" y="512"/>
                  </a:lnTo>
                  <a:lnTo>
                    <a:pt x="3172" y="532"/>
                  </a:lnTo>
                  <a:lnTo>
                    <a:pt x="3144" y="548"/>
                  </a:lnTo>
                  <a:lnTo>
                    <a:pt x="3120" y="568"/>
                  </a:lnTo>
                  <a:lnTo>
                    <a:pt x="3100" y="588"/>
                  </a:lnTo>
                  <a:lnTo>
                    <a:pt x="3088" y="604"/>
                  </a:lnTo>
                  <a:lnTo>
                    <a:pt x="3088" y="624"/>
                  </a:lnTo>
                  <a:lnTo>
                    <a:pt x="3088" y="636"/>
                  </a:lnTo>
                  <a:lnTo>
                    <a:pt x="3088" y="652"/>
                  </a:lnTo>
                  <a:lnTo>
                    <a:pt x="3100" y="664"/>
                  </a:lnTo>
                  <a:lnTo>
                    <a:pt x="3136" y="696"/>
                  </a:lnTo>
                  <a:lnTo>
                    <a:pt x="3184" y="712"/>
                  </a:lnTo>
                  <a:lnTo>
                    <a:pt x="3244" y="732"/>
                  </a:lnTo>
                  <a:lnTo>
                    <a:pt x="3380" y="756"/>
                  </a:lnTo>
                  <a:lnTo>
                    <a:pt x="3480" y="768"/>
                  </a:lnTo>
                  <a:lnTo>
                    <a:pt x="3372" y="760"/>
                  </a:lnTo>
                  <a:lnTo>
                    <a:pt x="3304" y="748"/>
                  </a:lnTo>
                  <a:lnTo>
                    <a:pt x="3240" y="736"/>
                  </a:lnTo>
                  <a:lnTo>
                    <a:pt x="3180" y="720"/>
                  </a:lnTo>
                  <a:lnTo>
                    <a:pt x="3120" y="700"/>
                  </a:lnTo>
                  <a:lnTo>
                    <a:pt x="3076" y="664"/>
                  </a:lnTo>
                  <a:lnTo>
                    <a:pt x="3056" y="648"/>
                  </a:lnTo>
                  <a:lnTo>
                    <a:pt x="3044" y="624"/>
                  </a:lnTo>
                  <a:lnTo>
                    <a:pt x="3044" y="612"/>
                  </a:lnTo>
                  <a:lnTo>
                    <a:pt x="3052" y="592"/>
                  </a:lnTo>
                  <a:lnTo>
                    <a:pt x="3056" y="576"/>
                  </a:lnTo>
                  <a:lnTo>
                    <a:pt x="3084" y="556"/>
                  </a:lnTo>
                  <a:lnTo>
                    <a:pt x="3120" y="524"/>
                  </a:lnTo>
                  <a:lnTo>
                    <a:pt x="3180" y="508"/>
                  </a:lnTo>
                  <a:lnTo>
                    <a:pt x="3264" y="488"/>
                  </a:lnTo>
                  <a:lnTo>
                    <a:pt x="3380" y="472"/>
                  </a:lnTo>
                  <a:lnTo>
                    <a:pt x="3576" y="440"/>
                  </a:lnTo>
                  <a:lnTo>
                    <a:pt x="3576" y="436"/>
                  </a:lnTo>
                  <a:lnTo>
                    <a:pt x="3380" y="464"/>
                  </a:lnTo>
                  <a:lnTo>
                    <a:pt x="3264" y="484"/>
                  </a:lnTo>
                  <a:lnTo>
                    <a:pt x="3172" y="500"/>
                  </a:lnTo>
                  <a:lnTo>
                    <a:pt x="3112" y="524"/>
                  </a:lnTo>
                  <a:lnTo>
                    <a:pt x="3076" y="548"/>
                  </a:lnTo>
                  <a:lnTo>
                    <a:pt x="3052" y="576"/>
                  </a:lnTo>
                  <a:lnTo>
                    <a:pt x="3044" y="592"/>
                  </a:lnTo>
                  <a:lnTo>
                    <a:pt x="3044" y="612"/>
                  </a:lnTo>
                  <a:lnTo>
                    <a:pt x="3044" y="628"/>
                  </a:lnTo>
                  <a:lnTo>
                    <a:pt x="3056" y="652"/>
                  </a:lnTo>
                  <a:lnTo>
                    <a:pt x="3084" y="676"/>
                  </a:lnTo>
                  <a:lnTo>
                    <a:pt x="3108" y="696"/>
                  </a:lnTo>
                  <a:lnTo>
                    <a:pt x="3144" y="708"/>
                  </a:lnTo>
                  <a:lnTo>
                    <a:pt x="3216" y="736"/>
                  </a:lnTo>
                  <a:lnTo>
                    <a:pt x="3300" y="756"/>
                  </a:lnTo>
                  <a:lnTo>
                    <a:pt x="3380" y="768"/>
                  </a:lnTo>
                  <a:lnTo>
                    <a:pt x="3452" y="772"/>
                  </a:lnTo>
                  <a:lnTo>
                    <a:pt x="3528" y="772"/>
                  </a:lnTo>
                  <a:lnTo>
                    <a:pt x="3540" y="784"/>
                  </a:lnTo>
                  <a:lnTo>
                    <a:pt x="3444" y="784"/>
                  </a:lnTo>
                  <a:lnTo>
                    <a:pt x="3276" y="768"/>
                  </a:lnTo>
                  <a:lnTo>
                    <a:pt x="3184" y="748"/>
                  </a:lnTo>
                  <a:lnTo>
                    <a:pt x="3100" y="732"/>
                  </a:lnTo>
                  <a:lnTo>
                    <a:pt x="3028" y="700"/>
                  </a:lnTo>
                  <a:lnTo>
                    <a:pt x="2996" y="696"/>
                  </a:lnTo>
                  <a:lnTo>
                    <a:pt x="2980" y="676"/>
                  </a:lnTo>
                  <a:lnTo>
                    <a:pt x="2960" y="652"/>
                  </a:lnTo>
                  <a:lnTo>
                    <a:pt x="2948" y="628"/>
                  </a:lnTo>
                  <a:lnTo>
                    <a:pt x="2944" y="600"/>
                  </a:lnTo>
                  <a:lnTo>
                    <a:pt x="2956" y="580"/>
                  </a:lnTo>
                  <a:lnTo>
                    <a:pt x="2968" y="564"/>
                  </a:lnTo>
                  <a:lnTo>
                    <a:pt x="2992" y="544"/>
                  </a:lnTo>
                  <a:lnTo>
                    <a:pt x="3028" y="532"/>
                  </a:lnTo>
                  <a:lnTo>
                    <a:pt x="3044" y="520"/>
                  </a:lnTo>
                  <a:lnTo>
                    <a:pt x="3100" y="500"/>
                  </a:lnTo>
                  <a:lnTo>
                    <a:pt x="3184" y="476"/>
                  </a:lnTo>
                  <a:lnTo>
                    <a:pt x="3304" y="452"/>
                  </a:lnTo>
                  <a:lnTo>
                    <a:pt x="3324" y="452"/>
                  </a:lnTo>
                  <a:lnTo>
                    <a:pt x="3420" y="440"/>
                  </a:lnTo>
                  <a:lnTo>
                    <a:pt x="3500" y="428"/>
                  </a:lnTo>
                  <a:lnTo>
                    <a:pt x="3576" y="416"/>
                  </a:lnTo>
                  <a:lnTo>
                    <a:pt x="3576" y="412"/>
                  </a:lnTo>
                  <a:lnTo>
                    <a:pt x="3468" y="428"/>
                  </a:lnTo>
                  <a:lnTo>
                    <a:pt x="3368" y="440"/>
                  </a:lnTo>
                  <a:lnTo>
                    <a:pt x="3416" y="428"/>
                  </a:lnTo>
                  <a:lnTo>
                    <a:pt x="3432" y="416"/>
                  </a:lnTo>
                  <a:lnTo>
                    <a:pt x="3452" y="400"/>
                  </a:lnTo>
                  <a:lnTo>
                    <a:pt x="3444" y="400"/>
                  </a:lnTo>
                  <a:lnTo>
                    <a:pt x="3576" y="392"/>
                  </a:lnTo>
                  <a:lnTo>
                    <a:pt x="3576" y="388"/>
                  </a:lnTo>
                  <a:lnTo>
                    <a:pt x="3432" y="392"/>
                  </a:lnTo>
                  <a:lnTo>
                    <a:pt x="3304" y="392"/>
                  </a:lnTo>
                  <a:lnTo>
                    <a:pt x="3108" y="380"/>
                  </a:lnTo>
                  <a:lnTo>
                    <a:pt x="3100" y="376"/>
                  </a:lnTo>
                  <a:lnTo>
                    <a:pt x="3100" y="380"/>
                  </a:lnTo>
                  <a:lnTo>
                    <a:pt x="2980" y="364"/>
                  </a:lnTo>
                  <a:lnTo>
                    <a:pt x="2936" y="356"/>
                  </a:lnTo>
                  <a:lnTo>
                    <a:pt x="2912" y="352"/>
                  </a:lnTo>
                  <a:lnTo>
                    <a:pt x="2864" y="328"/>
                  </a:lnTo>
                  <a:lnTo>
                    <a:pt x="2848" y="316"/>
                  </a:lnTo>
                  <a:lnTo>
                    <a:pt x="2840" y="296"/>
                  </a:lnTo>
                  <a:lnTo>
                    <a:pt x="2836" y="292"/>
                  </a:lnTo>
                  <a:lnTo>
                    <a:pt x="2840" y="284"/>
                  </a:lnTo>
                  <a:lnTo>
                    <a:pt x="2848" y="264"/>
                  </a:lnTo>
                  <a:lnTo>
                    <a:pt x="2872" y="248"/>
                  </a:lnTo>
                  <a:lnTo>
                    <a:pt x="2924" y="228"/>
                  </a:lnTo>
                  <a:lnTo>
                    <a:pt x="2992" y="204"/>
                  </a:lnTo>
                  <a:lnTo>
                    <a:pt x="3084" y="188"/>
                  </a:lnTo>
                  <a:lnTo>
                    <a:pt x="3216" y="168"/>
                  </a:lnTo>
                  <a:lnTo>
                    <a:pt x="3220" y="168"/>
                  </a:lnTo>
                  <a:lnTo>
                    <a:pt x="3268" y="168"/>
                  </a:lnTo>
                  <a:lnTo>
                    <a:pt x="3324" y="168"/>
                  </a:lnTo>
                  <a:lnTo>
                    <a:pt x="3444" y="156"/>
                  </a:lnTo>
                  <a:lnTo>
                    <a:pt x="3456" y="164"/>
                  </a:lnTo>
                  <a:lnTo>
                    <a:pt x="3456" y="156"/>
                  </a:lnTo>
                  <a:lnTo>
                    <a:pt x="3540" y="144"/>
                  </a:lnTo>
                  <a:lnTo>
                    <a:pt x="3576" y="140"/>
                  </a:lnTo>
                  <a:lnTo>
                    <a:pt x="3576" y="132"/>
                  </a:lnTo>
                  <a:lnTo>
                    <a:pt x="3540" y="140"/>
                  </a:lnTo>
                  <a:lnTo>
                    <a:pt x="3456" y="128"/>
                  </a:lnTo>
                  <a:lnTo>
                    <a:pt x="3396" y="108"/>
                  </a:lnTo>
                  <a:lnTo>
                    <a:pt x="3380" y="96"/>
                  </a:lnTo>
                  <a:lnTo>
                    <a:pt x="3360" y="8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5" name="図形 24"/>
            <p:cNvSpPr>
              <a:spLocks/>
            </p:cNvSpPr>
            <p:nvPr/>
          </p:nvSpPr>
          <p:spPr bwMode="auto">
            <a:xfrm>
              <a:off x="2632" y="48"/>
              <a:ext cx="84" cy="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6" y="0"/>
                </a:cxn>
                <a:cxn ang="0">
                  <a:pos x="68" y="20"/>
                </a:cxn>
                <a:cxn ang="0">
                  <a:pos x="84" y="36"/>
                </a:cxn>
                <a:cxn ang="0">
                  <a:pos x="36" y="20"/>
                </a:cxn>
                <a:cxn ang="0">
                  <a:pos x="0" y="0"/>
                </a:cxn>
              </a:cxnLst>
              <a:rect l="0" t="0" r="0" b="0"/>
              <a:pathLst>
                <a:path w="84" h="36">
                  <a:moveTo>
                    <a:pt x="0" y="0"/>
                  </a:moveTo>
                  <a:lnTo>
                    <a:pt x="56" y="0"/>
                  </a:lnTo>
                  <a:lnTo>
                    <a:pt x="68" y="20"/>
                  </a:lnTo>
                  <a:lnTo>
                    <a:pt x="84" y="36"/>
                  </a:lnTo>
                  <a:lnTo>
                    <a:pt x="36" y="2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6" name="図形 25"/>
            <p:cNvSpPr>
              <a:spLocks/>
            </p:cNvSpPr>
            <p:nvPr/>
          </p:nvSpPr>
          <p:spPr bwMode="auto">
            <a:xfrm>
              <a:off x="4904" y="884"/>
              <a:ext cx="104" cy="84"/>
            </a:xfrm>
            <a:custGeom>
              <a:avLst/>
              <a:gdLst/>
              <a:ahLst/>
              <a:cxnLst>
                <a:cxn ang="0">
                  <a:pos x="36" y="12"/>
                </a:cxn>
                <a:cxn ang="0">
                  <a:pos x="36" y="0"/>
                </a:cxn>
                <a:cxn ang="0">
                  <a:pos x="68" y="4"/>
                </a:cxn>
                <a:cxn ang="0">
                  <a:pos x="92" y="16"/>
                </a:cxn>
                <a:cxn ang="0">
                  <a:pos x="104" y="28"/>
                </a:cxn>
                <a:cxn ang="0">
                  <a:pos x="104" y="40"/>
                </a:cxn>
                <a:cxn ang="0">
                  <a:pos x="100" y="60"/>
                </a:cxn>
                <a:cxn ang="0">
                  <a:pos x="100" y="64"/>
                </a:cxn>
                <a:cxn ang="0">
                  <a:pos x="80" y="72"/>
                </a:cxn>
                <a:cxn ang="0">
                  <a:pos x="56" y="84"/>
                </a:cxn>
                <a:cxn ang="0">
                  <a:pos x="0" y="84"/>
                </a:cxn>
                <a:cxn ang="0">
                  <a:pos x="20" y="64"/>
                </a:cxn>
                <a:cxn ang="0">
                  <a:pos x="32" y="40"/>
                </a:cxn>
                <a:cxn ang="0">
                  <a:pos x="36" y="12"/>
                </a:cxn>
              </a:cxnLst>
              <a:rect l="0" t="0" r="0" b="0"/>
              <a:pathLst>
                <a:path w="104" h="84">
                  <a:moveTo>
                    <a:pt x="36" y="12"/>
                  </a:moveTo>
                  <a:lnTo>
                    <a:pt x="36" y="0"/>
                  </a:lnTo>
                  <a:lnTo>
                    <a:pt x="68" y="4"/>
                  </a:lnTo>
                  <a:lnTo>
                    <a:pt x="92" y="16"/>
                  </a:lnTo>
                  <a:lnTo>
                    <a:pt x="104" y="28"/>
                  </a:lnTo>
                  <a:lnTo>
                    <a:pt x="104" y="40"/>
                  </a:lnTo>
                  <a:lnTo>
                    <a:pt x="100" y="60"/>
                  </a:lnTo>
                  <a:lnTo>
                    <a:pt x="100" y="64"/>
                  </a:lnTo>
                  <a:lnTo>
                    <a:pt x="80" y="72"/>
                  </a:lnTo>
                  <a:lnTo>
                    <a:pt x="56" y="84"/>
                  </a:lnTo>
                  <a:lnTo>
                    <a:pt x="0" y="84"/>
                  </a:lnTo>
                  <a:lnTo>
                    <a:pt x="20" y="64"/>
                  </a:lnTo>
                  <a:lnTo>
                    <a:pt x="32" y="40"/>
                  </a:lnTo>
                  <a:lnTo>
                    <a:pt x="36" y="1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7" name="図形 26"/>
            <p:cNvSpPr>
              <a:spLocks/>
            </p:cNvSpPr>
            <p:nvPr/>
          </p:nvSpPr>
          <p:spPr bwMode="auto">
            <a:xfrm>
              <a:off x="4828" y="864"/>
              <a:ext cx="248" cy="132"/>
            </a:xfrm>
            <a:custGeom>
              <a:avLst/>
              <a:gdLst/>
              <a:ahLst/>
              <a:cxnLst>
                <a:cxn ang="0">
                  <a:pos x="48" y="116"/>
                </a:cxn>
                <a:cxn ang="0">
                  <a:pos x="72" y="108"/>
                </a:cxn>
                <a:cxn ang="0">
                  <a:pos x="124" y="104"/>
                </a:cxn>
                <a:cxn ang="0">
                  <a:pos x="164" y="96"/>
                </a:cxn>
                <a:cxn ang="0">
                  <a:pos x="176" y="84"/>
                </a:cxn>
                <a:cxn ang="0">
                  <a:pos x="180" y="80"/>
                </a:cxn>
                <a:cxn ang="0">
                  <a:pos x="188" y="60"/>
                </a:cxn>
                <a:cxn ang="0">
                  <a:pos x="188" y="48"/>
                </a:cxn>
                <a:cxn ang="0">
                  <a:pos x="168" y="32"/>
                </a:cxn>
                <a:cxn ang="0">
                  <a:pos x="148" y="20"/>
                </a:cxn>
                <a:cxn ang="0">
                  <a:pos x="112" y="12"/>
                </a:cxn>
                <a:cxn ang="0">
                  <a:pos x="112" y="0"/>
                </a:cxn>
                <a:cxn ang="0">
                  <a:pos x="168" y="0"/>
                </a:cxn>
                <a:cxn ang="0">
                  <a:pos x="204" y="12"/>
                </a:cxn>
                <a:cxn ang="0">
                  <a:pos x="236" y="24"/>
                </a:cxn>
                <a:cxn ang="0">
                  <a:pos x="248" y="44"/>
                </a:cxn>
                <a:cxn ang="0">
                  <a:pos x="248" y="60"/>
                </a:cxn>
                <a:cxn ang="0">
                  <a:pos x="240" y="72"/>
                </a:cxn>
                <a:cxn ang="0">
                  <a:pos x="236" y="84"/>
                </a:cxn>
                <a:cxn ang="0">
                  <a:pos x="224" y="96"/>
                </a:cxn>
                <a:cxn ang="0">
                  <a:pos x="200" y="108"/>
                </a:cxn>
                <a:cxn ang="0">
                  <a:pos x="164" y="120"/>
                </a:cxn>
                <a:cxn ang="0">
                  <a:pos x="112" y="128"/>
                </a:cxn>
                <a:cxn ang="0">
                  <a:pos x="52" y="132"/>
                </a:cxn>
                <a:cxn ang="0">
                  <a:pos x="0" y="132"/>
                </a:cxn>
                <a:cxn ang="0">
                  <a:pos x="48" y="116"/>
                </a:cxn>
              </a:cxnLst>
              <a:rect l="0" t="0" r="0" b="0"/>
              <a:pathLst>
                <a:path w="248" h="132">
                  <a:moveTo>
                    <a:pt x="48" y="116"/>
                  </a:moveTo>
                  <a:lnTo>
                    <a:pt x="72" y="108"/>
                  </a:lnTo>
                  <a:lnTo>
                    <a:pt x="124" y="104"/>
                  </a:lnTo>
                  <a:lnTo>
                    <a:pt x="164" y="96"/>
                  </a:lnTo>
                  <a:lnTo>
                    <a:pt x="176" y="84"/>
                  </a:lnTo>
                  <a:lnTo>
                    <a:pt x="180" y="80"/>
                  </a:lnTo>
                  <a:lnTo>
                    <a:pt x="188" y="60"/>
                  </a:lnTo>
                  <a:lnTo>
                    <a:pt x="188" y="48"/>
                  </a:lnTo>
                  <a:lnTo>
                    <a:pt x="168" y="32"/>
                  </a:lnTo>
                  <a:lnTo>
                    <a:pt x="148" y="20"/>
                  </a:lnTo>
                  <a:lnTo>
                    <a:pt x="112" y="12"/>
                  </a:lnTo>
                  <a:lnTo>
                    <a:pt x="112" y="0"/>
                  </a:lnTo>
                  <a:lnTo>
                    <a:pt x="168" y="0"/>
                  </a:lnTo>
                  <a:lnTo>
                    <a:pt x="204" y="12"/>
                  </a:lnTo>
                  <a:lnTo>
                    <a:pt x="236" y="24"/>
                  </a:lnTo>
                  <a:lnTo>
                    <a:pt x="248" y="44"/>
                  </a:lnTo>
                  <a:lnTo>
                    <a:pt x="248" y="60"/>
                  </a:lnTo>
                  <a:lnTo>
                    <a:pt x="240" y="72"/>
                  </a:lnTo>
                  <a:lnTo>
                    <a:pt x="236" y="84"/>
                  </a:lnTo>
                  <a:lnTo>
                    <a:pt x="224" y="96"/>
                  </a:lnTo>
                  <a:lnTo>
                    <a:pt x="200" y="108"/>
                  </a:lnTo>
                  <a:lnTo>
                    <a:pt x="164" y="120"/>
                  </a:lnTo>
                  <a:lnTo>
                    <a:pt x="112" y="128"/>
                  </a:lnTo>
                  <a:lnTo>
                    <a:pt x="52" y="132"/>
                  </a:lnTo>
                  <a:lnTo>
                    <a:pt x="0" y="132"/>
                  </a:lnTo>
                  <a:lnTo>
                    <a:pt x="48" y="11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8" name="図形 27"/>
            <p:cNvSpPr>
              <a:spLocks/>
            </p:cNvSpPr>
            <p:nvPr/>
          </p:nvSpPr>
          <p:spPr bwMode="auto">
            <a:xfrm>
              <a:off x="4772" y="1056"/>
              <a:ext cx="128" cy="176"/>
            </a:xfrm>
            <a:custGeom>
              <a:avLst/>
              <a:gdLst/>
              <a:ahLst/>
              <a:cxnLst>
                <a:cxn ang="0">
                  <a:pos x="0" y="116"/>
                </a:cxn>
                <a:cxn ang="0">
                  <a:pos x="0" y="100"/>
                </a:cxn>
                <a:cxn ang="0">
                  <a:pos x="8" y="68"/>
                </a:cxn>
                <a:cxn ang="0">
                  <a:pos x="32" y="44"/>
                </a:cxn>
                <a:cxn ang="0">
                  <a:pos x="56" y="24"/>
                </a:cxn>
                <a:cxn ang="0">
                  <a:pos x="84" y="12"/>
                </a:cxn>
                <a:cxn ang="0">
                  <a:pos x="128" y="0"/>
                </a:cxn>
                <a:cxn ang="0">
                  <a:pos x="84" y="32"/>
                </a:cxn>
                <a:cxn ang="0">
                  <a:pos x="60" y="56"/>
                </a:cxn>
                <a:cxn ang="0">
                  <a:pos x="36" y="88"/>
                </a:cxn>
                <a:cxn ang="0">
                  <a:pos x="36" y="112"/>
                </a:cxn>
                <a:cxn ang="0">
                  <a:pos x="48" y="140"/>
                </a:cxn>
                <a:cxn ang="0">
                  <a:pos x="68" y="160"/>
                </a:cxn>
                <a:cxn ang="0">
                  <a:pos x="84" y="176"/>
                </a:cxn>
                <a:cxn ang="0">
                  <a:pos x="36" y="148"/>
                </a:cxn>
                <a:cxn ang="0">
                  <a:pos x="0" y="116"/>
                </a:cxn>
              </a:cxnLst>
              <a:rect l="0" t="0" r="0" b="0"/>
              <a:pathLst>
                <a:path w="128" h="176">
                  <a:moveTo>
                    <a:pt x="0" y="116"/>
                  </a:moveTo>
                  <a:lnTo>
                    <a:pt x="0" y="100"/>
                  </a:lnTo>
                  <a:lnTo>
                    <a:pt x="8" y="68"/>
                  </a:lnTo>
                  <a:lnTo>
                    <a:pt x="32" y="44"/>
                  </a:lnTo>
                  <a:lnTo>
                    <a:pt x="56" y="24"/>
                  </a:lnTo>
                  <a:lnTo>
                    <a:pt x="84" y="12"/>
                  </a:lnTo>
                  <a:lnTo>
                    <a:pt x="128" y="0"/>
                  </a:lnTo>
                  <a:lnTo>
                    <a:pt x="84" y="32"/>
                  </a:lnTo>
                  <a:lnTo>
                    <a:pt x="60" y="56"/>
                  </a:lnTo>
                  <a:lnTo>
                    <a:pt x="36" y="88"/>
                  </a:lnTo>
                  <a:lnTo>
                    <a:pt x="36" y="112"/>
                  </a:lnTo>
                  <a:lnTo>
                    <a:pt x="48" y="140"/>
                  </a:lnTo>
                  <a:lnTo>
                    <a:pt x="68" y="160"/>
                  </a:lnTo>
                  <a:lnTo>
                    <a:pt x="84" y="176"/>
                  </a:lnTo>
                  <a:lnTo>
                    <a:pt x="36" y="148"/>
                  </a:lnTo>
                  <a:lnTo>
                    <a:pt x="0" y="11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9" name="図形 28"/>
            <p:cNvSpPr>
              <a:spLocks/>
            </p:cNvSpPr>
            <p:nvPr/>
          </p:nvSpPr>
          <p:spPr bwMode="auto">
            <a:xfrm>
              <a:off x="4816" y="820"/>
              <a:ext cx="532" cy="492"/>
            </a:xfrm>
            <a:custGeom>
              <a:avLst/>
              <a:gdLst/>
              <a:ahLst/>
              <a:cxnLst>
                <a:cxn ang="0">
                  <a:pos x="524" y="68"/>
                </a:cxn>
                <a:cxn ang="0">
                  <a:pos x="532" y="80"/>
                </a:cxn>
                <a:cxn ang="0">
                  <a:pos x="524" y="92"/>
                </a:cxn>
                <a:cxn ang="0">
                  <a:pos x="524" y="112"/>
                </a:cxn>
                <a:cxn ang="0">
                  <a:pos x="512" y="128"/>
                </a:cxn>
                <a:cxn ang="0">
                  <a:pos x="488" y="148"/>
                </a:cxn>
                <a:cxn ang="0">
                  <a:pos x="460" y="164"/>
                </a:cxn>
                <a:cxn ang="0">
                  <a:pos x="408" y="184"/>
                </a:cxn>
                <a:cxn ang="0">
                  <a:pos x="356" y="188"/>
                </a:cxn>
                <a:cxn ang="0">
                  <a:pos x="248" y="212"/>
                </a:cxn>
                <a:cxn ang="0">
                  <a:pos x="188" y="236"/>
                </a:cxn>
                <a:cxn ang="0">
                  <a:pos x="136" y="260"/>
                </a:cxn>
                <a:cxn ang="0">
                  <a:pos x="108" y="300"/>
                </a:cxn>
                <a:cxn ang="0">
                  <a:pos x="96" y="316"/>
                </a:cxn>
                <a:cxn ang="0">
                  <a:pos x="88" y="336"/>
                </a:cxn>
                <a:cxn ang="0">
                  <a:pos x="96" y="348"/>
                </a:cxn>
                <a:cxn ang="0">
                  <a:pos x="100" y="364"/>
                </a:cxn>
                <a:cxn ang="0">
                  <a:pos x="112" y="384"/>
                </a:cxn>
                <a:cxn ang="0">
                  <a:pos x="136" y="412"/>
                </a:cxn>
                <a:cxn ang="0">
                  <a:pos x="180" y="436"/>
                </a:cxn>
                <a:cxn ang="0">
                  <a:pos x="236" y="460"/>
                </a:cxn>
                <a:cxn ang="0">
                  <a:pos x="308" y="492"/>
                </a:cxn>
                <a:cxn ang="0">
                  <a:pos x="180" y="460"/>
                </a:cxn>
                <a:cxn ang="0">
                  <a:pos x="84" y="436"/>
                </a:cxn>
                <a:cxn ang="0">
                  <a:pos x="52" y="420"/>
                </a:cxn>
                <a:cxn ang="0">
                  <a:pos x="24" y="396"/>
                </a:cxn>
                <a:cxn ang="0">
                  <a:pos x="4" y="360"/>
                </a:cxn>
                <a:cxn ang="0">
                  <a:pos x="0" y="348"/>
                </a:cxn>
                <a:cxn ang="0">
                  <a:pos x="0" y="328"/>
                </a:cxn>
                <a:cxn ang="0">
                  <a:pos x="4" y="316"/>
                </a:cxn>
                <a:cxn ang="0">
                  <a:pos x="24" y="292"/>
                </a:cxn>
                <a:cxn ang="0">
                  <a:pos x="60" y="256"/>
                </a:cxn>
                <a:cxn ang="0">
                  <a:pos x="88" y="244"/>
                </a:cxn>
                <a:cxn ang="0">
                  <a:pos x="132" y="224"/>
                </a:cxn>
                <a:cxn ang="0">
                  <a:pos x="228" y="200"/>
                </a:cxn>
                <a:cxn ang="0">
                  <a:pos x="308" y="188"/>
                </a:cxn>
                <a:cxn ang="0">
                  <a:pos x="372" y="176"/>
                </a:cxn>
                <a:cxn ang="0">
                  <a:pos x="420" y="164"/>
                </a:cxn>
                <a:cxn ang="0">
                  <a:pos x="460" y="148"/>
                </a:cxn>
                <a:cxn ang="0">
                  <a:pos x="472" y="136"/>
                </a:cxn>
                <a:cxn ang="0">
                  <a:pos x="484" y="116"/>
                </a:cxn>
                <a:cxn ang="0">
                  <a:pos x="484" y="92"/>
                </a:cxn>
                <a:cxn ang="0">
                  <a:pos x="472" y="64"/>
                </a:cxn>
                <a:cxn ang="0">
                  <a:pos x="464" y="52"/>
                </a:cxn>
                <a:cxn ang="0">
                  <a:pos x="440" y="32"/>
                </a:cxn>
                <a:cxn ang="0">
                  <a:pos x="396" y="12"/>
                </a:cxn>
                <a:cxn ang="0">
                  <a:pos x="332" y="0"/>
                </a:cxn>
                <a:cxn ang="0">
                  <a:pos x="380" y="0"/>
                </a:cxn>
                <a:cxn ang="0">
                  <a:pos x="436" y="12"/>
                </a:cxn>
                <a:cxn ang="0">
                  <a:pos x="488" y="32"/>
                </a:cxn>
                <a:cxn ang="0">
                  <a:pos x="512" y="52"/>
                </a:cxn>
                <a:cxn ang="0">
                  <a:pos x="524" y="68"/>
                </a:cxn>
              </a:cxnLst>
              <a:rect l="0" t="0" r="0" b="0"/>
              <a:pathLst>
                <a:path w="532" h="492">
                  <a:moveTo>
                    <a:pt x="524" y="68"/>
                  </a:moveTo>
                  <a:lnTo>
                    <a:pt x="532" y="80"/>
                  </a:lnTo>
                  <a:lnTo>
                    <a:pt x="524" y="92"/>
                  </a:lnTo>
                  <a:lnTo>
                    <a:pt x="524" y="112"/>
                  </a:lnTo>
                  <a:lnTo>
                    <a:pt x="512" y="128"/>
                  </a:lnTo>
                  <a:lnTo>
                    <a:pt x="488" y="148"/>
                  </a:lnTo>
                  <a:lnTo>
                    <a:pt x="460" y="164"/>
                  </a:lnTo>
                  <a:lnTo>
                    <a:pt x="408" y="184"/>
                  </a:lnTo>
                  <a:lnTo>
                    <a:pt x="356" y="188"/>
                  </a:lnTo>
                  <a:lnTo>
                    <a:pt x="248" y="212"/>
                  </a:lnTo>
                  <a:lnTo>
                    <a:pt x="188" y="236"/>
                  </a:lnTo>
                  <a:lnTo>
                    <a:pt x="136" y="260"/>
                  </a:lnTo>
                  <a:lnTo>
                    <a:pt x="108" y="300"/>
                  </a:lnTo>
                  <a:lnTo>
                    <a:pt x="96" y="316"/>
                  </a:lnTo>
                  <a:lnTo>
                    <a:pt x="88" y="336"/>
                  </a:lnTo>
                  <a:lnTo>
                    <a:pt x="96" y="348"/>
                  </a:lnTo>
                  <a:lnTo>
                    <a:pt x="100" y="364"/>
                  </a:lnTo>
                  <a:lnTo>
                    <a:pt x="112" y="384"/>
                  </a:lnTo>
                  <a:lnTo>
                    <a:pt x="136" y="412"/>
                  </a:lnTo>
                  <a:lnTo>
                    <a:pt x="180" y="436"/>
                  </a:lnTo>
                  <a:lnTo>
                    <a:pt x="236" y="460"/>
                  </a:lnTo>
                  <a:lnTo>
                    <a:pt x="308" y="492"/>
                  </a:lnTo>
                  <a:lnTo>
                    <a:pt x="180" y="460"/>
                  </a:lnTo>
                  <a:lnTo>
                    <a:pt x="84" y="436"/>
                  </a:lnTo>
                  <a:lnTo>
                    <a:pt x="52" y="420"/>
                  </a:lnTo>
                  <a:lnTo>
                    <a:pt x="24" y="396"/>
                  </a:lnTo>
                  <a:lnTo>
                    <a:pt x="4" y="360"/>
                  </a:lnTo>
                  <a:lnTo>
                    <a:pt x="0" y="348"/>
                  </a:lnTo>
                  <a:lnTo>
                    <a:pt x="0" y="328"/>
                  </a:lnTo>
                  <a:lnTo>
                    <a:pt x="4" y="316"/>
                  </a:lnTo>
                  <a:lnTo>
                    <a:pt x="24" y="292"/>
                  </a:lnTo>
                  <a:lnTo>
                    <a:pt x="60" y="256"/>
                  </a:lnTo>
                  <a:lnTo>
                    <a:pt x="88" y="244"/>
                  </a:lnTo>
                  <a:lnTo>
                    <a:pt x="132" y="224"/>
                  </a:lnTo>
                  <a:lnTo>
                    <a:pt x="228" y="200"/>
                  </a:lnTo>
                  <a:lnTo>
                    <a:pt x="308" y="188"/>
                  </a:lnTo>
                  <a:lnTo>
                    <a:pt x="372" y="176"/>
                  </a:lnTo>
                  <a:lnTo>
                    <a:pt x="420" y="164"/>
                  </a:lnTo>
                  <a:lnTo>
                    <a:pt x="460" y="148"/>
                  </a:lnTo>
                  <a:lnTo>
                    <a:pt x="472" y="136"/>
                  </a:lnTo>
                  <a:lnTo>
                    <a:pt x="484" y="116"/>
                  </a:lnTo>
                  <a:lnTo>
                    <a:pt x="484" y="92"/>
                  </a:lnTo>
                  <a:lnTo>
                    <a:pt x="472" y="64"/>
                  </a:lnTo>
                  <a:lnTo>
                    <a:pt x="464" y="52"/>
                  </a:lnTo>
                  <a:lnTo>
                    <a:pt x="440" y="32"/>
                  </a:lnTo>
                  <a:lnTo>
                    <a:pt x="396" y="12"/>
                  </a:lnTo>
                  <a:lnTo>
                    <a:pt x="332" y="0"/>
                  </a:lnTo>
                  <a:lnTo>
                    <a:pt x="380" y="0"/>
                  </a:lnTo>
                  <a:lnTo>
                    <a:pt x="436" y="12"/>
                  </a:lnTo>
                  <a:lnTo>
                    <a:pt x="488" y="32"/>
                  </a:lnTo>
                  <a:lnTo>
                    <a:pt x="512" y="52"/>
                  </a:lnTo>
                  <a:lnTo>
                    <a:pt x="524" y="6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0" name="図形 29"/>
            <p:cNvSpPr>
              <a:spLocks/>
            </p:cNvSpPr>
            <p:nvPr/>
          </p:nvSpPr>
          <p:spPr bwMode="auto">
            <a:xfrm>
              <a:off x="4724" y="816"/>
              <a:ext cx="576" cy="352"/>
            </a:xfrm>
            <a:custGeom>
              <a:avLst/>
              <a:gdLst/>
              <a:ahLst/>
              <a:cxnLst>
                <a:cxn ang="0">
                  <a:pos x="576" y="96"/>
                </a:cxn>
                <a:cxn ang="0">
                  <a:pos x="564" y="140"/>
                </a:cxn>
                <a:cxn ang="0">
                  <a:pos x="512" y="168"/>
                </a:cxn>
                <a:cxn ang="0">
                  <a:pos x="400" y="188"/>
                </a:cxn>
                <a:cxn ang="0">
                  <a:pos x="224" y="228"/>
                </a:cxn>
                <a:cxn ang="0">
                  <a:pos x="192" y="236"/>
                </a:cxn>
                <a:cxn ang="0">
                  <a:pos x="108" y="260"/>
                </a:cxn>
                <a:cxn ang="0">
                  <a:pos x="56" y="308"/>
                </a:cxn>
                <a:cxn ang="0">
                  <a:pos x="44" y="352"/>
                </a:cxn>
                <a:cxn ang="0">
                  <a:pos x="20" y="284"/>
                </a:cxn>
                <a:cxn ang="0">
                  <a:pos x="56" y="248"/>
                </a:cxn>
                <a:cxn ang="0">
                  <a:pos x="132" y="216"/>
                </a:cxn>
                <a:cxn ang="0">
                  <a:pos x="356" y="176"/>
                </a:cxn>
                <a:cxn ang="0">
                  <a:pos x="460" y="152"/>
                </a:cxn>
                <a:cxn ang="0">
                  <a:pos x="496" y="120"/>
                </a:cxn>
                <a:cxn ang="0">
                  <a:pos x="500" y="92"/>
                </a:cxn>
                <a:cxn ang="0">
                  <a:pos x="484" y="60"/>
                </a:cxn>
                <a:cxn ang="0">
                  <a:pos x="400" y="24"/>
                </a:cxn>
                <a:cxn ang="0">
                  <a:pos x="260" y="16"/>
                </a:cxn>
                <a:cxn ang="0">
                  <a:pos x="212" y="32"/>
                </a:cxn>
                <a:cxn ang="0">
                  <a:pos x="344" y="24"/>
                </a:cxn>
                <a:cxn ang="0">
                  <a:pos x="440" y="44"/>
                </a:cxn>
                <a:cxn ang="0">
                  <a:pos x="488" y="80"/>
                </a:cxn>
                <a:cxn ang="0">
                  <a:pos x="500" y="104"/>
                </a:cxn>
                <a:cxn ang="0">
                  <a:pos x="484" y="132"/>
                </a:cxn>
                <a:cxn ang="0">
                  <a:pos x="416" y="164"/>
                </a:cxn>
                <a:cxn ang="0">
                  <a:pos x="228" y="188"/>
                </a:cxn>
                <a:cxn ang="0">
                  <a:pos x="92" y="224"/>
                </a:cxn>
                <a:cxn ang="0">
                  <a:pos x="32" y="252"/>
                </a:cxn>
                <a:cxn ang="0">
                  <a:pos x="8" y="304"/>
                </a:cxn>
                <a:cxn ang="0">
                  <a:pos x="12" y="248"/>
                </a:cxn>
                <a:cxn ang="0">
                  <a:pos x="60" y="204"/>
                </a:cxn>
                <a:cxn ang="0">
                  <a:pos x="156" y="188"/>
                </a:cxn>
                <a:cxn ang="0">
                  <a:pos x="272" y="176"/>
                </a:cxn>
                <a:cxn ang="0">
                  <a:pos x="328" y="144"/>
                </a:cxn>
                <a:cxn ang="0">
                  <a:pos x="352" y="120"/>
                </a:cxn>
                <a:cxn ang="0">
                  <a:pos x="352" y="84"/>
                </a:cxn>
                <a:cxn ang="0">
                  <a:pos x="308" y="56"/>
                </a:cxn>
                <a:cxn ang="0">
                  <a:pos x="216" y="44"/>
                </a:cxn>
                <a:cxn ang="0">
                  <a:pos x="304" y="0"/>
                </a:cxn>
                <a:cxn ang="0">
                  <a:pos x="440" y="12"/>
                </a:cxn>
                <a:cxn ang="0">
                  <a:pos x="520" y="36"/>
                </a:cxn>
                <a:cxn ang="0">
                  <a:pos x="556" y="68"/>
                </a:cxn>
              </a:cxnLst>
              <a:rect l="0" t="0" r="0" b="0"/>
              <a:pathLst>
                <a:path w="576" h="352">
                  <a:moveTo>
                    <a:pt x="556" y="68"/>
                  </a:moveTo>
                  <a:lnTo>
                    <a:pt x="576" y="96"/>
                  </a:lnTo>
                  <a:lnTo>
                    <a:pt x="568" y="120"/>
                  </a:lnTo>
                  <a:lnTo>
                    <a:pt x="564" y="140"/>
                  </a:lnTo>
                  <a:lnTo>
                    <a:pt x="544" y="152"/>
                  </a:lnTo>
                  <a:lnTo>
                    <a:pt x="512" y="168"/>
                  </a:lnTo>
                  <a:lnTo>
                    <a:pt x="464" y="180"/>
                  </a:lnTo>
                  <a:lnTo>
                    <a:pt x="400" y="188"/>
                  </a:lnTo>
                  <a:lnTo>
                    <a:pt x="320" y="200"/>
                  </a:lnTo>
                  <a:lnTo>
                    <a:pt x="224" y="228"/>
                  </a:lnTo>
                  <a:lnTo>
                    <a:pt x="216" y="228"/>
                  </a:lnTo>
                  <a:lnTo>
                    <a:pt x="192" y="236"/>
                  </a:lnTo>
                  <a:lnTo>
                    <a:pt x="144" y="248"/>
                  </a:lnTo>
                  <a:lnTo>
                    <a:pt x="108" y="260"/>
                  </a:lnTo>
                  <a:lnTo>
                    <a:pt x="72" y="284"/>
                  </a:lnTo>
                  <a:lnTo>
                    <a:pt x="56" y="308"/>
                  </a:lnTo>
                  <a:lnTo>
                    <a:pt x="44" y="332"/>
                  </a:lnTo>
                  <a:lnTo>
                    <a:pt x="44" y="352"/>
                  </a:lnTo>
                  <a:lnTo>
                    <a:pt x="12" y="308"/>
                  </a:lnTo>
                  <a:lnTo>
                    <a:pt x="20" y="284"/>
                  </a:lnTo>
                  <a:lnTo>
                    <a:pt x="32" y="260"/>
                  </a:lnTo>
                  <a:lnTo>
                    <a:pt x="56" y="248"/>
                  </a:lnTo>
                  <a:lnTo>
                    <a:pt x="92" y="228"/>
                  </a:lnTo>
                  <a:lnTo>
                    <a:pt x="132" y="216"/>
                  </a:lnTo>
                  <a:lnTo>
                    <a:pt x="236" y="192"/>
                  </a:lnTo>
                  <a:lnTo>
                    <a:pt x="356" y="176"/>
                  </a:lnTo>
                  <a:lnTo>
                    <a:pt x="416" y="168"/>
                  </a:lnTo>
                  <a:lnTo>
                    <a:pt x="460" y="152"/>
                  </a:lnTo>
                  <a:lnTo>
                    <a:pt x="484" y="140"/>
                  </a:lnTo>
                  <a:lnTo>
                    <a:pt x="496" y="120"/>
                  </a:lnTo>
                  <a:lnTo>
                    <a:pt x="508" y="104"/>
                  </a:lnTo>
                  <a:lnTo>
                    <a:pt x="500" y="92"/>
                  </a:lnTo>
                  <a:lnTo>
                    <a:pt x="496" y="72"/>
                  </a:lnTo>
                  <a:lnTo>
                    <a:pt x="484" y="60"/>
                  </a:lnTo>
                  <a:lnTo>
                    <a:pt x="448" y="36"/>
                  </a:lnTo>
                  <a:lnTo>
                    <a:pt x="400" y="24"/>
                  </a:lnTo>
                  <a:lnTo>
                    <a:pt x="352" y="16"/>
                  </a:lnTo>
                  <a:lnTo>
                    <a:pt x="260" y="16"/>
                  </a:lnTo>
                  <a:lnTo>
                    <a:pt x="212" y="24"/>
                  </a:lnTo>
                  <a:lnTo>
                    <a:pt x="212" y="32"/>
                  </a:lnTo>
                  <a:lnTo>
                    <a:pt x="252" y="24"/>
                  </a:lnTo>
                  <a:lnTo>
                    <a:pt x="344" y="24"/>
                  </a:lnTo>
                  <a:lnTo>
                    <a:pt x="392" y="32"/>
                  </a:lnTo>
                  <a:lnTo>
                    <a:pt x="440" y="44"/>
                  </a:lnTo>
                  <a:lnTo>
                    <a:pt x="476" y="60"/>
                  </a:lnTo>
                  <a:lnTo>
                    <a:pt x="488" y="80"/>
                  </a:lnTo>
                  <a:lnTo>
                    <a:pt x="500" y="92"/>
                  </a:lnTo>
                  <a:lnTo>
                    <a:pt x="500" y="104"/>
                  </a:lnTo>
                  <a:lnTo>
                    <a:pt x="496" y="120"/>
                  </a:lnTo>
                  <a:lnTo>
                    <a:pt x="484" y="132"/>
                  </a:lnTo>
                  <a:lnTo>
                    <a:pt x="452" y="152"/>
                  </a:lnTo>
                  <a:lnTo>
                    <a:pt x="416" y="164"/>
                  </a:lnTo>
                  <a:lnTo>
                    <a:pt x="356" y="176"/>
                  </a:lnTo>
                  <a:lnTo>
                    <a:pt x="228" y="188"/>
                  </a:lnTo>
                  <a:lnTo>
                    <a:pt x="132" y="212"/>
                  </a:lnTo>
                  <a:lnTo>
                    <a:pt x="92" y="224"/>
                  </a:lnTo>
                  <a:lnTo>
                    <a:pt x="56" y="240"/>
                  </a:lnTo>
                  <a:lnTo>
                    <a:pt x="32" y="252"/>
                  </a:lnTo>
                  <a:lnTo>
                    <a:pt x="20" y="272"/>
                  </a:lnTo>
                  <a:lnTo>
                    <a:pt x="8" y="304"/>
                  </a:lnTo>
                  <a:lnTo>
                    <a:pt x="0" y="276"/>
                  </a:lnTo>
                  <a:lnTo>
                    <a:pt x="12" y="248"/>
                  </a:lnTo>
                  <a:lnTo>
                    <a:pt x="32" y="224"/>
                  </a:lnTo>
                  <a:lnTo>
                    <a:pt x="60" y="204"/>
                  </a:lnTo>
                  <a:lnTo>
                    <a:pt x="96" y="188"/>
                  </a:lnTo>
                  <a:lnTo>
                    <a:pt x="156" y="188"/>
                  </a:lnTo>
                  <a:lnTo>
                    <a:pt x="224" y="180"/>
                  </a:lnTo>
                  <a:lnTo>
                    <a:pt x="272" y="176"/>
                  </a:lnTo>
                  <a:lnTo>
                    <a:pt x="304" y="164"/>
                  </a:lnTo>
                  <a:lnTo>
                    <a:pt x="328" y="144"/>
                  </a:lnTo>
                  <a:lnTo>
                    <a:pt x="344" y="132"/>
                  </a:lnTo>
                  <a:lnTo>
                    <a:pt x="352" y="120"/>
                  </a:lnTo>
                  <a:lnTo>
                    <a:pt x="356" y="108"/>
                  </a:lnTo>
                  <a:lnTo>
                    <a:pt x="352" y="84"/>
                  </a:lnTo>
                  <a:lnTo>
                    <a:pt x="340" y="72"/>
                  </a:lnTo>
                  <a:lnTo>
                    <a:pt x="308" y="56"/>
                  </a:lnTo>
                  <a:lnTo>
                    <a:pt x="272" y="44"/>
                  </a:lnTo>
                  <a:lnTo>
                    <a:pt x="216" y="44"/>
                  </a:lnTo>
                  <a:lnTo>
                    <a:pt x="204" y="4"/>
                  </a:lnTo>
                  <a:lnTo>
                    <a:pt x="304" y="0"/>
                  </a:lnTo>
                  <a:lnTo>
                    <a:pt x="380" y="0"/>
                  </a:lnTo>
                  <a:lnTo>
                    <a:pt x="440" y="12"/>
                  </a:lnTo>
                  <a:lnTo>
                    <a:pt x="488" y="24"/>
                  </a:lnTo>
                  <a:lnTo>
                    <a:pt x="520" y="36"/>
                  </a:lnTo>
                  <a:lnTo>
                    <a:pt x="544" y="56"/>
                  </a:lnTo>
                  <a:lnTo>
                    <a:pt x="556" y="6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1" name="図形 30"/>
            <p:cNvSpPr>
              <a:spLocks/>
            </p:cNvSpPr>
            <p:nvPr/>
          </p:nvSpPr>
          <p:spPr bwMode="auto">
            <a:xfrm>
              <a:off x="5232" y="848"/>
              <a:ext cx="292" cy="196"/>
            </a:xfrm>
            <a:custGeom>
              <a:avLst/>
              <a:gdLst/>
              <a:ahLst/>
              <a:cxnLst>
                <a:cxn ang="0">
                  <a:pos x="116" y="184"/>
                </a:cxn>
                <a:cxn ang="0">
                  <a:pos x="80" y="184"/>
                </a:cxn>
                <a:cxn ang="0">
                  <a:pos x="0" y="196"/>
                </a:cxn>
                <a:cxn ang="0">
                  <a:pos x="12" y="192"/>
                </a:cxn>
                <a:cxn ang="0">
                  <a:pos x="36" y="180"/>
                </a:cxn>
                <a:cxn ang="0">
                  <a:pos x="92" y="172"/>
                </a:cxn>
                <a:cxn ang="0">
                  <a:pos x="156" y="148"/>
                </a:cxn>
                <a:cxn ang="0">
                  <a:pos x="200" y="132"/>
                </a:cxn>
                <a:cxn ang="0">
                  <a:pos x="228" y="108"/>
                </a:cxn>
                <a:cxn ang="0">
                  <a:pos x="240" y="88"/>
                </a:cxn>
                <a:cxn ang="0">
                  <a:pos x="248" y="72"/>
                </a:cxn>
                <a:cxn ang="0">
                  <a:pos x="240" y="60"/>
                </a:cxn>
                <a:cxn ang="0">
                  <a:pos x="236" y="40"/>
                </a:cxn>
                <a:cxn ang="0">
                  <a:pos x="216" y="24"/>
                </a:cxn>
                <a:cxn ang="0">
                  <a:pos x="180" y="0"/>
                </a:cxn>
                <a:cxn ang="0">
                  <a:pos x="216" y="4"/>
                </a:cxn>
                <a:cxn ang="0">
                  <a:pos x="240" y="12"/>
                </a:cxn>
                <a:cxn ang="0">
                  <a:pos x="260" y="28"/>
                </a:cxn>
                <a:cxn ang="0">
                  <a:pos x="280" y="40"/>
                </a:cxn>
                <a:cxn ang="0">
                  <a:pos x="292" y="64"/>
                </a:cxn>
                <a:cxn ang="0">
                  <a:pos x="292" y="76"/>
                </a:cxn>
                <a:cxn ang="0">
                  <a:pos x="292" y="84"/>
                </a:cxn>
                <a:cxn ang="0">
                  <a:pos x="284" y="108"/>
                </a:cxn>
                <a:cxn ang="0">
                  <a:pos x="260" y="132"/>
                </a:cxn>
                <a:cxn ang="0">
                  <a:pos x="228" y="148"/>
                </a:cxn>
                <a:cxn ang="0">
                  <a:pos x="200" y="160"/>
                </a:cxn>
                <a:cxn ang="0">
                  <a:pos x="140" y="180"/>
                </a:cxn>
                <a:cxn ang="0">
                  <a:pos x="116" y="184"/>
                </a:cxn>
              </a:cxnLst>
              <a:rect l="0" t="0" r="0" b="0"/>
              <a:pathLst>
                <a:path w="292" h="196">
                  <a:moveTo>
                    <a:pt x="116" y="184"/>
                  </a:moveTo>
                  <a:lnTo>
                    <a:pt x="80" y="184"/>
                  </a:lnTo>
                  <a:lnTo>
                    <a:pt x="0" y="196"/>
                  </a:lnTo>
                  <a:lnTo>
                    <a:pt x="12" y="192"/>
                  </a:lnTo>
                  <a:lnTo>
                    <a:pt x="36" y="180"/>
                  </a:lnTo>
                  <a:lnTo>
                    <a:pt x="92" y="172"/>
                  </a:lnTo>
                  <a:lnTo>
                    <a:pt x="156" y="148"/>
                  </a:lnTo>
                  <a:lnTo>
                    <a:pt x="200" y="132"/>
                  </a:lnTo>
                  <a:lnTo>
                    <a:pt x="228" y="108"/>
                  </a:lnTo>
                  <a:lnTo>
                    <a:pt x="240" y="88"/>
                  </a:lnTo>
                  <a:lnTo>
                    <a:pt x="248" y="72"/>
                  </a:lnTo>
                  <a:lnTo>
                    <a:pt x="240" y="60"/>
                  </a:lnTo>
                  <a:lnTo>
                    <a:pt x="236" y="40"/>
                  </a:lnTo>
                  <a:lnTo>
                    <a:pt x="216" y="24"/>
                  </a:lnTo>
                  <a:lnTo>
                    <a:pt x="180" y="0"/>
                  </a:lnTo>
                  <a:lnTo>
                    <a:pt x="216" y="4"/>
                  </a:lnTo>
                  <a:lnTo>
                    <a:pt x="240" y="12"/>
                  </a:lnTo>
                  <a:lnTo>
                    <a:pt x="260" y="28"/>
                  </a:lnTo>
                  <a:lnTo>
                    <a:pt x="280" y="40"/>
                  </a:lnTo>
                  <a:lnTo>
                    <a:pt x="292" y="64"/>
                  </a:lnTo>
                  <a:lnTo>
                    <a:pt x="292" y="76"/>
                  </a:lnTo>
                  <a:lnTo>
                    <a:pt x="292" y="84"/>
                  </a:lnTo>
                  <a:lnTo>
                    <a:pt x="284" y="108"/>
                  </a:lnTo>
                  <a:lnTo>
                    <a:pt x="260" y="132"/>
                  </a:lnTo>
                  <a:lnTo>
                    <a:pt x="228" y="148"/>
                  </a:lnTo>
                  <a:lnTo>
                    <a:pt x="200" y="160"/>
                  </a:lnTo>
                  <a:lnTo>
                    <a:pt x="140" y="180"/>
                  </a:lnTo>
                  <a:lnTo>
                    <a:pt x="116" y="18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2" name="図形 31"/>
            <p:cNvSpPr>
              <a:spLocks/>
            </p:cNvSpPr>
            <p:nvPr/>
          </p:nvSpPr>
          <p:spPr bwMode="auto">
            <a:xfrm>
              <a:off x="5384" y="832"/>
              <a:ext cx="192" cy="196"/>
            </a:xfrm>
            <a:custGeom>
              <a:avLst/>
              <a:gdLst/>
              <a:ahLst/>
              <a:cxnLst>
                <a:cxn ang="0">
                  <a:pos x="192" y="88"/>
                </a:cxn>
                <a:cxn ang="0">
                  <a:pos x="192" y="92"/>
                </a:cxn>
                <a:cxn ang="0">
                  <a:pos x="188" y="112"/>
                </a:cxn>
                <a:cxn ang="0">
                  <a:pos x="176" y="128"/>
                </a:cxn>
                <a:cxn ang="0">
                  <a:pos x="156" y="148"/>
                </a:cxn>
                <a:cxn ang="0">
                  <a:pos x="128" y="164"/>
                </a:cxn>
                <a:cxn ang="0">
                  <a:pos x="72" y="184"/>
                </a:cxn>
                <a:cxn ang="0">
                  <a:pos x="52" y="188"/>
                </a:cxn>
                <a:cxn ang="0">
                  <a:pos x="12" y="196"/>
                </a:cxn>
                <a:cxn ang="0">
                  <a:pos x="48" y="184"/>
                </a:cxn>
                <a:cxn ang="0">
                  <a:pos x="88" y="164"/>
                </a:cxn>
                <a:cxn ang="0">
                  <a:pos x="128" y="136"/>
                </a:cxn>
                <a:cxn ang="0">
                  <a:pos x="140" y="116"/>
                </a:cxn>
                <a:cxn ang="0">
                  <a:pos x="144" y="100"/>
                </a:cxn>
                <a:cxn ang="0">
                  <a:pos x="144" y="92"/>
                </a:cxn>
                <a:cxn ang="0">
                  <a:pos x="144" y="80"/>
                </a:cxn>
                <a:cxn ang="0">
                  <a:pos x="128" y="52"/>
                </a:cxn>
                <a:cxn ang="0">
                  <a:pos x="116" y="40"/>
                </a:cxn>
                <a:cxn ang="0">
                  <a:pos x="88" y="28"/>
                </a:cxn>
                <a:cxn ang="0">
                  <a:pos x="60" y="16"/>
                </a:cxn>
                <a:cxn ang="0">
                  <a:pos x="16" y="8"/>
                </a:cxn>
                <a:cxn ang="0">
                  <a:pos x="0" y="0"/>
                </a:cxn>
                <a:cxn ang="0">
                  <a:pos x="48" y="8"/>
                </a:cxn>
                <a:cxn ang="0">
                  <a:pos x="108" y="20"/>
                </a:cxn>
                <a:cxn ang="0">
                  <a:pos x="132" y="32"/>
                </a:cxn>
                <a:cxn ang="0">
                  <a:pos x="164" y="44"/>
                </a:cxn>
                <a:cxn ang="0">
                  <a:pos x="180" y="64"/>
                </a:cxn>
                <a:cxn ang="0">
                  <a:pos x="192" y="88"/>
                </a:cxn>
              </a:cxnLst>
              <a:rect l="0" t="0" r="0" b="0"/>
              <a:pathLst>
                <a:path w="192" h="196">
                  <a:moveTo>
                    <a:pt x="192" y="88"/>
                  </a:moveTo>
                  <a:lnTo>
                    <a:pt x="192" y="92"/>
                  </a:lnTo>
                  <a:lnTo>
                    <a:pt x="188" y="112"/>
                  </a:lnTo>
                  <a:lnTo>
                    <a:pt x="176" y="128"/>
                  </a:lnTo>
                  <a:lnTo>
                    <a:pt x="156" y="148"/>
                  </a:lnTo>
                  <a:lnTo>
                    <a:pt x="128" y="164"/>
                  </a:lnTo>
                  <a:lnTo>
                    <a:pt x="72" y="184"/>
                  </a:lnTo>
                  <a:lnTo>
                    <a:pt x="52" y="188"/>
                  </a:lnTo>
                  <a:lnTo>
                    <a:pt x="12" y="196"/>
                  </a:lnTo>
                  <a:lnTo>
                    <a:pt x="48" y="184"/>
                  </a:lnTo>
                  <a:lnTo>
                    <a:pt x="88" y="164"/>
                  </a:lnTo>
                  <a:lnTo>
                    <a:pt x="128" y="136"/>
                  </a:lnTo>
                  <a:lnTo>
                    <a:pt x="140" y="116"/>
                  </a:lnTo>
                  <a:lnTo>
                    <a:pt x="144" y="100"/>
                  </a:lnTo>
                  <a:lnTo>
                    <a:pt x="144" y="92"/>
                  </a:lnTo>
                  <a:lnTo>
                    <a:pt x="144" y="80"/>
                  </a:lnTo>
                  <a:lnTo>
                    <a:pt x="128" y="52"/>
                  </a:lnTo>
                  <a:lnTo>
                    <a:pt x="116" y="40"/>
                  </a:lnTo>
                  <a:lnTo>
                    <a:pt x="88" y="28"/>
                  </a:lnTo>
                  <a:lnTo>
                    <a:pt x="60" y="16"/>
                  </a:lnTo>
                  <a:lnTo>
                    <a:pt x="16" y="8"/>
                  </a:lnTo>
                  <a:lnTo>
                    <a:pt x="0" y="0"/>
                  </a:lnTo>
                  <a:lnTo>
                    <a:pt x="48" y="8"/>
                  </a:lnTo>
                  <a:lnTo>
                    <a:pt x="108" y="20"/>
                  </a:lnTo>
                  <a:lnTo>
                    <a:pt x="132" y="32"/>
                  </a:lnTo>
                  <a:lnTo>
                    <a:pt x="164" y="44"/>
                  </a:lnTo>
                  <a:lnTo>
                    <a:pt x="180" y="64"/>
                  </a:lnTo>
                  <a:lnTo>
                    <a:pt x="192" y="8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3" name="図形 32"/>
            <p:cNvSpPr>
              <a:spLocks/>
            </p:cNvSpPr>
            <p:nvPr/>
          </p:nvSpPr>
          <p:spPr bwMode="auto">
            <a:xfrm>
              <a:off x="4880" y="756"/>
              <a:ext cx="624" cy="580"/>
            </a:xfrm>
            <a:custGeom>
              <a:avLst/>
              <a:gdLst/>
              <a:ahLst/>
              <a:cxnLst>
                <a:cxn ang="0">
                  <a:pos x="408" y="60"/>
                </a:cxn>
                <a:cxn ang="0">
                  <a:pos x="516" y="84"/>
                </a:cxn>
                <a:cxn ang="0">
                  <a:pos x="576" y="128"/>
                </a:cxn>
                <a:cxn ang="0">
                  <a:pos x="592" y="164"/>
                </a:cxn>
                <a:cxn ang="0">
                  <a:pos x="576" y="200"/>
                </a:cxn>
                <a:cxn ang="0">
                  <a:pos x="504" y="240"/>
                </a:cxn>
                <a:cxn ang="0">
                  <a:pos x="396" y="264"/>
                </a:cxn>
                <a:cxn ang="0">
                  <a:pos x="344" y="288"/>
                </a:cxn>
                <a:cxn ang="0">
                  <a:pos x="248" y="320"/>
                </a:cxn>
                <a:cxn ang="0">
                  <a:pos x="172" y="376"/>
                </a:cxn>
                <a:cxn ang="0">
                  <a:pos x="152" y="404"/>
                </a:cxn>
                <a:cxn ang="0">
                  <a:pos x="152" y="428"/>
                </a:cxn>
                <a:cxn ang="0">
                  <a:pos x="196" y="484"/>
                </a:cxn>
                <a:cxn ang="0">
                  <a:pos x="308" y="520"/>
                </a:cxn>
                <a:cxn ang="0">
                  <a:pos x="624" y="580"/>
                </a:cxn>
                <a:cxn ang="0">
                  <a:pos x="420" y="556"/>
                </a:cxn>
                <a:cxn ang="0">
                  <a:pos x="220" y="512"/>
                </a:cxn>
                <a:cxn ang="0">
                  <a:pos x="124" y="460"/>
                </a:cxn>
                <a:cxn ang="0">
                  <a:pos x="92" y="412"/>
                </a:cxn>
                <a:cxn ang="0">
                  <a:pos x="92" y="380"/>
                </a:cxn>
                <a:cxn ang="0">
                  <a:pos x="140" y="332"/>
                </a:cxn>
                <a:cxn ang="0">
                  <a:pos x="212" y="296"/>
                </a:cxn>
                <a:cxn ang="0">
                  <a:pos x="308" y="276"/>
                </a:cxn>
                <a:cxn ang="0">
                  <a:pos x="460" y="228"/>
                </a:cxn>
                <a:cxn ang="0">
                  <a:pos x="496" y="204"/>
                </a:cxn>
                <a:cxn ang="0">
                  <a:pos x="516" y="152"/>
                </a:cxn>
                <a:cxn ang="0">
                  <a:pos x="492" y="120"/>
                </a:cxn>
                <a:cxn ang="0">
                  <a:pos x="408" y="72"/>
                </a:cxn>
                <a:cxn ang="0">
                  <a:pos x="308" y="52"/>
                </a:cxn>
                <a:cxn ang="0">
                  <a:pos x="44" y="52"/>
                </a:cxn>
                <a:cxn ang="0">
                  <a:pos x="0" y="0"/>
                </a:cxn>
                <a:cxn ang="0">
                  <a:pos x="112" y="28"/>
                </a:cxn>
                <a:cxn ang="0">
                  <a:pos x="376" y="60"/>
                </a:cxn>
              </a:cxnLst>
              <a:rect l="0" t="0" r="0" b="0"/>
              <a:pathLst>
                <a:path w="624" h="580">
                  <a:moveTo>
                    <a:pt x="376" y="60"/>
                  </a:moveTo>
                  <a:lnTo>
                    <a:pt x="408" y="60"/>
                  </a:lnTo>
                  <a:lnTo>
                    <a:pt x="472" y="72"/>
                  </a:lnTo>
                  <a:lnTo>
                    <a:pt x="516" y="84"/>
                  </a:lnTo>
                  <a:lnTo>
                    <a:pt x="544" y="104"/>
                  </a:lnTo>
                  <a:lnTo>
                    <a:pt x="576" y="128"/>
                  </a:lnTo>
                  <a:lnTo>
                    <a:pt x="592" y="156"/>
                  </a:lnTo>
                  <a:lnTo>
                    <a:pt x="592" y="164"/>
                  </a:lnTo>
                  <a:lnTo>
                    <a:pt x="588" y="180"/>
                  </a:lnTo>
                  <a:lnTo>
                    <a:pt x="576" y="200"/>
                  </a:lnTo>
                  <a:lnTo>
                    <a:pt x="552" y="216"/>
                  </a:lnTo>
                  <a:lnTo>
                    <a:pt x="504" y="240"/>
                  </a:lnTo>
                  <a:lnTo>
                    <a:pt x="436" y="260"/>
                  </a:lnTo>
                  <a:lnTo>
                    <a:pt x="396" y="264"/>
                  </a:lnTo>
                  <a:lnTo>
                    <a:pt x="364" y="276"/>
                  </a:lnTo>
                  <a:lnTo>
                    <a:pt x="344" y="288"/>
                  </a:lnTo>
                  <a:lnTo>
                    <a:pt x="296" y="300"/>
                  </a:lnTo>
                  <a:lnTo>
                    <a:pt x="248" y="320"/>
                  </a:lnTo>
                  <a:lnTo>
                    <a:pt x="208" y="344"/>
                  </a:lnTo>
                  <a:lnTo>
                    <a:pt x="172" y="376"/>
                  </a:lnTo>
                  <a:lnTo>
                    <a:pt x="160" y="388"/>
                  </a:lnTo>
                  <a:lnTo>
                    <a:pt x="152" y="404"/>
                  </a:lnTo>
                  <a:lnTo>
                    <a:pt x="148" y="416"/>
                  </a:lnTo>
                  <a:lnTo>
                    <a:pt x="152" y="428"/>
                  </a:lnTo>
                  <a:lnTo>
                    <a:pt x="164" y="460"/>
                  </a:lnTo>
                  <a:lnTo>
                    <a:pt x="196" y="484"/>
                  </a:lnTo>
                  <a:lnTo>
                    <a:pt x="244" y="500"/>
                  </a:lnTo>
                  <a:lnTo>
                    <a:pt x="308" y="520"/>
                  </a:lnTo>
                  <a:lnTo>
                    <a:pt x="424" y="544"/>
                  </a:lnTo>
                  <a:lnTo>
                    <a:pt x="624" y="580"/>
                  </a:lnTo>
                  <a:lnTo>
                    <a:pt x="520" y="572"/>
                  </a:lnTo>
                  <a:lnTo>
                    <a:pt x="420" y="556"/>
                  </a:lnTo>
                  <a:lnTo>
                    <a:pt x="304" y="536"/>
                  </a:lnTo>
                  <a:lnTo>
                    <a:pt x="220" y="512"/>
                  </a:lnTo>
                  <a:lnTo>
                    <a:pt x="160" y="484"/>
                  </a:lnTo>
                  <a:lnTo>
                    <a:pt x="124" y="460"/>
                  </a:lnTo>
                  <a:lnTo>
                    <a:pt x="96" y="428"/>
                  </a:lnTo>
                  <a:lnTo>
                    <a:pt x="92" y="412"/>
                  </a:lnTo>
                  <a:lnTo>
                    <a:pt x="92" y="400"/>
                  </a:lnTo>
                  <a:lnTo>
                    <a:pt x="92" y="380"/>
                  </a:lnTo>
                  <a:lnTo>
                    <a:pt x="112" y="348"/>
                  </a:lnTo>
                  <a:lnTo>
                    <a:pt x="140" y="332"/>
                  </a:lnTo>
                  <a:lnTo>
                    <a:pt x="176" y="312"/>
                  </a:lnTo>
                  <a:lnTo>
                    <a:pt x="212" y="296"/>
                  </a:lnTo>
                  <a:lnTo>
                    <a:pt x="280" y="284"/>
                  </a:lnTo>
                  <a:lnTo>
                    <a:pt x="308" y="276"/>
                  </a:lnTo>
                  <a:lnTo>
                    <a:pt x="408" y="252"/>
                  </a:lnTo>
                  <a:lnTo>
                    <a:pt x="460" y="228"/>
                  </a:lnTo>
                  <a:lnTo>
                    <a:pt x="492" y="212"/>
                  </a:lnTo>
                  <a:lnTo>
                    <a:pt x="496" y="204"/>
                  </a:lnTo>
                  <a:lnTo>
                    <a:pt x="516" y="176"/>
                  </a:lnTo>
                  <a:lnTo>
                    <a:pt x="516" y="152"/>
                  </a:lnTo>
                  <a:lnTo>
                    <a:pt x="504" y="132"/>
                  </a:lnTo>
                  <a:lnTo>
                    <a:pt x="492" y="120"/>
                  </a:lnTo>
                  <a:lnTo>
                    <a:pt x="456" y="96"/>
                  </a:lnTo>
                  <a:lnTo>
                    <a:pt x="408" y="72"/>
                  </a:lnTo>
                  <a:lnTo>
                    <a:pt x="364" y="60"/>
                  </a:lnTo>
                  <a:lnTo>
                    <a:pt x="308" y="52"/>
                  </a:lnTo>
                  <a:lnTo>
                    <a:pt x="196" y="48"/>
                  </a:lnTo>
                  <a:lnTo>
                    <a:pt x="44" y="52"/>
                  </a:lnTo>
                  <a:lnTo>
                    <a:pt x="24" y="24"/>
                  </a:lnTo>
                  <a:lnTo>
                    <a:pt x="0" y="0"/>
                  </a:lnTo>
                  <a:lnTo>
                    <a:pt x="36" y="12"/>
                  </a:lnTo>
                  <a:lnTo>
                    <a:pt x="112" y="28"/>
                  </a:lnTo>
                  <a:lnTo>
                    <a:pt x="224" y="48"/>
                  </a:lnTo>
                  <a:lnTo>
                    <a:pt x="376" y="6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4" name="図形 33"/>
            <p:cNvSpPr>
              <a:spLocks/>
            </p:cNvSpPr>
            <p:nvPr/>
          </p:nvSpPr>
          <p:spPr bwMode="auto">
            <a:xfrm>
              <a:off x="5696" y="768"/>
              <a:ext cx="1" cy="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0"/>
                </a:cxn>
                <a:cxn ang="0">
                  <a:pos x="0" y="4"/>
                </a:cxn>
              </a:cxnLst>
              <a:rect l="0" t="0" r="0" b="0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5" name="図形 34"/>
            <p:cNvSpPr>
              <a:spLocks/>
            </p:cNvSpPr>
            <p:nvPr/>
          </p:nvSpPr>
          <p:spPr bwMode="auto">
            <a:xfrm>
              <a:off x="4924" y="472"/>
              <a:ext cx="276" cy="308"/>
            </a:xfrm>
            <a:custGeom>
              <a:avLst/>
              <a:gdLst/>
              <a:ahLst/>
              <a:cxnLst>
                <a:cxn ang="0">
                  <a:pos x="48" y="152"/>
                </a:cxn>
                <a:cxn ang="0">
                  <a:pos x="52" y="176"/>
                </a:cxn>
                <a:cxn ang="0">
                  <a:pos x="68" y="204"/>
                </a:cxn>
                <a:cxn ang="0">
                  <a:pos x="96" y="228"/>
                </a:cxn>
                <a:cxn ang="0">
                  <a:pos x="132" y="240"/>
                </a:cxn>
                <a:cxn ang="0">
                  <a:pos x="204" y="276"/>
                </a:cxn>
                <a:cxn ang="0">
                  <a:pos x="276" y="308"/>
                </a:cxn>
                <a:cxn ang="0">
                  <a:pos x="200" y="284"/>
                </a:cxn>
                <a:cxn ang="0">
                  <a:pos x="104" y="248"/>
                </a:cxn>
                <a:cxn ang="0">
                  <a:pos x="60" y="228"/>
                </a:cxn>
                <a:cxn ang="0">
                  <a:pos x="24" y="204"/>
                </a:cxn>
                <a:cxn ang="0">
                  <a:pos x="0" y="176"/>
                </a:cxn>
                <a:cxn ang="0">
                  <a:pos x="0" y="156"/>
                </a:cxn>
                <a:cxn ang="0">
                  <a:pos x="0" y="140"/>
                </a:cxn>
                <a:cxn ang="0">
                  <a:pos x="4" y="120"/>
                </a:cxn>
                <a:cxn ang="0">
                  <a:pos x="16" y="104"/>
                </a:cxn>
                <a:cxn ang="0">
                  <a:pos x="36" y="76"/>
                </a:cxn>
                <a:cxn ang="0">
                  <a:pos x="68" y="60"/>
                </a:cxn>
                <a:cxn ang="0">
                  <a:pos x="108" y="36"/>
                </a:cxn>
                <a:cxn ang="0">
                  <a:pos x="168" y="16"/>
                </a:cxn>
                <a:cxn ang="0">
                  <a:pos x="240" y="0"/>
                </a:cxn>
                <a:cxn ang="0">
                  <a:pos x="248" y="0"/>
                </a:cxn>
                <a:cxn ang="0">
                  <a:pos x="188" y="16"/>
                </a:cxn>
                <a:cxn ang="0">
                  <a:pos x="140" y="40"/>
                </a:cxn>
                <a:cxn ang="0">
                  <a:pos x="104" y="64"/>
                </a:cxn>
                <a:cxn ang="0">
                  <a:pos x="80" y="92"/>
                </a:cxn>
                <a:cxn ang="0">
                  <a:pos x="60" y="116"/>
                </a:cxn>
                <a:cxn ang="0">
                  <a:pos x="52" y="132"/>
                </a:cxn>
                <a:cxn ang="0">
                  <a:pos x="48" y="152"/>
                </a:cxn>
              </a:cxnLst>
              <a:rect l="0" t="0" r="0" b="0"/>
              <a:pathLst>
                <a:path w="276" h="308">
                  <a:moveTo>
                    <a:pt x="48" y="152"/>
                  </a:moveTo>
                  <a:lnTo>
                    <a:pt x="52" y="176"/>
                  </a:lnTo>
                  <a:lnTo>
                    <a:pt x="68" y="204"/>
                  </a:lnTo>
                  <a:lnTo>
                    <a:pt x="96" y="228"/>
                  </a:lnTo>
                  <a:lnTo>
                    <a:pt x="132" y="240"/>
                  </a:lnTo>
                  <a:lnTo>
                    <a:pt x="204" y="276"/>
                  </a:lnTo>
                  <a:lnTo>
                    <a:pt x="276" y="308"/>
                  </a:lnTo>
                  <a:lnTo>
                    <a:pt x="200" y="284"/>
                  </a:lnTo>
                  <a:lnTo>
                    <a:pt x="104" y="248"/>
                  </a:lnTo>
                  <a:lnTo>
                    <a:pt x="60" y="228"/>
                  </a:lnTo>
                  <a:lnTo>
                    <a:pt x="24" y="204"/>
                  </a:lnTo>
                  <a:lnTo>
                    <a:pt x="0" y="176"/>
                  </a:lnTo>
                  <a:lnTo>
                    <a:pt x="0" y="156"/>
                  </a:lnTo>
                  <a:lnTo>
                    <a:pt x="0" y="140"/>
                  </a:lnTo>
                  <a:lnTo>
                    <a:pt x="4" y="120"/>
                  </a:lnTo>
                  <a:lnTo>
                    <a:pt x="16" y="104"/>
                  </a:lnTo>
                  <a:lnTo>
                    <a:pt x="36" y="76"/>
                  </a:lnTo>
                  <a:lnTo>
                    <a:pt x="68" y="60"/>
                  </a:lnTo>
                  <a:lnTo>
                    <a:pt x="108" y="36"/>
                  </a:lnTo>
                  <a:lnTo>
                    <a:pt x="168" y="16"/>
                  </a:lnTo>
                  <a:lnTo>
                    <a:pt x="240" y="0"/>
                  </a:lnTo>
                  <a:lnTo>
                    <a:pt x="248" y="0"/>
                  </a:lnTo>
                  <a:lnTo>
                    <a:pt x="188" y="16"/>
                  </a:lnTo>
                  <a:lnTo>
                    <a:pt x="140" y="40"/>
                  </a:lnTo>
                  <a:lnTo>
                    <a:pt x="104" y="64"/>
                  </a:lnTo>
                  <a:lnTo>
                    <a:pt x="80" y="92"/>
                  </a:lnTo>
                  <a:lnTo>
                    <a:pt x="60" y="116"/>
                  </a:lnTo>
                  <a:lnTo>
                    <a:pt x="52" y="132"/>
                  </a:lnTo>
                  <a:lnTo>
                    <a:pt x="48" y="15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6" name="図形 35"/>
            <p:cNvSpPr>
              <a:spLocks/>
            </p:cNvSpPr>
            <p:nvPr/>
          </p:nvSpPr>
          <p:spPr bwMode="auto">
            <a:xfrm>
              <a:off x="5032" y="448"/>
              <a:ext cx="696" cy="360"/>
            </a:xfrm>
            <a:custGeom>
              <a:avLst/>
              <a:gdLst/>
              <a:ahLst/>
              <a:cxnLst>
                <a:cxn ang="0">
                  <a:pos x="164" y="76"/>
                </a:cxn>
                <a:cxn ang="0">
                  <a:pos x="128" y="96"/>
                </a:cxn>
                <a:cxn ang="0">
                  <a:pos x="104" y="116"/>
                </a:cxn>
                <a:cxn ang="0">
                  <a:pos x="84" y="132"/>
                </a:cxn>
                <a:cxn ang="0">
                  <a:pos x="80" y="152"/>
                </a:cxn>
                <a:cxn ang="0">
                  <a:pos x="80" y="180"/>
                </a:cxn>
                <a:cxn ang="0">
                  <a:pos x="92" y="204"/>
                </a:cxn>
                <a:cxn ang="0">
                  <a:pos x="116" y="228"/>
                </a:cxn>
                <a:cxn ang="0">
                  <a:pos x="132" y="248"/>
                </a:cxn>
                <a:cxn ang="0">
                  <a:pos x="164" y="260"/>
                </a:cxn>
                <a:cxn ang="0">
                  <a:pos x="236" y="288"/>
                </a:cxn>
                <a:cxn ang="0">
                  <a:pos x="328" y="308"/>
                </a:cxn>
                <a:cxn ang="0">
                  <a:pos x="424" y="324"/>
                </a:cxn>
                <a:cxn ang="0">
                  <a:pos x="592" y="344"/>
                </a:cxn>
                <a:cxn ang="0">
                  <a:pos x="676" y="344"/>
                </a:cxn>
                <a:cxn ang="0">
                  <a:pos x="688" y="356"/>
                </a:cxn>
                <a:cxn ang="0">
                  <a:pos x="696" y="360"/>
                </a:cxn>
                <a:cxn ang="0">
                  <a:pos x="648" y="360"/>
                </a:cxn>
                <a:cxn ang="0">
                  <a:pos x="544" y="360"/>
                </a:cxn>
                <a:cxn ang="0">
                  <a:pos x="472" y="356"/>
                </a:cxn>
                <a:cxn ang="0">
                  <a:pos x="388" y="344"/>
                </a:cxn>
                <a:cxn ang="0">
                  <a:pos x="292" y="320"/>
                </a:cxn>
                <a:cxn ang="0">
                  <a:pos x="188" y="296"/>
                </a:cxn>
                <a:cxn ang="0">
                  <a:pos x="164" y="284"/>
                </a:cxn>
                <a:cxn ang="0">
                  <a:pos x="108" y="264"/>
                </a:cxn>
                <a:cxn ang="0">
                  <a:pos x="44" y="240"/>
                </a:cxn>
                <a:cxn ang="0">
                  <a:pos x="20" y="216"/>
                </a:cxn>
                <a:cxn ang="0">
                  <a:pos x="8" y="192"/>
                </a:cxn>
                <a:cxn ang="0">
                  <a:pos x="0" y="164"/>
                </a:cxn>
                <a:cxn ang="0">
                  <a:pos x="12" y="132"/>
                </a:cxn>
                <a:cxn ang="0">
                  <a:pos x="24" y="120"/>
                </a:cxn>
                <a:cxn ang="0">
                  <a:pos x="68" y="84"/>
                </a:cxn>
                <a:cxn ang="0">
                  <a:pos x="104" y="60"/>
                </a:cxn>
                <a:cxn ang="0">
                  <a:pos x="152" y="40"/>
                </a:cxn>
                <a:cxn ang="0">
                  <a:pos x="220" y="24"/>
                </a:cxn>
                <a:cxn ang="0">
                  <a:pos x="296" y="12"/>
                </a:cxn>
                <a:cxn ang="0">
                  <a:pos x="436" y="0"/>
                </a:cxn>
                <a:cxn ang="0">
                  <a:pos x="316" y="24"/>
                </a:cxn>
                <a:cxn ang="0">
                  <a:pos x="232" y="48"/>
                </a:cxn>
                <a:cxn ang="0">
                  <a:pos x="164" y="76"/>
                </a:cxn>
              </a:cxnLst>
              <a:rect l="0" t="0" r="0" b="0"/>
              <a:pathLst>
                <a:path w="696" h="360">
                  <a:moveTo>
                    <a:pt x="164" y="76"/>
                  </a:moveTo>
                  <a:lnTo>
                    <a:pt x="128" y="96"/>
                  </a:lnTo>
                  <a:lnTo>
                    <a:pt x="104" y="116"/>
                  </a:lnTo>
                  <a:lnTo>
                    <a:pt x="84" y="132"/>
                  </a:lnTo>
                  <a:lnTo>
                    <a:pt x="80" y="152"/>
                  </a:lnTo>
                  <a:lnTo>
                    <a:pt x="80" y="180"/>
                  </a:lnTo>
                  <a:lnTo>
                    <a:pt x="92" y="204"/>
                  </a:lnTo>
                  <a:lnTo>
                    <a:pt x="116" y="228"/>
                  </a:lnTo>
                  <a:lnTo>
                    <a:pt x="132" y="248"/>
                  </a:lnTo>
                  <a:lnTo>
                    <a:pt x="164" y="260"/>
                  </a:lnTo>
                  <a:lnTo>
                    <a:pt x="236" y="288"/>
                  </a:lnTo>
                  <a:lnTo>
                    <a:pt x="328" y="308"/>
                  </a:lnTo>
                  <a:lnTo>
                    <a:pt x="424" y="324"/>
                  </a:lnTo>
                  <a:lnTo>
                    <a:pt x="592" y="344"/>
                  </a:lnTo>
                  <a:lnTo>
                    <a:pt x="676" y="344"/>
                  </a:lnTo>
                  <a:lnTo>
                    <a:pt x="688" y="356"/>
                  </a:lnTo>
                  <a:lnTo>
                    <a:pt x="696" y="360"/>
                  </a:lnTo>
                  <a:lnTo>
                    <a:pt x="648" y="360"/>
                  </a:lnTo>
                  <a:lnTo>
                    <a:pt x="544" y="360"/>
                  </a:lnTo>
                  <a:lnTo>
                    <a:pt x="472" y="356"/>
                  </a:lnTo>
                  <a:lnTo>
                    <a:pt x="388" y="344"/>
                  </a:lnTo>
                  <a:lnTo>
                    <a:pt x="292" y="320"/>
                  </a:lnTo>
                  <a:lnTo>
                    <a:pt x="188" y="296"/>
                  </a:lnTo>
                  <a:lnTo>
                    <a:pt x="164" y="284"/>
                  </a:lnTo>
                  <a:lnTo>
                    <a:pt x="108" y="264"/>
                  </a:lnTo>
                  <a:lnTo>
                    <a:pt x="44" y="240"/>
                  </a:lnTo>
                  <a:lnTo>
                    <a:pt x="20" y="216"/>
                  </a:lnTo>
                  <a:lnTo>
                    <a:pt x="8" y="192"/>
                  </a:lnTo>
                  <a:lnTo>
                    <a:pt x="0" y="164"/>
                  </a:lnTo>
                  <a:lnTo>
                    <a:pt x="12" y="132"/>
                  </a:lnTo>
                  <a:lnTo>
                    <a:pt x="24" y="120"/>
                  </a:lnTo>
                  <a:lnTo>
                    <a:pt x="68" y="84"/>
                  </a:lnTo>
                  <a:lnTo>
                    <a:pt x="104" y="60"/>
                  </a:lnTo>
                  <a:lnTo>
                    <a:pt x="152" y="40"/>
                  </a:lnTo>
                  <a:lnTo>
                    <a:pt x="220" y="24"/>
                  </a:lnTo>
                  <a:lnTo>
                    <a:pt x="296" y="12"/>
                  </a:lnTo>
                  <a:lnTo>
                    <a:pt x="436" y="0"/>
                  </a:lnTo>
                  <a:lnTo>
                    <a:pt x="316" y="24"/>
                  </a:lnTo>
                  <a:lnTo>
                    <a:pt x="232" y="48"/>
                  </a:lnTo>
                  <a:lnTo>
                    <a:pt x="164" y="7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7" name="図形 36"/>
            <p:cNvSpPr>
              <a:spLocks/>
            </p:cNvSpPr>
            <p:nvPr/>
          </p:nvSpPr>
          <p:spPr bwMode="auto">
            <a:xfrm>
              <a:off x="4772" y="400"/>
              <a:ext cx="840" cy="384"/>
            </a:xfrm>
            <a:custGeom>
              <a:avLst/>
              <a:gdLst/>
              <a:ahLst/>
              <a:cxnLst>
                <a:cxn ang="0">
                  <a:pos x="840" y="0"/>
                </a:cxn>
                <a:cxn ang="0">
                  <a:pos x="828" y="12"/>
                </a:cxn>
                <a:cxn ang="0">
                  <a:pos x="812" y="24"/>
                </a:cxn>
                <a:cxn ang="0">
                  <a:pos x="764" y="36"/>
                </a:cxn>
                <a:cxn ang="0">
                  <a:pos x="700" y="48"/>
                </a:cxn>
                <a:cxn ang="0">
                  <a:pos x="564" y="52"/>
                </a:cxn>
                <a:cxn ang="0">
                  <a:pos x="464" y="60"/>
                </a:cxn>
                <a:cxn ang="0">
                  <a:pos x="392" y="72"/>
                </a:cxn>
                <a:cxn ang="0">
                  <a:pos x="316" y="84"/>
                </a:cxn>
                <a:cxn ang="0">
                  <a:pos x="260" y="100"/>
                </a:cxn>
                <a:cxn ang="0">
                  <a:pos x="212" y="124"/>
                </a:cxn>
                <a:cxn ang="0">
                  <a:pos x="180" y="148"/>
                </a:cxn>
                <a:cxn ang="0">
                  <a:pos x="164" y="168"/>
                </a:cxn>
                <a:cxn ang="0">
                  <a:pos x="152" y="192"/>
                </a:cxn>
                <a:cxn ang="0">
                  <a:pos x="144" y="212"/>
                </a:cxn>
                <a:cxn ang="0">
                  <a:pos x="144" y="228"/>
                </a:cxn>
                <a:cxn ang="0">
                  <a:pos x="152" y="248"/>
                </a:cxn>
                <a:cxn ang="0">
                  <a:pos x="176" y="276"/>
                </a:cxn>
                <a:cxn ang="0">
                  <a:pos x="212" y="300"/>
                </a:cxn>
                <a:cxn ang="0">
                  <a:pos x="256" y="324"/>
                </a:cxn>
                <a:cxn ang="0">
                  <a:pos x="356" y="360"/>
                </a:cxn>
                <a:cxn ang="0">
                  <a:pos x="436" y="384"/>
                </a:cxn>
                <a:cxn ang="0">
                  <a:pos x="292" y="380"/>
                </a:cxn>
                <a:cxn ang="0">
                  <a:pos x="176" y="356"/>
                </a:cxn>
                <a:cxn ang="0">
                  <a:pos x="96" y="324"/>
                </a:cxn>
                <a:cxn ang="0">
                  <a:pos x="48" y="300"/>
                </a:cxn>
                <a:cxn ang="0">
                  <a:pos x="20" y="272"/>
                </a:cxn>
                <a:cxn ang="0">
                  <a:pos x="8" y="248"/>
                </a:cxn>
                <a:cxn ang="0">
                  <a:pos x="0" y="228"/>
                </a:cxn>
                <a:cxn ang="0">
                  <a:pos x="0" y="212"/>
                </a:cxn>
                <a:cxn ang="0">
                  <a:pos x="8" y="192"/>
                </a:cxn>
                <a:cxn ang="0">
                  <a:pos x="20" y="176"/>
                </a:cxn>
                <a:cxn ang="0">
                  <a:pos x="48" y="144"/>
                </a:cxn>
                <a:cxn ang="0">
                  <a:pos x="84" y="120"/>
                </a:cxn>
                <a:cxn ang="0">
                  <a:pos x="128" y="108"/>
                </a:cxn>
                <a:cxn ang="0">
                  <a:pos x="212" y="84"/>
                </a:cxn>
                <a:cxn ang="0">
                  <a:pos x="256" y="76"/>
                </a:cxn>
                <a:cxn ang="0">
                  <a:pos x="268" y="76"/>
                </a:cxn>
                <a:cxn ang="0">
                  <a:pos x="284" y="72"/>
                </a:cxn>
                <a:cxn ang="0">
                  <a:pos x="292" y="72"/>
                </a:cxn>
                <a:cxn ang="0">
                  <a:pos x="292" y="76"/>
                </a:cxn>
                <a:cxn ang="0">
                  <a:pos x="404" y="64"/>
                </a:cxn>
                <a:cxn ang="0">
                  <a:pos x="424" y="60"/>
                </a:cxn>
                <a:cxn ang="0">
                  <a:pos x="528" y="48"/>
                </a:cxn>
                <a:cxn ang="0">
                  <a:pos x="604" y="36"/>
                </a:cxn>
                <a:cxn ang="0">
                  <a:pos x="652" y="24"/>
                </a:cxn>
                <a:cxn ang="0">
                  <a:pos x="664" y="12"/>
                </a:cxn>
                <a:cxn ang="0">
                  <a:pos x="672" y="4"/>
                </a:cxn>
                <a:cxn ang="0">
                  <a:pos x="664" y="0"/>
                </a:cxn>
                <a:cxn ang="0">
                  <a:pos x="840" y="0"/>
                </a:cxn>
              </a:cxnLst>
              <a:rect l="0" t="0" r="0" b="0"/>
              <a:pathLst>
                <a:path w="840" h="384">
                  <a:moveTo>
                    <a:pt x="840" y="0"/>
                  </a:moveTo>
                  <a:lnTo>
                    <a:pt x="828" y="12"/>
                  </a:lnTo>
                  <a:lnTo>
                    <a:pt x="812" y="24"/>
                  </a:lnTo>
                  <a:lnTo>
                    <a:pt x="764" y="36"/>
                  </a:lnTo>
                  <a:lnTo>
                    <a:pt x="700" y="48"/>
                  </a:lnTo>
                  <a:lnTo>
                    <a:pt x="564" y="52"/>
                  </a:lnTo>
                  <a:lnTo>
                    <a:pt x="464" y="60"/>
                  </a:lnTo>
                  <a:lnTo>
                    <a:pt x="392" y="72"/>
                  </a:lnTo>
                  <a:lnTo>
                    <a:pt x="316" y="84"/>
                  </a:lnTo>
                  <a:lnTo>
                    <a:pt x="260" y="100"/>
                  </a:lnTo>
                  <a:lnTo>
                    <a:pt x="212" y="124"/>
                  </a:lnTo>
                  <a:lnTo>
                    <a:pt x="180" y="148"/>
                  </a:lnTo>
                  <a:lnTo>
                    <a:pt x="164" y="168"/>
                  </a:lnTo>
                  <a:lnTo>
                    <a:pt x="152" y="192"/>
                  </a:lnTo>
                  <a:lnTo>
                    <a:pt x="144" y="212"/>
                  </a:lnTo>
                  <a:lnTo>
                    <a:pt x="144" y="228"/>
                  </a:lnTo>
                  <a:lnTo>
                    <a:pt x="152" y="248"/>
                  </a:lnTo>
                  <a:lnTo>
                    <a:pt x="176" y="276"/>
                  </a:lnTo>
                  <a:lnTo>
                    <a:pt x="212" y="300"/>
                  </a:lnTo>
                  <a:lnTo>
                    <a:pt x="256" y="324"/>
                  </a:lnTo>
                  <a:lnTo>
                    <a:pt x="356" y="360"/>
                  </a:lnTo>
                  <a:lnTo>
                    <a:pt x="436" y="384"/>
                  </a:lnTo>
                  <a:lnTo>
                    <a:pt x="292" y="380"/>
                  </a:lnTo>
                  <a:lnTo>
                    <a:pt x="176" y="356"/>
                  </a:lnTo>
                  <a:lnTo>
                    <a:pt x="96" y="324"/>
                  </a:lnTo>
                  <a:lnTo>
                    <a:pt x="48" y="300"/>
                  </a:lnTo>
                  <a:lnTo>
                    <a:pt x="20" y="272"/>
                  </a:lnTo>
                  <a:lnTo>
                    <a:pt x="8" y="248"/>
                  </a:lnTo>
                  <a:lnTo>
                    <a:pt x="0" y="228"/>
                  </a:lnTo>
                  <a:lnTo>
                    <a:pt x="0" y="212"/>
                  </a:lnTo>
                  <a:lnTo>
                    <a:pt x="8" y="192"/>
                  </a:lnTo>
                  <a:lnTo>
                    <a:pt x="20" y="176"/>
                  </a:lnTo>
                  <a:lnTo>
                    <a:pt x="48" y="144"/>
                  </a:lnTo>
                  <a:lnTo>
                    <a:pt x="84" y="120"/>
                  </a:lnTo>
                  <a:lnTo>
                    <a:pt x="128" y="108"/>
                  </a:lnTo>
                  <a:lnTo>
                    <a:pt x="212" y="84"/>
                  </a:lnTo>
                  <a:lnTo>
                    <a:pt x="256" y="76"/>
                  </a:lnTo>
                  <a:lnTo>
                    <a:pt x="268" y="76"/>
                  </a:lnTo>
                  <a:lnTo>
                    <a:pt x="284" y="72"/>
                  </a:lnTo>
                  <a:lnTo>
                    <a:pt x="292" y="72"/>
                  </a:lnTo>
                  <a:lnTo>
                    <a:pt x="292" y="76"/>
                  </a:lnTo>
                  <a:lnTo>
                    <a:pt x="404" y="64"/>
                  </a:lnTo>
                  <a:lnTo>
                    <a:pt x="424" y="60"/>
                  </a:lnTo>
                  <a:lnTo>
                    <a:pt x="528" y="48"/>
                  </a:lnTo>
                  <a:lnTo>
                    <a:pt x="604" y="36"/>
                  </a:lnTo>
                  <a:lnTo>
                    <a:pt x="652" y="24"/>
                  </a:lnTo>
                  <a:lnTo>
                    <a:pt x="664" y="12"/>
                  </a:lnTo>
                  <a:lnTo>
                    <a:pt x="672" y="4"/>
                  </a:lnTo>
                  <a:lnTo>
                    <a:pt x="664" y="0"/>
                  </a:lnTo>
                  <a:lnTo>
                    <a:pt x="840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8" name="図形 37"/>
            <p:cNvSpPr>
              <a:spLocks/>
            </p:cNvSpPr>
            <p:nvPr/>
          </p:nvSpPr>
          <p:spPr bwMode="auto">
            <a:xfrm>
              <a:off x="5256" y="392"/>
              <a:ext cx="180" cy="56"/>
            </a:xfrm>
            <a:custGeom>
              <a:avLst/>
              <a:gdLst/>
              <a:ahLst/>
              <a:cxnLst>
                <a:cxn ang="0">
                  <a:pos x="176" y="8"/>
                </a:cxn>
                <a:cxn ang="0">
                  <a:pos x="180" y="12"/>
                </a:cxn>
                <a:cxn ang="0">
                  <a:pos x="176" y="20"/>
                </a:cxn>
                <a:cxn ang="0">
                  <a:pos x="152" y="32"/>
                </a:cxn>
                <a:cxn ang="0">
                  <a:pos x="96" y="44"/>
                </a:cxn>
                <a:cxn ang="0">
                  <a:pos x="0" y="56"/>
                </a:cxn>
                <a:cxn ang="0">
                  <a:pos x="68" y="36"/>
                </a:cxn>
                <a:cxn ang="0">
                  <a:pos x="84" y="24"/>
                </a:cxn>
                <a:cxn ang="0">
                  <a:pos x="92" y="12"/>
                </a:cxn>
                <a:cxn ang="0">
                  <a:pos x="92" y="8"/>
                </a:cxn>
                <a:cxn ang="0">
                  <a:pos x="92" y="0"/>
                </a:cxn>
                <a:cxn ang="0">
                  <a:pos x="176" y="8"/>
                </a:cxn>
              </a:cxnLst>
              <a:rect l="0" t="0" r="0" b="0"/>
              <a:pathLst>
                <a:path w="180" h="56">
                  <a:moveTo>
                    <a:pt x="176" y="8"/>
                  </a:moveTo>
                  <a:lnTo>
                    <a:pt x="180" y="12"/>
                  </a:lnTo>
                  <a:lnTo>
                    <a:pt x="176" y="20"/>
                  </a:lnTo>
                  <a:lnTo>
                    <a:pt x="152" y="32"/>
                  </a:lnTo>
                  <a:lnTo>
                    <a:pt x="96" y="44"/>
                  </a:lnTo>
                  <a:lnTo>
                    <a:pt x="0" y="56"/>
                  </a:lnTo>
                  <a:lnTo>
                    <a:pt x="68" y="36"/>
                  </a:lnTo>
                  <a:lnTo>
                    <a:pt x="84" y="24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2" y="0"/>
                  </a:lnTo>
                  <a:lnTo>
                    <a:pt x="176" y="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9" name="図形 38"/>
            <p:cNvSpPr>
              <a:spLocks/>
            </p:cNvSpPr>
            <p:nvPr/>
          </p:nvSpPr>
          <p:spPr bwMode="auto">
            <a:xfrm>
              <a:off x="5100" y="388"/>
              <a:ext cx="248" cy="76"/>
            </a:xfrm>
            <a:custGeom>
              <a:avLst/>
              <a:gdLst/>
              <a:ahLst/>
              <a:cxnLst>
                <a:cxn ang="0">
                  <a:pos x="240" y="4"/>
                </a:cxn>
                <a:cxn ang="0">
                  <a:pos x="248" y="16"/>
                </a:cxn>
                <a:cxn ang="0">
                  <a:pos x="236" y="28"/>
                </a:cxn>
                <a:cxn ang="0">
                  <a:pos x="212" y="40"/>
                </a:cxn>
                <a:cxn ang="0">
                  <a:pos x="164" y="60"/>
                </a:cxn>
                <a:cxn ang="0">
                  <a:pos x="76" y="72"/>
                </a:cxn>
                <a:cxn ang="0">
                  <a:pos x="0" y="76"/>
                </a:cxn>
                <a:cxn ang="0">
                  <a:pos x="64" y="72"/>
                </a:cxn>
                <a:cxn ang="0">
                  <a:pos x="112" y="60"/>
                </a:cxn>
                <a:cxn ang="0">
                  <a:pos x="152" y="48"/>
                </a:cxn>
                <a:cxn ang="0">
                  <a:pos x="176" y="36"/>
                </a:cxn>
                <a:cxn ang="0">
                  <a:pos x="188" y="16"/>
                </a:cxn>
                <a:cxn ang="0">
                  <a:pos x="188" y="4"/>
                </a:cxn>
                <a:cxn ang="0">
                  <a:pos x="180" y="0"/>
                </a:cxn>
                <a:cxn ang="0">
                  <a:pos x="240" y="4"/>
                </a:cxn>
              </a:cxnLst>
              <a:rect l="0" t="0" r="0" b="0"/>
              <a:pathLst>
                <a:path w="248" h="76">
                  <a:moveTo>
                    <a:pt x="240" y="4"/>
                  </a:moveTo>
                  <a:lnTo>
                    <a:pt x="248" y="16"/>
                  </a:lnTo>
                  <a:lnTo>
                    <a:pt x="236" y="28"/>
                  </a:lnTo>
                  <a:lnTo>
                    <a:pt x="212" y="40"/>
                  </a:lnTo>
                  <a:lnTo>
                    <a:pt x="164" y="60"/>
                  </a:lnTo>
                  <a:lnTo>
                    <a:pt x="76" y="72"/>
                  </a:lnTo>
                  <a:lnTo>
                    <a:pt x="0" y="76"/>
                  </a:lnTo>
                  <a:lnTo>
                    <a:pt x="64" y="72"/>
                  </a:lnTo>
                  <a:lnTo>
                    <a:pt x="112" y="60"/>
                  </a:lnTo>
                  <a:lnTo>
                    <a:pt x="152" y="48"/>
                  </a:lnTo>
                  <a:lnTo>
                    <a:pt x="176" y="36"/>
                  </a:lnTo>
                  <a:lnTo>
                    <a:pt x="188" y="16"/>
                  </a:lnTo>
                  <a:lnTo>
                    <a:pt x="188" y="4"/>
                  </a:lnTo>
                  <a:lnTo>
                    <a:pt x="180" y="0"/>
                  </a:lnTo>
                  <a:lnTo>
                    <a:pt x="240" y="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0" name="図形 39"/>
            <p:cNvSpPr>
              <a:spLocks/>
            </p:cNvSpPr>
            <p:nvPr/>
          </p:nvSpPr>
          <p:spPr bwMode="auto">
            <a:xfrm>
              <a:off x="5092" y="368"/>
              <a:ext cx="188" cy="96"/>
            </a:xfrm>
            <a:custGeom>
              <a:avLst/>
              <a:gdLst/>
              <a:ahLst/>
              <a:cxnLst>
                <a:cxn ang="0">
                  <a:pos x="176" y="20"/>
                </a:cxn>
                <a:cxn ang="0">
                  <a:pos x="188" y="24"/>
                </a:cxn>
                <a:cxn ang="0">
                  <a:pos x="188" y="36"/>
                </a:cxn>
                <a:cxn ang="0">
                  <a:pos x="184" y="48"/>
                </a:cxn>
                <a:cxn ang="0">
                  <a:pos x="164" y="60"/>
                </a:cxn>
                <a:cxn ang="0">
                  <a:pos x="128" y="72"/>
                </a:cxn>
                <a:cxn ang="0">
                  <a:pos x="72" y="84"/>
                </a:cxn>
                <a:cxn ang="0">
                  <a:pos x="0" y="96"/>
                </a:cxn>
                <a:cxn ang="0">
                  <a:pos x="32" y="84"/>
                </a:cxn>
                <a:cxn ang="0">
                  <a:pos x="56" y="72"/>
                </a:cxn>
                <a:cxn ang="0">
                  <a:pos x="80" y="56"/>
                </a:cxn>
                <a:cxn ang="0">
                  <a:pos x="84" y="32"/>
                </a:cxn>
                <a:cxn ang="0">
                  <a:pos x="84" y="20"/>
                </a:cxn>
                <a:cxn ang="0">
                  <a:pos x="80" y="12"/>
                </a:cxn>
                <a:cxn ang="0">
                  <a:pos x="68" y="0"/>
                </a:cxn>
                <a:cxn ang="0">
                  <a:pos x="176" y="20"/>
                </a:cxn>
              </a:cxnLst>
              <a:rect l="0" t="0" r="0" b="0"/>
              <a:pathLst>
                <a:path w="188" h="96">
                  <a:moveTo>
                    <a:pt x="176" y="20"/>
                  </a:moveTo>
                  <a:lnTo>
                    <a:pt x="188" y="24"/>
                  </a:lnTo>
                  <a:lnTo>
                    <a:pt x="188" y="36"/>
                  </a:lnTo>
                  <a:lnTo>
                    <a:pt x="184" y="48"/>
                  </a:lnTo>
                  <a:lnTo>
                    <a:pt x="164" y="60"/>
                  </a:lnTo>
                  <a:lnTo>
                    <a:pt x="128" y="72"/>
                  </a:lnTo>
                  <a:lnTo>
                    <a:pt x="72" y="84"/>
                  </a:lnTo>
                  <a:lnTo>
                    <a:pt x="0" y="96"/>
                  </a:lnTo>
                  <a:lnTo>
                    <a:pt x="32" y="84"/>
                  </a:lnTo>
                  <a:lnTo>
                    <a:pt x="56" y="72"/>
                  </a:lnTo>
                  <a:lnTo>
                    <a:pt x="80" y="56"/>
                  </a:lnTo>
                  <a:lnTo>
                    <a:pt x="84" y="32"/>
                  </a:lnTo>
                  <a:lnTo>
                    <a:pt x="84" y="20"/>
                  </a:lnTo>
                  <a:lnTo>
                    <a:pt x="80" y="12"/>
                  </a:lnTo>
                  <a:lnTo>
                    <a:pt x="68" y="0"/>
                  </a:lnTo>
                  <a:lnTo>
                    <a:pt x="176" y="2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1" name="図形 40"/>
            <p:cNvSpPr>
              <a:spLocks/>
            </p:cNvSpPr>
            <p:nvPr/>
          </p:nvSpPr>
          <p:spPr bwMode="auto">
            <a:xfrm>
              <a:off x="4544" y="144"/>
              <a:ext cx="188" cy="120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48" y="0"/>
                </a:cxn>
                <a:cxn ang="0">
                  <a:pos x="120" y="8"/>
                </a:cxn>
                <a:cxn ang="0">
                  <a:pos x="76" y="32"/>
                </a:cxn>
                <a:cxn ang="0">
                  <a:pos x="52" y="48"/>
                </a:cxn>
                <a:cxn ang="0">
                  <a:pos x="48" y="56"/>
                </a:cxn>
                <a:cxn ang="0">
                  <a:pos x="48" y="72"/>
                </a:cxn>
                <a:cxn ang="0">
                  <a:pos x="48" y="84"/>
                </a:cxn>
                <a:cxn ang="0">
                  <a:pos x="60" y="96"/>
                </a:cxn>
                <a:cxn ang="0">
                  <a:pos x="76" y="108"/>
                </a:cxn>
                <a:cxn ang="0">
                  <a:pos x="112" y="120"/>
                </a:cxn>
                <a:cxn ang="0">
                  <a:pos x="72" y="116"/>
                </a:cxn>
                <a:cxn ang="0">
                  <a:pos x="36" y="104"/>
                </a:cxn>
                <a:cxn ang="0">
                  <a:pos x="16" y="92"/>
                </a:cxn>
                <a:cxn ang="0">
                  <a:pos x="4" y="84"/>
                </a:cxn>
                <a:cxn ang="0">
                  <a:pos x="0" y="60"/>
                </a:cxn>
                <a:cxn ang="0">
                  <a:pos x="4" y="56"/>
                </a:cxn>
                <a:cxn ang="0">
                  <a:pos x="16" y="32"/>
                </a:cxn>
                <a:cxn ang="0">
                  <a:pos x="36" y="20"/>
                </a:cxn>
                <a:cxn ang="0">
                  <a:pos x="88" y="8"/>
                </a:cxn>
                <a:cxn ang="0">
                  <a:pos x="148" y="0"/>
                </a:cxn>
                <a:cxn ang="0">
                  <a:pos x="188" y="0"/>
                </a:cxn>
              </a:cxnLst>
              <a:rect l="0" t="0" r="0" b="0"/>
              <a:pathLst>
                <a:path w="188" h="120">
                  <a:moveTo>
                    <a:pt x="188" y="0"/>
                  </a:moveTo>
                  <a:lnTo>
                    <a:pt x="148" y="0"/>
                  </a:lnTo>
                  <a:lnTo>
                    <a:pt x="120" y="8"/>
                  </a:lnTo>
                  <a:lnTo>
                    <a:pt x="76" y="32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8" y="72"/>
                  </a:lnTo>
                  <a:lnTo>
                    <a:pt x="48" y="84"/>
                  </a:lnTo>
                  <a:lnTo>
                    <a:pt x="60" y="96"/>
                  </a:lnTo>
                  <a:lnTo>
                    <a:pt x="76" y="108"/>
                  </a:lnTo>
                  <a:lnTo>
                    <a:pt x="112" y="120"/>
                  </a:lnTo>
                  <a:lnTo>
                    <a:pt x="72" y="116"/>
                  </a:lnTo>
                  <a:lnTo>
                    <a:pt x="36" y="104"/>
                  </a:lnTo>
                  <a:lnTo>
                    <a:pt x="16" y="92"/>
                  </a:lnTo>
                  <a:lnTo>
                    <a:pt x="4" y="84"/>
                  </a:lnTo>
                  <a:lnTo>
                    <a:pt x="0" y="60"/>
                  </a:lnTo>
                  <a:lnTo>
                    <a:pt x="4" y="56"/>
                  </a:lnTo>
                  <a:lnTo>
                    <a:pt x="16" y="32"/>
                  </a:lnTo>
                  <a:lnTo>
                    <a:pt x="36" y="20"/>
                  </a:lnTo>
                  <a:lnTo>
                    <a:pt x="88" y="8"/>
                  </a:lnTo>
                  <a:lnTo>
                    <a:pt x="148" y="0"/>
                  </a:lnTo>
                  <a:lnTo>
                    <a:pt x="188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2" name="図形 41"/>
            <p:cNvSpPr>
              <a:spLocks/>
            </p:cNvSpPr>
            <p:nvPr/>
          </p:nvSpPr>
          <p:spPr bwMode="auto">
            <a:xfrm>
              <a:off x="4472" y="140"/>
              <a:ext cx="184" cy="132"/>
            </a:xfrm>
            <a:custGeom>
              <a:avLst/>
              <a:gdLst/>
              <a:ahLst/>
              <a:cxnLst>
                <a:cxn ang="0">
                  <a:pos x="76" y="88"/>
                </a:cxn>
                <a:cxn ang="0">
                  <a:pos x="84" y="96"/>
                </a:cxn>
                <a:cxn ang="0">
                  <a:pos x="100" y="108"/>
                </a:cxn>
                <a:cxn ang="0">
                  <a:pos x="132" y="120"/>
                </a:cxn>
                <a:cxn ang="0">
                  <a:pos x="172" y="132"/>
                </a:cxn>
                <a:cxn ang="0">
                  <a:pos x="124" y="120"/>
                </a:cxn>
                <a:cxn ang="0">
                  <a:pos x="64" y="108"/>
                </a:cxn>
                <a:cxn ang="0">
                  <a:pos x="16" y="88"/>
                </a:cxn>
                <a:cxn ang="0">
                  <a:pos x="4" y="76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12" y="40"/>
                </a:cxn>
                <a:cxn ang="0">
                  <a:pos x="36" y="24"/>
                </a:cxn>
                <a:cxn ang="0">
                  <a:pos x="88" y="12"/>
                </a:cxn>
                <a:cxn ang="0">
                  <a:pos x="120" y="4"/>
                </a:cxn>
                <a:cxn ang="0">
                  <a:pos x="184" y="0"/>
                </a:cxn>
                <a:cxn ang="0">
                  <a:pos x="148" y="4"/>
                </a:cxn>
                <a:cxn ang="0">
                  <a:pos x="112" y="16"/>
                </a:cxn>
                <a:cxn ang="0">
                  <a:pos x="88" y="28"/>
                </a:cxn>
                <a:cxn ang="0">
                  <a:pos x="72" y="52"/>
                </a:cxn>
                <a:cxn ang="0">
                  <a:pos x="72" y="64"/>
                </a:cxn>
                <a:cxn ang="0">
                  <a:pos x="76" y="88"/>
                </a:cxn>
              </a:cxnLst>
              <a:rect l="0" t="0" r="0" b="0"/>
              <a:pathLst>
                <a:path w="184" h="132">
                  <a:moveTo>
                    <a:pt x="76" y="88"/>
                  </a:moveTo>
                  <a:lnTo>
                    <a:pt x="84" y="96"/>
                  </a:lnTo>
                  <a:lnTo>
                    <a:pt x="100" y="108"/>
                  </a:lnTo>
                  <a:lnTo>
                    <a:pt x="132" y="120"/>
                  </a:lnTo>
                  <a:lnTo>
                    <a:pt x="172" y="132"/>
                  </a:lnTo>
                  <a:lnTo>
                    <a:pt x="124" y="120"/>
                  </a:lnTo>
                  <a:lnTo>
                    <a:pt x="64" y="108"/>
                  </a:lnTo>
                  <a:lnTo>
                    <a:pt x="16" y="88"/>
                  </a:lnTo>
                  <a:lnTo>
                    <a:pt x="4" y="76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12" y="40"/>
                  </a:lnTo>
                  <a:lnTo>
                    <a:pt x="36" y="24"/>
                  </a:lnTo>
                  <a:lnTo>
                    <a:pt x="88" y="12"/>
                  </a:lnTo>
                  <a:lnTo>
                    <a:pt x="120" y="4"/>
                  </a:lnTo>
                  <a:lnTo>
                    <a:pt x="184" y="0"/>
                  </a:lnTo>
                  <a:lnTo>
                    <a:pt x="148" y="4"/>
                  </a:lnTo>
                  <a:lnTo>
                    <a:pt x="112" y="16"/>
                  </a:lnTo>
                  <a:lnTo>
                    <a:pt x="88" y="28"/>
                  </a:lnTo>
                  <a:lnTo>
                    <a:pt x="72" y="52"/>
                  </a:lnTo>
                  <a:lnTo>
                    <a:pt x="72" y="64"/>
                  </a:lnTo>
                  <a:lnTo>
                    <a:pt x="76" y="8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3" name="図形 42"/>
            <p:cNvSpPr>
              <a:spLocks/>
            </p:cNvSpPr>
            <p:nvPr/>
          </p:nvSpPr>
          <p:spPr bwMode="auto">
            <a:xfrm>
              <a:off x="4664" y="140"/>
              <a:ext cx="4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0" y="0"/>
                </a:cxn>
              </a:cxnLst>
              <a:rect l="0" t="0" r="0" b="0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4" name="図形 43"/>
            <p:cNvSpPr>
              <a:spLocks/>
            </p:cNvSpPr>
            <p:nvPr/>
          </p:nvSpPr>
          <p:spPr bwMode="auto">
            <a:xfrm>
              <a:off x="4348" y="128"/>
              <a:ext cx="316" cy="148"/>
            </a:xfrm>
            <a:custGeom>
              <a:avLst/>
              <a:gdLst/>
              <a:ahLst/>
              <a:cxnLst>
                <a:cxn ang="0">
                  <a:pos x="292" y="4"/>
                </a:cxn>
                <a:cxn ang="0">
                  <a:pos x="316" y="4"/>
                </a:cxn>
                <a:cxn ang="0">
                  <a:pos x="316" y="12"/>
                </a:cxn>
                <a:cxn ang="0">
                  <a:pos x="244" y="12"/>
                </a:cxn>
                <a:cxn ang="0">
                  <a:pos x="212" y="16"/>
                </a:cxn>
                <a:cxn ang="0">
                  <a:pos x="184" y="24"/>
                </a:cxn>
                <a:cxn ang="0">
                  <a:pos x="160" y="28"/>
                </a:cxn>
                <a:cxn ang="0">
                  <a:pos x="128" y="52"/>
                </a:cxn>
                <a:cxn ang="0">
                  <a:pos x="124" y="64"/>
                </a:cxn>
                <a:cxn ang="0">
                  <a:pos x="116" y="76"/>
                </a:cxn>
                <a:cxn ang="0">
                  <a:pos x="124" y="88"/>
                </a:cxn>
                <a:cxn ang="0">
                  <a:pos x="136" y="108"/>
                </a:cxn>
                <a:cxn ang="0">
                  <a:pos x="184" y="120"/>
                </a:cxn>
                <a:cxn ang="0">
                  <a:pos x="236" y="136"/>
                </a:cxn>
                <a:cxn ang="0">
                  <a:pos x="292" y="144"/>
                </a:cxn>
                <a:cxn ang="0">
                  <a:pos x="208" y="148"/>
                </a:cxn>
                <a:cxn ang="0">
                  <a:pos x="172" y="148"/>
                </a:cxn>
                <a:cxn ang="0">
                  <a:pos x="148" y="148"/>
                </a:cxn>
                <a:cxn ang="0">
                  <a:pos x="124" y="144"/>
                </a:cxn>
                <a:cxn ang="0">
                  <a:pos x="68" y="124"/>
                </a:cxn>
                <a:cxn ang="0">
                  <a:pos x="20" y="108"/>
                </a:cxn>
                <a:cxn ang="0">
                  <a:pos x="8" y="96"/>
                </a:cxn>
                <a:cxn ang="0">
                  <a:pos x="0" y="76"/>
                </a:cxn>
                <a:cxn ang="0">
                  <a:pos x="0" y="64"/>
                </a:cxn>
                <a:cxn ang="0">
                  <a:pos x="12" y="48"/>
                </a:cxn>
                <a:cxn ang="0">
                  <a:pos x="24" y="28"/>
                </a:cxn>
                <a:cxn ang="0">
                  <a:pos x="48" y="16"/>
                </a:cxn>
                <a:cxn ang="0">
                  <a:pos x="84" y="12"/>
                </a:cxn>
                <a:cxn ang="0">
                  <a:pos x="136" y="0"/>
                </a:cxn>
                <a:cxn ang="0">
                  <a:pos x="172" y="0"/>
                </a:cxn>
                <a:cxn ang="0">
                  <a:pos x="220" y="0"/>
                </a:cxn>
                <a:cxn ang="0">
                  <a:pos x="292" y="4"/>
                </a:cxn>
              </a:cxnLst>
              <a:rect l="0" t="0" r="0" b="0"/>
              <a:pathLst>
                <a:path w="316" h="148">
                  <a:moveTo>
                    <a:pt x="292" y="4"/>
                  </a:moveTo>
                  <a:lnTo>
                    <a:pt x="316" y="4"/>
                  </a:lnTo>
                  <a:lnTo>
                    <a:pt x="316" y="12"/>
                  </a:lnTo>
                  <a:lnTo>
                    <a:pt x="244" y="12"/>
                  </a:lnTo>
                  <a:lnTo>
                    <a:pt x="212" y="16"/>
                  </a:lnTo>
                  <a:lnTo>
                    <a:pt x="184" y="24"/>
                  </a:lnTo>
                  <a:lnTo>
                    <a:pt x="160" y="28"/>
                  </a:lnTo>
                  <a:lnTo>
                    <a:pt x="128" y="52"/>
                  </a:lnTo>
                  <a:lnTo>
                    <a:pt x="124" y="64"/>
                  </a:lnTo>
                  <a:lnTo>
                    <a:pt x="116" y="76"/>
                  </a:lnTo>
                  <a:lnTo>
                    <a:pt x="124" y="88"/>
                  </a:lnTo>
                  <a:lnTo>
                    <a:pt x="136" y="108"/>
                  </a:lnTo>
                  <a:lnTo>
                    <a:pt x="184" y="120"/>
                  </a:lnTo>
                  <a:lnTo>
                    <a:pt x="236" y="136"/>
                  </a:lnTo>
                  <a:lnTo>
                    <a:pt x="292" y="144"/>
                  </a:lnTo>
                  <a:lnTo>
                    <a:pt x="208" y="148"/>
                  </a:lnTo>
                  <a:lnTo>
                    <a:pt x="172" y="148"/>
                  </a:lnTo>
                  <a:lnTo>
                    <a:pt x="148" y="148"/>
                  </a:lnTo>
                  <a:lnTo>
                    <a:pt x="124" y="144"/>
                  </a:lnTo>
                  <a:lnTo>
                    <a:pt x="68" y="124"/>
                  </a:lnTo>
                  <a:lnTo>
                    <a:pt x="20" y="108"/>
                  </a:lnTo>
                  <a:lnTo>
                    <a:pt x="8" y="96"/>
                  </a:lnTo>
                  <a:lnTo>
                    <a:pt x="0" y="76"/>
                  </a:lnTo>
                  <a:lnTo>
                    <a:pt x="0" y="64"/>
                  </a:lnTo>
                  <a:lnTo>
                    <a:pt x="12" y="48"/>
                  </a:lnTo>
                  <a:lnTo>
                    <a:pt x="24" y="28"/>
                  </a:lnTo>
                  <a:lnTo>
                    <a:pt x="48" y="16"/>
                  </a:lnTo>
                  <a:lnTo>
                    <a:pt x="84" y="12"/>
                  </a:lnTo>
                  <a:lnTo>
                    <a:pt x="136" y="0"/>
                  </a:lnTo>
                  <a:lnTo>
                    <a:pt x="172" y="0"/>
                  </a:lnTo>
                  <a:lnTo>
                    <a:pt x="220" y="0"/>
                  </a:lnTo>
                  <a:lnTo>
                    <a:pt x="292" y="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5" name="図形 44"/>
            <p:cNvSpPr>
              <a:spLocks/>
            </p:cNvSpPr>
            <p:nvPr/>
          </p:nvSpPr>
          <p:spPr bwMode="auto">
            <a:xfrm>
              <a:off x="4272" y="116"/>
              <a:ext cx="288" cy="168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84" y="0"/>
                </a:cxn>
                <a:cxn ang="0">
                  <a:pos x="288" y="4"/>
                </a:cxn>
                <a:cxn ang="0">
                  <a:pos x="228" y="4"/>
                </a:cxn>
                <a:cxn ang="0">
                  <a:pos x="212" y="12"/>
                </a:cxn>
                <a:cxn ang="0">
                  <a:pos x="156" y="16"/>
                </a:cxn>
                <a:cxn ang="0">
                  <a:pos x="124" y="28"/>
                </a:cxn>
                <a:cxn ang="0">
                  <a:pos x="100" y="40"/>
                </a:cxn>
                <a:cxn ang="0">
                  <a:pos x="84" y="52"/>
                </a:cxn>
                <a:cxn ang="0">
                  <a:pos x="72" y="76"/>
                </a:cxn>
                <a:cxn ang="0">
                  <a:pos x="72" y="88"/>
                </a:cxn>
                <a:cxn ang="0">
                  <a:pos x="76" y="108"/>
                </a:cxn>
                <a:cxn ang="0">
                  <a:pos x="88" y="120"/>
                </a:cxn>
                <a:cxn ang="0">
                  <a:pos x="144" y="144"/>
                </a:cxn>
                <a:cxn ang="0">
                  <a:pos x="192" y="156"/>
                </a:cxn>
                <a:cxn ang="0">
                  <a:pos x="224" y="160"/>
                </a:cxn>
                <a:cxn ang="0">
                  <a:pos x="228" y="168"/>
                </a:cxn>
                <a:cxn ang="0">
                  <a:pos x="180" y="168"/>
                </a:cxn>
                <a:cxn ang="0">
                  <a:pos x="148" y="160"/>
                </a:cxn>
                <a:cxn ang="0">
                  <a:pos x="88" y="144"/>
                </a:cxn>
                <a:cxn ang="0">
                  <a:pos x="52" y="132"/>
                </a:cxn>
                <a:cxn ang="0">
                  <a:pos x="28" y="120"/>
                </a:cxn>
                <a:cxn ang="0">
                  <a:pos x="4" y="100"/>
                </a:cxn>
                <a:cxn ang="0">
                  <a:pos x="0" y="76"/>
                </a:cxn>
                <a:cxn ang="0">
                  <a:pos x="0" y="64"/>
                </a:cxn>
                <a:cxn ang="0">
                  <a:pos x="16" y="40"/>
                </a:cxn>
                <a:cxn ang="0">
                  <a:pos x="36" y="24"/>
                </a:cxn>
                <a:cxn ang="0">
                  <a:pos x="64" y="12"/>
                </a:cxn>
                <a:cxn ang="0">
                  <a:pos x="108" y="4"/>
                </a:cxn>
                <a:cxn ang="0">
                  <a:pos x="156" y="0"/>
                </a:cxn>
                <a:cxn ang="0">
                  <a:pos x="184" y="0"/>
                </a:cxn>
                <a:cxn ang="0">
                  <a:pos x="264" y="0"/>
                </a:cxn>
              </a:cxnLst>
              <a:rect l="0" t="0" r="0" b="0"/>
              <a:pathLst>
                <a:path w="288" h="168">
                  <a:moveTo>
                    <a:pt x="264" y="0"/>
                  </a:moveTo>
                  <a:lnTo>
                    <a:pt x="284" y="0"/>
                  </a:lnTo>
                  <a:lnTo>
                    <a:pt x="288" y="4"/>
                  </a:lnTo>
                  <a:lnTo>
                    <a:pt x="228" y="4"/>
                  </a:lnTo>
                  <a:lnTo>
                    <a:pt x="212" y="12"/>
                  </a:lnTo>
                  <a:lnTo>
                    <a:pt x="156" y="16"/>
                  </a:lnTo>
                  <a:lnTo>
                    <a:pt x="124" y="28"/>
                  </a:lnTo>
                  <a:lnTo>
                    <a:pt x="100" y="40"/>
                  </a:lnTo>
                  <a:lnTo>
                    <a:pt x="84" y="52"/>
                  </a:lnTo>
                  <a:lnTo>
                    <a:pt x="72" y="76"/>
                  </a:lnTo>
                  <a:lnTo>
                    <a:pt x="72" y="88"/>
                  </a:lnTo>
                  <a:lnTo>
                    <a:pt x="76" y="108"/>
                  </a:lnTo>
                  <a:lnTo>
                    <a:pt x="88" y="120"/>
                  </a:lnTo>
                  <a:lnTo>
                    <a:pt x="144" y="144"/>
                  </a:lnTo>
                  <a:lnTo>
                    <a:pt x="192" y="156"/>
                  </a:lnTo>
                  <a:lnTo>
                    <a:pt x="224" y="160"/>
                  </a:lnTo>
                  <a:lnTo>
                    <a:pt x="228" y="168"/>
                  </a:lnTo>
                  <a:lnTo>
                    <a:pt x="180" y="168"/>
                  </a:lnTo>
                  <a:lnTo>
                    <a:pt x="148" y="160"/>
                  </a:lnTo>
                  <a:lnTo>
                    <a:pt x="88" y="144"/>
                  </a:lnTo>
                  <a:lnTo>
                    <a:pt x="52" y="132"/>
                  </a:lnTo>
                  <a:lnTo>
                    <a:pt x="28" y="120"/>
                  </a:lnTo>
                  <a:lnTo>
                    <a:pt x="4" y="100"/>
                  </a:lnTo>
                  <a:lnTo>
                    <a:pt x="0" y="76"/>
                  </a:lnTo>
                  <a:lnTo>
                    <a:pt x="0" y="64"/>
                  </a:lnTo>
                  <a:lnTo>
                    <a:pt x="16" y="40"/>
                  </a:lnTo>
                  <a:lnTo>
                    <a:pt x="36" y="24"/>
                  </a:lnTo>
                  <a:lnTo>
                    <a:pt x="64" y="12"/>
                  </a:lnTo>
                  <a:lnTo>
                    <a:pt x="108" y="4"/>
                  </a:lnTo>
                  <a:lnTo>
                    <a:pt x="156" y="0"/>
                  </a:lnTo>
                  <a:lnTo>
                    <a:pt x="184" y="0"/>
                  </a:lnTo>
                  <a:lnTo>
                    <a:pt x="264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6" name="図形 45"/>
            <p:cNvSpPr>
              <a:spLocks/>
            </p:cNvSpPr>
            <p:nvPr/>
          </p:nvSpPr>
          <p:spPr bwMode="auto">
            <a:xfrm>
              <a:off x="4348" y="284"/>
              <a:ext cx="248" cy="212"/>
            </a:xfrm>
            <a:custGeom>
              <a:avLst/>
              <a:gdLst/>
              <a:ahLst/>
              <a:cxnLst>
                <a:cxn ang="0">
                  <a:pos x="8" y="200"/>
                </a:cxn>
                <a:cxn ang="0">
                  <a:pos x="8" y="192"/>
                </a:cxn>
                <a:cxn ang="0">
                  <a:pos x="104" y="164"/>
                </a:cxn>
                <a:cxn ang="0">
                  <a:pos x="140" y="140"/>
                </a:cxn>
                <a:cxn ang="0">
                  <a:pos x="152" y="120"/>
                </a:cxn>
                <a:cxn ang="0">
                  <a:pos x="160" y="108"/>
                </a:cxn>
                <a:cxn ang="0">
                  <a:pos x="160" y="84"/>
                </a:cxn>
                <a:cxn ang="0">
                  <a:pos x="152" y="68"/>
                </a:cxn>
                <a:cxn ang="0">
                  <a:pos x="140" y="48"/>
                </a:cxn>
                <a:cxn ang="0">
                  <a:pos x="96" y="20"/>
                </a:cxn>
                <a:cxn ang="0">
                  <a:pos x="48" y="0"/>
                </a:cxn>
                <a:cxn ang="0">
                  <a:pos x="84" y="8"/>
                </a:cxn>
                <a:cxn ang="0">
                  <a:pos x="140" y="12"/>
                </a:cxn>
                <a:cxn ang="0">
                  <a:pos x="196" y="32"/>
                </a:cxn>
                <a:cxn ang="0">
                  <a:pos x="220" y="48"/>
                </a:cxn>
                <a:cxn ang="0">
                  <a:pos x="244" y="68"/>
                </a:cxn>
                <a:cxn ang="0">
                  <a:pos x="248" y="84"/>
                </a:cxn>
                <a:cxn ang="0">
                  <a:pos x="248" y="96"/>
                </a:cxn>
                <a:cxn ang="0">
                  <a:pos x="248" y="116"/>
                </a:cxn>
                <a:cxn ang="0">
                  <a:pos x="232" y="140"/>
                </a:cxn>
                <a:cxn ang="0">
                  <a:pos x="200" y="156"/>
                </a:cxn>
                <a:cxn ang="0">
                  <a:pos x="140" y="180"/>
                </a:cxn>
                <a:cxn ang="0">
                  <a:pos x="80" y="200"/>
                </a:cxn>
                <a:cxn ang="0">
                  <a:pos x="0" y="212"/>
                </a:cxn>
                <a:cxn ang="0">
                  <a:pos x="8" y="200"/>
                </a:cxn>
              </a:cxnLst>
              <a:rect l="0" t="0" r="0" b="0"/>
              <a:pathLst>
                <a:path w="248" h="212">
                  <a:moveTo>
                    <a:pt x="8" y="200"/>
                  </a:moveTo>
                  <a:lnTo>
                    <a:pt x="8" y="192"/>
                  </a:lnTo>
                  <a:lnTo>
                    <a:pt x="104" y="164"/>
                  </a:lnTo>
                  <a:lnTo>
                    <a:pt x="140" y="140"/>
                  </a:lnTo>
                  <a:lnTo>
                    <a:pt x="152" y="120"/>
                  </a:lnTo>
                  <a:lnTo>
                    <a:pt x="160" y="108"/>
                  </a:lnTo>
                  <a:lnTo>
                    <a:pt x="160" y="84"/>
                  </a:lnTo>
                  <a:lnTo>
                    <a:pt x="152" y="68"/>
                  </a:lnTo>
                  <a:lnTo>
                    <a:pt x="140" y="48"/>
                  </a:lnTo>
                  <a:lnTo>
                    <a:pt x="96" y="20"/>
                  </a:lnTo>
                  <a:lnTo>
                    <a:pt x="48" y="0"/>
                  </a:lnTo>
                  <a:lnTo>
                    <a:pt x="84" y="8"/>
                  </a:lnTo>
                  <a:lnTo>
                    <a:pt x="140" y="12"/>
                  </a:lnTo>
                  <a:lnTo>
                    <a:pt x="196" y="32"/>
                  </a:lnTo>
                  <a:lnTo>
                    <a:pt x="220" y="48"/>
                  </a:lnTo>
                  <a:lnTo>
                    <a:pt x="244" y="68"/>
                  </a:lnTo>
                  <a:lnTo>
                    <a:pt x="248" y="84"/>
                  </a:lnTo>
                  <a:lnTo>
                    <a:pt x="248" y="96"/>
                  </a:lnTo>
                  <a:lnTo>
                    <a:pt x="248" y="116"/>
                  </a:lnTo>
                  <a:lnTo>
                    <a:pt x="232" y="140"/>
                  </a:lnTo>
                  <a:lnTo>
                    <a:pt x="200" y="156"/>
                  </a:lnTo>
                  <a:lnTo>
                    <a:pt x="140" y="180"/>
                  </a:lnTo>
                  <a:lnTo>
                    <a:pt x="80" y="200"/>
                  </a:lnTo>
                  <a:lnTo>
                    <a:pt x="0" y="212"/>
                  </a:lnTo>
                  <a:lnTo>
                    <a:pt x="8" y="20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7" name="図形 46"/>
            <p:cNvSpPr>
              <a:spLocks/>
            </p:cNvSpPr>
            <p:nvPr/>
          </p:nvSpPr>
          <p:spPr bwMode="auto">
            <a:xfrm>
              <a:off x="4224" y="96"/>
              <a:ext cx="284" cy="188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284" y="12"/>
                </a:cxn>
                <a:cxn ang="0">
                  <a:pos x="220" y="12"/>
                </a:cxn>
                <a:cxn ang="0">
                  <a:pos x="204" y="12"/>
                </a:cxn>
                <a:cxn ang="0">
                  <a:pos x="148" y="20"/>
                </a:cxn>
                <a:cxn ang="0">
                  <a:pos x="112" y="32"/>
                </a:cxn>
                <a:cxn ang="0">
                  <a:pos x="84" y="44"/>
                </a:cxn>
                <a:cxn ang="0">
                  <a:pos x="64" y="56"/>
                </a:cxn>
                <a:cxn ang="0">
                  <a:pos x="40" y="84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64" y="132"/>
                </a:cxn>
                <a:cxn ang="0">
                  <a:pos x="84" y="144"/>
                </a:cxn>
                <a:cxn ang="0">
                  <a:pos x="112" y="156"/>
                </a:cxn>
                <a:cxn ang="0">
                  <a:pos x="168" y="176"/>
                </a:cxn>
                <a:cxn ang="0">
                  <a:pos x="208" y="188"/>
                </a:cxn>
                <a:cxn ang="0">
                  <a:pos x="160" y="188"/>
                </a:cxn>
                <a:cxn ang="0">
                  <a:pos x="156" y="188"/>
                </a:cxn>
                <a:cxn ang="0">
                  <a:pos x="156" y="180"/>
                </a:cxn>
                <a:cxn ang="0">
                  <a:pos x="96" y="168"/>
                </a:cxn>
                <a:cxn ang="0">
                  <a:pos x="48" y="152"/>
                </a:cxn>
                <a:cxn ang="0">
                  <a:pos x="24" y="140"/>
                </a:cxn>
                <a:cxn ang="0">
                  <a:pos x="4" y="120"/>
                </a:cxn>
                <a:cxn ang="0">
                  <a:pos x="0" y="104"/>
                </a:cxn>
                <a:cxn ang="0">
                  <a:pos x="0" y="92"/>
                </a:cxn>
                <a:cxn ang="0">
                  <a:pos x="12" y="60"/>
                </a:cxn>
                <a:cxn ang="0">
                  <a:pos x="40" y="36"/>
                </a:cxn>
                <a:cxn ang="0">
                  <a:pos x="72" y="24"/>
                </a:cxn>
                <a:cxn ang="0">
                  <a:pos x="108" y="12"/>
                </a:cxn>
                <a:cxn ang="0">
                  <a:pos x="180" y="8"/>
                </a:cxn>
                <a:cxn ang="0">
                  <a:pos x="208" y="0"/>
                </a:cxn>
              </a:cxnLst>
              <a:rect l="0" t="0" r="0" b="0"/>
              <a:pathLst>
                <a:path w="284" h="188">
                  <a:moveTo>
                    <a:pt x="208" y="0"/>
                  </a:moveTo>
                  <a:lnTo>
                    <a:pt x="284" y="12"/>
                  </a:lnTo>
                  <a:lnTo>
                    <a:pt x="220" y="12"/>
                  </a:lnTo>
                  <a:lnTo>
                    <a:pt x="204" y="12"/>
                  </a:lnTo>
                  <a:lnTo>
                    <a:pt x="148" y="20"/>
                  </a:lnTo>
                  <a:lnTo>
                    <a:pt x="112" y="32"/>
                  </a:lnTo>
                  <a:lnTo>
                    <a:pt x="84" y="44"/>
                  </a:lnTo>
                  <a:lnTo>
                    <a:pt x="64" y="56"/>
                  </a:lnTo>
                  <a:lnTo>
                    <a:pt x="40" y="84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64" y="132"/>
                  </a:lnTo>
                  <a:lnTo>
                    <a:pt x="84" y="144"/>
                  </a:lnTo>
                  <a:lnTo>
                    <a:pt x="112" y="156"/>
                  </a:lnTo>
                  <a:lnTo>
                    <a:pt x="168" y="176"/>
                  </a:lnTo>
                  <a:lnTo>
                    <a:pt x="208" y="188"/>
                  </a:lnTo>
                  <a:lnTo>
                    <a:pt x="160" y="188"/>
                  </a:lnTo>
                  <a:lnTo>
                    <a:pt x="156" y="188"/>
                  </a:lnTo>
                  <a:lnTo>
                    <a:pt x="156" y="180"/>
                  </a:lnTo>
                  <a:lnTo>
                    <a:pt x="96" y="168"/>
                  </a:lnTo>
                  <a:lnTo>
                    <a:pt x="48" y="152"/>
                  </a:lnTo>
                  <a:lnTo>
                    <a:pt x="24" y="140"/>
                  </a:lnTo>
                  <a:lnTo>
                    <a:pt x="4" y="120"/>
                  </a:lnTo>
                  <a:lnTo>
                    <a:pt x="0" y="104"/>
                  </a:lnTo>
                  <a:lnTo>
                    <a:pt x="0" y="92"/>
                  </a:lnTo>
                  <a:lnTo>
                    <a:pt x="12" y="60"/>
                  </a:lnTo>
                  <a:lnTo>
                    <a:pt x="40" y="36"/>
                  </a:lnTo>
                  <a:lnTo>
                    <a:pt x="72" y="24"/>
                  </a:lnTo>
                  <a:lnTo>
                    <a:pt x="108" y="12"/>
                  </a:lnTo>
                  <a:lnTo>
                    <a:pt x="180" y="8"/>
                  </a:lnTo>
                  <a:lnTo>
                    <a:pt x="208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8" name="図形 47"/>
            <p:cNvSpPr>
              <a:spLocks/>
            </p:cNvSpPr>
            <p:nvPr/>
          </p:nvSpPr>
          <p:spPr bwMode="auto">
            <a:xfrm>
              <a:off x="4160" y="92"/>
              <a:ext cx="248" cy="180"/>
            </a:xfrm>
            <a:custGeom>
              <a:avLst/>
              <a:gdLst/>
              <a:ahLst/>
              <a:cxnLst>
                <a:cxn ang="0">
                  <a:pos x="196" y="0"/>
                </a:cxn>
                <a:cxn ang="0">
                  <a:pos x="248" y="4"/>
                </a:cxn>
                <a:cxn ang="0">
                  <a:pos x="200" y="4"/>
                </a:cxn>
                <a:cxn ang="0">
                  <a:pos x="140" y="24"/>
                </a:cxn>
                <a:cxn ang="0">
                  <a:pos x="112" y="28"/>
                </a:cxn>
                <a:cxn ang="0">
                  <a:pos x="88" y="48"/>
                </a:cxn>
                <a:cxn ang="0">
                  <a:pos x="68" y="72"/>
                </a:cxn>
                <a:cxn ang="0">
                  <a:pos x="56" y="96"/>
                </a:cxn>
                <a:cxn ang="0">
                  <a:pos x="56" y="108"/>
                </a:cxn>
                <a:cxn ang="0">
                  <a:pos x="64" y="124"/>
                </a:cxn>
                <a:cxn ang="0">
                  <a:pos x="76" y="144"/>
                </a:cxn>
                <a:cxn ang="0">
                  <a:pos x="100" y="148"/>
                </a:cxn>
                <a:cxn ang="0">
                  <a:pos x="128" y="168"/>
                </a:cxn>
                <a:cxn ang="0">
                  <a:pos x="172" y="180"/>
                </a:cxn>
                <a:cxn ang="0">
                  <a:pos x="128" y="180"/>
                </a:cxn>
                <a:cxn ang="0">
                  <a:pos x="80" y="160"/>
                </a:cxn>
                <a:cxn ang="0">
                  <a:pos x="48" y="144"/>
                </a:cxn>
                <a:cxn ang="0">
                  <a:pos x="32" y="132"/>
                </a:cxn>
                <a:cxn ang="0">
                  <a:pos x="24" y="132"/>
                </a:cxn>
                <a:cxn ang="0">
                  <a:pos x="12" y="108"/>
                </a:cxn>
                <a:cxn ang="0">
                  <a:pos x="12" y="100"/>
                </a:cxn>
                <a:cxn ang="0">
                  <a:pos x="0" y="76"/>
                </a:cxn>
                <a:cxn ang="0">
                  <a:pos x="8" y="72"/>
                </a:cxn>
                <a:cxn ang="0">
                  <a:pos x="24" y="48"/>
                </a:cxn>
                <a:cxn ang="0">
                  <a:pos x="48" y="28"/>
                </a:cxn>
                <a:cxn ang="0">
                  <a:pos x="80" y="16"/>
                </a:cxn>
                <a:cxn ang="0">
                  <a:pos x="112" y="12"/>
                </a:cxn>
                <a:cxn ang="0">
                  <a:pos x="172" y="4"/>
                </a:cxn>
                <a:cxn ang="0">
                  <a:pos x="196" y="0"/>
                </a:cxn>
              </a:cxnLst>
              <a:rect l="0" t="0" r="0" b="0"/>
              <a:pathLst>
                <a:path w="248" h="180">
                  <a:moveTo>
                    <a:pt x="196" y="0"/>
                  </a:moveTo>
                  <a:lnTo>
                    <a:pt x="248" y="4"/>
                  </a:lnTo>
                  <a:lnTo>
                    <a:pt x="200" y="4"/>
                  </a:lnTo>
                  <a:lnTo>
                    <a:pt x="140" y="24"/>
                  </a:lnTo>
                  <a:lnTo>
                    <a:pt x="112" y="28"/>
                  </a:lnTo>
                  <a:lnTo>
                    <a:pt x="88" y="48"/>
                  </a:lnTo>
                  <a:lnTo>
                    <a:pt x="68" y="72"/>
                  </a:lnTo>
                  <a:lnTo>
                    <a:pt x="56" y="96"/>
                  </a:lnTo>
                  <a:lnTo>
                    <a:pt x="56" y="108"/>
                  </a:lnTo>
                  <a:lnTo>
                    <a:pt x="64" y="124"/>
                  </a:lnTo>
                  <a:lnTo>
                    <a:pt x="76" y="144"/>
                  </a:lnTo>
                  <a:lnTo>
                    <a:pt x="100" y="148"/>
                  </a:lnTo>
                  <a:lnTo>
                    <a:pt x="128" y="168"/>
                  </a:lnTo>
                  <a:lnTo>
                    <a:pt x="172" y="180"/>
                  </a:lnTo>
                  <a:lnTo>
                    <a:pt x="128" y="180"/>
                  </a:lnTo>
                  <a:lnTo>
                    <a:pt x="80" y="160"/>
                  </a:lnTo>
                  <a:lnTo>
                    <a:pt x="48" y="144"/>
                  </a:lnTo>
                  <a:lnTo>
                    <a:pt x="32" y="132"/>
                  </a:lnTo>
                  <a:lnTo>
                    <a:pt x="24" y="132"/>
                  </a:lnTo>
                  <a:lnTo>
                    <a:pt x="12" y="108"/>
                  </a:lnTo>
                  <a:lnTo>
                    <a:pt x="12" y="100"/>
                  </a:lnTo>
                  <a:lnTo>
                    <a:pt x="0" y="76"/>
                  </a:lnTo>
                  <a:lnTo>
                    <a:pt x="8" y="72"/>
                  </a:lnTo>
                  <a:lnTo>
                    <a:pt x="24" y="48"/>
                  </a:lnTo>
                  <a:lnTo>
                    <a:pt x="48" y="28"/>
                  </a:lnTo>
                  <a:lnTo>
                    <a:pt x="80" y="16"/>
                  </a:lnTo>
                  <a:lnTo>
                    <a:pt x="112" y="12"/>
                  </a:lnTo>
                  <a:lnTo>
                    <a:pt x="172" y="4"/>
                  </a:lnTo>
                  <a:lnTo>
                    <a:pt x="196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9" name="図形 48"/>
            <p:cNvSpPr>
              <a:spLocks/>
            </p:cNvSpPr>
            <p:nvPr/>
          </p:nvSpPr>
          <p:spPr bwMode="auto">
            <a:xfrm>
              <a:off x="4184" y="228"/>
              <a:ext cx="88" cy="44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32" y="20"/>
                </a:cxn>
                <a:cxn ang="0">
                  <a:pos x="88" y="44"/>
                </a:cxn>
                <a:cxn ang="0">
                  <a:pos x="0" y="36"/>
                </a:cxn>
                <a:cxn ang="0">
                  <a:pos x="8" y="36"/>
                </a:cxn>
                <a:cxn ang="0">
                  <a:pos x="8" y="20"/>
                </a:cxn>
                <a:cxn ang="0">
                  <a:pos x="8" y="0"/>
                </a:cxn>
              </a:cxnLst>
              <a:rect l="0" t="0" r="0" b="0"/>
              <a:pathLst>
                <a:path w="88" h="44">
                  <a:moveTo>
                    <a:pt x="8" y="0"/>
                  </a:moveTo>
                  <a:lnTo>
                    <a:pt x="32" y="20"/>
                  </a:lnTo>
                  <a:lnTo>
                    <a:pt x="88" y="44"/>
                  </a:lnTo>
                  <a:lnTo>
                    <a:pt x="0" y="36"/>
                  </a:lnTo>
                  <a:lnTo>
                    <a:pt x="8" y="36"/>
                  </a:lnTo>
                  <a:lnTo>
                    <a:pt x="8" y="2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0" name="図形 49"/>
            <p:cNvSpPr>
              <a:spLocks/>
            </p:cNvSpPr>
            <p:nvPr/>
          </p:nvSpPr>
          <p:spPr bwMode="auto">
            <a:xfrm>
              <a:off x="4108" y="96"/>
              <a:ext cx="180" cy="92"/>
            </a:xfrm>
            <a:custGeom>
              <a:avLst/>
              <a:gdLst/>
              <a:ahLst/>
              <a:cxnLst>
                <a:cxn ang="0">
                  <a:pos x="12" y="36"/>
                </a:cxn>
                <a:cxn ang="0">
                  <a:pos x="16" y="36"/>
                </a:cxn>
                <a:cxn ang="0">
                  <a:pos x="24" y="32"/>
                </a:cxn>
                <a:cxn ang="0">
                  <a:pos x="52" y="12"/>
                </a:cxn>
                <a:cxn ang="0">
                  <a:pos x="100" y="8"/>
                </a:cxn>
                <a:cxn ang="0">
                  <a:pos x="180" y="0"/>
                </a:cxn>
                <a:cxn ang="0">
                  <a:pos x="144" y="8"/>
                </a:cxn>
                <a:cxn ang="0">
                  <a:pos x="108" y="20"/>
                </a:cxn>
                <a:cxn ang="0">
                  <a:pos x="76" y="36"/>
                </a:cxn>
                <a:cxn ang="0">
                  <a:pos x="52" y="60"/>
                </a:cxn>
                <a:cxn ang="0">
                  <a:pos x="52" y="72"/>
                </a:cxn>
                <a:cxn ang="0">
                  <a:pos x="52" y="92"/>
                </a:cxn>
                <a:cxn ang="0">
                  <a:pos x="28" y="72"/>
                </a:cxn>
                <a:cxn ang="0">
                  <a:pos x="0" y="60"/>
                </a:cxn>
                <a:cxn ang="0">
                  <a:pos x="12" y="36"/>
                </a:cxn>
              </a:cxnLst>
              <a:rect l="0" t="0" r="0" b="0"/>
              <a:pathLst>
                <a:path w="180" h="92">
                  <a:moveTo>
                    <a:pt x="12" y="36"/>
                  </a:moveTo>
                  <a:lnTo>
                    <a:pt x="16" y="36"/>
                  </a:lnTo>
                  <a:lnTo>
                    <a:pt x="24" y="32"/>
                  </a:lnTo>
                  <a:lnTo>
                    <a:pt x="52" y="12"/>
                  </a:lnTo>
                  <a:lnTo>
                    <a:pt x="100" y="8"/>
                  </a:lnTo>
                  <a:lnTo>
                    <a:pt x="180" y="0"/>
                  </a:lnTo>
                  <a:lnTo>
                    <a:pt x="144" y="8"/>
                  </a:lnTo>
                  <a:lnTo>
                    <a:pt x="108" y="20"/>
                  </a:lnTo>
                  <a:lnTo>
                    <a:pt x="76" y="36"/>
                  </a:lnTo>
                  <a:lnTo>
                    <a:pt x="52" y="60"/>
                  </a:lnTo>
                  <a:lnTo>
                    <a:pt x="52" y="72"/>
                  </a:lnTo>
                  <a:lnTo>
                    <a:pt x="52" y="92"/>
                  </a:lnTo>
                  <a:lnTo>
                    <a:pt x="28" y="72"/>
                  </a:lnTo>
                  <a:lnTo>
                    <a:pt x="0" y="60"/>
                  </a:lnTo>
                  <a:lnTo>
                    <a:pt x="12" y="3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1" name="図形 50"/>
            <p:cNvSpPr>
              <a:spLocks/>
            </p:cNvSpPr>
            <p:nvPr/>
          </p:nvSpPr>
          <p:spPr bwMode="auto">
            <a:xfrm>
              <a:off x="4040" y="140"/>
              <a:ext cx="72" cy="1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72" y="0"/>
                </a:cxn>
                <a:cxn ang="0">
                  <a:pos x="60" y="12"/>
                </a:cxn>
                <a:cxn ang="0">
                  <a:pos x="0" y="0"/>
                </a:cxn>
                <a:cxn ang="0">
                  <a:pos x="8" y="0"/>
                </a:cxn>
              </a:cxnLst>
              <a:rect l="0" t="0" r="0" b="0"/>
              <a:pathLst>
                <a:path w="72" h="12">
                  <a:moveTo>
                    <a:pt x="8" y="0"/>
                  </a:moveTo>
                  <a:lnTo>
                    <a:pt x="72" y="0"/>
                  </a:lnTo>
                  <a:lnTo>
                    <a:pt x="60" y="12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2" name="図形 51"/>
            <p:cNvSpPr>
              <a:spLocks/>
            </p:cNvSpPr>
            <p:nvPr/>
          </p:nvSpPr>
          <p:spPr bwMode="auto">
            <a:xfrm>
              <a:off x="3056" y="264"/>
              <a:ext cx="152" cy="100"/>
            </a:xfrm>
            <a:custGeom>
              <a:avLst/>
              <a:gdLst/>
              <a:ahLst/>
              <a:cxnLst>
                <a:cxn ang="0">
                  <a:pos x="28" y="100"/>
                </a:cxn>
                <a:cxn ang="0">
                  <a:pos x="4" y="76"/>
                </a:cxn>
                <a:cxn ang="0">
                  <a:pos x="0" y="44"/>
                </a:cxn>
                <a:cxn ang="0">
                  <a:pos x="0" y="20"/>
                </a:cxn>
                <a:cxn ang="0">
                  <a:pos x="4" y="0"/>
                </a:cxn>
                <a:cxn ang="0">
                  <a:pos x="52" y="0"/>
                </a:cxn>
                <a:cxn ang="0">
                  <a:pos x="100" y="8"/>
                </a:cxn>
                <a:cxn ang="0">
                  <a:pos x="120" y="12"/>
                </a:cxn>
                <a:cxn ang="0">
                  <a:pos x="140" y="20"/>
                </a:cxn>
                <a:cxn ang="0">
                  <a:pos x="144" y="32"/>
                </a:cxn>
                <a:cxn ang="0">
                  <a:pos x="152" y="44"/>
                </a:cxn>
                <a:cxn ang="0">
                  <a:pos x="144" y="52"/>
                </a:cxn>
                <a:cxn ang="0">
                  <a:pos x="132" y="68"/>
                </a:cxn>
                <a:cxn ang="0">
                  <a:pos x="120" y="80"/>
                </a:cxn>
                <a:cxn ang="0">
                  <a:pos x="96" y="88"/>
                </a:cxn>
                <a:cxn ang="0">
                  <a:pos x="64" y="92"/>
                </a:cxn>
                <a:cxn ang="0">
                  <a:pos x="28" y="100"/>
                </a:cxn>
              </a:cxnLst>
              <a:rect l="0" t="0" r="0" b="0"/>
              <a:pathLst>
                <a:path w="152" h="100">
                  <a:moveTo>
                    <a:pt x="28" y="100"/>
                  </a:moveTo>
                  <a:lnTo>
                    <a:pt x="4" y="76"/>
                  </a:lnTo>
                  <a:lnTo>
                    <a:pt x="0" y="44"/>
                  </a:lnTo>
                  <a:lnTo>
                    <a:pt x="0" y="20"/>
                  </a:lnTo>
                  <a:lnTo>
                    <a:pt x="4" y="0"/>
                  </a:lnTo>
                  <a:lnTo>
                    <a:pt x="52" y="0"/>
                  </a:lnTo>
                  <a:lnTo>
                    <a:pt x="100" y="8"/>
                  </a:lnTo>
                  <a:lnTo>
                    <a:pt x="120" y="12"/>
                  </a:lnTo>
                  <a:lnTo>
                    <a:pt x="140" y="20"/>
                  </a:lnTo>
                  <a:lnTo>
                    <a:pt x="144" y="32"/>
                  </a:lnTo>
                  <a:lnTo>
                    <a:pt x="152" y="44"/>
                  </a:lnTo>
                  <a:lnTo>
                    <a:pt x="144" y="52"/>
                  </a:lnTo>
                  <a:lnTo>
                    <a:pt x="132" y="68"/>
                  </a:lnTo>
                  <a:lnTo>
                    <a:pt x="120" y="80"/>
                  </a:lnTo>
                  <a:lnTo>
                    <a:pt x="96" y="88"/>
                  </a:lnTo>
                  <a:lnTo>
                    <a:pt x="64" y="92"/>
                  </a:lnTo>
                  <a:lnTo>
                    <a:pt x="28" y="10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3" name="図形 52"/>
            <p:cNvSpPr>
              <a:spLocks/>
            </p:cNvSpPr>
            <p:nvPr/>
          </p:nvSpPr>
          <p:spPr bwMode="auto">
            <a:xfrm>
              <a:off x="3060" y="236"/>
              <a:ext cx="220" cy="144"/>
            </a:xfrm>
            <a:custGeom>
              <a:avLst/>
              <a:gdLst/>
              <a:ahLst/>
              <a:cxnLst>
                <a:cxn ang="0">
                  <a:pos x="48" y="144"/>
                </a:cxn>
                <a:cxn ang="0">
                  <a:pos x="24" y="128"/>
                </a:cxn>
                <a:cxn ang="0">
                  <a:pos x="60" y="128"/>
                </a:cxn>
                <a:cxn ang="0">
                  <a:pos x="96" y="120"/>
                </a:cxn>
                <a:cxn ang="0">
                  <a:pos x="116" y="108"/>
                </a:cxn>
                <a:cxn ang="0">
                  <a:pos x="136" y="104"/>
                </a:cxn>
                <a:cxn ang="0">
                  <a:pos x="148" y="80"/>
                </a:cxn>
                <a:cxn ang="0">
                  <a:pos x="148" y="72"/>
                </a:cxn>
                <a:cxn ang="0">
                  <a:pos x="148" y="56"/>
                </a:cxn>
                <a:cxn ang="0">
                  <a:pos x="140" y="48"/>
                </a:cxn>
                <a:cxn ang="0">
                  <a:pos x="120" y="36"/>
                </a:cxn>
                <a:cxn ang="0">
                  <a:pos x="104" y="28"/>
                </a:cxn>
                <a:cxn ang="0">
                  <a:pos x="56" y="24"/>
                </a:cxn>
                <a:cxn ang="0">
                  <a:pos x="0" y="24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4" y="0"/>
                </a:cxn>
                <a:cxn ang="0">
                  <a:pos x="148" y="4"/>
                </a:cxn>
                <a:cxn ang="0">
                  <a:pos x="176" y="16"/>
                </a:cxn>
                <a:cxn ang="0">
                  <a:pos x="200" y="28"/>
                </a:cxn>
                <a:cxn ang="0">
                  <a:pos x="212" y="40"/>
                </a:cxn>
                <a:cxn ang="0">
                  <a:pos x="220" y="60"/>
                </a:cxn>
                <a:cxn ang="0">
                  <a:pos x="220" y="72"/>
                </a:cxn>
                <a:cxn ang="0">
                  <a:pos x="208" y="96"/>
                </a:cxn>
                <a:cxn ang="0">
                  <a:pos x="200" y="108"/>
                </a:cxn>
                <a:cxn ang="0">
                  <a:pos x="184" y="120"/>
                </a:cxn>
                <a:cxn ang="0">
                  <a:pos x="160" y="132"/>
                </a:cxn>
                <a:cxn ang="0">
                  <a:pos x="136" y="140"/>
                </a:cxn>
                <a:cxn ang="0">
                  <a:pos x="96" y="144"/>
                </a:cxn>
                <a:cxn ang="0">
                  <a:pos x="48" y="144"/>
                </a:cxn>
              </a:cxnLst>
              <a:rect l="0" t="0" r="0" b="0"/>
              <a:pathLst>
                <a:path w="220" h="144">
                  <a:moveTo>
                    <a:pt x="48" y="144"/>
                  </a:moveTo>
                  <a:lnTo>
                    <a:pt x="24" y="128"/>
                  </a:lnTo>
                  <a:lnTo>
                    <a:pt x="60" y="128"/>
                  </a:lnTo>
                  <a:lnTo>
                    <a:pt x="96" y="120"/>
                  </a:lnTo>
                  <a:lnTo>
                    <a:pt x="116" y="108"/>
                  </a:lnTo>
                  <a:lnTo>
                    <a:pt x="136" y="104"/>
                  </a:lnTo>
                  <a:lnTo>
                    <a:pt x="148" y="80"/>
                  </a:lnTo>
                  <a:lnTo>
                    <a:pt x="148" y="72"/>
                  </a:lnTo>
                  <a:lnTo>
                    <a:pt x="148" y="56"/>
                  </a:lnTo>
                  <a:lnTo>
                    <a:pt x="140" y="48"/>
                  </a:lnTo>
                  <a:lnTo>
                    <a:pt x="120" y="36"/>
                  </a:lnTo>
                  <a:lnTo>
                    <a:pt x="104" y="28"/>
                  </a:lnTo>
                  <a:lnTo>
                    <a:pt x="56" y="24"/>
                  </a:lnTo>
                  <a:lnTo>
                    <a:pt x="0" y="24"/>
                  </a:lnTo>
                  <a:lnTo>
                    <a:pt x="8" y="0"/>
                  </a:lnTo>
                  <a:lnTo>
                    <a:pt x="8" y="4"/>
                  </a:lnTo>
                  <a:lnTo>
                    <a:pt x="84" y="0"/>
                  </a:lnTo>
                  <a:lnTo>
                    <a:pt x="148" y="4"/>
                  </a:lnTo>
                  <a:lnTo>
                    <a:pt x="176" y="16"/>
                  </a:lnTo>
                  <a:lnTo>
                    <a:pt x="200" y="28"/>
                  </a:lnTo>
                  <a:lnTo>
                    <a:pt x="212" y="40"/>
                  </a:lnTo>
                  <a:lnTo>
                    <a:pt x="220" y="60"/>
                  </a:lnTo>
                  <a:lnTo>
                    <a:pt x="220" y="72"/>
                  </a:lnTo>
                  <a:lnTo>
                    <a:pt x="208" y="96"/>
                  </a:lnTo>
                  <a:lnTo>
                    <a:pt x="200" y="108"/>
                  </a:lnTo>
                  <a:lnTo>
                    <a:pt x="184" y="120"/>
                  </a:lnTo>
                  <a:lnTo>
                    <a:pt x="160" y="132"/>
                  </a:lnTo>
                  <a:lnTo>
                    <a:pt x="136" y="140"/>
                  </a:lnTo>
                  <a:lnTo>
                    <a:pt x="96" y="144"/>
                  </a:lnTo>
                  <a:lnTo>
                    <a:pt x="48" y="14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4" name="図形 53"/>
            <p:cNvSpPr>
              <a:spLocks/>
            </p:cNvSpPr>
            <p:nvPr/>
          </p:nvSpPr>
          <p:spPr bwMode="auto">
            <a:xfrm>
              <a:off x="3068" y="224"/>
              <a:ext cx="284" cy="180"/>
            </a:xfrm>
            <a:custGeom>
              <a:avLst/>
              <a:gdLst/>
              <a:ahLst/>
              <a:cxnLst>
                <a:cxn ang="0">
                  <a:pos x="72" y="180"/>
                </a:cxn>
                <a:cxn ang="0">
                  <a:pos x="52" y="168"/>
                </a:cxn>
                <a:cxn ang="0">
                  <a:pos x="40" y="164"/>
                </a:cxn>
                <a:cxn ang="0">
                  <a:pos x="128" y="156"/>
                </a:cxn>
                <a:cxn ang="0">
                  <a:pos x="156" y="152"/>
                </a:cxn>
                <a:cxn ang="0">
                  <a:pos x="176" y="140"/>
                </a:cxn>
                <a:cxn ang="0">
                  <a:pos x="192" y="128"/>
                </a:cxn>
                <a:cxn ang="0">
                  <a:pos x="204" y="108"/>
                </a:cxn>
                <a:cxn ang="0">
                  <a:pos x="212" y="84"/>
                </a:cxn>
                <a:cxn ang="0">
                  <a:pos x="216" y="72"/>
                </a:cxn>
                <a:cxn ang="0">
                  <a:pos x="212" y="52"/>
                </a:cxn>
                <a:cxn ang="0">
                  <a:pos x="192" y="36"/>
                </a:cxn>
                <a:cxn ang="0">
                  <a:pos x="176" y="24"/>
                </a:cxn>
                <a:cxn ang="0">
                  <a:pos x="144" y="16"/>
                </a:cxn>
                <a:cxn ang="0">
                  <a:pos x="8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0" y="4"/>
                </a:cxn>
                <a:cxn ang="0">
                  <a:pos x="120" y="0"/>
                </a:cxn>
                <a:cxn ang="0">
                  <a:pos x="168" y="4"/>
                </a:cxn>
                <a:cxn ang="0">
                  <a:pos x="212" y="12"/>
                </a:cxn>
                <a:cxn ang="0">
                  <a:pos x="248" y="24"/>
                </a:cxn>
                <a:cxn ang="0">
                  <a:pos x="276" y="52"/>
                </a:cxn>
                <a:cxn ang="0">
                  <a:pos x="284" y="60"/>
                </a:cxn>
                <a:cxn ang="0">
                  <a:pos x="276" y="92"/>
                </a:cxn>
                <a:cxn ang="0">
                  <a:pos x="272" y="108"/>
                </a:cxn>
                <a:cxn ang="0">
                  <a:pos x="252" y="128"/>
                </a:cxn>
                <a:cxn ang="0">
                  <a:pos x="224" y="140"/>
                </a:cxn>
                <a:cxn ang="0">
                  <a:pos x="192" y="156"/>
                </a:cxn>
                <a:cxn ang="0">
                  <a:pos x="144" y="168"/>
                </a:cxn>
                <a:cxn ang="0">
                  <a:pos x="108" y="176"/>
                </a:cxn>
                <a:cxn ang="0">
                  <a:pos x="72" y="180"/>
                </a:cxn>
              </a:cxnLst>
              <a:rect l="0" t="0" r="0" b="0"/>
              <a:pathLst>
                <a:path w="284" h="180">
                  <a:moveTo>
                    <a:pt x="72" y="180"/>
                  </a:moveTo>
                  <a:lnTo>
                    <a:pt x="52" y="168"/>
                  </a:lnTo>
                  <a:lnTo>
                    <a:pt x="40" y="164"/>
                  </a:lnTo>
                  <a:lnTo>
                    <a:pt x="128" y="156"/>
                  </a:lnTo>
                  <a:lnTo>
                    <a:pt x="156" y="152"/>
                  </a:lnTo>
                  <a:lnTo>
                    <a:pt x="176" y="140"/>
                  </a:lnTo>
                  <a:lnTo>
                    <a:pt x="192" y="128"/>
                  </a:lnTo>
                  <a:lnTo>
                    <a:pt x="204" y="108"/>
                  </a:lnTo>
                  <a:lnTo>
                    <a:pt x="212" y="84"/>
                  </a:lnTo>
                  <a:lnTo>
                    <a:pt x="216" y="72"/>
                  </a:lnTo>
                  <a:lnTo>
                    <a:pt x="212" y="52"/>
                  </a:lnTo>
                  <a:lnTo>
                    <a:pt x="192" y="36"/>
                  </a:lnTo>
                  <a:lnTo>
                    <a:pt x="176" y="24"/>
                  </a:lnTo>
                  <a:lnTo>
                    <a:pt x="144" y="16"/>
                  </a:lnTo>
                  <a:lnTo>
                    <a:pt x="8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0" y="4"/>
                  </a:lnTo>
                  <a:lnTo>
                    <a:pt x="120" y="0"/>
                  </a:lnTo>
                  <a:lnTo>
                    <a:pt x="168" y="4"/>
                  </a:lnTo>
                  <a:lnTo>
                    <a:pt x="212" y="12"/>
                  </a:lnTo>
                  <a:lnTo>
                    <a:pt x="248" y="24"/>
                  </a:lnTo>
                  <a:lnTo>
                    <a:pt x="276" y="52"/>
                  </a:lnTo>
                  <a:lnTo>
                    <a:pt x="284" y="60"/>
                  </a:lnTo>
                  <a:lnTo>
                    <a:pt x="276" y="92"/>
                  </a:lnTo>
                  <a:lnTo>
                    <a:pt x="272" y="108"/>
                  </a:lnTo>
                  <a:lnTo>
                    <a:pt x="252" y="128"/>
                  </a:lnTo>
                  <a:lnTo>
                    <a:pt x="224" y="140"/>
                  </a:lnTo>
                  <a:lnTo>
                    <a:pt x="192" y="156"/>
                  </a:lnTo>
                  <a:lnTo>
                    <a:pt x="144" y="168"/>
                  </a:lnTo>
                  <a:lnTo>
                    <a:pt x="108" y="176"/>
                  </a:lnTo>
                  <a:lnTo>
                    <a:pt x="72" y="18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5" name="図形 54"/>
            <p:cNvSpPr>
              <a:spLocks/>
            </p:cNvSpPr>
            <p:nvPr/>
          </p:nvSpPr>
          <p:spPr bwMode="auto">
            <a:xfrm>
              <a:off x="3072" y="212"/>
              <a:ext cx="356" cy="216"/>
            </a:xfrm>
            <a:custGeom>
              <a:avLst/>
              <a:gdLst/>
              <a:ahLst/>
              <a:cxnLst>
                <a:cxn ang="0">
                  <a:pos x="80" y="192"/>
                </a:cxn>
                <a:cxn ang="0">
                  <a:pos x="108" y="192"/>
                </a:cxn>
                <a:cxn ang="0">
                  <a:pos x="148" y="180"/>
                </a:cxn>
                <a:cxn ang="0">
                  <a:pos x="188" y="168"/>
                </a:cxn>
                <a:cxn ang="0">
                  <a:pos x="224" y="156"/>
                </a:cxn>
                <a:cxn ang="0">
                  <a:pos x="248" y="140"/>
                </a:cxn>
                <a:cxn ang="0">
                  <a:pos x="268" y="120"/>
                </a:cxn>
                <a:cxn ang="0">
                  <a:pos x="280" y="104"/>
                </a:cxn>
                <a:cxn ang="0">
                  <a:pos x="284" y="84"/>
                </a:cxn>
                <a:cxn ang="0">
                  <a:pos x="280" y="72"/>
                </a:cxn>
                <a:cxn ang="0">
                  <a:pos x="280" y="60"/>
                </a:cxn>
                <a:cxn ang="0">
                  <a:pos x="248" y="36"/>
                </a:cxn>
                <a:cxn ang="0">
                  <a:pos x="212" y="24"/>
                </a:cxn>
                <a:cxn ang="0">
                  <a:pos x="172" y="12"/>
                </a:cxn>
                <a:cxn ang="0">
                  <a:pos x="128" y="12"/>
                </a:cxn>
                <a:cxn ang="0">
                  <a:pos x="44" y="12"/>
                </a:cxn>
                <a:cxn ang="0">
                  <a:pos x="0" y="24"/>
                </a:cxn>
                <a:cxn ang="0">
                  <a:pos x="48" y="12"/>
                </a:cxn>
                <a:cxn ang="0">
                  <a:pos x="152" y="0"/>
                </a:cxn>
                <a:cxn ang="0">
                  <a:pos x="212" y="0"/>
                </a:cxn>
                <a:cxn ang="0">
                  <a:pos x="268" y="4"/>
                </a:cxn>
                <a:cxn ang="0">
                  <a:pos x="316" y="24"/>
                </a:cxn>
                <a:cxn ang="0">
                  <a:pos x="332" y="28"/>
                </a:cxn>
                <a:cxn ang="0">
                  <a:pos x="352" y="48"/>
                </a:cxn>
                <a:cxn ang="0">
                  <a:pos x="356" y="64"/>
                </a:cxn>
                <a:cxn ang="0">
                  <a:pos x="356" y="92"/>
                </a:cxn>
                <a:cxn ang="0">
                  <a:pos x="352" y="108"/>
                </a:cxn>
                <a:cxn ang="0">
                  <a:pos x="332" y="132"/>
                </a:cxn>
                <a:cxn ang="0">
                  <a:pos x="316" y="152"/>
                </a:cxn>
                <a:cxn ang="0">
                  <a:pos x="284" y="168"/>
                </a:cxn>
                <a:cxn ang="0">
                  <a:pos x="248" y="188"/>
                </a:cxn>
                <a:cxn ang="0">
                  <a:pos x="200" y="200"/>
                </a:cxn>
                <a:cxn ang="0">
                  <a:pos x="124" y="216"/>
                </a:cxn>
                <a:cxn ang="0">
                  <a:pos x="80" y="192"/>
                </a:cxn>
              </a:cxnLst>
              <a:rect l="0" t="0" r="0" b="0"/>
              <a:pathLst>
                <a:path w="356" h="216">
                  <a:moveTo>
                    <a:pt x="80" y="192"/>
                  </a:moveTo>
                  <a:lnTo>
                    <a:pt x="108" y="192"/>
                  </a:lnTo>
                  <a:lnTo>
                    <a:pt x="148" y="180"/>
                  </a:lnTo>
                  <a:lnTo>
                    <a:pt x="188" y="168"/>
                  </a:lnTo>
                  <a:lnTo>
                    <a:pt x="224" y="156"/>
                  </a:lnTo>
                  <a:lnTo>
                    <a:pt x="248" y="140"/>
                  </a:lnTo>
                  <a:lnTo>
                    <a:pt x="268" y="120"/>
                  </a:lnTo>
                  <a:lnTo>
                    <a:pt x="280" y="104"/>
                  </a:lnTo>
                  <a:lnTo>
                    <a:pt x="284" y="84"/>
                  </a:lnTo>
                  <a:lnTo>
                    <a:pt x="280" y="72"/>
                  </a:lnTo>
                  <a:lnTo>
                    <a:pt x="280" y="60"/>
                  </a:lnTo>
                  <a:lnTo>
                    <a:pt x="248" y="36"/>
                  </a:lnTo>
                  <a:lnTo>
                    <a:pt x="212" y="24"/>
                  </a:lnTo>
                  <a:lnTo>
                    <a:pt x="172" y="12"/>
                  </a:lnTo>
                  <a:lnTo>
                    <a:pt x="128" y="12"/>
                  </a:lnTo>
                  <a:lnTo>
                    <a:pt x="44" y="12"/>
                  </a:lnTo>
                  <a:lnTo>
                    <a:pt x="0" y="24"/>
                  </a:lnTo>
                  <a:lnTo>
                    <a:pt x="48" y="12"/>
                  </a:lnTo>
                  <a:lnTo>
                    <a:pt x="152" y="0"/>
                  </a:lnTo>
                  <a:lnTo>
                    <a:pt x="212" y="0"/>
                  </a:lnTo>
                  <a:lnTo>
                    <a:pt x="268" y="4"/>
                  </a:lnTo>
                  <a:lnTo>
                    <a:pt x="316" y="24"/>
                  </a:lnTo>
                  <a:lnTo>
                    <a:pt x="332" y="28"/>
                  </a:lnTo>
                  <a:lnTo>
                    <a:pt x="352" y="48"/>
                  </a:lnTo>
                  <a:lnTo>
                    <a:pt x="356" y="64"/>
                  </a:lnTo>
                  <a:lnTo>
                    <a:pt x="356" y="92"/>
                  </a:lnTo>
                  <a:lnTo>
                    <a:pt x="352" y="108"/>
                  </a:lnTo>
                  <a:lnTo>
                    <a:pt x="332" y="132"/>
                  </a:lnTo>
                  <a:lnTo>
                    <a:pt x="316" y="152"/>
                  </a:lnTo>
                  <a:lnTo>
                    <a:pt x="284" y="168"/>
                  </a:lnTo>
                  <a:lnTo>
                    <a:pt x="248" y="188"/>
                  </a:lnTo>
                  <a:lnTo>
                    <a:pt x="200" y="200"/>
                  </a:lnTo>
                  <a:lnTo>
                    <a:pt x="124" y="216"/>
                  </a:lnTo>
                  <a:lnTo>
                    <a:pt x="80" y="19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6" name="図形 55"/>
            <p:cNvSpPr>
              <a:spLocks/>
            </p:cNvSpPr>
            <p:nvPr/>
          </p:nvSpPr>
          <p:spPr bwMode="auto">
            <a:xfrm>
              <a:off x="3208" y="200"/>
              <a:ext cx="324" cy="236"/>
            </a:xfrm>
            <a:custGeom>
              <a:avLst/>
              <a:gdLst/>
              <a:ahLst/>
              <a:cxnLst>
                <a:cxn ang="0">
                  <a:pos x="0" y="228"/>
                </a:cxn>
                <a:cxn ang="0">
                  <a:pos x="72" y="212"/>
                </a:cxn>
                <a:cxn ang="0">
                  <a:pos x="112" y="200"/>
                </a:cxn>
                <a:cxn ang="0">
                  <a:pos x="148" y="188"/>
                </a:cxn>
                <a:cxn ang="0">
                  <a:pos x="180" y="168"/>
                </a:cxn>
                <a:cxn ang="0">
                  <a:pos x="204" y="152"/>
                </a:cxn>
                <a:cxn ang="0">
                  <a:pos x="216" y="128"/>
                </a:cxn>
                <a:cxn ang="0">
                  <a:pos x="220" y="104"/>
                </a:cxn>
                <a:cxn ang="0">
                  <a:pos x="220" y="76"/>
                </a:cxn>
                <a:cxn ang="0">
                  <a:pos x="220" y="60"/>
                </a:cxn>
                <a:cxn ang="0">
                  <a:pos x="192" y="36"/>
                </a:cxn>
                <a:cxn ang="0">
                  <a:pos x="160" y="24"/>
                </a:cxn>
                <a:cxn ang="0">
                  <a:pos x="124" y="12"/>
                </a:cxn>
                <a:cxn ang="0">
                  <a:pos x="84" y="4"/>
                </a:cxn>
                <a:cxn ang="0">
                  <a:pos x="132" y="0"/>
                </a:cxn>
                <a:cxn ang="0">
                  <a:pos x="204" y="4"/>
                </a:cxn>
                <a:cxn ang="0">
                  <a:pos x="252" y="16"/>
                </a:cxn>
                <a:cxn ang="0">
                  <a:pos x="288" y="36"/>
                </a:cxn>
                <a:cxn ang="0">
                  <a:pos x="308" y="48"/>
                </a:cxn>
                <a:cxn ang="0">
                  <a:pos x="320" y="64"/>
                </a:cxn>
                <a:cxn ang="0">
                  <a:pos x="324" y="84"/>
                </a:cxn>
                <a:cxn ang="0">
                  <a:pos x="324" y="96"/>
                </a:cxn>
                <a:cxn ang="0">
                  <a:pos x="320" y="116"/>
                </a:cxn>
                <a:cxn ang="0">
                  <a:pos x="308" y="132"/>
                </a:cxn>
                <a:cxn ang="0">
                  <a:pos x="272" y="156"/>
                </a:cxn>
                <a:cxn ang="0">
                  <a:pos x="220" y="180"/>
                </a:cxn>
                <a:cxn ang="0">
                  <a:pos x="160" y="200"/>
                </a:cxn>
                <a:cxn ang="0">
                  <a:pos x="60" y="224"/>
                </a:cxn>
                <a:cxn ang="0">
                  <a:pos x="12" y="228"/>
                </a:cxn>
                <a:cxn ang="0">
                  <a:pos x="12" y="236"/>
                </a:cxn>
                <a:cxn ang="0">
                  <a:pos x="0" y="228"/>
                </a:cxn>
              </a:cxnLst>
              <a:rect l="0" t="0" r="0" b="0"/>
              <a:pathLst>
                <a:path w="324" h="236">
                  <a:moveTo>
                    <a:pt x="0" y="228"/>
                  </a:moveTo>
                  <a:lnTo>
                    <a:pt x="72" y="212"/>
                  </a:lnTo>
                  <a:lnTo>
                    <a:pt x="112" y="200"/>
                  </a:lnTo>
                  <a:lnTo>
                    <a:pt x="148" y="188"/>
                  </a:lnTo>
                  <a:lnTo>
                    <a:pt x="180" y="168"/>
                  </a:lnTo>
                  <a:lnTo>
                    <a:pt x="204" y="152"/>
                  </a:lnTo>
                  <a:lnTo>
                    <a:pt x="216" y="128"/>
                  </a:lnTo>
                  <a:lnTo>
                    <a:pt x="220" y="104"/>
                  </a:lnTo>
                  <a:lnTo>
                    <a:pt x="220" y="76"/>
                  </a:lnTo>
                  <a:lnTo>
                    <a:pt x="220" y="60"/>
                  </a:lnTo>
                  <a:lnTo>
                    <a:pt x="192" y="36"/>
                  </a:lnTo>
                  <a:lnTo>
                    <a:pt x="160" y="24"/>
                  </a:lnTo>
                  <a:lnTo>
                    <a:pt x="124" y="12"/>
                  </a:lnTo>
                  <a:lnTo>
                    <a:pt x="84" y="4"/>
                  </a:lnTo>
                  <a:lnTo>
                    <a:pt x="132" y="0"/>
                  </a:lnTo>
                  <a:lnTo>
                    <a:pt x="204" y="4"/>
                  </a:lnTo>
                  <a:lnTo>
                    <a:pt x="252" y="16"/>
                  </a:lnTo>
                  <a:lnTo>
                    <a:pt x="288" y="36"/>
                  </a:lnTo>
                  <a:lnTo>
                    <a:pt x="308" y="48"/>
                  </a:lnTo>
                  <a:lnTo>
                    <a:pt x="320" y="64"/>
                  </a:lnTo>
                  <a:lnTo>
                    <a:pt x="324" y="84"/>
                  </a:lnTo>
                  <a:lnTo>
                    <a:pt x="324" y="96"/>
                  </a:lnTo>
                  <a:lnTo>
                    <a:pt x="320" y="116"/>
                  </a:lnTo>
                  <a:lnTo>
                    <a:pt x="308" y="132"/>
                  </a:lnTo>
                  <a:lnTo>
                    <a:pt x="272" y="156"/>
                  </a:lnTo>
                  <a:lnTo>
                    <a:pt x="220" y="180"/>
                  </a:lnTo>
                  <a:lnTo>
                    <a:pt x="160" y="200"/>
                  </a:lnTo>
                  <a:lnTo>
                    <a:pt x="60" y="224"/>
                  </a:lnTo>
                  <a:lnTo>
                    <a:pt x="12" y="228"/>
                  </a:lnTo>
                  <a:lnTo>
                    <a:pt x="12" y="236"/>
                  </a:lnTo>
                  <a:lnTo>
                    <a:pt x="0" y="22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7" name="図形 56"/>
            <p:cNvSpPr>
              <a:spLocks/>
            </p:cNvSpPr>
            <p:nvPr/>
          </p:nvSpPr>
          <p:spPr bwMode="auto">
            <a:xfrm>
              <a:off x="3220" y="168"/>
              <a:ext cx="440" cy="284"/>
            </a:xfrm>
            <a:custGeom>
              <a:avLst/>
              <a:gdLst/>
              <a:ahLst/>
              <a:cxnLst>
                <a:cxn ang="0">
                  <a:pos x="0" y="268"/>
                </a:cxn>
                <a:cxn ang="0">
                  <a:pos x="64" y="256"/>
                </a:cxn>
                <a:cxn ang="0">
                  <a:pos x="168" y="232"/>
                </a:cxn>
                <a:cxn ang="0">
                  <a:pos x="220" y="212"/>
                </a:cxn>
                <a:cxn ang="0">
                  <a:pos x="272" y="188"/>
                </a:cxn>
                <a:cxn ang="0">
                  <a:pos x="300" y="164"/>
                </a:cxn>
                <a:cxn ang="0">
                  <a:pos x="312" y="148"/>
                </a:cxn>
                <a:cxn ang="0">
                  <a:pos x="320" y="128"/>
                </a:cxn>
                <a:cxn ang="0">
                  <a:pos x="320" y="116"/>
                </a:cxn>
                <a:cxn ang="0">
                  <a:pos x="312" y="96"/>
                </a:cxn>
                <a:cxn ang="0">
                  <a:pos x="300" y="72"/>
                </a:cxn>
                <a:cxn ang="0">
                  <a:pos x="272" y="56"/>
                </a:cxn>
                <a:cxn ang="0">
                  <a:pos x="236" y="44"/>
                </a:cxn>
                <a:cxn ang="0">
                  <a:pos x="180" y="32"/>
                </a:cxn>
                <a:cxn ang="0">
                  <a:pos x="120" y="24"/>
                </a:cxn>
                <a:cxn ang="0">
                  <a:pos x="84" y="32"/>
                </a:cxn>
                <a:cxn ang="0">
                  <a:pos x="156" y="8"/>
                </a:cxn>
                <a:cxn ang="0">
                  <a:pos x="208" y="0"/>
                </a:cxn>
                <a:cxn ang="0">
                  <a:pos x="272" y="0"/>
                </a:cxn>
                <a:cxn ang="0">
                  <a:pos x="272" y="8"/>
                </a:cxn>
                <a:cxn ang="0">
                  <a:pos x="272" y="0"/>
                </a:cxn>
                <a:cxn ang="0">
                  <a:pos x="324" y="12"/>
                </a:cxn>
                <a:cxn ang="0">
                  <a:pos x="380" y="36"/>
                </a:cxn>
                <a:cxn ang="0">
                  <a:pos x="408" y="56"/>
                </a:cxn>
                <a:cxn ang="0">
                  <a:pos x="428" y="68"/>
                </a:cxn>
                <a:cxn ang="0">
                  <a:pos x="440" y="92"/>
                </a:cxn>
                <a:cxn ang="0">
                  <a:pos x="432" y="116"/>
                </a:cxn>
                <a:cxn ang="0">
                  <a:pos x="420" y="148"/>
                </a:cxn>
                <a:cxn ang="0">
                  <a:pos x="392" y="176"/>
                </a:cxn>
                <a:cxn ang="0">
                  <a:pos x="348" y="208"/>
                </a:cxn>
                <a:cxn ang="0">
                  <a:pos x="252" y="236"/>
                </a:cxn>
                <a:cxn ang="0">
                  <a:pos x="160" y="268"/>
                </a:cxn>
                <a:cxn ang="0">
                  <a:pos x="72" y="284"/>
                </a:cxn>
                <a:cxn ang="0">
                  <a:pos x="0" y="268"/>
                </a:cxn>
              </a:cxnLst>
              <a:rect l="0" t="0" r="0" b="0"/>
              <a:pathLst>
                <a:path w="440" h="284">
                  <a:moveTo>
                    <a:pt x="0" y="268"/>
                  </a:moveTo>
                  <a:lnTo>
                    <a:pt x="64" y="256"/>
                  </a:lnTo>
                  <a:lnTo>
                    <a:pt x="168" y="232"/>
                  </a:lnTo>
                  <a:lnTo>
                    <a:pt x="220" y="212"/>
                  </a:lnTo>
                  <a:lnTo>
                    <a:pt x="272" y="188"/>
                  </a:lnTo>
                  <a:lnTo>
                    <a:pt x="300" y="164"/>
                  </a:lnTo>
                  <a:lnTo>
                    <a:pt x="312" y="148"/>
                  </a:lnTo>
                  <a:lnTo>
                    <a:pt x="320" y="128"/>
                  </a:lnTo>
                  <a:lnTo>
                    <a:pt x="320" y="116"/>
                  </a:lnTo>
                  <a:lnTo>
                    <a:pt x="312" y="96"/>
                  </a:lnTo>
                  <a:lnTo>
                    <a:pt x="300" y="72"/>
                  </a:lnTo>
                  <a:lnTo>
                    <a:pt x="272" y="56"/>
                  </a:lnTo>
                  <a:lnTo>
                    <a:pt x="236" y="44"/>
                  </a:lnTo>
                  <a:lnTo>
                    <a:pt x="180" y="32"/>
                  </a:lnTo>
                  <a:lnTo>
                    <a:pt x="120" y="24"/>
                  </a:lnTo>
                  <a:lnTo>
                    <a:pt x="84" y="32"/>
                  </a:lnTo>
                  <a:lnTo>
                    <a:pt x="156" y="8"/>
                  </a:lnTo>
                  <a:lnTo>
                    <a:pt x="208" y="0"/>
                  </a:lnTo>
                  <a:lnTo>
                    <a:pt x="272" y="0"/>
                  </a:lnTo>
                  <a:lnTo>
                    <a:pt x="272" y="8"/>
                  </a:lnTo>
                  <a:lnTo>
                    <a:pt x="272" y="0"/>
                  </a:lnTo>
                  <a:lnTo>
                    <a:pt x="324" y="12"/>
                  </a:lnTo>
                  <a:lnTo>
                    <a:pt x="380" y="36"/>
                  </a:lnTo>
                  <a:lnTo>
                    <a:pt x="408" y="56"/>
                  </a:lnTo>
                  <a:lnTo>
                    <a:pt x="428" y="68"/>
                  </a:lnTo>
                  <a:lnTo>
                    <a:pt x="440" y="92"/>
                  </a:lnTo>
                  <a:lnTo>
                    <a:pt x="432" y="116"/>
                  </a:lnTo>
                  <a:lnTo>
                    <a:pt x="420" y="148"/>
                  </a:lnTo>
                  <a:lnTo>
                    <a:pt x="392" y="176"/>
                  </a:lnTo>
                  <a:lnTo>
                    <a:pt x="348" y="208"/>
                  </a:lnTo>
                  <a:lnTo>
                    <a:pt x="252" y="236"/>
                  </a:lnTo>
                  <a:lnTo>
                    <a:pt x="160" y="268"/>
                  </a:lnTo>
                  <a:lnTo>
                    <a:pt x="72" y="284"/>
                  </a:lnTo>
                  <a:lnTo>
                    <a:pt x="0" y="26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 dirty="0"/>
            </a:p>
          </p:txBody>
        </p:sp>
        <p:sp>
          <p:nvSpPr>
            <p:cNvPr id="58" name="図形 57"/>
            <p:cNvSpPr>
              <a:spLocks/>
            </p:cNvSpPr>
            <p:nvPr/>
          </p:nvSpPr>
          <p:spPr bwMode="auto">
            <a:xfrm>
              <a:off x="3304" y="176"/>
              <a:ext cx="452" cy="284"/>
            </a:xfrm>
            <a:custGeom>
              <a:avLst/>
              <a:gdLst/>
              <a:ahLst/>
              <a:cxnLst>
                <a:cxn ang="0">
                  <a:pos x="0" y="276"/>
                </a:cxn>
                <a:cxn ang="0">
                  <a:pos x="88" y="260"/>
                </a:cxn>
                <a:cxn ang="0">
                  <a:pos x="176" y="236"/>
                </a:cxn>
                <a:cxn ang="0">
                  <a:pos x="272" y="200"/>
                </a:cxn>
                <a:cxn ang="0">
                  <a:pos x="312" y="168"/>
                </a:cxn>
                <a:cxn ang="0">
                  <a:pos x="336" y="140"/>
                </a:cxn>
                <a:cxn ang="0">
                  <a:pos x="356" y="108"/>
                </a:cxn>
                <a:cxn ang="0">
                  <a:pos x="356" y="84"/>
                </a:cxn>
                <a:cxn ang="0">
                  <a:pos x="344" y="60"/>
                </a:cxn>
                <a:cxn ang="0">
                  <a:pos x="324" y="40"/>
                </a:cxn>
                <a:cxn ang="0">
                  <a:pos x="296" y="28"/>
                </a:cxn>
                <a:cxn ang="0">
                  <a:pos x="272" y="12"/>
                </a:cxn>
                <a:cxn ang="0">
                  <a:pos x="240" y="0"/>
                </a:cxn>
                <a:cxn ang="0">
                  <a:pos x="276" y="0"/>
                </a:cxn>
                <a:cxn ang="0">
                  <a:pos x="324" y="4"/>
                </a:cxn>
                <a:cxn ang="0">
                  <a:pos x="380" y="24"/>
                </a:cxn>
                <a:cxn ang="0">
                  <a:pos x="404" y="36"/>
                </a:cxn>
                <a:cxn ang="0">
                  <a:pos x="428" y="52"/>
                </a:cxn>
                <a:cxn ang="0">
                  <a:pos x="448" y="76"/>
                </a:cxn>
                <a:cxn ang="0">
                  <a:pos x="452" y="116"/>
                </a:cxn>
                <a:cxn ang="0">
                  <a:pos x="448" y="128"/>
                </a:cxn>
                <a:cxn ang="0">
                  <a:pos x="428" y="152"/>
                </a:cxn>
                <a:cxn ang="0">
                  <a:pos x="412" y="168"/>
                </a:cxn>
                <a:cxn ang="0">
                  <a:pos x="372" y="188"/>
                </a:cxn>
                <a:cxn ang="0">
                  <a:pos x="332" y="204"/>
                </a:cxn>
                <a:cxn ang="0">
                  <a:pos x="264" y="228"/>
                </a:cxn>
                <a:cxn ang="0">
                  <a:pos x="176" y="252"/>
                </a:cxn>
                <a:cxn ang="0">
                  <a:pos x="100" y="272"/>
                </a:cxn>
                <a:cxn ang="0">
                  <a:pos x="40" y="284"/>
                </a:cxn>
                <a:cxn ang="0">
                  <a:pos x="0" y="276"/>
                </a:cxn>
              </a:cxnLst>
              <a:rect l="0" t="0" r="0" b="0"/>
              <a:pathLst>
                <a:path w="452" h="284">
                  <a:moveTo>
                    <a:pt x="0" y="276"/>
                  </a:moveTo>
                  <a:lnTo>
                    <a:pt x="88" y="260"/>
                  </a:lnTo>
                  <a:lnTo>
                    <a:pt x="176" y="236"/>
                  </a:lnTo>
                  <a:lnTo>
                    <a:pt x="272" y="200"/>
                  </a:lnTo>
                  <a:lnTo>
                    <a:pt x="312" y="168"/>
                  </a:lnTo>
                  <a:lnTo>
                    <a:pt x="336" y="140"/>
                  </a:lnTo>
                  <a:lnTo>
                    <a:pt x="356" y="108"/>
                  </a:lnTo>
                  <a:lnTo>
                    <a:pt x="356" y="84"/>
                  </a:lnTo>
                  <a:lnTo>
                    <a:pt x="344" y="60"/>
                  </a:lnTo>
                  <a:lnTo>
                    <a:pt x="324" y="40"/>
                  </a:lnTo>
                  <a:lnTo>
                    <a:pt x="296" y="28"/>
                  </a:lnTo>
                  <a:lnTo>
                    <a:pt x="272" y="12"/>
                  </a:lnTo>
                  <a:lnTo>
                    <a:pt x="240" y="0"/>
                  </a:lnTo>
                  <a:lnTo>
                    <a:pt x="276" y="0"/>
                  </a:lnTo>
                  <a:lnTo>
                    <a:pt x="324" y="4"/>
                  </a:lnTo>
                  <a:lnTo>
                    <a:pt x="380" y="24"/>
                  </a:lnTo>
                  <a:lnTo>
                    <a:pt x="404" y="36"/>
                  </a:lnTo>
                  <a:lnTo>
                    <a:pt x="428" y="52"/>
                  </a:lnTo>
                  <a:lnTo>
                    <a:pt x="448" y="76"/>
                  </a:lnTo>
                  <a:lnTo>
                    <a:pt x="452" y="116"/>
                  </a:lnTo>
                  <a:lnTo>
                    <a:pt x="448" y="128"/>
                  </a:lnTo>
                  <a:lnTo>
                    <a:pt x="428" y="152"/>
                  </a:lnTo>
                  <a:lnTo>
                    <a:pt x="412" y="168"/>
                  </a:lnTo>
                  <a:lnTo>
                    <a:pt x="372" y="188"/>
                  </a:lnTo>
                  <a:lnTo>
                    <a:pt x="332" y="204"/>
                  </a:lnTo>
                  <a:lnTo>
                    <a:pt x="264" y="228"/>
                  </a:lnTo>
                  <a:lnTo>
                    <a:pt x="176" y="252"/>
                  </a:lnTo>
                  <a:lnTo>
                    <a:pt x="100" y="272"/>
                  </a:lnTo>
                  <a:lnTo>
                    <a:pt x="40" y="284"/>
                  </a:lnTo>
                  <a:lnTo>
                    <a:pt x="0" y="27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9" name="図形 58"/>
            <p:cNvSpPr>
              <a:spLocks/>
            </p:cNvSpPr>
            <p:nvPr/>
          </p:nvSpPr>
          <p:spPr bwMode="auto">
            <a:xfrm>
              <a:off x="3344" y="204"/>
              <a:ext cx="480" cy="260"/>
            </a:xfrm>
            <a:custGeom>
              <a:avLst/>
              <a:gdLst/>
              <a:ahLst/>
              <a:cxnLst>
                <a:cxn ang="0">
                  <a:pos x="236" y="220"/>
                </a:cxn>
                <a:cxn ang="0">
                  <a:pos x="196" y="236"/>
                </a:cxn>
                <a:cxn ang="0">
                  <a:pos x="152" y="248"/>
                </a:cxn>
                <a:cxn ang="0">
                  <a:pos x="104" y="256"/>
                </a:cxn>
                <a:cxn ang="0">
                  <a:pos x="48" y="260"/>
                </a:cxn>
                <a:cxn ang="0">
                  <a:pos x="0" y="256"/>
                </a:cxn>
                <a:cxn ang="0">
                  <a:pos x="60" y="248"/>
                </a:cxn>
                <a:cxn ang="0">
                  <a:pos x="136" y="232"/>
                </a:cxn>
                <a:cxn ang="0">
                  <a:pos x="232" y="200"/>
                </a:cxn>
                <a:cxn ang="0">
                  <a:pos x="292" y="184"/>
                </a:cxn>
                <a:cxn ang="0">
                  <a:pos x="340" y="160"/>
                </a:cxn>
                <a:cxn ang="0">
                  <a:pos x="376" y="140"/>
                </a:cxn>
                <a:cxn ang="0">
                  <a:pos x="396" y="124"/>
                </a:cxn>
                <a:cxn ang="0">
                  <a:pos x="412" y="100"/>
                </a:cxn>
                <a:cxn ang="0">
                  <a:pos x="420" y="88"/>
                </a:cxn>
                <a:cxn ang="0">
                  <a:pos x="412" y="48"/>
                </a:cxn>
                <a:cxn ang="0">
                  <a:pos x="388" y="20"/>
                </a:cxn>
                <a:cxn ang="0">
                  <a:pos x="360" y="0"/>
                </a:cxn>
                <a:cxn ang="0">
                  <a:pos x="408" y="8"/>
                </a:cxn>
                <a:cxn ang="0">
                  <a:pos x="432" y="20"/>
                </a:cxn>
                <a:cxn ang="0">
                  <a:pos x="456" y="32"/>
                </a:cxn>
                <a:cxn ang="0">
                  <a:pos x="472" y="56"/>
                </a:cxn>
                <a:cxn ang="0">
                  <a:pos x="480" y="88"/>
                </a:cxn>
                <a:cxn ang="0">
                  <a:pos x="468" y="104"/>
                </a:cxn>
                <a:cxn ang="0">
                  <a:pos x="424" y="148"/>
                </a:cxn>
                <a:cxn ang="0">
                  <a:pos x="396" y="172"/>
                </a:cxn>
                <a:cxn ang="0">
                  <a:pos x="352" y="196"/>
                </a:cxn>
                <a:cxn ang="0">
                  <a:pos x="304" y="212"/>
                </a:cxn>
                <a:cxn ang="0">
                  <a:pos x="244" y="220"/>
                </a:cxn>
                <a:cxn ang="0">
                  <a:pos x="244" y="224"/>
                </a:cxn>
                <a:cxn ang="0">
                  <a:pos x="236" y="220"/>
                </a:cxn>
              </a:cxnLst>
              <a:rect l="0" t="0" r="0" b="0"/>
              <a:pathLst>
                <a:path w="480" h="260">
                  <a:moveTo>
                    <a:pt x="236" y="220"/>
                  </a:moveTo>
                  <a:lnTo>
                    <a:pt x="196" y="236"/>
                  </a:lnTo>
                  <a:lnTo>
                    <a:pt x="152" y="248"/>
                  </a:lnTo>
                  <a:lnTo>
                    <a:pt x="104" y="256"/>
                  </a:lnTo>
                  <a:lnTo>
                    <a:pt x="48" y="260"/>
                  </a:lnTo>
                  <a:lnTo>
                    <a:pt x="0" y="256"/>
                  </a:lnTo>
                  <a:lnTo>
                    <a:pt x="60" y="248"/>
                  </a:lnTo>
                  <a:lnTo>
                    <a:pt x="136" y="232"/>
                  </a:lnTo>
                  <a:lnTo>
                    <a:pt x="232" y="200"/>
                  </a:lnTo>
                  <a:lnTo>
                    <a:pt x="292" y="184"/>
                  </a:lnTo>
                  <a:lnTo>
                    <a:pt x="340" y="160"/>
                  </a:lnTo>
                  <a:lnTo>
                    <a:pt x="376" y="140"/>
                  </a:lnTo>
                  <a:lnTo>
                    <a:pt x="396" y="124"/>
                  </a:lnTo>
                  <a:lnTo>
                    <a:pt x="412" y="100"/>
                  </a:lnTo>
                  <a:lnTo>
                    <a:pt x="420" y="88"/>
                  </a:lnTo>
                  <a:lnTo>
                    <a:pt x="412" y="48"/>
                  </a:lnTo>
                  <a:lnTo>
                    <a:pt x="388" y="20"/>
                  </a:lnTo>
                  <a:lnTo>
                    <a:pt x="360" y="0"/>
                  </a:lnTo>
                  <a:lnTo>
                    <a:pt x="408" y="8"/>
                  </a:lnTo>
                  <a:lnTo>
                    <a:pt x="432" y="20"/>
                  </a:lnTo>
                  <a:lnTo>
                    <a:pt x="456" y="32"/>
                  </a:lnTo>
                  <a:lnTo>
                    <a:pt x="472" y="56"/>
                  </a:lnTo>
                  <a:lnTo>
                    <a:pt x="480" y="88"/>
                  </a:lnTo>
                  <a:lnTo>
                    <a:pt x="468" y="104"/>
                  </a:lnTo>
                  <a:lnTo>
                    <a:pt x="424" y="148"/>
                  </a:lnTo>
                  <a:lnTo>
                    <a:pt x="396" y="172"/>
                  </a:lnTo>
                  <a:lnTo>
                    <a:pt x="352" y="196"/>
                  </a:lnTo>
                  <a:lnTo>
                    <a:pt x="304" y="212"/>
                  </a:lnTo>
                  <a:lnTo>
                    <a:pt x="244" y="220"/>
                  </a:lnTo>
                  <a:lnTo>
                    <a:pt x="244" y="224"/>
                  </a:lnTo>
                  <a:lnTo>
                    <a:pt x="236" y="22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0" name="図形 59"/>
            <p:cNvSpPr>
              <a:spLocks/>
            </p:cNvSpPr>
            <p:nvPr/>
          </p:nvSpPr>
          <p:spPr bwMode="auto">
            <a:xfrm>
              <a:off x="3504" y="152"/>
              <a:ext cx="380" cy="276"/>
            </a:xfrm>
            <a:custGeom>
              <a:avLst/>
              <a:gdLst/>
              <a:ahLst/>
              <a:cxnLst>
                <a:cxn ang="0">
                  <a:pos x="88" y="276"/>
                </a:cxn>
                <a:cxn ang="0">
                  <a:pos x="148" y="264"/>
                </a:cxn>
                <a:cxn ang="0">
                  <a:pos x="200" y="248"/>
                </a:cxn>
                <a:cxn ang="0">
                  <a:pos x="236" y="228"/>
                </a:cxn>
                <a:cxn ang="0">
                  <a:pos x="272" y="204"/>
                </a:cxn>
                <a:cxn ang="0">
                  <a:pos x="308" y="156"/>
                </a:cxn>
                <a:cxn ang="0">
                  <a:pos x="324" y="140"/>
                </a:cxn>
                <a:cxn ang="0">
                  <a:pos x="320" y="100"/>
                </a:cxn>
                <a:cxn ang="0">
                  <a:pos x="300" y="84"/>
                </a:cxn>
                <a:cxn ang="0">
                  <a:pos x="272" y="60"/>
                </a:cxn>
                <a:cxn ang="0">
                  <a:pos x="236" y="52"/>
                </a:cxn>
                <a:cxn ang="0">
                  <a:pos x="192" y="48"/>
                </a:cxn>
                <a:cxn ang="0">
                  <a:pos x="136" y="28"/>
                </a:cxn>
                <a:cxn ang="0">
                  <a:pos x="88" y="24"/>
                </a:cxn>
                <a:cxn ang="0">
                  <a:pos x="28" y="24"/>
                </a:cxn>
                <a:cxn ang="0">
                  <a:pos x="0" y="16"/>
                </a:cxn>
                <a:cxn ang="0">
                  <a:pos x="52" y="4"/>
                </a:cxn>
                <a:cxn ang="0">
                  <a:pos x="96" y="0"/>
                </a:cxn>
                <a:cxn ang="0">
                  <a:pos x="136" y="0"/>
                </a:cxn>
                <a:cxn ang="0">
                  <a:pos x="192" y="4"/>
                </a:cxn>
                <a:cxn ang="0">
                  <a:pos x="248" y="16"/>
                </a:cxn>
                <a:cxn ang="0">
                  <a:pos x="300" y="40"/>
                </a:cxn>
                <a:cxn ang="0">
                  <a:pos x="348" y="76"/>
                </a:cxn>
                <a:cxn ang="0">
                  <a:pos x="368" y="88"/>
                </a:cxn>
                <a:cxn ang="0">
                  <a:pos x="372" y="112"/>
                </a:cxn>
                <a:cxn ang="0">
                  <a:pos x="380" y="140"/>
                </a:cxn>
                <a:cxn ang="0">
                  <a:pos x="368" y="164"/>
                </a:cxn>
                <a:cxn ang="0">
                  <a:pos x="344" y="188"/>
                </a:cxn>
                <a:cxn ang="0">
                  <a:pos x="312" y="204"/>
                </a:cxn>
                <a:cxn ang="0">
                  <a:pos x="272" y="228"/>
                </a:cxn>
                <a:cxn ang="0">
                  <a:pos x="216" y="252"/>
                </a:cxn>
                <a:cxn ang="0">
                  <a:pos x="172" y="272"/>
                </a:cxn>
                <a:cxn ang="0">
                  <a:pos x="144" y="276"/>
                </a:cxn>
                <a:cxn ang="0">
                  <a:pos x="88" y="276"/>
                </a:cxn>
              </a:cxnLst>
              <a:rect l="0" t="0" r="0" b="0"/>
              <a:pathLst>
                <a:path w="380" h="276">
                  <a:moveTo>
                    <a:pt x="88" y="276"/>
                  </a:moveTo>
                  <a:lnTo>
                    <a:pt x="148" y="264"/>
                  </a:lnTo>
                  <a:lnTo>
                    <a:pt x="200" y="248"/>
                  </a:lnTo>
                  <a:lnTo>
                    <a:pt x="236" y="228"/>
                  </a:lnTo>
                  <a:lnTo>
                    <a:pt x="272" y="204"/>
                  </a:lnTo>
                  <a:lnTo>
                    <a:pt x="308" y="156"/>
                  </a:lnTo>
                  <a:lnTo>
                    <a:pt x="324" y="140"/>
                  </a:lnTo>
                  <a:lnTo>
                    <a:pt x="320" y="100"/>
                  </a:lnTo>
                  <a:lnTo>
                    <a:pt x="300" y="84"/>
                  </a:lnTo>
                  <a:lnTo>
                    <a:pt x="272" y="60"/>
                  </a:lnTo>
                  <a:lnTo>
                    <a:pt x="236" y="52"/>
                  </a:lnTo>
                  <a:lnTo>
                    <a:pt x="192" y="48"/>
                  </a:lnTo>
                  <a:lnTo>
                    <a:pt x="136" y="28"/>
                  </a:lnTo>
                  <a:lnTo>
                    <a:pt x="88" y="24"/>
                  </a:lnTo>
                  <a:lnTo>
                    <a:pt x="28" y="24"/>
                  </a:lnTo>
                  <a:lnTo>
                    <a:pt x="0" y="16"/>
                  </a:lnTo>
                  <a:lnTo>
                    <a:pt x="52" y="4"/>
                  </a:lnTo>
                  <a:lnTo>
                    <a:pt x="96" y="0"/>
                  </a:lnTo>
                  <a:lnTo>
                    <a:pt x="136" y="0"/>
                  </a:lnTo>
                  <a:lnTo>
                    <a:pt x="192" y="4"/>
                  </a:lnTo>
                  <a:lnTo>
                    <a:pt x="248" y="16"/>
                  </a:lnTo>
                  <a:lnTo>
                    <a:pt x="300" y="40"/>
                  </a:lnTo>
                  <a:lnTo>
                    <a:pt x="348" y="76"/>
                  </a:lnTo>
                  <a:lnTo>
                    <a:pt x="368" y="88"/>
                  </a:lnTo>
                  <a:lnTo>
                    <a:pt x="372" y="112"/>
                  </a:lnTo>
                  <a:lnTo>
                    <a:pt x="380" y="140"/>
                  </a:lnTo>
                  <a:lnTo>
                    <a:pt x="368" y="164"/>
                  </a:lnTo>
                  <a:lnTo>
                    <a:pt x="344" y="188"/>
                  </a:lnTo>
                  <a:lnTo>
                    <a:pt x="312" y="204"/>
                  </a:lnTo>
                  <a:lnTo>
                    <a:pt x="272" y="228"/>
                  </a:lnTo>
                  <a:lnTo>
                    <a:pt x="216" y="252"/>
                  </a:lnTo>
                  <a:lnTo>
                    <a:pt x="172" y="272"/>
                  </a:lnTo>
                  <a:lnTo>
                    <a:pt x="144" y="276"/>
                  </a:lnTo>
                  <a:lnTo>
                    <a:pt x="88" y="27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1" name="図形 60"/>
            <p:cNvSpPr>
              <a:spLocks/>
            </p:cNvSpPr>
            <p:nvPr/>
          </p:nvSpPr>
          <p:spPr bwMode="auto">
            <a:xfrm>
              <a:off x="3660" y="156"/>
              <a:ext cx="288" cy="280"/>
            </a:xfrm>
            <a:custGeom>
              <a:avLst/>
              <a:gdLst/>
              <a:ahLst/>
              <a:cxnLst>
                <a:cxn ang="0">
                  <a:pos x="60" y="272"/>
                </a:cxn>
                <a:cxn ang="0">
                  <a:pos x="0" y="280"/>
                </a:cxn>
                <a:cxn ang="0">
                  <a:pos x="72" y="248"/>
                </a:cxn>
                <a:cxn ang="0">
                  <a:pos x="116" y="232"/>
                </a:cxn>
                <a:cxn ang="0">
                  <a:pos x="156" y="208"/>
                </a:cxn>
                <a:cxn ang="0">
                  <a:pos x="192" y="184"/>
                </a:cxn>
                <a:cxn ang="0">
                  <a:pos x="216" y="160"/>
                </a:cxn>
                <a:cxn ang="0">
                  <a:pos x="224" y="136"/>
                </a:cxn>
                <a:cxn ang="0">
                  <a:pos x="224" y="108"/>
                </a:cxn>
                <a:cxn ang="0">
                  <a:pos x="216" y="84"/>
                </a:cxn>
                <a:cxn ang="0">
                  <a:pos x="200" y="72"/>
                </a:cxn>
                <a:cxn ang="0">
                  <a:pos x="164" y="44"/>
                </a:cxn>
                <a:cxn ang="0">
                  <a:pos x="128" y="24"/>
                </a:cxn>
                <a:cxn ang="0">
                  <a:pos x="92" y="8"/>
                </a:cxn>
                <a:cxn ang="0">
                  <a:pos x="56" y="0"/>
                </a:cxn>
                <a:cxn ang="0">
                  <a:pos x="92" y="0"/>
                </a:cxn>
                <a:cxn ang="0">
                  <a:pos x="144" y="8"/>
                </a:cxn>
                <a:cxn ang="0">
                  <a:pos x="212" y="32"/>
                </a:cxn>
                <a:cxn ang="0">
                  <a:pos x="240" y="48"/>
                </a:cxn>
                <a:cxn ang="0">
                  <a:pos x="276" y="72"/>
                </a:cxn>
                <a:cxn ang="0">
                  <a:pos x="284" y="84"/>
                </a:cxn>
                <a:cxn ang="0">
                  <a:pos x="288" y="104"/>
                </a:cxn>
                <a:cxn ang="0">
                  <a:pos x="284" y="136"/>
                </a:cxn>
                <a:cxn ang="0">
                  <a:pos x="276" y="152"/>
                </a:cxn>
                <a:cxn ang="0">
                  <a:pos x="260" y="176"/>
                </a:cxn>
                <a:cxn ang="0">
                  <a:pos x="236" y="196"/>
                </a:cxn>
                <a:cxn ang="0">
                  <a:pos x="204" y="208"/>
                </a:cxn>
                <a:cxn ang="0">
                  <a:pos x="152" y="236"/>
                </a:cxn>
                <a:cxn ang="0">
                  <a:pos x="104" y="260"/>
                </a:cxn>
                <a:cxn ang="0">
                  <a:pos x="60" y="272"/>
                </a:cxn>
              </a:cxnLst>
              <a:rect l="0" t="0" r="0" b="0"/>
              <a:pathLst>
                <a:path w="288" h="280">
                  <a:moveTo>
                    <a:pt x="60" y="272"/>
                  </a:moveTo>
                  <a:lnTo>
                    <a:pt x="0" y="280"/>
                  </a:lnTo>
                  <a:lnTo>
                    <a:pt x="72" y="248"/>
                  </a:lnTo>
                  <a:lnTo>
                    <a:pt x="116" y="232"/>
                  </a:lnTo>
                  <a:lnTo>
                    <a:pt x="156" y="208"/>
                  </a:lnTo>
                  <a:lnTo>
                    <a:pt x="192" y="184"/>
                  </a:lnTo>
                  <a:lnTo>
                    <a:pt x="216" y="160"/>
                  </a:lnTo>
                  <a:lnTo>
                    <a:pt x="224" y="136"/>
                  </a:lnTo>
                  <a:lnTo>
                    <a:pt x="224" y="108"/>
                  </a:lnTo>
                  <a:lnTo>
                    <a:pt x="216" y="84"/>
                  </a:lnTo>
                  <a:lnTo>
                    <a:pt x="200" y="72"/>
                  </a:lnTo>
                  <a:lnTo>
                    <a:pt x="164" y="44"/>
                  </a:lnTo>
                  <a:lnTo>
                    <a:pt x="128" y="24"/>
                  </a:lnTo>
                  <a:lnTo>
                    <a:pt x="92" y="8"/>
                  </a:lnTo>
                  <a:lnTo>
                    <a:pt x="56" y="0"/>
                  </a:lnTo>
                  <a:lnTo>
                    <a:pt x="92" y="0"/>
                  </a:lnTo>
                  <a:lnTo>
                    <a:pt x="144" y="8"/>
                  </a:lnTo>
                  <a:lnTo>
                    <a:pt x="212" y="32"/>
                  </a:lnTo>
                  <a:lnTo>
                    <a:pt x="240" y="48"/>
                  </a:lnTo>
                  <a:lnTo>
                    <a:pt x="276" y="72"/>
                  </a:lnTo>
                  <a:lnTo>
                    <a:pt x="284" y="84"/>
                  </a:lnTo>
                  <a:lnTo>
                    <a:pt x="288" y="104"/>
                  </a:lnTo>
                  <a:lnTo>
                    <a:pt x="284" y="136"/>
                  </a:lnTo>
                  <a:lnTo>
                    <a:pt x="276" y="152"/>
                  </a:lnTo>
                  <a:lnTo>
                    <a:pt x="260" y="176"/>
                  </a:lnTo>
                  <a:lnTo>
                    <a:pt x="236" y="196"/>
                  </a:lnTo>
                  <a:lnTo>
                    <a:pt x="204" y="208"/>
                  </a:lnTo>
                  <a:lnTo>
                    <a:pt x="152" y="236"/>
                  </a:lnTo>
                  <a:lnTo>
                    <a:pt x="104" y="260"/>
                  </a:lnTo>
                  <a:lnTo>
                    <a:pt x="60" y="27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2" name="図形 61"/>
            <p:cNvSpPr>
              <a:spLocks/>
            </p:cNvSpPr>
            <p:nvPr/>
          </p:nvSpPr>
          <p:spPr bwMode="auto">
            <a:xfrm>
              <a:off x="3740" y="144"/>
              <a:ext cx="296" cy="284"/>
            </a:xfrm>
            <a:custGeom>
              <a:avLst/>
              <a:gdLst/>
              <a:ahLst/>
              <a:cxnLst>
                <a:cxn ang="0">
                  <a:pos x="60" y="280"/>
                </a:cxn>
                <a:cxn ang="0">
                  <a:pos x="0" y="284"/>
                </a:cxn>
                <a:cxn ang="0">
                  <a:pos x="84" y="248"/>
                </a:cxn>
                <a:cxn ang="0">
                  <a:pos x="132" y="224"/>
                </a:cxn>
                <a:cxn ang="0">
                  <a:pos x="160" y="208"/>
                </a:cxn>
                <a:cxn ang="0">
                  <a:pos x="184" y="188"/>
                </a:cxn>
                <a:cxn ang="0">
                  <a:pos x="196" y="172"/>
                </a:cxn>
                <a:cxn ang="0">
                  <a:pos x="208" y="148"/>
                </a:cxn>
                <a:cxn ang="0">
                  <a:pos x="208" y="116"/>
                </a:cxn>
                <a:cxn ang="0">
                  <a:pos x="208" y="96"/>
                </a:cxn>
                <a:cxn ang="0">
                  <a:pos x="196" y="80"/>
                </a:cxn>
                <a:cxn ang="0">
                  <a:pos x="148" y="44"/>
                </a:cxn>
                <a:cxn ang="0">
                  <a:pos x="96" y="20"/>
                </a:cxn>
                <a:cxn ang="0">
                  <a:pos x="40" y="12"/>
                </a:cxn>
                <a:cxn ang="0">
                  <a:pos x="0" y="8"/>
                </a:cxn>
                <a:cxn ang="0">
                  <a:pos x="48" y="0"/>
                </a:cxn>
                <a:cxn ang="0">
                  <a:pos x="112" y="0"/>
                </a:cxn>
                <a:cxn ang="0">
                  <a:pos x="148" y="8"/>
                </a:cxn>
                <a:cxn ang="0">
                  <a:pos x="192" y="20"/>
                </a:cxn>
                <a:cxn ang="0">
                  <a:pos x="228" y="36"/>
                </a:cxn>
                <a:cxn ang="0">
                  <a:pos x="272" y="60"/>
                </a:cxn>
                <a:cxn ang="0">
                  <a:pos x="284" y="72"/>
                </a:cxn>
                <a:cxn ang="0">
                  <a:pos x="296" y="92"/>
                </a:cxn>
                <a:cxn ang="0">
                  <a:pos x="296" y="104"/>
                </a:cxn>
                <a:cxn ang="0">
                  <a:pos x="296" y="128"/>
                </a:cxn>
                <a:cxn ang="0">
                  <a:pos x="284" y="148"/>
                </a:cxn>
                <a:cxn ang="0">
                  <a:pos x="260" y="172"/>
                </a:cxn>
                <a:cxn ang="0">
                  <a:pos x="228" y="196"/>
                </a:cxn>
                <a:cxn ang="0">
                  <a:pos x="168" y="232"/>
                </a:cxn>
                <a:cxn ang="0">
                  <a:pos x="112" y="260"/>
                </a:cxn>
                <a:cxn ang="0">
                  <a:pos x="60" y="280"/>
                </a:cxn>
              </a:cxnLst>
              <a:rect l="0" t="0" r="0" b="0"/>
              <a:pathLst>
                <a:path w="296" h="284">
                  <a:moveTo>
                    <a:pt x="60" y="280"/>
                  </a:moveTo>
                  <a:lnTo>
                    <a:pt x="0" y="284"/>
                  </a:lnTo>
                  <a:lnTo>
                    <a:pt x="84" y="248"/>
                  </a:lnTo>
                  <a:lnTo>
                    <a:pt x="132" y="224"/>
                  </a:lnTo>
                  <a:lnTo>
                    <a:pt x="160" y="208"/>
                  </a:lnTo>
                  <a:lnTo>
                    <a:pt x="184" y="188"/>
                  </a:lnTo>
                  <a:lnTo>
                    <a:pt x="196" y="172"/>
                  </a:lnTo>
                  <a:lnTo>
                    <a:pt x="208" y="148"/>
                  </a:lnTo>
                  <a:lnTo>
                    <a:pt x="208" y="116"/>
                  </a:lnTo>
                  <a:lnTo>
                    <a:pt x="208" y="96"/>
                  </a:lnTo>
                  <a:lnTo>
                    <a:pt x="196" y="80"/>
                  </a:lnTo>
                  <a:lnTo>
                    <a:pt x="148" y="44"/>
                  </a:lnTo>
                  <a:lnTo>
                    <a:pt x="96" y="20"/>
                  </a:lnTo>
                  <a:lnTo>
                    <a:pt x="40" y="12"/>
                  </a:lnTo>
                  <a:lnTo>
                    <a:pt x="0" y="8"/>
                  </a:lnTo>
                  <a:lnTo>
                    <a:pt x="48" y="0"/>
                  </a:lnTo>
                  <a:lnTo>
                    <a:pt x="112" y="0"/>
                  </a:lnTo>
                  <a:lnTo>
                    <a:pt x="148" y="8"/>
                  </a:lnTo>
                  <a:lnTo>
                    <a:pt x="192" y="20"/>
                  </a:lnTo>
                  <a:lnTo>
                    <a:pt x="228" y="36"/>
                  </a:lnTo>
                  <a:lnTo>
                    <a:pt x="272" y="60"/>
                  </a:lnTo>
                  <a:lnTo>
                    <a:pt x="284" y="72"/>
                  </a:lnTo>
                  <a:lnTo>
                    <a:pt x="296" y="92"/>
                  </a:lnTo>
                  <a:lnTo>
                    <a:pt x="296" y="104"/>
                  </a:lnTo>
                  <a:lnTo>
                    <a:pt x="296" y="128"/>
                  </a:lnTo>
                  <a:lnTo>
                    <a:pt x="284" y="148"/>
                  </a:lnTo>
                  <a:lnTo>
                    <a:pt x="260" y="172"/>
                  </a:lnTo>
                  <a:lnTo>
                    <a:pt x="228" y="196"/>
                  </a:lnTo>
                  <a:lnTo>
                    <a:pt x="168" y="232"/>
                  </a:lnTo>
                  <a:lnTo>
                    <a:pt x="112" y="260"/>
                  </a:lnTo>
                  <a:lnTo>
                    <a:pt x="60" y="28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3" name="図形 62"/>
            <p:cNvSpPr>
              <a:spLocks/>
            </p:cNvSpPr>
            <p:nvPr/>
          </p:nvSpPr>
          <p:spPr bwMode="auto">
            <a:xfrm>
              <a:off x="3824" y="140"/>
              <a:ext cx="284" cy="284"/>
            </a:xfrm>
            <a:custGeom>
              <a:avLst/>
              <a:gdLst/>
              <a:ahLst/>
              <a:cxnLst>
                <a:cxn ang="0">
                  <a:pos x="0" y="284"/>
                </a:cxn>
                <a:cxn ang="0">
                  <a:pos x="48" y="260"/>
                </a:cxn>
                <a:cxn ang="0">
                  <a:pos x="96" y="236"/>
                </a:cxn>
                <a:cxn ang="0">
                  <a:pos x="144" y="200"/>
                </a:cxn>
                <a:cxn ang="0">
                  <a:pos x="180" y="176"/>
                </a:cxn>
                <a:cxn ang="0">
                  <a:pos x="200" y="156"/>
                </a:cxn>
                <a:cxn ang="0">
                  <a:pos x="212" y="132"/>
                </a:cxn>
                <a:cxn ang="0">
                  <a:pos x="216" y="108"/>
                </a:cxn>
                <a:cxn ang="0">
                  <a:pos x="212" y="88"/>
                </a:cxn>
                <a:cxn ang="0">
                  <a:pos x="204" y="76"/>
                </a:cxn>
                <a:cxn ang="0">
                  <a:pos x="188" y="60"/>
                </a:cxn>
                <a:cxn ang="0">
                  <a:pos x="144" y="36"/>
                </a:cxn>
                <a:cxn ang="0">
                  <a:pos x="100" y="16"/>
                </a:cxn>
                <a:cxn ang="0">
                  <a:pos x="60" y="4"/>
                </a:cxn>
                <a:cxn ang="0">
                  <a:pos x="16" y="0"/>
                </a:cxn>
                <a:cxn ang="0">
                  <a:pos x="64" y="0"/>
                </a:cxn>
                <a:cxn ang="0">
                  <a:pos x="120" y="4"/>
                </a:cxn>
                <a:cxn ang="0">
                  <a:pos x="180" y="16"/>
                </a:cxn>
                <a:cxn ang="0">
                  <a:pos x="212" y="28"/>
                </a:cxn>
                <a:cxn ang="0">
                  <a:pos x="236" y="48"/>
                </a:cxn>
                <a:cxn ang="0">
                  <a:pos x="260" y="72"/>
                </a:cxn>
                <a:cxn ang="0">
                  <a:pos x="276" y="96"/>
                </a:cxn>
                <a:cxn ang="0">
                  <a:pos x="284" y="120"/>
                </a:cxn>
                <a:cxn ang="0">
                  <a:pos x="284" y="136"/>
                </a:cxn>
                <a:cxn ang="0">
                  <a:pos x="272" y="156"/>
                </a:cxn>
                <a:cxn ang="0">
                  <a:pos x="236" y="192"/>
                </a:cxn>
                <a:cxn ang="0">
                  <a:pos x="168" y="236"/>
                </a:cxn>
                <a:cxn ang="0">
                  <a:pos x="108" y="260"/>
                </a:cxn>
                <a:cxn ang="0">
                  <a:pos x="72" y="276"/>
                </a:cxn>
                <a:cxn ang="0">
                  <a:pos x="0" y="284"/>
                </a:cxn>
              </a:cxnLst>
              <a:rect l="0" t="0" r="0" b="0"/>
              <a:pathLst>
                <a:path w="284" h="284">
                  <a:moveTo>
                    <a:pt x="0" y="284"/>
                  </a:moveTo>
                  <a:lnTo>
                    <a:pt x="48" y="260"/>
                  </a:lnTo>
                  <a:lnTo>
                    <a:pt x="96" y="236"/>
                  </a:lnTo>
                  <a:lnTo>
                    <a:pt x="144" y="200"/>
                  </a:lnTo>
                  <a:lnTo>
                    <a:pt x="180" y="176"/>
                  </a:lnTo>
                  <a:lnTo>
                    <a:pt x="200" y="156"/>
                  </a:lnTo>
                  <a:lnTo>
                    <a:pt x="212" y="132"/>
                  </a:lnTo>
                  <a:lnTo>
                    <a:pt x="216" y="108"/>
                  </a:lnTo>
                  <a:lnTo>
                    <a:pt x="212" y="88"/>
                  </a:lnTo>
                  <a:lnTo>
                    <a:pt x="204" y="76"/>
                  </a:lnTo>
                  <a:lnTo>
                    <a:pt x="188" y="60"/>
                  </a:lnTo>
                  <a:lnTo>
                    <a:pt x="144" y="36"/>
                  </a:lnTo>
                  <a:lnTo>
                    <a:pt x="100" y="16"/>
                  </a:lnTo>
                  <a:lnTo>
                    <a:pt x="60" y="4"/>
                  </a:lnTo>
                  <a:lnTo>
                    <a:pt x="16" y="0"/>
                  </a:lnTo>
                  <a:lnTo>
                    <a:pt x="64" y="0"/>
                  </a:lnTo>
                  <a:lnTo>
                    <a:pt x="120" y="4"/>
                  </a:lnTo>
                  <a:lnTo>
                    <a:pt x="180" y="16"/>
                  </a:lnTo>
                  <a:lnTo>
                    <a:pt x="212" y="28"/>
                  </a:lnTo>
                  <a:lnTo>
                    <a:pt x="236" y="48"/>
                  </a:lnTo>
                  <a:lnTo>
                    <a:pt x="260" y="72"/>
                  </a:lnTo>
                  <a:lnTo>
                    <a:pt x="276" y="96"/>
                  </a:lnTo>
                  <a:lnTo>
                    <a:pt x="284" y="120"/>
                  </a:lnTo>
                  <a:lnTo>
                    <a:pt x="284" y="136"/>
                  </a:lnTo>
                  <a:lnTo>
                    <a:pt x="272" y="156"/>
                  </a:lnTo>
                  <a:lnTo>
                    <a:pt x="236" y="192"/>
                  </a:lnTo>
                  <a:lnTo>
                    <a:pt x="168" y="236"/>
                  </a:lnTo>
                  <a:lnTo>
                    <a:pt x="108" y="260"/>
                  </a:lnTo>
                  <a:lnTo>
                    <a:pt x="72" y="276"/>
                  </a:lnTo>
                  <a:lnTo>
                    <a:pt x="0" y="28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4" name="図形 63"/>
            <p:cNvSpPr>
              <a:spLocks/>
            </p:cNvSpPr>
            <p:nvPr/>
          </p:nvSpPr>
          <p:spPr bwMode="auto">
            <a:xfrm>
              <a:off x="3924" y="140"/>
              <a:ext cx="260" cy="272"/>
            </a:xfrm>
            <a:custGeom>
              <a:avLst/>
              <a:gdLst/>
              <a:ahLst/>
              <a:cxnLst>
                <a:cxn ang="0">
                  <a:pos x="0" y="272"/>
                </a:cxn>
                <a:cxn ang="0">
                  <a:pos x="88" y="224"/>
                </a:cxn>
                <a:cxn ang="0">
                  <a:pos x="140" y="192"/>
                </a:cxn>
                <a:cxn ang="0">
                  <a:pos x="160" y="180"/>
                </a:cxn>
                <a:cxn ang="0">
                  <a:pos x="176" y="164"/>
                </a:cxn>
                <a:cxn ang="0">
                  <a:pos x="184" y="144"/>
                </a:cxn>
                <a:cxn ang="0">
                  <a:pos x="188" y="120"/>
                </a:cxn>
                <a:cxn ang="0">
                  <a:pos x="184" y="96"/>
                </a:cxn>
                <a:cxn ang="0">
                  <a:pos x="164" y="72"/>
                </a:cxn>
                <a:cxn ang="0">
                  <a:pos x="140" y="40"/>
                </a:cxn>
                <a:cxn ang="0">
                  <a:pos x="112" y="24"/>
                </a:cxn>
                <a:cxn ang="0">
                  <a:pos x="80" y="12"/>
                </a:cxn>
                <a:cxn ang="0">
                  <a:pos x="8" y="0"/>
                </a:cxn>
                <a:cxn ang="0">
                  <a:pos x="80" y="0"/>
                </a:cxn>
                <a:cxn ang="0">
                  <a:pos x="128" y="4"/>
                </a:cxn>
                <a:cxn ang="0">
                  <a:pos x="176" y="16"/>
                </a:cxn>
                <a:cxn ang="0">
                  <a:pos x="212" y="36"/>
                </a:cxn>
                <a:cxn ang="0">
                  <a:pos x="244" y="60"/>
                </a:cxn>
                <a:cxn ang="0">
                  <a:pos x="248" y="64"/>
                </a:cxn>
                <a:cxn ang="0">
                  <a:pos x="260" y="88"/>
                </a:cxn>
                <a:cxn ang="0">
                  <a:pos x="260" y="100"/>
                </a:cxn>
                <a:cxn ang="0">
                  <a:pos x="260" y="124"/>
                </a:cxn>
                <a:cxn ang="0">
                  <a:pos x="256" y="144"/>
                </a:cxn>
                <a:cxn ang="0">
                  <a:pos x="236" y="164"/>
                </a:cxn>
                <a:cxn ang="0">
                  <a:pos x="200" y="192"/>
                </a:cxn>
                <a:cxn ang="0">
                  <a:pos x="124" y="228"/>
                </a:cxn>
                <a:cxn ang="0">
                  <a:pos x="56" y="252"/>
                </a:cxn>
                <a:cxn ang="0">
                  <a:pos x="0" y="272"/>
                </a:cxn>
              </a:cxnLst>
              <a:rect l="0" t="0" r="0" b="0"/>
              <a:pathLst>
                <a:path w="260" h="272">
                  <a:moveTo>
                    <a:pt x="0" y="272"/>
                  </a:moveTo>
                  <a:lnTo>
                    <a:pt x="88" y="224"/>
                  </a:lnTo>
                  <a:lnTo>
                    <a:pt x="140" y="192"/>
                  </a:lnTo>
                  <a:lnTo>
                    <a:pt x="160" y="180"/>
                  </a:lnTo>
                  <a:lnTo>
                    <a:pt x="176" y="164"/>
                  </a:lnTo>
                  <a:lnTo>
                    <a:pt x="184" y="144"/>
                  </a:lnTo>
                  <a:lnTo>
                    <a:pt x="188" y="120"/>
                  </a:lnTo>
                  <a:lnTo>
                    <a:pt x="184" y="96"/>
                  </a:lnTo>
                  <a:lnTo>
                    <a:pt x="164" y="72"/>
                  </a:lnTo>
                  <a:lnTo>
                    <a:pt x="140" y="40"/>
                  </a:lnTo>
                  <a:lnTo>
                    <a:pt x="112" y="24"/>
                  </a:lnTo>
                  <a:lnTo>
                    <a:pt x="80" y="12"/>
                  </a:lnTo>
                  <a:lnTo>
                    <a:pt x="8" y="0"/>
                  </a:lnTo>
                  <a:lnTo>
                    <a:pt x="80" y="0"/>
                  </a:lnTo>
                  <a:lnTo>
                    <a:pt x="128" y="4"/>
                  </a:lnTo>
                  <a:lnTo>
                    <a:pt x="176" y="16"/>
                  </a:lnTo>
                  <a:lnTo>
                    <a:pt x="212" y="36"/>
                  </a:lnTo>
                  <a:lnTo>
                    <a:pt x="244" y="60"/>
                  </a:lnTo>
                  <a:lnTo>
                    <a:pt x="248" y="64"/>
                  </a:lnTo>
                  <a:lnTo>
                    <a:pt x="260" y="88"/>
                  </a:lnTo>
                  <a:lnTo>
                    <a:pt x="260" y="100"/>
                  </a:lnTo>
                  <a:lnTo>
                    <a:pt x="260" y="124"/>
                  </a:lnTo>
                  <a:lnTo>
                    <a:pt x="256" y="144"/>
                  </a:lnTo>
                  <a:lnTo>
                    <a:pt x="236" y="164"/>
                  </a:lnTo>
                  <a:lnTo>
                    <a:pt x="200" y="192"/>
                  </a:lnTo>
                  <a:lnTo>
                    <a:pt x="124" y="228"/>
                  </a:lnTo>
                  <a:lnTo>
                    <a:pt x="56" y="252"/>
                  </a:lnTo>
                  <a:lnTo>
                    <a:pt x="0" y="27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5" name="図形 64"/>
            <p:cNvSpPr>
              <a:spLocks/>
            </p:cNvSpPr>
            <p:nvPr/>
          </p:nvSpPr>
          <p:spPr bwMode="auto">
            <a:xfrm>
              <a:off x="3976" y="332"/>
              <a:ext cx="248" cy="72"/>
            </a:xfrm>
            <a:custGeom>
              <a:avLst/>
              <a:gdLst/>
              <a:ahLst/>
              <a:cxnLst>
                <a:cxn ang="0">
                  <a:pos x="228" y="72"/>
                </a:cxn>
                <a:cxn ang="0">
                  <a:pos x="148" y="60"/>
                </a:cxn>
                <a:cxn ang="0">
                  <a:pos x="88" y="60"/>
                </a:cxn>
                <a:cxn ang="0">
                  <a:pos x="24" y="68"/>
                </a:cxn>
                <a:cxn ang="0">
                  <a:pos x="0" y="72"/>
                </a:cxn>
                <a:cxn ang="0">
                  <a:pos x="96" y="32"/>
                </a:cxn>
                <a:cxn ang="0">
                  <a:pos x="148" y="0"/>
                </a:cxn>
                <a:cxn ang="0">
                  <a:pos x="156" y="0"/>
                </a:cxn>
                <a:cxn ang="0">
                  <a:pos x="192" y="8"/>
                </a:cxn>
                <a:cxn ang="0">
                  <a:pos x="220" y="12"/>
                </a:cxn>
                <a:cxn ang="0">
                  <a:pos x="240" y="32"/>
                </a:cxn>
                <a:cxn ang="0">
                  <a:pos x="248" y="48"/>
                </a:cxn>
                <a:cxn ang="0">
                  <a:pos x="240" y="68"/>
                </a:cxn>
                <a:cxn ang="0">
                  <a:pos x="232" y="72"/>
                </a:cxn>
                <a:cxn ang="0">
                  <a:pos x="228" y="72"/>
                </a:cxn>
              </a:cxnLst>
              <a:rect l="0" t="0" r="0" b="0"/>
              <a:pathLst>
                <a:path w="248" h="72">
                  <a:moveTo>
                    <a:pt x="228" y="72"/>
                  </a:moveTo>
                  <a:lnTo>
                    <a:pt x="148" y="60"/>
                  </a:lnTo>
                  <a:lnTo>
                    <a:pt x="88" y="60"/>
                  </a:lnTo>
                  <a:lnTo>
                    <a:pt x="24" y="68"/>
                  </a:lnTo>
                  <a:lnTo>
                    <a:pt x="0" y="72"/>
                  </a:lnTo>
                  <a:lnTo>
                    <a:pt x="96" y="32"/>
                  </a:lnTo>
                  <a:lnTo>
                    <a:pt x="148" y="0"/>
                  </a:lnTo>
                  <a:lnTo>
                    <a:pt x="156" y="0"/>
                  </a:lnTo>
                  <a:lnTo>
                    <a:pt x="192" y="8"/>
                  </a:lnTo>
                  <a:lnTo>
                    <a:pt x="220" y="12"/>
                  </a:lnTo>
                  <a:lnTo>
                    <a:pt x="240" y="32"/>
                  </a:lnTo>
                  <a:lnTo>
                    <a:pt x="248" y="48"/>
                  </a:lnTo>
                  <a:lnTo>
                    <a:pt x="240" y="68"/>
                  </a:lnTo>
                  <a:lnTo>
                    <a:pt x="232" y="72"/>
                  </a:lnTo>
                  <a:lnTo>
                    <a:pt x="228" y="7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6" name="図形 65"/>
            <p:cNvSpPr>
              <a:spLocks/>
            </p:cNvSpPr>
            <p:nvPr/>
          </p:nvSpPr>
          <p:spPr bwMode="auto">
            <a:xfrm>
              <a:off x="4136" y="328"/>
              <a:ext cx="152" cy="88"/>
            </a:xfrm>
            <a:custGeom>
              <a:avLst/>
              <a:gdLst/>
              <a:ahLst/>
              <a:cxnLst>
                <a:cxn ang="0">
                  <a:pos x="72" y="84"/>
                </a:cxn>
                <a:cxn ang="0">
                  <a:pos x="88" y="64"/>
                </a:cxn>
                <a:cxn ang="0">
                  <a:pos x="92" y="52"/>
                </a:cxn>
                <a:cxn ang="0">
                  <a:pos x="92" y="40"/>
                </a:cxn>
                <a:cxn ang="0">
                  <a:pos x="88" y="28"/>
                </a:cxn>
                <a:cxn ang="0">
                  <a:pos x="68" y="16"/>
                </a:cxn>
                <a:cxn ang="0">
                  <a:pos x="44" y="12"/>
                </a:cxn>
                <a:cxn ang="0">
                  <a:pos x="0" y="0"/>
                </a:cxn>
                <a:cxn ang="0">
                  <a:pos x="68" y="4"/>
                </a:cxn>
                <a:cxn ang="0">
                  <a:pos x="116" y="12"/>
                </a:cxn>
                <a:cxn ang="0">
                  <a:pos x="140" y="24"/>
                </a:cxn>
                <a:cxn ang="0">
                  <a:pos x="152" y="36"/>
                </a:cxn>
                <a:cxn ang="0">
                  <a:pos x="152" y="48"/>
                </a:cxn>
                <a:cxn ang="0">
                  <a:pos x="148" y="72"/>
                </a:cxn>
                <a:cxn ang="0">
                  <a:pos x="128" y="84"/>
                </a:cxn>
                <a:cxn ang="0">
                  <a:pos x="104" y="88"/>
                </a:cxn>
                <a:cxn ang="0">
                  <a:pos x="72" y="84"/>
                </a:cxn>
              </a:cxnLst>
              <a:rect l="0" t="0" r="0" b="0"/>
              <a:pathLst>
                <a:path w="152" h="88">
                  <a:moveTo>
                    <a:pt x="72" y="84"/>
                  </a:moveTo>
                  <a:lnTo>
                    <a:pt x="88" y="64"/>
                  </a:lnTo>
                  <a:lnTo>
                    <a:pt x="92" y="52"/>
                  </a:lnTo>
                  <a:lnTo>
                    <a:pt x="92" y="40"/>
                  </a:lnTo>
                  <a:lnTo>
                    <a:pt x="88" y="28"/>
                  </a:lnTo>
                  <a:lnTo>
                    <a:pt x="68" y="16"/>
                  </a:lnTo>
                  <a:lnTo>
                    <a:pt x="44" y="12"/>
                  </a:lnTo>
                  <a:lnTo>
                    <a:pt x="0" y="0"/>
                  </a:lnTo>
                  <a:lnTo>
                    <a:pt x="68" y="4"/>
                  </a:lnTo>
                  <a:lnTo>
                    <a:pt x="116" y="12"/>
                  </a:lnTo>
                  <a:lnTo>
                    <a:pt x="140" y="24"/>
                  </a:lnTo>
                  <a:lnTo>
                    <a:pt x="152" y="36"/>
                  </a:lnTo>
                  <a:lnTo>
                    <a:pt x="152" y="48"/>
                  </a:lnTo>
                  <a:lnTo>
                    <a:pt x="148" y="72"/>
                  </a:lnTo>
                  <a:lnTo>
                    <a:pt x="128" y="84"/>
                  </a:lnTo>
                  <a:lnTo>
                    <a:pt x="104" y="88"/>
                  </a:lnTo>
                  <a:lnTo>
                    <a:pt x="72" y="8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7" name="図形 66"/>
            <p:cNvSpPr>
              <a:spLocks/>
            </p:cNvSpPr>
            <p:nvPr/>
          </p:nvSpPr>
          <p:spPr bwMode="auto">
            <a:xfrm>
              <a:off x="4144" y="320"/>
              <a:ext cx="216" cy="108"/>
            </a:xfrm>
            <a:custGeom>
              <a:avLst/>
              <a:gdLst/>
              <a:ahLst/>
              <a:cxnLst>
                <a:cxn ang="0">
                  <a:pos x="128" y="108"/>
                </a:cxn>
                <a:cxn ang="0">
                  <a:pos x="104" y="104"/>
                </a:cxn>
                <a:cxn ang="0">
                  <a:pos x="128" y="96"/>
                </a:cxn>
                <a:cxn ang="0">
                  <a:pos x="144" y="80"/>
                </a:cxn>
                <a:cxn ang="0">
                  <a:pos x="152" y="68"/>
                </a:cxn>
                <a:cxn ang="0">
                  <a:pos x="152" y="56"/>
                </a:cxn>
                <a:cxn ang="0">
                  <a:pos x="152" y="44"/>
                </a:cxn>
                <a:cxn ang="0">
                  <a:pos x="132" y="32"/>
                </a:cxn>
                <a:cxn ang="0">
                  <a:pos x="116" y="20"/>
                </a:cxn>
                <a:cxn ang="0">
                  <a:pos x="72" y="8"/>
                </a:cxn>
                <a:cxn ang="0">
                  <a:pos x="28" y="8"/>
                </a:cxn>
                <a:cxn ang="0">
                  <a:pos x="0" y="8"/>
                </a:cxn>
                <a:cxn ang="0">
                  <a:pos x="4" y="0"/>
                </a:cxn>
                <a:cxn ang="0">
                  <a:pos x="36" y="0"/>
                </a:cxn>
                <a:cxn ang="0">
                  <a:pos x="104" y="0"/>
                </a:cxn>
                <a:cxn ang="0">
                  <a:pos x="140" y="8"/>
                </a:cxn>
                <a:cxn ang="0">
                  <a:pos x="168" y="12"/>
                </a:cxn>
                <a:cxn ang="0">
                  <a:pos x="200" y="24"/>
                </a:cxn>
                <a:cxn ang="0">
                  <a:pos x="212" y="44"/>
                </a:cxn>
                <a:cxn ang="0">
                  <a:pos x="216" y="56"/>
                </a:cxn>
                <a:cxn ang="0">
                  <a:pos x="216" y="68"/>
                </a:cxn>
                <a:cxn ang="0">
                  <a:pos x="212" y="80"/>
                </a:cxn>
                <a:cxn ang="0">
                  <a:pos x="200" y="92"/>
                </a:cxn>
                <a:cxn ang="0">
                  <a:pos x="180" y="104"/>
                </a:cxn>
                <a:cxn ang="0">
                  <a:pos x="128" y="108"/>
                </a:cxn>
              </a:cxnLst>
              <a:rect l="0" t="0" r="0" b="0"/>
              <a:pathLst>
                <a:path w="216" h="108">
                  <a:moveTo>
                    <a:pt x="128" y="108"/>
                  </a:moveTo>
                  <a:lnTo>
                    <a:pt x="104" y="104"/>
                  </a:lnTo>
                  <a:lnTo>
                    <a:pt x="128" y="96"/>
                  </a:lnTo>
                  <a:lnTo>
                    <a:pt x="144" y="80"/>
                  </a:lnTo>
                  <a:lnTo>
                    <a:pt x="152" y="68"/>
                  </a:lnTo>
                  <a:lnTo>
                    <a:pt x="152" y="56"/>
                  </a:lnTo>
                  <a:lnTo>
                    <a:pt x="152" y="44"/>
                  </a:lnTo>
                  <a:lnTo>
                    <a:pt x="132" y="32"/>
                  </a:lnTo>
                  <a:lnTo>
                    <a:pt x="116" y="20"/>
                  </a:lnTo>
                  <a:lnTo>
                    <a:pt x="72" y="8"/>
                  </a:lnTo>
                  <a:lnTo>
                    <a:pt x="28" y="8"/>
                  </a:lnTo>
                  <a:lnTo>
                    <a:pt x="0" y="8"/>
                  </a:lnTo>
                  <a:lnTo>
                    <a:pt x="4" y="0"/>
                  </a:lnTo>
                  <a:lnTo>
                    <a:pt x="36" y="0"/>
                  </a:lnTo>
                  <a:lnTo>
                    <a:pt x="104" y="0"/>
                  </a:lnTo>
                  <a:lnTo>
                    <a:pt x="140" y="8"/>
                  </a:lnTo>
                  <a:lnTo>
                    <a:pt x="168" y="12"/>
                  </a:lnTo>
                  <a:lnTo>
                    <a:pt x="200" y="24"/>
                  </a:lnTo>
                  <a:lnTo>
                    <a:pt x="212" y="44"/>
                  </a:lnTo>
                  <a:lnTo>
                    <a:pt x="216" y="56"/>
                  </a:lnTo>
                  <a:lnTo>
                    <a:pt x="216" y="68"/>
                  </a:lnTo>
                  <a:lnTo>
                    <a:pt x="212" y="80"/>
                  </a:lnTo>
                  <a:lnTo>
                    <a:pt x="200" y="92"/>
                  </a:lnTo>
                  <a:lnTo>
                    <a:pt x="180" y="104"/>
                  </a:lnTo>
                  <a:lnTo>
                    <a:pt x="128" y="10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8" name="図形 67"/>
            <p:cNvSpPr>
              <a:spLocks/>
            </p:cNvSpPr>
            <p:nvPr/>
          </p:nvSpPr>
          <p:spPr bwMode="auto">
            <a:xfrm>
              <a:off x="4156" y="296"/>
              <a:ext cx="296" cy="156"/>
            </a:xfrm>
            <a:custGeom>
              <a:avLst/>
              <a:gdLst/>
              <a:ahLst/>
              <a:cxnLst>
                <a:cxn ang="0">
                  <a:pos x="128" y="140"/>
                </a:cxn>
                <a:cxn ang="0">
                  <a:pos x="176" y="128"/>
                </a:cxn>
                <a:cxn ang="0">
                  <a:pos x="188" y="120"/>
                </a:cxn>
                <a:cxn ang="0">
                  <a:pos x="200" y="108"/>
                </a:cxn>
                <a:cxn ang="0">
                  <a:pos x="204" y="92"/>
                </a:cxn>
                <a:cxn ang="0">
                  <a:pos x="212" y="80"/>
                </a:cxn>
                <a:cxn ang="0">
                  <a:pos x="204" y="68"/>
                </a:cxn>
                <a:cxn ang="0">
                  <a:pos x="192" y="48"/>
                </a:cxn>
                <a:cxn ang="0">
                  <a:pos x="168" y="36"/>
                </a:cxn>
                <a:cxn ang="0">
                  <a:pos x="108" y="20"/>
                </a:cxn>
                <a:cxn ang="0">
                  <a:pos x="40" y="20"/>
                </a:cxn>
                <a:cxn ang="0">
                  <a:pos x="0" y="20"/>
                </a:cxn>
                <a:cxn ang="0">
                  <a:pos x="16" y="0"/>
                </a:cxn>
                <a:cxn ang="0">
                  <a:pos x="16" y="8"/>
                </a:cxn>
                <a:cxn ang="0">
                  <a:pos x="48" y="0"/>
                </a:cxn>
                <a:cxn ang="0">
                  <a:pos x="92" y="0"/>
                </a:cxn>
                <a:cxn ang="0">
                  <a:pos x="152" y="8"/>
                </a:cxn>
                <a:cxn ang="0">
                  <a:pos x="192" y="12"/>
                </a:cxn>
                <a:cxn ang="0">
                  <a:pos x="228" y="24"/>
                </a:cxn>
                <a:cxn ang="0">
                  <a:pos x="252" y="36"/>
                </a:cxn>
                <a:cxn ang="0">
                  <a:pos x="272" y="48"/>
                </a:cxn>
                <a:cxn ang="0">
                  <a:pos x="288" y="68"/>
                </a:cxn>
                <a:cxn ang="0">
                  <a:pos x="296" y="80"/>
                </a:cxn>
                <a:cxn ang="0">
                  <a:pos x="284" y="96"/>
                </a:cxn>
                <a:cxn ang="0">
                  <a:pos x="272" y="116"/>
                </a:cxn>
                <a:cxn ang="0">
                  <a:pos x="228" y="140"/>
                </a:cxn>
                <a:cxn ang="0">
                  <a:pos x="192" y="152"/>
                </a:cxn>
                <a:cxn ang="0">
                  <a:pos x="168" y="156"/>
                </a:cxn>
                <a:cxn ang="0">
                  <a:pos x="128" y="140"/>
                </a:cxn>
              </a:cxnLst>
              <a:rect l="0" t="0" r="0" b="0"/>
              <a:pathLst>
                <a:path w="296" h="156">
                  <a:moveTo>
                    <a:pt x="128" y="140"/>
                  </a:moveTo>
                  <a:lnTo>
                    <a:pt x="176" y="128"/>
                  </a:lnTo>
                  <a:lnTo>
                    <a:pt x="188" y="120"/>
                  </a:lnTo>
                  <a:lnTo>
                    <a:pt x="200" y="108"/>
                  </a:lnTo>
                  <a:lnTo>
                    <a:pt x="204" y="92"/>
                  </a:lnTo>
                  <a:lnTo>
                    <a:pt x="212" y="80"/>
                  </a:lnTo>
                  <a:lnTo>
                    <a:pt x="204" y="68"/>
                  </a:lnTo>
                  <a:lnTo>
                    <a:pt x="192" y="48"/>
                  </a:lnTo>
                  <a:lnTo>
                    <a:pt x="168" y="36"/>
                  </a:lnTo>
                  <a:lnTo>
                    <a:pt x="108" y="20"/>
                  </a:lnTo>
                  <a:lnTo>
                    <a:pt x="40" y="20"/>
                  </a:lnTo>
                  <a:lnTo>
                    <a:pt x="0" y="20"/>
                  </a:lnTo>
                  <a:lnTo>
                    <a:pt x="16" y="0"/>
                  </a:lnTo>
                  <a:lnTo>
                    <a:pt x="16" y="8"/>
                  </a:lnTo>
                  <a:lnTo>
                    <a:pt x="48" y="0"/>
                  </a:lnTo>
                  <a:lnTo>
                    <a:pt x="92" y="0"/>
                  </a:lnTo>
                  <a:lnTo>
                    <a:pt x="152" y="8"/>
                  </a:lnTo>
                  <a:lnTo>
                    <a:pt x="192" y="12"/>
                  </a:lnTo>
                  <a:lnTo>
                    <a:pt x="228" y="24"/>
                  </a:lnTo>
                  <a:lnTo>
                    <a:pt x="252" y="36"/>
                  </a:lnTo>
                  <a:lnTo>
                    <a:pt x="272" y="48"/>
                  </a:lnTo>
                  <a:lnTo>
                    <a:pt x="288" y="68"/>
                  </a:lnTo>
                  <a:lnTo>
                    <a:pt x="296" y="80"/>
                  </a:lnTo>
                  <a:lnTo>
                    <a:pt x="284" y="96"/>
                  </a:lnTo>
                  <a:lnTo>
                    <a:pt x="272" y="116"/>
                  </a:lnTo>
                  <a:lnTo>
                    <a:pt x="228" y="140"/>
                  </a:lnTo>
                  <a:lnTo>
                    <a:pt x="192" y="152"/>
                  </a:lnTo>
                  <a:lnTo>
                    <a:pt x="168" y="156"/>
                  </a:lnTo>
                  <a:lnTo>
                    <a:pt x="128" y="14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9" name="図形 68"/>
            <p:cNvSpPr>
              <a:spLocks/>
            </p:cNvSpPr>
            <p:nvPr/>
          </p:nvSpPr>
          <p:spPr bwMode="auto">
            <a:xfrm>
              <a:off x="4172" y="272"/>
              <a:ext cx="328" cy="204"/>
            </a:xfrm>
            <a:custGeom>
              <a:avLst/>
              <a:gdLst/>
              <a:ahLst/>
              <a:cxnLst>
                <a:cxn ang="0">
                  <a:pos x="160" y="180"/>
                </a:cxn>
                <a:cxn ang="0">
                  <a:pos x="188" y="176"/>
                </a:cxn>
                <a:cxn ang="0">
                  <a:pos x="224" y="164"/>
                </a:cxn>
                <a:cxn ang="0">
                  <a:pos x="260" y="140"/>
                </a:cxn>
                <a:cxn ang="0">
                  <a:pos x="272" y="120"/>
                </a:cxn>
                <a:cxn ang="0">
                  <a:pos x="284" y="104"/>
                </a:cxn>
                <a:cxn ang="0">
                  <a:pos x="280" y="92"/>
                </a:cxn>
                <a:cxn ang="0">
                  <a:pos x="260" y="68"/>
                </a:cxn>
                <a:cxn ang="0">
                  <a:pos x="244" y="56"/>
                </a:cxn>
                <a:cxn ang="0">
                  <a:pos x="220" y="44"/>
                </a:cxn>
                <a:cxn ang="0">
                  <a:pos x="184" y="32"/>
                </a:cxn>
                <a:cxn ang="0">
                  <a:pos x="136" y="24"/>
                </a:cxn>
                <a:cxn ang="0">
                  <a:pos x="80" y="24"/>
                </a:cxn>
                <a:cxn ang="0">
                  <a:pos x="36" y="20"/>
                </a:cxn>
                <a:cxn ang="0">
                  <a:pos x="0" y="24"/>
                </a:cxn>
                <a:cxn ang="0">
                  <a:pos x="12" y="0"/>
                </a:cxn>
                <a:cxn ang="0">
                  <a:pos x="56" y="0"/>
                </a:cxn>
                <a:cxn ang="0">
                  <a:pos x="104" y="0"/>
                </a:cxn>
                <a:cxn ang="0">
                  <a:pos x="116" y="0"/>
                </a:cxn>
                <a:cxn ang="0">
                  <a:pos x="164" y="12"/>
                </a:cxn>
                <a:cxn ang="0">
                  <a:pos x="164" y="4"/>
                </a:cxn>
                <a:cxn ang="0">
                  <a:pos x="152" y="4"/>
                </a:cxn>
                <a:cxn ang="0">
                  <a:pos x="188" y="12"/>
                </a:cxn>
                <a:cxn ang="0">
                  <a:pos x="232" y="24"/>
                </a:cxn>
                <a:cxn ang="0">
                  <a:pos x="272" y="36"/>
                </a:cxn>
                <a:cxn ang="0">
                  <a:pos x="316" y="68"/>
                </a:cxn>
                <a:cxn ang="0">
                  <a:pos x="328" y="80"/>
                </a:cxn>
                <a:cxn ang="0">
                  <a:pos x="328" y="96"/>
                </a:cxn>
                <a:cxn ang="0">
                  <a:pos x="328" y="120"/>
                </a:cxn>
                <a:cxn ang="0">
                  <a:pos x="324" y="132"/>
                </a:cxn>
                <a:cxn ang="0">
                  <a:pos x="316" y="144"/>
                </a:cxn>
                <a:cxn ang="0">
                  <a:pos x="280" y="168"/>
                </a:cxn>
                <a:cxn ang="0">
                  <a:pos x="176" y="204"/>
                </a:cxn>
                <a:cxn ang="0">
                  <a:pos x="160" y="180"/>
                </a:cxn>
              </a:cxnLst>
              <a:rect l="0" t="0" r="0" b="0"/>
              <a:pathLst>
                <a:path w="328" h="204">
                  <a:moveTo>
                    <a:pt x="160" y="180"/>
                  </a:moveTo>
                  <a:lnTo>
                    <a:pt x="188" y="176"/>
                  </a:lnTo>
                  <a:lnTo>
                    <a:pt x="224" y="164"/>
                  </a:lnTo>
                  <a:lnTo>
                    <a:pt x="260" y="140"/>
                  </a:lnTo>
                  <a:lnTo>
                    <a:pt x="272" y="120"/>
                  </a:lnTo>
                  <a:lnTo>
                    <a:pt x="284" y="104"/>
                  </a:lnTo>
                  <a:lnTo>
                    <a:pt x="280" y="92"/>
                  </a:lnTo>
                  <a:lnTo>
                    <a:pt x="260" y="68"/>
                  </a:lnTo>
                  <a:lnTo>
                    <a:pt x="244" y="56"/>
                  </a:lnTo>
                  <a:lnTo>
                    <a:pt x="220" y="44"/>
                  </a:lnTo>
                  <a:lnTo>
                    <a:pt x="184" y="32"/>
                  </a:lnTo>
                  <a:lnTo>
                    <a:pt x="136" y="24"/>
                  </a:lnTo>
                  <a:lnTo>
                    <a:pt x="80" y="24"/>
                  </a:lnTo>
                  <a:lnTo>
                    <a:pt x="36" y="20"/>
                  </a:lnTo>
                  <a:lnTo>
                    <a:pt x="0" y="24"/>
                  </a:lnTo>
                  <a:lnTo>
                    <a:pt x="12" y="0"/>
                  </a:lnTo>
                  <a:lnTo>
                    <a:pt x="56" y="0"/>
                  </a:lnTo>
                  <a:lnTo>
                    <a:pt x="104" y="0"/>
                  </a:lnTo>
                  <a:lnTo>
                    <a:pt x="116" y="0"/>
                  </a:lnTo>
                  <a:lnTo>
                    <a:pt x="164" y="12"/>
                  </a:lnTo>
                  <a:lnTo>
                    <a:pt x="164" y="4"/>
                  </a:lnTo>
                  <a:lnTo>
                    <a:pt x="152" y="4"/>
                  </a:lnTo>
                  <a:lnTo>
                    <a:pt x="188" y="12"/>
                  </a:lnTo>
                  <a:lnTo>
                    <a:pt x="232" y="24"/>
                  </a:lnTo>
                  <a:lnTo>
                    <a:pt x="272" y="36"/>
                  </a:lnTo>
                  <a:lnTo>
                    <a:pt x="316" y="68"/>
                  </a:lnTo>
                  <a:lnTo>
                    <a:pt x="328" y="80"/>
                  </a:lnTo>
                  <a:lnTo>
                    <a:pt x="328" y="96"/>
                  </a:lnTo>
                  <a:lnTo>
                    <a:pt x="328" y="120"/>
                  </a:lnTo>
                  <a:lnTo>
                    <a:pt x="324" y="132"/>
                  </a:lnTo>
                  <a:lnTo>
                    <a:pt x="316" y="144"/>
                  </a:lnTo>
                  <a:lnTo>
                    <a:pt x="280" y="168"/>
                  </a:lnTo>
                  <a:lnTo>
                    <a:pt x="176" y="204"/>
                  </a:lnTo>
                  <a:lnTo>
                    <a:pt x="160" y="18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0" name="図形 69"/>
            <p:cNvSpPr>
              <a:spLocks/>
            </p:cNvSpPr>
            <p:nvPr/>
          </p:nvSpPr>
          <p:spPr bwMode="auto">
            <a:xfrm>
              <a:off x="4344" y="284"/>
              <a:ext cx="320" cy="224"/>
            </a:xfrm>
            <a:custGeom>
              <a:avLst/>
              <a:gdLst/>
              <a:ahLst/>
              <a:cxnLst>
                <a:cxn ang="0">
                  <a:pos x="4" y="216"/>
                </a:cxn>
                <a:cxn ang="0">
                  <a:pos x="84" y="204"/>
                </a:cxn>
                <a:cxn ang="0">
                  <a:pos x="144" y="188"/>
                </a:cxn>
                <a:cxn ang="0">
                  <a:pos x="212" y="164"/>
                </a:cxn>
                <a:cxn ang="0">
                  <a:pos x="240" y="144"/>
                </a:cxn>
                <a:cxn ang="0">
                  <a:pos x="260" y="116"/>
                </a:cxn>
                <a:cxn ang="0">
                  <a:pos x="260" y="96"/>
                </a:cxn>
                <a:cxn ang="0">
                  <a:pos x="260" y="80"/>
                </a:cxn>
                <a:cxn ang="0">
                  <a:pos x="248" y="68"/>
                </a:cxn>
                <a:cxn ang="0">
                  <a:pos x="224" y="44"/>
                </a:cxn>
                <a:cxn ang="0">
                  <a:pos x="192" y="24"/>
                </a:cxn>
                <a:cxn ang="0">
                  <a:pos x="156" y="12"/>
                </a:cxn>
                <a:cxn ang="0">
                  <a:pos x="128" y="8"/>
                </a:cxn>
                <a:cxn ang="0">
                  <a:pos x="164" y="0"/>
                </a:cxn>
                <a:cxn ang="0">
                  <a:pos x="212" y="8"/>
                </a:cxn>
                <a:cxn ang="0">
                  <a:pos x="260" y="20"/>
                </a:cxn>
                <a:cxn ang="0">
                  <a:pos x="284" y="32"/>
                </a:cxn>
                <a:cxn ang="0">
                  <a:pos x="300" y="48"/>
                </a:cxn>
                <a:cxn ang="0">
                  <a:pos x="312" y="60"/>
                </a:cxn>
                <a:cxn ang="0">
                  <a:pos x="320" y="72"/>
                </a:cxn>
                <a:cxn ang="0">
                  <a:pos x="320" y="96"/>
                </a:cxn>
                <a:cxn ang="0">
                  <a:pos x="312" y="116"/>
                </a:cxn>
                <a:cxn ang="0">
                  <a:pos x="296" y="132"/>
                </a:cxn>
                <a:cxn ang="0">
                  <a:pos x="272" y="152"/>
                </a:cxn>
                <a:cxn ang="0">
                  <a:pos x="240" y="168"/>
                </a:cxn>
                <a:cxn ang="0">
                  <a:pos x="228" y="176"/>
                </a:cxn>
                <a:cxn ang="0">
                  <a:pos x="180" y="192"/>
                </a:cxn>
                <a:cxn ang="0">
                  <a:pos x="100" y="212"/>
                </a:cxn>
                <a:cxn ang="0">
                  <a:pos x="0" y="224"/>
                </a:cxn>
                <a:cxn ang="0">
                  <a:pos x="4" y="216"/>
                </a:cxn>
              </a:cxnLst>
              <a:rect l="0" t="0" r="0" b="0"/>
              <a:pathLst>
                <a:path w="320" h="224">
                  <a:moveTo>
                    <a:pt x="4" y="216"/>
                  </a:moveTo>
                  <a:lnTo>
                    <a:pt x="84" y="204"/>
                  </a:lnTo>
                  <a:lnTo>
                    <a:pt x="144" y="188"/>
                  </a:lnTo>
                  <a:lnTo>
                    <a:pt x="212" y="164"/>
                  </a:lnTo>
                  <a:lnTo>
                    <a:pt x="240" y="144"/>
                  </a:lnTo>
                  <a:lnTo>
                    <a:pt x="260" y="116"/>
                  </a:lnTo>
                  <a:lnTo>
                    <a:pt x="260" y="96"/>
                  </a:lnTo>
                  <a:lnTo>
                    <a:pt x="260" y="80"/>
                  </a:lnTo>
                  <a:lnTo>
                    <a:pt x="248" y="68"/>
                  </a:lnTo>
                  <a:lnTo>
                    <a:pt x="224" y="44"/>
                  </a:lnTo>
                  <a:lnTo>
                    <a:pt x="192" y="24"/>
                  </a:lnTo>
                  <a:lnTo>
                    <a:pt x="156" y="12"/>
                  </a:lnTo>
                  <a:lnTo>
                    <a:pt x="128" y="8"/>
                  </a:lnTo>
                  <a:lnTo>
                    <a:pt x="164" y="0"/>
                  </a:lnTo>
                  <a:lnTo>
                    <a:pt x="212" y="8"/>
                  </a:lnTo>
                  <a:lnTo>
                    <a:pt x="260" y="20"/>
                  </a:lnTo>
                  <a:lnTo>
                    <a:pt x="284" y="32"/>
                  </a:lnTo>
                  <a:lnTo>
                    <a:pt x="300" y="48"/>
                  </a:lnTo>
                  <a:lnTo>
                    <a:pt x="312" y="60"/>
                  </a:lnTo>
                  <a:lnTo>
                    <a:pt x="320" y="72"/>
                  </a:lnTo>
                  <a:lnTo>
                    <a:pt x="320" y="96"/>
                  </a:lnTo>
                  <a:lnTo>
                    <a:pt x="312" y="116"/>
                  </a:lnTo>
                  <a:lnTo>
                    <a:pt x="296" y="132"/>
                  </a:lnTo>
                  <a:lnTo>
                    <a:pt x="272" y="152"/>
                  </a:lnTo>
                  <a:lnTo>
                    <a:pt x="240" y="168"/>
                  </a:lnTo>
                  <a:lnTo>
                    <a:pt x="228" y="176"/>
                  </a:lnTo>
                  <a:lnTo>
                    <a:pt x="180" y="192"/>
                  </a:lnTo>
                  <a:lnTo>
                    <a:pt x="100" y="212"/>
                  </a:lnTo>
                  <a:lnTo>
                    <a:pt x="0" y="224"/>
                  </a:lnTo>
                  <a:lnTo>
                    <a:pt x="4" y="21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1" name="図形 70"/>
            <p:cNvSpPr>
              <a:spLocks/>
            </p:cNvSpPr>
            <p:nvPr/>
          </p:nvSpPr>
          <p:spPr bwMode="auto">
            <a:xfrm>
              <a:off x="4288" y="296"/>
              <a:ext cx="528" cy="260"/>
            </a:xfrm>
            <a:custGeom>
              <a:avLst/>
              <a:gdLst/>
              <a:ahLst/>
              <a:cxnLst>
                <a:cxn ang="0">
                  <a:pos x="36" y="224"/>
                </a:cxn>
                <a:cxn ang="0">
                  <a:pos x="56" y="212"/>
                </a:cxn>
                <a:cxn ang="0">
                  <a:pos x="156" y="204"/>
                </a:cxn>
                <a:cxn ang="0">
                  <a:pos x="236" y="188"/>
                </a:cxn>
                <a:cxn ang="0">
                  <a:pos x="284" y="168"/>
                </a:cxn>
                <a:cxn ang="0">
                  <a:pos x="304" y="156"/>
                </a:cxn>
                <a:cxn ang="0">
                  <a:pos x="332" y="140"/>
                </a:cxn>
                <a:cxn ang="0">
                  <a:pos x="356" y="120"/>
                </a:cxn>
                <a:cxn ang="0">
                  <a:pos x="376" y="104"/>
                </a:cxn>
                <a:cxn ang="0">
                  <a:pos x="380" y="84"/>
                </a:cxn>
                <a:cxn ang="0">
                  <a:pos x="376" y="60"/>
                </a:cxn>
                <a:cxn ang="0">
                  <a:pos x="368" y="48"/>
                </a:cxn>
                <a:cxn ang="0">
                  <a:pos x="356" y="32"/>
                </a:cxn>
                <a:cxn ang="0">
                  <a:pos x="340" y="12"/>
                </a:cxn>
                <a:cxn ang="0">
                  <a:pos x="308" y="0"/>
                </a:cxn>
                <a:cxn ang="0">
                  <a:pos x="352" y="0"/>
                </a:cxn>
                <a:cxn ang="0">
                  <a:pos x="388" y="8"/>
                </a:cxn>
                <a:cxn ang="0">
                  <a:pos x="436" y="12"/>
                </a:cxn>
                <a:cxn ang="0">
                  <a:pos x="472" y="24"/>
                </a:cxn>
                <a:cxn ang="0">
                  <a:pos x="504" y="44"/>
                </a:cxn>
                <a:cxn ang="0">
                  <a:pos x="520" y="56"/>
                </a:cxn>
                <a:cxn ang="0">
                  <a:pos x="528" y="72"/>
                </a:cxn>
                <a:cxn ang="0">
                  <a:pos x="520" y="96"/>
                </a:cxn>
                <a:cxn ang="0">
                  <a:pos x="508" y="116"/>
                </a:cxn>
                <a:cxn ang="0">
                  <a:pos x="492" y="132"/>
                </a:cxn>
                <a:cxn ang="0">
                  <a:pos x="460" y="152"/>
                </a:cxn>
                <a:cxn ang="0">
                  <a:pos x="416" y="168"/>
                </a:cxn>
                <a:cxn ang="0">
                  <a:pos x="316" y="200"/>
                </a:cxn>
                <a:cxn ang="0">
                  <a:pos x="188" y="228"/>
                </a:cxn>
                <a:cxn ang="0">
                  <a:pos x="132" y="240"/>
                </a:cxn>
                <a:cxn ang="0">
                  <a:pos x="132" y="236"/>
                </a:cxn>
                <a:cxn ang="0">
                  <a:pos x="108" y="240"/>
                </a:cxn>
                <a:cxn ang="0">
                  <a:pos x="56" y="248"/>
                </a:cxn>
                <a:cxn ang="0">
                  <a:pos x="20" y="252"/>
                </a:cxn>
                <a:cxn ang="0">
                  <a:pos x="0" y="260"/>
                </a:cxn>
                <a:cxn ang="0">
                  <a:pos x="12" y="248"/>
                </a:cxn>
                <a:cxn ang="0">
                  <a:pos x="24" y="236"/>
                </a:cxn>
                <a:cxn ang="0">
                  <a:pos x="36" y="224"/>
                </a:cxn>
              </a:cxnLst>
              <a:rect l="0" t="0" r="0" b="0"/>
              <a:pathLst>
                <a:path w="528" h="260">
                  <a:moveTo>
                    <a:pt x="36" y="224"/>
                  </a:moveTo>
                  <a:lnTo>
                    <a:pt x="56" y="212"/>
                  </a:lnTo>
                  <a:lnTo>
                    <a:pt x="156" y="204"/>
                  </a:lnTo>
                  <a:lnTo>
                    <a:pt x="236" y="188"/>
                  </a:lnTo>
                  <a:lnTo>
                    <a:pt x="284" y="168"/>
                  </a:lnTo>
                  <a:lnTo>
                    <a:pt x="304" y="156"/>
                  </a:lnTo>
                  <a:lnTo>
                    <a:pt x="332" y="140"/>
                  </a:lnTo>
                  <a:lnTo>
                    <a:pt x="356" y="120"/>
                  </a:lnTo>
                  <a:lnTo>
                    <a:pt x="376" y="104"/>
                  </a:lnTo>
                  <a:lnTo>
                    <a:pt x="380" y="84"/>
                  </a:lnTo>
                  <a:lnTo>
                    <a:pt x="376" y="60"/>
                  </a:lnTo>
                  <a:lnTo>
                    <a:pt x="368" y="48"/>
                  </a:lnTo>
                  <a:lnTo>
                    <a:pt x="356" y="32"/>
                  </a:lnTo>
                  <a:lnTo>
                    <a:pt x="340" y="12"/>
                  </a:lnTo>
                  <a:lnTo>
                    <a:pt x="308" y="0"/>
                  </a:lnTo>
                  <a:lnTo>
                    <a:pt x="352" y="0"/>
                  </a:lnTo>
                  <a:lnTo>
                    <a:pt x="388" y="8"/>
                  </a:lnTo>
                  <a:lnTo>
                    <a:pt x="436" y="12"/>
                  </a:lnTo>
                  <a:lnTo>
                    <a:pt x="472" y="24"/>
                  </a:lnTo>
                  <a:lnTo>
                    <a:pt x="504" y="44"/>
                  </a:lnTo>
                  <a:lnTo>
                    <a:pt x="520" y="56"/>
                  </a:lnTo>
                  <a:lnTo>
                    <a:pt x="528" y="72"/>
                  </a:lnTo>
                  <a:lnTo>
                    <a:pt x="520" y="96"/>
                  </a:lnTo>
                  <a:lnTo>
                    <a:pt x="508" y="116"/>
                  </a:lnTo>
                  <a:lnTo>
                    <a:pt x="492" y="132"/>
                  </a:lnTo>
                  <a:lnTo>
                    <a:pt x="460" y="152"/>
                  </a:lnTo>
                  <a:lnTo>
                    <a:pt x="416" y="168"/>
                  </a:lnTo>
                  <a:lnTo>
                    <a:pt x="316" y="200"/>
                  </a:lnTo>
                  <a:lnTo>
                    <a:pt x="188" y="228"/>
                  </a:lnTo>
                  <a:lnTo>
                    <a:pt x="132" y="240"/>
                  </a:lnTo>
                  <a:lnTo>
                    <a:pt x="132" y="236"/>
                  </a:lnTo>
                  <a:lnTo>
                    <a:pt x="108" y="240"/>
                  </a:lnTo>
                  <a:lnTo>
                    <a:pt x="56" y="248"/>
                  </a:lnTo>
                  <a:lnTo>
                    <a:pt x="20" y="252"/>
                  </a:lnTo>
                  <a:lnTo>
                    <a:pt x="0" y="260"/>
                  </a:lnTo>
                  <a:lnTo>
                    <a:pt x="12" y="248"/>
                  </a:lnTo>
                  <a:lnTo>
                    <a:pt x="24" y="236"/>
                  </a:lnTo>
                  <a:lnTo>
                    <a:pt x="36" y="22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2" name="図形 71"/>
            <p:cNvSpPr>
              <a:spLocks/>
            </p:cNvSpPr>
            <p:nvPr/>
          </p:nvSpPr>
          <p:spPr bwMode="auto">
            <a:xfrm>
              <a:off x="4288" y="544"/>
              <a:ext cx="104" cy="56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20"/>
                </a:cxn>
                <a:cxn ang="0">
                  <a:pos x="12" y="12"/>
                </a:cxn>
                <a:cxn ang="0">
                  <a:pos x="56" y="4"/>
                </a:cxn>
                <a:cxn ang="0">
                  <a:pos x="104" y="0"/>
                </a:cxn>
                <a:cxn ang="0">
                  <a:pos x="60" y="20"/>
                </a:cxn>
                <a:cxn ang="0">
                  <a:pos x="36" y="36"/>
                </a:cxn>
                <a:cxn ang="0">
                  <a:pos x="12" y="56"/>
                </a:cxn>
                <a:cxn ang="0">
                  <a:pos x="8" y="44"/>
                </a:cxn>
                <a:cxn ang="0">
                  <a:pos x="0" y="32"/>
                </a:cxn>
              </a:cxnLst>
              <a:rect l="0" t="0" r="0" b="0"/>
              <a:pathLst>
                <a:path w="104" h="56">
                  <a:moveTo>
                    <a:pt x="0" y="32"/>
                  </a:moveTo>
                  <a:lnTo>
                    <a:pt x="0" y="20"/>
                  </a:lnTo>
                  <a:lnTo>
                    <a:pt x="12" y="12"/>
                  </a:lnTo>
                  <a:lnTo>
                    <a:pt x="56" y="4"/>
                  </a:lnTo>
                  <a:lnTo>
                    <a:pt x="104" y="0"/>
                  </a:lnTo>
                  <a:lnTo>
                    <a:pt x="60" y="20"/>
                  </a:lnTo>
                  <a:lnTo>
                    <a:pt x="36" y="36"/>
                  </a:lnTo>
                  <a:lnTo>
                    <a:pt x="12" y="56"/>
                  </a:lnTo>
                  <a:lnTo>
                    <a:pt x="8" y="44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3" name="図形 72"/>
            <p:cNvSpPr>
              <a:spLocks/>
            </p:cNvSpPr>
            <p:nvPr/>
          </p:nvSpPr>
          <p:spPr bwMode="auto">
            <a:xfrm>
              <a:off x="4300" y="276"/>
              <a:ext cx="580" cy="360"/>
            </a:xfrm>
            <a:custGeom>
              <a:avLst/>
              <a:gdLst/>
              <a:ahLst/>
              <a:cxnLst>
                <a:cxn ang="0">
                  <a:pos x="20" y="340"/>
                </a:cxn>
                <a:cxn ang="0">
                  <a:pos x="0" y="328"/>
                </a:cxn>
                <a:cxn ang="0">
                  <a:pos x="12" y="316"/>
                </a:cxn>
                <a:cxn ang="0">
                  <a:pos x="44" y="292"/>
                </a:cxn>
                <a:cxn ang="0">
                  <a:pos x="96" y="272"/>
                </a:cxn>
                <a:cxn ang="0">
                  <a:pos x="176" y="256"/>
                </a:cxn>
                <a:cxn ang="0">
                  <a:pos x="308" y="224"/>
                </a:cxn>
                <a:cxn ang="0">
                  <a:pos x="404" y="196"/>
                </a:cxn>
                <a:cxn ang="0">
                  <a:pos x="448" y="176"/>
                </a:cxn>
                <a:cxn ang="0">
                  <a:pos x="480" y="152"/>
                </a:cxn>
                <a:cxn ang="0">
                  <a:pos x="504" y="136"/>
                </a:cxn>
                <a:cxn ang="0">
                  <a:pos x="516" y="116"/>
                </a:cxn>
                <a:cxn ang="0">
                  <a:pos x="520" y="92"/>
                </a:cxn>
                <a:cxn ang="0">
                  <a:pos x="508" y="76"/>
                </a:cxn>
                <a:cxn ang="0">
                  <a:pos x="492" y="56"/>
                </a:cxn>
                <a:cxn ang="0">
                  <a:pos x="460" y="44"/>
                </a:cxn>
                <a:cxn ang="0">
                  <a:pos x="424" y="32"/>
                </a:cxn>
                <a:cxn ang="0">
                  <a:pos x="376" y="20"/>
                </a:cxn>
                <a:cxn ang="0">
                  <a:pos x="332" y="16"/>
                </a:cxn>
                <a:cxn ang="0">
                  <a:pos x="292" y="20"/>
                </a:cxn>
                <a:cxn ang="0">
                  <a:pos x="224" y="8"/>
                </a:cxn>
                <a:cxn ang="0">
                  <a:pos x="284" y="0"/>
                </a:cxn>
                <a:cxn ang="0">
                  <a:pos x="376" y="0"/>
                </a:cxn>
                <a:cxn ang="0">
                  <a:pos x="424" y="8"/>
                </a:cxn>
                <a:cxn ang="0">
                  <a:pos x="472" y="20"/>
                </a:cxn>
                <a:cxn ang="0">
                  <a:pos x="520" y="40"/>
                </a:cxn>
                <a:cxn ang="0">
                  <a:pos x="556" y="56"/>
                </a:cxn>
                <a:cxn ang="0">
                  <a:pos x="568" y="80"/>
                </a:cxn>
                <a:cxn ang="0">
                  <a:pos x="580" y="100"/>
                </a:cxn>
                <a:cxn ang="0">
                  <a:pos x="580" y="124"/>
                </a:cxn>
                <a:cxn ang="0">
                  <a:pos x="568" y="152"/>
                </a:cxn>
                <a:cxn ang="0">
                  <a:pos x="552" y="176"/>
                </a:cxn>
                <a:cxn ang="0">
                  <a:pos x="508" y="196"/>
                </a:cxn>
                <a:cxn ang="0">
                  <a:pos x="448" y="212"/>
                </a:cxn>
                <a:cxn ang="0">
                  <a:pos x="368" y="236"/>
                </a:cxn>
                <a:cxn ang="0">
                  <a:pos x="292" y="248"/>
                </a:cxn>
                <a:cxn ang="0">
                  <a:pos x="220" y="256"/>
                </a:cxn>
                <a:cxn ang="0">
                  <a:pos x="152" y="268"/>
                </a:cxn>
                <a:cxn ang="0">
                  <a:pos x="96" y="288"/>
                </a:cxn>
                <a:cxn ang="0">
                  <a:pos x="80" y="300"/>
                </a:cxn>
                <a:cxn ang="0">
                  <a:pos x="60" y="316"/>
                </a:cxn>
                <a:cxn ang="0">
                  <a:pos x="56" y="336"/>
                </a:cxn>
                <a:cxn ang="0">
                  <a:pos x="56" y="360"/>
                </a:cxn>
                <a:cxn ang="0">
                  <a:pos x="20" y="340"/>
                </a:cxn>
              </a:cxnLst>
              <a:rect l="0" t="0" r="0" b="0"/>
              <a:pathLst>
                <a:path w="580" h="360">
                  <a:moveTo>
                    <a:pt x="20" y="340"/>
                  </a:moveTo>
                  <a:lnTo>
                    <a:pt x="0" y="328"/>
                  </a:lnTo>
                  <a:lnTo>
                    <a:pt x="12" y="316"/>
                  </a:lnTo>
                  <a:lnTo>
                    <a:pt x="44" y="292"/>
                  </a:lnTo>
                  <a:lnTo>
                    <a:pt x="96" y="272"/>
                  </a:lnTo>
                  <a:lnTo>
                    <a:pt x="176" y="256"/>
                  </a:lnTo>
                  <a:lnTo>
                    <a:pt x="308" y="224"/>
                  </a:lnTo>
                  <a:lnTo>
                    <a:pt x="404" y="196"/>
                  </a:lnTo>
                  <a:lnTo>
                    <a:pt x="448" y="176"/>
                  </a:lnTo>
                  <a:lnTo>
                    <a:pt x="480" y="152"/>
                  </a:lnTo>
                  <a:lnTo>
                    <a:pt x="504" y="136"/>
                  </a:lnTo>
                  <a:lnTo>
                    <a:pt x="516" y="116"/>
                  </a:lnTo>
                  <a:lnTo>
                    <a:pt x="520" y="92"/>
                  </a:lnTo>
                  <a:lnTo>
                    <a:pt x="508" y="76"/>
                  </a:lnTo>
                  <a:lnTo>
                    <a:pt x="492" y="56"/>
                  </a:lnTo>
                  <a:lnTo>
                    <a:pt x="460" y="44"/>
                  </a:lnTo>
                  <a:lnTo>
                    <a:pt x="424" y="32"/>
                  </a:lnTo>
                  <a:lnTo>
                    <a:pt x="376" y="20"/>
                  </a:lnTo>
                  <a:lnTo>
                    <a:pt x="332" y="16"/>
                  </a:lnTo>
                  <a:lnTo>
                    <a:pt x="292" y="20"/>
                  </a:lnTo>
                  <a:lnTo>
                    <a:pt x="224" y="8"/>
                  </a:lnTo>
                  <a:lnTo>
                    <a:pt x="284" y="0"/>
                  </a:lnTo>
                  <a:lnTo>
                    <a:pt x="376" y="0"/>
                  </a:lnTo>
                  <a:lnTo>
                    <a:pt x="424" y="8"/>
                  </a:lnTo>
                  <a:lnTo>
                    <a:pt x="472" y="20"/>
                  </a:lnTo>
                  <a:lnTo>
                    <a:pt x="520" y="40"/>
                  </a:lnTo>
                  <a:lnTo>
                    <a:pt x="556" y="56"/>
                  </a:lnTo>
                  <a:lnTo>
                    <a:pt x="568" y="80"/>
                  </a:lnTo>
                  <a:lnTo>
                    <a:pt x="580" y="100"/>
                  </a:lnTo>
                  <a:lnTo>
                    <a:pt x="580" y="124"/>
                  </a:lnTo>
                  <a:lnTo>
                    <a:pt x="568" y="152"/>
                  </a:lnTo>
                  <a:lnTo>
                    <a:pt x="552" y="176"/>
                  </a:lnTo>
                  <a:lnTo>
                    <a:pt x="508" y="196"/>
                  </a:lnTo>
                  <a:lnTo>
                    <a:pt x="448" y="212"/>
                  </a:lnTo>
                  <a:lnTo>
                    <a:pt x="368" y="236"/>
                  </a:lnTo>
                  <a:lnTo>
                    <a:pt x="292" y="248"/>
                  </a:lnTo>
                  <a:lnTo>
                    <a:pt x="220" y="256"/>
                  </a:lnTo>
                  <a:lnTo>
                    <a:pt x="152" y="268"/>
                  </a:lnTo>
                  <a:lnTo>
                    <a:pt x="96" y="288"/>
                  </a:lnTo>
                  <a:lnTo>
                    <a:pt x="80" y="300"/>
                  </a:lnTo>
                  <a:lnTo>
                    <a:pt x="60" y="316"/>
                  </a:lnTo>
                  <a:lnTo>
                    <a:pt x="56" y="336"/>
                  </a:lnTo>
                  <a:lnTo>
                    <a:pt x="56" y="360"/>
                  </a:lnTo>
                  <a:lnTo>
                    <a:pt x="20" y="34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4" name="図形 73"/>
            <p:cNvSpPr>
              <a:spLocks/>
            </p:cNvSpPr>
            <p:nvPr/>
          </p:nvSpPr>
          <p:spPr bwMode="auto">
            <a:xfrm>
              <a:off x="4360" y="292"/>
              <a:ext cx="612" cy="360"/>
            </a:xfrm>
            <a:custGeom>
              <a:avLst/>
              <a:gdLst/>
              <a:ahLst/>
              <a:cxnLst>
                <a:cxn ang="0">
                  <a:pos x="0" y="344"/>
                </a:cxn>
                <a:cxn ang="0">
                  <a:pos x="0" y="320"/>
                </a:cxn>
                <a:cxn ang="0">
                  <a:pos x="8" y="300"/>
                </a:cxn>
                <a:cxn ang="0">
                  <a:pos x="20" y="288"/>
                </a:cxn>
                <a:cxn ang="0">
                  <a:pos x="44" y="276"/>
                </a:cxn>
                <a:cxn ang="0">
                  <a:pos x="92" y="256"/>
                </a:cxn>
                <a:cxn ang="0">
                  <a:pos x="160" y="244"/>
                </a:cxn>
                <a:cxn ang="0">
                  <a:pos x="232" y="240"/>
                </a:cxn>
                <a:cxn ang="0">
                  <a:pos x="308" y="220"/>
                </a:cxn>
                <a:cxn ang="0">
                  <a:pos x="396" y="204"/>
                </a:cxn>
                <a:cxn ang="0">
                  <a:pos x="448" y="184"/>
                </a:cxn>
                <a:cxn ang="0">
                  <a:pos x="492" y="160"/>
                </a:cxn>
                <a:cxn ang="0">
                  <a:pos x="516" y="136"/>
                </a:cxn>
                <a:cxn ang="0">
                  <a:pos x="528" y="112"/>
                </a:cxn>
                <a:cxn ang="0">
                  <a:pos x="528" y="84"/>
                </a:cxn>
                <a:cxn ang="0">
                  <a:pos x="516" y="60"/>
                </a:cxn>
                <a:cxn ang="0">
                  <a:pos x="496" y="40"/>
                </a:cxn>
                <a:cxn ang="0">
                  <a:pos x="460" y="16"/>
                </a:cxn>
                <a:cxn ang="0">
                  <a:pos x="412" y="0"/>
                </a:cxn>
                <a:cxn ang="0">
                  <a:pos x="484" y="4"/>
                </a:cxn>
                <a:cxn ang="0">
                  <a:pos x="528" y="12"/>
                </a:cxn>
                <a:cxn ang="0">
                  <a:pos x="564" y="28"/>
                </a:cxn>
                <a:cxn ang="0">
                  <a:pos x="600" y="48"/>
                </a:cxn>
                <a:cxn ang="0">
                  <a:pos x="612" y="60"/>
                </a:cxn>
                <a:cxn ang="0">
                  <a:pos x="612" y="72"/>
                </a:cxn>
                <a:cxn ang="0">
                  <a:pos x="612" y="84"/>
                </a:cxn>
                <a:cxn ang="0">
                  <a:pos x="604" y="100"/>
                </a:cxn>
                <a:cxn ang="0">
                  <a:pos x="580" y="124"/>
                </a:cxn>
                <a:cxn ang="0">
                  <a:pos x="544" y="148"/>
                </a:cxn>
                <a:cxn ang="0">
                  <a:pos x="508" y="168"/>
                </a:cxn>
                <a:cxn ang="0">
                  <a:pos x="460" y="184"/>
                </a:cxn>
                <a:cxn ang="0">
                  <a:pos x="352" y="220"/>
                </a:cxn>
                <a:cxn ang="0">
                  <a:pos x="212" y="252"/>
                </a:cxn>
                <a:cxn ang="0">
                  <a:pos x="124" y="272"/>
                </a:cxn>
                <a:cxn ang="0">
                  <a:pos x="68" y="288"/>
                </a:cxn>
                <a:cxn ang="0">
                  <a:pos x="44" y="308"/>
                </a:cxn>
                <a:cxn ang="0">
                  <a:pos x="36" y="312"/>
                </a:cxn>
                <a:cxn ang="0">
                  <a:pos x="32" y="320"/>
                </a:cxn>
                <a:cxn ang="0">
                  <a:pos x="32" y="332"/>
                </a:cxn>
                <a:cxn ang="0">
                  <a:pos x="36" y="348"/>
                </a:cxn>
                <a:cxn ang="0">
                  <a:pos x="48" y="360"/>
                </a:cxn>
                <a:cxn ang="0">
                  <a:pos x="0" y="344"/>
                </a:cxn>
              </a:cxnLst>
              <a:rect l="0" t="0" r="0" b="0"/>
              <a:pathLst>
                <a:path w="612" h="360">
                  <a:moveTo>
                    <a:pt x="0" y="344"/>
                  </a:moveTo>
                  <a:lnTo>
                    <a:pt x="0" y="320"/>
                  </a:lnTo>
                  <a:lnTo>
                    <a:pt x="8" y="300"/>
                  </a:lnTo>
                  <a:lnTo>
                    <a:pt x="20" y="288"/>
                  </a:lnTo>
                  <a:lnTo>
                    <a:pt x="44" y="276"/>
                  </a:lnTo>
                  <a:lnTo>
                    <a:pt x="92" y="256"/>
                  </a:lnTo>
                  <a:lnTo>
                    <a:pt x="160" y="244"/>
                  </a:lnTo>
                  <a:lnTo>
                    <a:pt x="232" y="240"/>
                  </a:lnTo>
                  <a:lnTo>
                    <a:pt x="308" y="220"/>
                  </a:lnTo>
                  <a:lnTo>
                    <a:pt x="396" y="204"/>
                  </a:lnTo>
                  <a:lnTo>
                    <a:pt x="448" y="184"/>
                  </a:lnTo>
                  <a:lnTo>
                    <a:pt x="492" y="160"/>
                  </a:lnTo>
                  <a:lnTo>
                    <a:pt x="516" y="136"/>
                  </a:lnTo>
                  <a:lnTo>
                    <a:pt x="528" y="112"/>
                  </a:lnTo>
                  <a:lnTo>
                    <a:pt x="528" y="84"/>
                  </a:lnTo>
                  <a:lnTo>
                    <a:pt x="516" y="60"/>
                  </a:lnTo>
                  <a:lnTo>
                    <a:pt x="496" y="40"/>
                  </a:lnTo>
                  <a:lnTo>
                    <a:pt x="460" y="16"/>
                  </a:lnTo>
                  <a:lnTo>
                    <a:pt x="412" y="0"/>
                  </a:lnTo>
                  <a:lnTo>
                    <a:pt x="484" y="4"/>
                  </a:lnTo>
                  <a:lnTo>
                    <a:pt x="528" y="12"/>
                  </a:lnTo>
                  <a:lnTo>
                    <a:pt x="564" y="28"/>
                  </a:lnTo>
                  <a:lnTo>
                    <a:pt x="600" y="48"/>
                  </a:lnTo>
                  <a:lnTo>
                    <a:pt x="612" y="60"/>
                  </a:lnTo>
                  <a:lnTo>
                    <a:pt x="612" y="72"/>
                  </a:lnTo>
                  <a:lnTo>
                    <a:pt x="612" y="84"/>
                  </a:lnTo>
                  <a:lnTo>
                    <a:pt x="604" y="100"/>
                  </a:lnTo>
                  <a:lnTo>
                    <a:pt x="580" y="124"/>
                  </a:lnTo>
                  <a:lnTo>
                    <a:pt x="544" y="148"/>
                  </a:lnTo>
                  <a:lnTo>
                    <a:pt x="508" y="168"/>
                  </a:lnTo>
                  <a:lnTo>
                    <a:pt x="460" y="184"/>
                  </a:lnTo>
                  <a:lnTo>
                    <a:pt x="352" y="220"/>
                  </a:lnTo>
                  <a:lnTo>
                    <a:pt x="212" y="252"/>
                  </a:lnTo>
                  <a:lnTo>
                    <a:pt x="124" y="272"/>
                  </a:lnTo>
                  <a:lnTo>
                    <a:pt x="68" y="288"/>
                  </a:lnTo>
                  <a:lnTo>
                    <a:pt x="44" y="308"/>
                  </a:lnTo>
                  <a:lnTo>
                    <a:pt x="36" y="312"/>
                  </a:lnTo>
                  <a:lnTo>
                    <a:pt x="32" y="320"/>
                  </a:lnTo>
                  <a:lnTo>
                    <a:pt x="32" y="332"/>
                  </a:lnTo>
                  <a:lnTo>
                    <a:pt x="36" y="348"/>
                  </a:lnTo>
                  <a:lnTo>
                    <a:pt x="48" y="360"/>
                  </a:lnTo>
                  <a:lnTo>
                    <a:pt x="0" y="34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5" name="図形 74"/>
            <p:cNvSpPr>
              <a:spLocks/>
            </p:cNvSpPr>
            <p:nvPr/>
          </p:nvSpPr>
          <p:spPr bwMode="auto">
            <a:xfrm>
              <a:off x="4392" y="296"/>
              <a:ext cx="640" cy="388"/>
            </a:xfrm>
            <a:custGeom>
              <a:avLst/>
              <a:gdLst/>
              <a:ahLst/>
              <a:cxnLst>
                <a:cxn ang="0">
                  <a:pos x="28" y="364"/>
                </a:cxn>
                <a:cxn ang="0">
                  <a:pos x="16" y="352"/>
                </a:cxn>
                <a:cxn ang="0">
                  <a:pos x="4" y="340"/>
                </a:cxn>
                <a:cxn ang="0">
                  <a:pos x="0" y="328"/>
                </a:cxn>
                <a:cxn ang="0">
                  <a:pos x="4" y="308"/>
                </a:cxn>
                <a:cxn ang="0">
                  <a:pos x="12" y="304"/>
                </a:cxn>
                <a:cxn ang="0">
                  <a:pos x="40" y="292"/>
                </a:cxn>
                <a:cxn ang="0">
                  <a:pos x="92" y="272"/>
                </a:cxn>
                <a:cxn ang="0">
                  <a:pos x="180" y="252"/>
                </a:cxn>
                <a:cxn ang="0">
                  <a:pos x="320" y="216"/>
                </a:cxn>
                <a:cxn ang="0">
                  <a:pos x="428" y="188"/>
                </a:cxn>
                <a:cxn ang="0">
                  <a:pos x="476" y="168"/>
                </a:cxn>
                <a:cxn ang="0">
                  <a:pos x="520" y="144"/>
                </a:cxn>
                <a:cxn ang="0">
                  <a:pos x="556" y="120"/>
                </a:cxn>
                <a:cxn ang="0">
                  <a:pos x="572" y="96"/>
                </a:cxn>
                <a:cxn ang="0">
                  <a:pos x="584" y="84"/>
                </a:cxn>
                <a:cxn ang="0">
                  <a:pos x="584" y="68"/>
                </a:cxn>
                <a:cxn ang="0">
                  <a:pos x="580" y="56"/>
                </a:cxn>
                <a:cxn ang="0">
                  <a:pos x="572" y="44"/>
                </a:cxn>
                <a:cxn ang="0">
                  <a:pos x="532" y="20"/>
                </a:cxn>
                <a:cxn ang="0">
                  <a:pos x="520" y="12"/>
                </a:cxn>
                <a:cxn ang="0">
                  <a:pos x="476" y="0"/>
                </a:cxn>
                <a:cxn ang="0">
                  <a:pos x="524" y="8"/>
                </a:cxn>
                <a:cxn ang="0">
                  <a:pos x="572" y="24"/>
                </a:cxn>
                <a:cxn ang="0">
                  <a:pos x="612" y="56"/>
                </a:cxn>
                <a:cxn ang="0">
                  <a:pos x="628" y="72"/>
                </a:cxn>
                <a:cxn ang="0">
                  <a:pos x="640" y="92"/>
                </a:cxn>
                <a:cxn ang="0">
                  <a:pos x="640" y="96"/>
                </a:cxn>
                <a:cxn ang="0">
                  <a:pos x="636" y="116"/>
                </a:cxn>
                <a:cxn ang="0">
                  <a:pos x="616" y="132"/>
                </a:cxn>
                <a:cxn ang="0">
                  <a:pos x="572" y="156"/>
                </a:cxn>
                <a:cxn ang="0">
                  <a:pos x="532" y="176"/>
                </a:cxn>
                <a:cxn ang="0">
                  <a:pos x="488" y="188"/>
                </a:cxn>
                <a:cxn ang="0">
                  <a:pos x="448" y="200"/>
                </a:cxn>
                <a:cxn ang="0">
                  <a:pos x="416" y="204"/>
                </a:cxn>
                <a:cxn ang="0">
                  <a:pos x="352" y="228"/>
                </a:cxn>
                <a:cxn ang="0">
                  <a:pos x="276" y="248"/>
                </a:cxn>
                <a:cxn ang="0">
                  <a:pos x="216" y="260"/>
                </a:cxn>
                <a:cxn ang="0">
                  <a:pos x="188" y="272"/>
                </a:cxn>
                <a:cxn ang="0">
                  <a:pos x="140" y="292"/>
                </a:cxn>
                <a:cxn ang="0">
                  <a:pos x="128" y="304"/>
                </a:cxn>
                <a:cxn ang="0">
                  <a:pos x="120" y="320"/>
                </a:cxn>
                <a:cxn ang="0">
                  <a:pos x="116" y="340"/>
                </a:cxn>
                <a:cxn ang="0">
                  <a:pos x="116" y="356"/>
                </a:cxn>
                <a:cxn ang="0">
                  <a:pos x="128" y="388"/>
                </a:cxn>
                <a:cxn ang="0">
                  <a:pos x="28" y="364"/>
                </a:cxn>
              </a:cxnLst>
              <a:rect l="0" t="0" r="0" b="0"/>
              <a:pathLst>
                <a:path w="640" h="388">
                  <a:moveTo>
                    <a:pt x="28" y="364"/>
                  </a:moveTo>
                  <a:lnTo>
                    <a:pt x="16" y="352"/>
                  </a:lnTo>
                  <a:lnTo>
                    <a:pt x="4" y="340"/>
                  </a:lnTo>
                  <a:lnTo>
                    <a:pt x="0" y="328"/>
                  </a:lnTo>
                  <a:lnTo>
                    <a:pt x="4" y="308"/>
                  </a:lnTo>
                  <a:lnTo>
                    <a:pt x="12" y="304"/>
                  </a:lnTo>
                  <a:lnTo>
                    <a:pt x="40" y="292"/>
                  </a:lnTo>
                  <a:lnTo>
                    <a:pt x="92" y="272"/>
                  </a:lnTo>
                  <a:lnTo>
                    <a:pt x="180" y="252"/>
                  </a:lnTo>
                  <a:lnTo>
                    <a:pt x="320" y="216"/>
                  </a:lnTo>
                  <a:lnTo>
                    <a:pt x="428" y="188"/>
                  </a:lnTo>
                  <a:lnTo>
                    <a:pt x="476" y="168"/>
                  </a:lnTo>
                  <a:lnTo>
                    <a:pt x="520" y="144"/>
                  </a:lnTo>
                  <a:lnTo>
                    <a:pt x="556" y="120"/>
                  </a:lnTo>
                  <a:lnTo>
                    <a:pt x="572" y="96"/>
                  </a:lnTo>
                  <a:lnTo>
                    <a:pt x="584" y="84"/>
                  </a:lnTo>
                  <a:lnTo>
                    <a:pt x="584" y="68"/>
                  </a:lnTo>
                  <a:lnTo>
                    <a:pt x="580" y="56"/>
                  </a:lnTo>
                  <a:lnTo>
                    <a:pt x="572" y="44"/>
                  </a:lnTo>
                  <a:lnTo>
                    <a:pt x="532" y="20"/>
                  </a:lnTo>
                  <a:lnTo>
                    <a:pt x="520" y="12"/>
                  </a:lnTo>
                  <a:lnTo>
                    <a:pt x="476" y="0"/>
                  </a:lnTo>
                  <a:lnTo>
                    <a:pt x="524" y="8"/>
                  </a:lnTo>
                  <a:lnTo>
                    <a:pt x="572" y="24"/>
                  </a:lnTo>
                  <a:lnTo>
                    <a:pt x="612" y="56"/>
                  </a:lnTo>
                  <a:lnTo>
                    <a:pt x="628" y="72"/>
                  </a:lnTo>
                  <a:lnTo>
                    <a:pt x="640" y="92"/>
                  </a:lnTo>
                  <a:lnTo>
                    <a:pt x="640" y="96"/>
                  </a:lnTo>
                  <a:lnTo>
                    <a:pt x="636" y="116"/>
                  </a:lnTo>
                  <a:lnTo>
                    <a:pt x="616" y="132"/>
                  </a:lnTo>
                  <a:lnTo>
                    <a:pt x="572" y="156"/>
                  </a:lnTo>
                  <a:lnTo>
                    <a:pt x="532" y="176"/>
                  </a:lnTo>
                  <a:lnTo>
                    <a:pt x="488" y="188"/>
                  </a:lnTo>
                  <a:lnTo>
                    <a:pt x="448" y="200"/>
                  </a:lnTo>
                  <a:lnTo>
                    <a:pt x="416" y="204"/>
                  </a:lnTo>
                  <a:lnTo>
                    <a:pt x="352" y="228"/>
                  </a:lnTo>
                  <a:lnTo>
                    <a:pt x="276" y="248"/>
                  </a:lnTo>
                  <a:lnTo>
                    <a:pt x="216" y="260"/>
                  </a:lnTo>
                  <a:lnTo>
                    <a:pt x="188" y="272"/>
                  </a:lnTo>
                  <a:lnTo>
                    <a:pt x="140" y="292"/>
                  </a:lnTo>
                  <a:lnTo>
                    <a:pt x="128" y="304"/>
                  </a:lnTo>
                  <a:lnTo>
                    <a:pt x="120" y="320"/>
                  </a:lnTo>
                  <a:lnTo>
                    <a:pt x="116" y="340"/>
                  </a:lnTo>
                  <a:lnTo>
                    <a:pt x="116" y="356"/>
                  </a:lnTo>
                  <a:lnTo>
                    <a:pt x="128" y="388"/>
                  </a:lnTo>
                  <a:lnTo>
                    <a:pt x="28" y="36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6" name="図形 75"/>
            <p:cNvSpPr>
              <a:spLocks/>
            </p:cNvSpPr>
            <p:nvPr/>
          </p:nvSpPr>
          <p:spPr bwMode="auto">
            <a:xfrm>
              <a:off x="4512" y="548"/>
              <a:ext cx="140" cy="148"/>
            </a:xfrm>
            <a:custGeom>
              <a:avLst/>
              <a:gdLst/>
              <a:ahLst/>
              <a:cxnLst>
                <a:cxn ang="0">
                  <a:pos x="12" y="136"/>
                </a:cxn>
                <a:cxn ang="0">
                  <a:pos x="0" y="112"/>
                </a:cxn>
                <a:cxn ang="0">
                  <a:pos x="0" y="92"/>
                </a:cxn>
                <a:cxn ang="0">
                  <a:pos x="0" y="68"/>
                </a:cxn>
                <a:cxn ang="0">
                  <a:pos x="12" y="56"/>
                </a:cxn>
                <a:cxn ang="0">
                  <a:pos x="24" y="44"/>
                </a:cxn>
                <a:cxn ang="0">
                  <a:pos x="68" y="28"/>
                </a:cxn>
                <a:cxn ang="0">
                  <a:pos x="92" y="16"/>
                </a:cxn>
                <a:cxn ang="0">
                  <a:pos x="140" y="0"/>
                </a:cxn>
                <a:cxn ang="0">
                  <a:pos x="132" y="8"/>
                </a:cxn>
                <a:cxn ang="0">
                  <a:pos x="104" y="20"/>
                </a:cxn>
                <a:cxn ang="0">
                  <a:pos x="80" y="40"/>
                </a:cxn>
                <a:cxn ang="0">
                  <a:pos x="60" y="56"/>
                </a:cxn>
                <a:cxn ang="0">
                  <a:pos x="56" y="76"/>
                </a:cxn>
                <a:cxn ang="0">
                  <a:pos x="56" y="100"/>
                </a:cxn>
                <a:cxn ang="0">
                  <a:pos x="68" y="116"/>
                </a:cxn>
                <a:cxn ang="0">
                  <a:pos x="84" y="148"/>
                </a:cxn>
                <a:cxn ang="0">
                  <a:pos x="12" y="136"/>
                </a:cxn>
              </a:cxnLst>
              <a:rect l="0" t="0" r="0" b="0"/>
              <a:pathLst>
                <a:path w="140" h="148">
                  <a:moveTo>
                    <a:pt x="12" y="136"/>
                  </a:moveTo>
                  <a:lnTo>
                    <a:pt x="0" y="112"/>
                  </a:lnTo>
                  <a:lnTo>
                    <a:pt x="0" y="92"/>
                  </a:lnTo>
                  <a:lnTo>
                    <a:pt x="0" y="68"/>
                  </a:lnTo>
                  <a:lnTo>
                    <a:pt x="12" y="56"/>
                  </a:lnTo>
                  <a:lnTo>
                    <a:pt x="24" y="44"/>
                  </a:lnTo>
                  <a:lnTo>
                    <a:pt x="68" y="28"/>
                  </a:lnTo>
                  <a:lnTo>
                    <a:pt x="92" y="16"/>
                  </a:lnTo>
                  <a:lnTo>
                    <a:pt x="140" y="0"/>
                  </a:lnTo>
                  <a:lnTo>
                    <a:pt x="132" y="8"/>
                  </a:lnTo>
                  <a:lnTo>
                    <a:pt x="104" y="20"/>
                  </a:lnTo>
                  <a:lnTo>
                    <a:pt x="80" y="40"/>
                  </a:lnTo>
                  <a:lnTo>
                    <a:pt x="60" y="56"/>
                  </a:lnTo>
                  <a:lnTo>
                    <a:pt x="56" y="76"/>
                  </a:lnTo>
                  <a:lnTo>
                    <a:pt x="56" y="100"/>
                  </a:lnTo>
                  <a:lnTo>
                    <a:pt x="68" y="116"/>
                  </a:lnTo>
                  <a:lnTo>
                    <a:pt x="84" y="148"/>
                  </a:lnTo>
                  <a:lnTo>
                    <a:pt x="12" y="13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7" name="図形 76"/>
            <p:cNvSpPr>
              <a:spLocks/>
            </p:cNvSpPr>
            <p:nvPr/>
          </p:nvSpPr>
          <p:spPr bwMode="auto">
            <a:xfrm>
              <a:off x="4572" y="536"/>
              <a:ext cx="144" cy="164"/>
            </a:xfrm>
            <a:custGeom>
              <a:avLst/>
              <a:gdLst/>
              <a:ahLst/>
              <a:cxnLst>
                <a:cxn ang="0">
                  <a:pos x="72" y="164"/>
                </a:cxn>
                <a:cxn ang="0">
                  <a:pos x="36" y="160"/>
                </a:cxn>
                <a:cxn ang="0">
                  <a:pos x="12" y="136"/>
                </a:cxn>
                <a:cxn ang="0">
                  <a:pos x="0" y="112"/>
                </a:cxn>
                <a:cxn ang="0">
                  <a:pos x="0" y="88"/>
                </a:cxn>
                <a:cxn ang="0">
                  <a:pos x="8" y="68"/>
                </a:cxn>
                <a:cxn ang="0">
                  <a:pos x="20" y="52"/>
                </a:cxn>
                <a:cxn ang="0">
                  <a:pos x="44" y="40"/>
                </a:cxn>
                <a:cxn ang="0">
                  <a:pos x="72" y="28"/>
                </a:cxn>
                <a:cxn ang="0">
                  <a:pos x="96" y="12"/>
                </a:cxn>
                <a:cxn ang="0">
                  <a:pos x="144" y="0"/>
                </a:cxn>
                <a:cxn ang="0">
                  <a:pos x="104" y="28"/>
                </a:cxn>
                <a:cxn ang="0">
                  <a:pos x="68" y="56"/>
                </a:cxn>
                <a:cxn ang="0">
                  <a:pos x="56" y="68"/>
                </a:cxn>
                <a:cxn ang="0">
                  <a:pos x="48" y="88"/>
                </a:cxn>
                <a:cxn ang="0">
                  <a:pos x="48" y="104"/>
                </a:cxn>
                <a:cxn ang="0">
                  <a:pos x="56" y="136"/>
                </a:cxn>
                <a:cxn ang="0">
                  <a:pos x="84" y="164"/>
                </a:cxn>
                <a:cxn ang="0">
                  <a:pos x="72" y="164"/>
                </a:cxn>
              </a:cxnLst>
              <a:rect l="0" t="0" r="0" b="0"/>
              <a:pathLst>
                <a:path w="144" h="164">
                  <a:moveTo>
                    <a:pt x="72" y="164"/>
                  </a:moveTo>
                  <a:lnTo>
                    <a:pt x="36" y="160"/>
                  </a:lnTo>
                  <a:lnTo>
                    <a:pt x="12" y="136"/>
                  </a:lnTo>
                  <a:lnTo>
                    <a:pt x="0" y="112"/>
                  </a:lnTo>
                  <a:lnTo>
                    <a:pt x="0" y="88"/>
                  </a:lnTo>
                  <a:lnTo>
                    <a:pt x="8" y="68"/>
                  </a:lnTo>
                  <a:lnTo>
                    <a:pt x="20" y="52"/>
                  </a:lnTo>
                  <a:lnTo>
                    <a:pt x="44" y="40"/>
                  </a:lnTo>
                  <a:lnTo>
                    <a:pt x="72" y="28"/>
                  </a:lnTo>
                  <a:lnTo>
                    <a:pt x="96" y="12"/>
                  </a:lnTo>
                  <a:lnTo>
                    <a:pt x="144" y="0"/>
                  </a:lnTo>
                  <a:lnTo>
                    <a:pt x="104" y="28"/>
                  </a:lnTo>
                  <a:lnTo>
                    <a:pt x="68" y="56"/>
                  </a:lnTo>
                  <a:lnTo>
                    <a:pt x="56" y="68"/>
                  </a:lnTo>
                  <a:lnTo>
                    <a:pt x="48" y="88"/>
                  </a:lnTo>
                  <a:lnTo>
                    <a:pt x="48" y="104"/>
                  </a:lnTo>
                  <a:lnTo>
                    <a:pt x="56" y="136"/>
                  </a:lnTo>
                  <a:lnTo>
                    <a:pt x="84" y="164"/>
                  </a:lnTo>
                  <a:lnTo>
                    <a:pt x="72" y="16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8" name="図形 77"/>
            <p:cNvSpPr>
              <a:spLocks/>
            </p:cNvSpPr>
            <p:nvPr/>
          </p:nvSpPr>
          <p:spPr bwMode="auto">
            <a:xfrm>
              <a:off x="4620" y="500"/>
              <a:ext cx="212" cy="200"/>
            </a:xfrm>
            <a:custGeom>
              <a:avLst/>
              <a:gdLst/>
              <a:ahLst/>
              <a:cxnLst>
                <a:cxn ang="0">
                  <a:pos x="44" y="200"/>
                </a:cxn>
                <a:cxn ang="0">
                  <a:pos x="12" y="172"/>
                </a:cxn>
                <a:cxn ang="0">
                  <a:pos x="8" y="152"/>
                </a:cxn>
                <a:cxn ang="0">
                  <a:pos x="0" y="140"/>
                </a:cxn>
                <a:cxn ang="0">
                  <a:pos x="8" y="124"/>
                </a:cxn>
                <a:cxn ang="0">
                  <a:pos x="12" y="104"/>
                </a:cxn>
                <a:cxn ang="0">
                  <a:pos x="24" y="92"/>
                </a:cxn>
                <a:cxn ang="0">
                  <a:pos x="68" y="56"/>
                </a:cxn>
                <a:cxn ang="0">
                  <a:pos x="124" y="24"/>
                </a:cxn>
                <a:cxn ang="0">
                  <a:pos x="184" y="8"/>
                </a:cxn>
                <a:cxn ang="0">
                  <a:pos x="212" y="0"/>
                </a:cxn>
                <a:cxn ang="0">
                  <a:pos x="136" y="32"/>
                </a:cxn>
                <a:cxn ang="0">
                  <a:pos x="92" y="56"/>
                </a:cxn>
                <a:cxn ang="0">
                  <a:pos x="68" y="80"/>
                </a:cxn>
                <a:cxn ang="0">
                  <a:pos x="60" y="88"/>
                </a:cxn>
                <a:cxn ang="0">
                  <a:pos x="48" y="112"/>
                </a:cxn>
                <a:cxn ang="0">
                  <a:pos x="48" y="136"/>
                </a:cxn>
                <a:cxn ang="0">
                  <a:pos x="60" y="160"/>
                </a:cxn>
                <a:cxn ang="0">
                  <a:pos x="80" y="176"/>
                </a:cxn>
                <a:cxn ang="0">
                  <a:pos x="104" y="200"/>
                </a:cxn>
                <a:cxn ang="0">
                  <a:pos x="44" y="200"/>
                </a:cxn>
              </a:cxnLst>
              <a:rect l="0" t="0" r="0" b="0"/>
              <a:pathLst>
                <a:path w="212" h="200">
                  <a:moveTo>
                    <a:pt x="44" y="200"/>
                  </a:moveTo>
                  <a:lnTo>
                    <a:pt x="12" y="172"/>
                  </a:lnTo>
                  <a:lnTo>
                    <a:pt x="8" y="152"/>
                  </a:lnTo>
                  <a:lnTo>
                    <a:pt x="0" y="140"/>
                  </a:lnTo>
                  <a:lnTo>
                    <a:pt x="8" y="124"/>
                  </a:lnTo>
                  <a:lnTo>
                    <a:pt x="12" y="104"/>
                  </a:lnTo>
                  <a:lnTo>
                    <a:pt x="24" y="92"/>
                  </a:lnTo>
                  <a:lnTo>
                    <a:pt x="68" y="56"/>
                  </a:lnTo>
                  <a:lnTo>
                    <a:pt x="124" y="24"/>
                  </a:lnTo>
                  <a:lnTo>
                    <a:pt x="184" y="8"/>
                  </a:lnTo>
                  <a:lnTo>
                    <a:pt x="212" y="0"/>
                  </a:lnTo>
                  <a:lnTo>
                    <a:pt x="136" y="32"/>
                  </a:lnTo>
                  <a:lnTo>
                    <a:pt x="92" y="56"/>
                  </a:lnTo>
                  <a:lnTo>
                    <a:pt x="68" y="80"/>
                  </a:lnTo>
                  <a:lnTo>
                    <a:pt x="60" y="88"/>
                  </a:lnTo>
                  <a:lnTo>
                    <a:pt x="48" y="112"/>
                  </a:lnTo>
                  <a:lnTo>
                    <a:pt x="48" y="136"/>
                  </a:lnTo>
                  <a:lnTo>
                    <a:pt x="60" y="160"/>
                  </a:lnTo>
                  <a:lnTo>
                    <a:pt x="80" y="176"/>
                  </a:lnTo>
                  <a:lnTo>
                    <a:pt x="104" y="200"/>
                  </a:lnTo>
                  <a:lnTo>
                    <a:pt x="44" y="20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9" name="図形 78"/>
            <p:cNvSpPr>
              <a:spLocks/>
            </p:cNvSpPr>
            <p:nvPr/>
          </p:nvSpPr>
          <p:spPr bwMode="auto">
            <a:xfrm>
              <a:off x="4796" y="712"/>
              <a:ext cx="1" cy="8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0"/>
                </a:cxn>
                <a:cxn ang="0">
                  <a:pos x="0" y="8"/>
                </a:cxn>
              </a:cxnLst>
              <a:rect l="0" t="0" r="0" b="0"/>
              <a:pathLst>
                <a:path h="8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0" name="図形 79"/>
            <p:cNvSpPr>
              <a:spLocks/>
            </p:cNvSpPr>
            <p:nvPr/>
          </p:nvSpPr>
          <p:spPr bwMode="auto">
            <a:xfrm>
              <a:off x="4668" y="156"/>
              <a:ext cx="432" cy="556"/>
            </a:xfrm>
            <a:custGeom>
              <a:avLst/>
              <a:gdLst/>
              <a:ahLst/>
              <a:cxnLst>
                <a:cxn ang="0">
                  <a:pos x="424" y="212"/>
                </a:cxn>
                <a:cxn ang="0">
                  <a:pos x="432" y="244"/>
                </a:cxn>
                <a:cxn ang="0">
                  <a:pos x="408" y="280"/>
                </a:cxn>
                <a:cxn ang="0">
                  <a:pos x="348" y="304"/>
                </a:cxn>
                <a:cxn ang="0">
                  <a:pos x="172" y="352"/>
                </a:cxn>
                <a:cxn ang="0">
                  <a:pos x="80" y="400"/>
                </a:cxn>
                <a:cxn ang="0">
                  <a:pos x="44" y="444"/>
                </a:cxn>
                <a:cxn ang="0">
                  <a:pos x="48" y="496"/>
                </a:cxn>
                <a:cxn ang="0">
                  <a:pos x="92" y="540"/>
                </a:cxn>
                <a:cxn ang="0">
                  <a:pos x="100" y="544"/>
                </a:cxn>
                <a:cxn ang="0">
                  <a:pos x="64" y="544"/>
                </a:cxn>
                <a:cxn ang="0">
                  <a:pos x="20" y="504"/>
                </a:cxn>
                <a:cxn ang="0">
                  <a:pos x="8" y="456"/>
                </a:cxn>
                <a:cxn ang="0">
                  <a:pos x="24" y="424"/>
                </a:cxn>
                <a:cxn ang="0">
                  <a:pos x="100" y="376"/>
                </a:cxn>
                <a:cxn ang="0">
                  <a:pos x="188" y="340"/>
                </a:cxn>
                <a:cxn ang="0">
                  <a:pos x="296" y="296"/>
                </a:cxn>
                <a:cxn ang="0">
                  <a:pos x="360" y="256"/>
                </a:cxn>
                <a:cxn ang="0">
                  <a:pos x="364" y="232"/>
                </a:cxn>
                <a:cxn ang="0">
                  <a:pos x="324" y="176"/>
                </a:cxn>
                <a:cxn ang="0">
                  <a:pos x="248" y="148"/>
                </a:cxn>
                <a:cxn ang="0">
                  <a:pos x="152" y="128"/>
                </a:cxn>
                <a:cxn ang="0">
                  <a:pos x="44" y="96"/>
                </a:cxn>
                <a:cxn ang="0">
                  <a:pos x="8" y="80"/>
                </a:cxn>
                <a:cxn ang="0">
                  <a:pos x="0" y="56"/>
                </a:cxn>
                <a:cxn ang="0">
                  <a:pos x="32" y="24"/>
                </a:cxn>
                <a:cxn ang="0">
                  <a:pos x="92" y="8"/>
                </a:cxn>
                <a:cxn ang="0">
                  <a:pos x="196" y="0"/>
                </a:cxn>
                <a:cxn ang="0">
                  <a:pos x="148" y="20"/>
                </a:cxn>
                <a:cxn ang="0">
                  <a:pos x="124" y="44"/>
                </a:cxn>
                <a:cxn ang="0">
                  <a:pos x="124" y="72"/>
                </a:cxn>
                <a:cxn ang="0">
                  <a:pos x="164" y="104"/>
                </a:cxn>
                <a:cxn ang="0">
                  <a:pos x="224" y="120"/>
                </a:cxn>
                <a:cxn ang="0">
                  <a:pos x="336" y="120"/>
                </a:cxn>
                <a:cxn ang="0">
                  <a:pos x="336" y="140"/>
                </a:cxn>
                <a:cxn ang="0">
                  <a:pos x="340" y="164"/>
                </a:cxn>
                <a:cxn ang="0">
                  <a:pos x="412" y="196"/>
                </a:cxn>
              </a:cxnLst>
              <a:rect l="0" t="0" r="0" b="0"/>
              <a:pathLst>
                <a:path w="432" h="556">
                  <a:moveTo>
                    <a:pt x="412" y="196"/>
                  </a:moveTo>
                  <a:lnTo>
                    <a:pt x="424" y="212"/>
                  </a:lnTo>
                  <a:lnTo>
                    <a:pt x="432" y="224"/>
                  </a:lnTo>
                  <a:lnTo>
                    <a:pt x="432" y="244"/>
                  </a:lnTo>
                  <a:lnTo>
                    <a:pt x="424" y="260"/>
                  </a:lnTo>
                  <a:lnTo>
                    <a:pt x="408" y="280"/>
                  </a:lnTo>
                  <a:lnTo>
                    <a:pt x="384" y="292"/>
                  </a:lnTo>
                  <a:lnTo>
                    <a:pt x="348" y="304"/>
                  </a:lnTo>
                  <a:lnTo>
                    <a:pt x="224" y="332"/>
                  </a:lnTo>
                  <a:lnTo>
                    <a:pt x="172" y="352"/>
                  </a:lnTo>
                  <a:lnTo>
                    <a:pt x="124" y="368"/>
                  </a:lnTo>
                  <a:lnTo>
                    <a:pt x="80" y="400"/>
                  </a:lnTo>
                  <a:lnTo>
                    <a:pt x="56" y="420"/>
                  </a:lnTo>
                  <a:lnTo>
                    <a:pt x="44" y="444"/>
                  </a:lnTo>
                  <a:lnTo>
                    <a:pt x="44" y="472"/>
                  </a:lnTo>
                  <a:lnTo>
                    <a:pt x="48" y="496"/>
                  </a:lnTo>
                  <a:lnTo>
                    <a:pt x="68" y="520"/>
                  </a:lnTo>
                  <a:lnTo>
                    <a:pt x="92" y="540"/>
                  </a:lnTo>
                  <a:lnTo>
                    <a:pt x="128" y="556"/>
                  </a:lnTo>
                  <a:lnTo>
                    <a:pt x="100" y="544"/>
                  </a:lnTo>
                  <a:lnTo>
                    <a:pt x="64" y="544"/>
                  </a:lnTo>
                  <a:lnTo>
                    <a:pt x="64" y="544"/>
                  </a:lnTo>
                  <a:lnTo>
                    <a:pt x="36" y="528"/>
                  </a:lnTo>
                  <a:lnTo>
                    <a:pt x="20" y="504"/>
                  </a:lnTo>
                  <a:lnTo>
                    <a:pt x="8" y="472"/>
                  </a:lnTo>
                  <a:lnTo>
                    <a:pt x="8" y="456"/>
                  </a:lnTo>
                  <a:lnTo>
                    <a:pt x="20" y="436"/>
                  </a:lnTo>
                  <a:lnTo>
                    <a:pt x="24" y="424"/>
                  </a:lnTo>
                  <a:lnTo>
                    <a:pt x="48" y="408"/>
                  </a:lnTo>
                  <a:lnTo>
                    <a:pt x="100" y="376"/>
                  </a:lnTo>
                  <a:lnTo>
                    <a:pt x="188" y="344"/>
                  </a:lnTo>
                  <a:lnTo>
                    <a:pt x="188" y="340"/>
                  </a:lnTo>
                  <a:lnTo>
                    <a:pt x="260" y="316"/>
                  </a:lnTo>
                  <a:lnTo>
                    <a:pt x="296" y="296"/>
                  </a:lnTo>
                  <a:lnTo>
                    <a:pt x="340" y="280"/>
                  </a:lnTo>
                  <a:lnTo>
                    <a:pt x="360" y="256"/>
                  </a:lnTo>
                  <a:lnTo>
                    <a:pt x="364" y="236"/>
                  </a:lnTo>
                  <a:lnTo>
                    <a:pt x="364" y="232"/>
                  </a:lnTo>
                  <a:lnTo>
                    <a:pt x="348" y="200"/>
                  </a:lnTo>
                  <a:lnTo>
                    <a:pt x="324" y="176"/>
                  </a:lnTo>
                  <a:lnTo>
                    <a:pt x="284" y="160"/>
                  </a:lnTo>
                  <a:lnTo>
                    <a:pt x="248" y="148"/>
                  </a:lnTo>
                  <a:lnTo>
                    <a:pt x="188" y="136"/>
                  </a:lnTo>
                  <a:lnTo>
                    <a:pt x="152" y="128"/>
                  </a:lnTo>
                  <a:lnTo>
                    <a:pt x="92" y="116"/>
                  </a:lnTo>
                  <a:lnTo>
                    <a:pt x="44" y="96"/>
                  </a:lnTo>
                  <a:lnTo>
                    <a:pt x="24" y="84"/>
                  </a:lnTo>
                  <a:lnTo>
                    <a:pt x="8" y="80"/>
                  </a:lnTo>
                  <a:lnTo>
                    <a:pt x="0" y="68"/>
                  </a:lnTo>
                  <a:lnTo>
                    <a:pt x="0" y="56"/>
                  </a:lnTo>
                  <a:lnTo>
                    <a:pt x="8" y="48"/>
                  </a:lnTo>
                  <a:lnTo>
                    <a:pt x="32" y="24"/>
                  </a:lnTo>
                  <a:lnTo>
                    <a:pt x="56" y="12"/>
                  </a:lnTo>
                  <a:lnTo>
                    <a:pt x="92" y="8"/>
                  </a:lnTo>
                  <a:lnTo>
                    <a:pt x="140" y="0"/>
                  </a:lnTo>
                  <a:lnTo>
                    <a:pt x="196" y="0"/>
                  </a:lnTo>
                  <a:lnTo>
                    <a:pt x="164" y="8"/>
                  </a:lnTo>
                  <a:lnTo>
                    <a:pt x="148" y="20"/>
                  </a:lnTo>
                  <a:lnTo>
                    <a:pt x="128" y="32"/>
                  </a:lnTo>
                  <a:lnTo>
                    <a:pt x="124" y="44"/>
                  </a:lnTo>
                  <a:lnTo>
                    <a:pt x="116" y="60"/>
                  </a:lnTo>
                  <a:lnTo>
                    <a:pt x="124" y="72"/>
                  </a:lnTo>
                  <a:lnTo>
                    <a:pt x="148" y="92"/>
                  </a:lnTo>
                  <a:lnTo>
                    <a:pt x="164" y="104"/>
                  </a:lnTo>
                  <a:lnTo>
                    <a:pt x="188" y="116"/>
                  </a:lnTo>
                  <a:lnTo>
                    <a:pt x="224" y="120"/>
                  </a:lnTo>
                  <a:lnTo>
                    <a:pt x="268" y="128"/>
                  </a:lnTo>
                  <a:lnTo>
                    <a:pt x="336" y="120"/>
                  </a:lnTo>
                  <a:lnTo>
                    <a:pt x="336" y="136"/>
                  </a:lnTo>
                  <a:lnTo>
                    <a:pt x="336" y="140"/>
                  </a:lnTo>
                  <a:lnTo>
                    <a:pt x="336" y="148"/>
                  </a:lnTo>
                  <a:lnTo>
                    <a:pt x="340" y="164"/>
                  </a:lnTo>
                  <a:lnTo>
                    <a:pt x="360" y="176"/>
                  </a:lnTo>
                  <a:lnTo>
                    <a:pt x="412" y="19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1" name="図形 80"/>
            <p:cNvSpPr>
              <a:spLocks/>
            </p:cNvSpPr>
            <p:nvPr/>
          </p:nvSpPr>
          <p:spPr bwMode="auto">
            <a:xfrm>
              <a:off x="4792" y="156"/>
              <a:ext cx="212" cy="120"/>
            </a:xfrm>
            <a:custGeom>
              <a:avLst/>
              <a:gdLst/>
              <a:ahLst/>
              <a:cxnLst>
                <a:cxn ang="0">
                  <a:pos x="212" y="116"/>
                </a:cxn>
                <a:cxn ang="0">
                  <a:pos x="144" y="120"/>
                </a:cxn>
                <a:cxn ang="0">
                  <a:pos x="100" y="116"/>
                </a:cxn>
                <a:cxn ang="0">
                  <a:pos x="64" y="108"/>
                </a:cxn>
                <a:cxn ang="0">
                  <a:pos x="48" y="96"/>
                </a:cxn>
                <a:cxn ang="0">
                  <a:pos x="24" y="84"/>
                </a:cxn>
                <a:cxn ang="0">
                  <a:pos x="4" y="72"/>
                </a:cxn>
                <a:cxn ang="0">
                  <a:pos x="0" y="60"/>
                </a:cxn>
                <a:cxn ang="0">
                  <a:pos x="0" y="48"/>
                </a:cxn>
                <a:cxn ang="0">
                  <a:pos x="12" y="32"/>
                </a:cxn>
                <a:cxn ang="0">
                  <a:pos x="28" y="20"/>
                </a:cxn>
                <a:cxn ang="0">
                  <a:pos x="60" y="8"/>
                </a:cxn>
                <a:cxn ang="0">
                  <a:pos x="84" y="0"/>
                </a:cxn>
                <a:cxn ang="0">
                  <a:pos x="144" y="8"/>
                </a:cxn>
                <a:cxn ang="0">
                  <a:pos x="108" y="12"/>
                </a:cxn>
                <a:cxn ang="0">
                  <a:pos x="96" y="12"/>
                </a:cxn>
                <a:cxn ang="0">
                  <a:pos x="64" y="24"/>
                </a:cxn>
                <a:cxn ang="0">
                  <a:pos x="48" y="44"/>
                </a:cxn>
                <a:cxn ang="0">
                  <a:pos x="48" y="60"/>
                </a:cxn>
                <a:cxn ang="0">
                  <a:pos x="52" y="72"/>
                </a:cxn>
                <a:cxn ang="0">
                  <a:pos x="64" y="80"/>
                </a:cxn>
                <a:cxn ang="0">
                  <a:pos x="76" y="92"/>
                </a:cxn>
                <a:cxn ang="0">
                  <a:pos x="132" y="104"/>
                </a:cxn>
                <a:cxn ang="0">
                  <a:pos x="180" y="116"/>
                </a:cxn>
                <a:cxn ang="0">
                  <a:pos x="212" y="116"/>
                </a:cxn>
              </a:cxnLst>
              <a:rect l="0" t="0" r="0" b="0"/>
              <a:pathLst>
                <a:path w="212" h="120">
                  <a:moveTo>
                    <a:pt x="212" y="116"/>
                  </a:moveTo>
                  <a:lnTo>
                    <a:pt x="144" y="120"/>
                  </a:lnTo>
                  <a:lnTo>
                    <a:pt x="100" y="116"/>
                  </a:lnTo>
                  <a:lnTo>
                    <a:pt x="64" y="108"/>
                  </a:lnTo>
                  <a:lnTo>
                    <a:pt x="48" y="96"/>
                  </a:lnTo>
                  <a:lnTo>
                    <a:pt x="24" y="84"/>
                  </a:lnTo>
                  <a:lnTo>
                    <a:pt x="4" y="72"/>
                  </a:lnTo>
                  <a:lnTo>
                    <a:pt x="0" y="60"/>
                  </a:lnTo>
                  <a:lnTo>
                    <a:pt x="0" y="48"/>
                  </a:lnTo>
                  <a:lnTo>
                    <a:pt x="12" y="32"/>
                  </a:lnTo>
                  <a:lnTo>
                    <a:pt x="28" y="20"/>
                  </a:lnTo>
                  <a:lnTo>
                    <a:pt x="60" y="8"/>
                  </a:lnTo>
                  <a:lnTo>
                    <a:pt x="84" y="0"/>
                  </a:lnTo>
                  <a:lnTo>
                    <a:pt x="144" y="8"/>
                  </a:lnTo>
                  <a:lnTo>
                    <a:pt x="108" y="12"/>
                  </a:lnTo>
                  <a:lnTo>
                    <a:pt x="96" y="12"/>
                  </a:lnTo>
                  <a:lnTo>
                    <a:pt x="64" y="24"/>
                  </a:lnTo>
                  <a:lnTo>
                    <a:pt x="48" y="44"/>
                  </a:lnTo>
                  <a:lnTo>
                    <a:pt x="48" y="60"/>
                  </a:lnTo>
                  <a:lnTo>
                    <a:pt x="52" y="72"/>
                  </a:lnTo>
                  <a:lnTo>
                    <a:pt x="64" y="80"/>
                  </a:lnTo>
                  <a:lnTo>
                    <a:pt x="76" y="92"/>
                  </a:lnTo>
                  <a:lnTo>
                    <a:pt x="132" y="104"/>
                  </a:lnTo>
                  <a:lnTo>
                    <a:pt x="180" y="116"/>
                  </a:lnTo>
                  <a:lnTo>
                    <a:pt x="212" y="11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2" name="図形 81"/>
            <p:cNvSpPr>
              <a:spLocks/>
            </p:cNvSpPr>
            <p:nvPr/>
          </p:nvSpPr>
          <p:spPr bwMode="auto">
            <a:xfrm>
              <a:off x="4844" y="164"/>
              <a:ext cx="172" cy="100"/>
            </a:xfrm>
            <a:custGeom>
              <a:avLst/>
              <a:gdLst/>
              <a:ahLst/>
              <a:cxnLst>
                <a:cxn ang="0">
                  <a:pos x="164" y="100"/>
                </a:cxn>
                <a:cxn ang="0">
                  <a:pos x="84" y="96"/>
                </a:cxn>
                <a:cxn ang="0">
                  <a:pos x="32" y="76"/>
                </a:cxn>
                <a:cxn ang="0">
                  <a:pos x="12" y="72"/>
                </a:cxn>
                <a:cxn ang="0">
                  <a:pos x="8" y="60"/>
                </a:cxn>
                <a:cxn ang="0">
                  <a:pos x="0" y="52"/>
                </a:cxn>
                <a:cxn ang="0">
                  <a:pos x="0" y="36"/>
                </a:cxn>
                <a:cxn ang="0">
                  <a:pos x="12" y="24"/>
                </a:cxn>
                <a:cxn ang="0">
                  <a:pos x="44" y="12"/>
                </a:cxn>
                <a:cxn ang="0">
                  <a:pos x="68" y="4"/>
                </a:cxn>
                <a:cxn ang="0">
                  <a:pos x="116" y="0"/>
                </a:cxn>
                <a:cxn ang="0">
                  <a:pos x="72" y="16"/>
                </a:cxn>
                <a:cxn ang="0">
                  <a:pos x="56" y="28"/>
                </a:cxn>
                <a:cxn ang="0">
                  <a:pos x="48" y="48"/>
                </a:cxn>
                <a:cxn ang="0">
                  <a:pos x="48" y="52"/>
                </a:cxn>
                <a:cxn ang="0">
                  <a:pos x="60" y="72"/>
                </a:cxn>
                <a:cxn ang="0">
                  <a:pos x="96" y="84"/>
                </a:cxn>
                <a:cxn ang="0">
                  <a:pos x="172" y="96"/>
                </a:cxn>
                <a:cxn ang="0">
                  <a:pos x="164" y="100"/>
                </a:cxn>
              </a:cxnLst>
              <a:rect l="0" t="0" r="0" b="0"/>
              <a:pathLst>
                <a:path w="172" h="100">
                  <a:moveTo>
                    <a:pt x="164" y="100"/>
                  </a:moveTo>
                  <a:lnTo>
                    <a:pt x="84" y="96"/>
                  </a:lnTo>
                  <a:lnTo>
                    <a:pt x="32" y="76"/>
                  </a:lnTo>
                  <a:lnTo>
                    <a:pt x="12" y="72"/>
                  </a:lnTo>
                  <a:lnTo>
                    <a:pt x="8" y="60"/>
                  </a:lnTo>
                  <a:lnTo>
                    <a:pt x="0" y="52"/>
                  </a:lnTo>
                  <a:lnTo>
                    <a:pt x="0" y="36"/>
                  </a:lnTo>
                  <a:lnTo>
                    <a:pt x="12" y="24"/>
                  </a:lnTo>
                  <a:lnTo>
                    <a:pt x="44" y="12"/>
                  </a:lnTo>
                  <a:lnTo>
                    <a:pt x="68" y="4"/>
                  </a:lnTo>
                  <a:lnTo>
                    <a:pt x="116" y="0"/>
                  </a:lnTo>
                  <a:lnTo>
                    <a:pt x="72" y="16"/>
                  </a:lnTo>
                  <a:lnTo>
                    <a:pt x="56" y="28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60" y="72"/>
                  </a:lnTo>
                  <a:lnTo>
                    <a:pt x="96" y="84"/>
                  </a:lnTo>
                  <a:lnTo>
                    <a:pt x="172" y="96"/>
                  </a:lnTo>
                  <a:lnTo>
                    <a:pt x="164" y="10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3" name="図形 82"/>
            <p:cNvSpPr>
              <a:spLocks/>
            </p:cNvSpPr>
            <p:nvPr/>
          </p:nvSpPr>
          <p:spPr bwMode="auto">
            <a:xfrm>
              <a:off x="4892" y="164"/>
              <a:ext cx="140" cy="96"/>
            </a:xfrm>
            <a:custGeom>
              <a:avLst/>
              <a:gdLst/>
              <a:ahLst/>
              <a:cxnLst>
                <a:cxn ang="0">
                  <a:pos x="124" y="96"/>
                </a:cxn>
                <a:cxn ang="0">
                  <a:pos x="128" y="88"/>
                </a:cxn>
                <a:cxn ang="0">
                  <a:pos x="56" y="76"/>
                </a:cxn>
                <a:cxn ang="0">
                  <a:pos x="20" y="64"/>
                </a:cxn>
                <a:cxn ang="0">
                  <a:pos x="8" y="52"/>
                </a:cxn>
                <a:cxn ang="0">
                  <a:pos x="0" y="48"/>
                </a:cxn>
                <a:cxn ang="0">
                  <a:pos x="8" y="36"/>
                </a:cxn>
                <a:cxn ang="0">
                  <a:pos x="20" y="28"/>
                </a:cxn>
                <a:cxn ang="0">
                  <a:pos x="44" y="12"/>
                </a:cxn>
                <a:cxn ang="0">
                  <a:pos x="84" y="4"/>
                </a:cxn>
                <a:cxn ang="0">
                  <a:pos x="84" y="0"/>
                </a:cxn>
                <a:cxn ang="0">
                  <a:pos x="100" y="4"/>
                </a:cxn>
                <a:cxn ang="0">
                  <a:pos x="112" y="4"/>
                </a:cxn>
                <a:cxn ang="0">
                  <a:pos x="72" y="16"/>
                </a:cxn>
                <a:cxn ang="0">
                  <a:pos x="48" y="28"/>
                </a:cxn>
                <a:cxn ang="0">
                  <a:pos x="44" y="36"/>
                </a:cxn>
                <a:cxn ang="0">
                  <a:pos x="36" y="40"/>
                </a:cxn>
                <a:cxn ang="0">
                  <a:pos x="44" y="52"/>
                </a:cxn>
                <a:cxn ang="0">
                  <a:pos x="48" y="60"/>
                </a:cxn>
                <a:cxn ang="0">
                  <a:pos x="80" y="72"/>
                </a:cxn>
                <a:cxn ang="0">
                  <a:pos x="140" y="84"/>
                </a:cxn>
                <a:cxn ang="0">
                  <a:pos x="124" y="96"/>
                </a:cxn>
              </a:cxnLst>
              <a:rect l="0" t="0" r="0" b="0"/>
              <a:pathLst>
                <a:path w="140" h="96">
                  <a:moveTo>
                    <a:pt x="124" y="96"/>
                  </a:moveTo>
                  <a:lnTo>
                    <a:pt x="128" y="88"/>
                  </a:lnTo>
                  <a:lnTo>
                    <a:pt x="56" y="76"/>
                  </a:lnTo>
                  <a:lnTo>
                    <a:pt x="20" y="64"/>
                  </a:lnTo>
                  <a:lnTo>
                    <a:pt x="8" y="52"/>
                  </a:lnTo>
                  <a:lnTo>
                    <a:pt x="0" y="48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44" y="12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100" y="4"/>
                  </a:lnTo>
                  <a:lnTo>
                    <a:pt x="112" y="4"/>
                  </a:lnTo>
                  <a:lnTo>
                    <a:pt x="72" y="16"/>
                  </a:lnTo>
                  <a:lnTo>
                    <a:pt x="48" y="28"/>
                  </a:lnTo>
                  <a:lnTo>
                    <a:pt x="44" y="36"/>
                  </a:lnTo>
                  <a:lnTo>
                    <a:pt x="36" y="40"/>
                  </a:lnTo>
                  <a:lnTo>
                    <a:pt x="44" y="52"/>
                  </a:lnTo>
                  <a:lnTo>
                    <a:pt x="48" y="60"/>
                  </a:lnTo>
                  <a:lnTo>
                    <a:pt x="80" y="72"/>
                  </a:lnTo>
                  <a:lnTo>
                    <a:pt x="140" y="84"/>
                  </a:lnTo>
                  <a:lnTo>
                    <a:pt x="124" y="9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4" name="図形 83"/>
            <p:cNvSpPr>
              <a:spLocks/>
            </p:cNvSpPr>
            <p:nvPr/>
          </p:nvSpPr>
          <p:spPr bwMode="auto">
            <a:xfrm>
              <a:off x="4936" y="168"/>
              <a:ext cx="276" cy="72"/>
            </a:xfrm>
            <a:custGeom>
              <a:avLst/>
              <a:gdLst/>
              <a:ahLst/>
              <a:cxnLst>
                <a:cxn ang="0">
                  <a:pos x="156" y="56"/>
                </a:cxn>
                <a:cxn ang="0">
                  <a:pos x="104" y="72"/>
                </a:cxn>
                <a:cxn ang="0">
                  <a:pos x="36" y="68"/>
                </a:cxn>
                <a:cxn ang="0">
                  <a:pos x="12" y="56"/>
                </a:cxn>
                <a:cxn ang="0">
                  <a:pos x="4" y="48"/>
                </a:cxn>
                <a:cxn ang="0">
                  <a:pos x="0" y="36"/>
                </a:cxn>
                <a:cxn ang="0">
                  <a:pos x="4" y="32"/>
                </a:cxn>
                <a:cxn ang="0">
                  <a:pos x="12" y="24"/>
                </a:cxn>
                <a:cxn ang="0">
                  <a:pos x="40" y="12"/>
                </a:cxn>
                <a:cxn ang="0">
                  <a:pos x="92" y="0"/>
                </a:cxn>
                <a:cxn ang="0">
                  <a:pos x="164" y="12"/>
                </a:cxn>
                <a:cxn ang="0">
                  <a:pos x="240" y="20"/>
                </a:cxn>
                <a:cxn ang="0">
                  <a:pos x="276" y="24"/>
                </a:cxn>
                <a:cxn ang="0">
                  <a:pos x="188" y="44"/>
                </a:cxn>
                <a:cxn ang="0">
                  <a:pos x="156" y="56"/>
                </a:cxn>
              </a:cxnLst>
              <a:rect l="0" t="0" r="0" b="0"/>
              <a:pathLst>
                <a:path w="276" h="72">
                  <a:moveTo>
                    <a:pt x="156" y="56"/>
                  </a:moveTo>
                  <a:lnTo>
                    <a:pt x="104" y="72"/>
                  </a:lnTo>
                  <a:lnTo>
                    <a:pt x="36" y="68"/>
                  </a:lnTo>
                  <a:lnTo>
                    <a:pt x="12" y="56"/>
                  </a:lnTo>
                  <a:lnTo>
                    <a:pt x="4" y="48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12" y="24"/>
                  </a:lnTo>
                  <a:lnTo>
                    <a:pt x="40" y="12"/>
                  </a:lnTo>
                  <a:lnTo>
                    <a:pt x="92" y="0"/>
                  </a:lnTo>
                  <a:lnTo>
                    <a:pt x="164" y="12"/>
                  </a:lnTo>
                  <a:lnTo>
                    <a:pt x="240" y="20"/>
                  </a:lnTo>
                  <a:lnTo>
                    <a:pt x="276" y="24"/>
                  </a:lnTo>
                  <a:lnTo>
                    <a:pt x="188" y="44"/>
                  </a:lnTo>
                  <a:lnTo>
                    <a:pt x="156" y="5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5" name="図形 84"/>
            <p:cNvSpPr>
              <a:spLocks/>
            </p:cNvSpPr>
            <p:nvPr/>
          </p:nvSpPr>
          <p:spPr bwMode="auto">
            <a:xfrm>
              <a:off x="5292" y="960"/>
              <a:ext cx="452" cy="344"/>
            </a:xfrm>
            <a:custGeom>
              <a:avLst/>
              <a:gdLst/>
              <a:ahLst/>
              <a:cxnLst>
                <a:cxn ang="0">
                  <a:pos x="244" y="72"/>
                </a:cxn>
                <a:cxn ang="0">
                  <a:pos x="72" y="116"/>
                </a:cxn>
                <a:cxn ang="0">
                  <a:pos x="20" y="144"/>
                </a:cxn>
                <a:cxn ang="0">
                  <a:pos x="0" y="200"/>
                </a:cxn>
                <a:cxn ang="0">
                  <a:pos x="20" y="236"/>
                </a:cxn>
                <a:cxn ang="0">
                  <a:pos x="68" y="280"/>
                </a:cxn>
                <a:cxn ang="0">
                  <a:pos x="164" y="320"/>
                </a:cxn>
                <a:cxn ang="0">
                  <a:pos x="320" y="344"/>
                </a:cxn>
                <a:cxn ang="0">
                  <a:pos x="284" y="332"/>
                </a:cxn>
                <a:cxn ang="0">
                  <a:pos x="152" y="292"/>
                </a:cxn>
                <a:cxn ang="0">
                  <a:pos x="84" y="244"/>
                </a:cxn>
                <a:cxn ang="0">
                  <a:pos x="72" y="212"/>
                </a:cxn>
                <a:cxn ang="0">
                  <a:pos x="96" y="176"/>
                </a:cxn>
                <a:cxn ang="0">
                  <a:pos x="156" y="128"/>
                </a:cxn>
                <a:cxn ang="0">
                  <a:pos x="284" y="84"/>
                </a:cxn>
                <a:cxn ang="0">
                  <a:pos x="452" y="68"/>
                </a:cxn>
                <a:cxn ang="0">
                  <a:pos x="368" y="72"/>
                </a:cxn>
                <a:cxn ang="0">
                  <a:pos x="212" y="104"/>
                </a:cxn>
                <a:cxn ang="0">
                  <a:pos x="120" y="152"/>
                </a:cxn>
                <a:cxn ang="0">
                  <a:pos x="80" y="196"/>
                </a:cxn>
                <a:cxn ang="0">
                  <a:pos x="80" y="236"/>
                </a:cxn>
                <a:cxn ang="0">
                  <a:pos x="120" y="280"/>
                </a:cxn>
                <a:cxn ang="0">
                  <a:pos x="220" y="320"/>
                </a:cxn>
                <a:cxn ang="0">
                  <a:pos x="212" y="328"/>
                </a:cxn>
                <a:cxn ang="0">
                  <a:pos x="104" y="292"/>
                </a:cxn>
                <a:cxn ang="0">
                  <a:pos x="20" y="232"/>
                </a:cxn>
                <a:cxn ang="0">
                  <a:pos x="0" y="200"/>
                </a:cxn>
                <a:cxn ang="0">
                  <a:pos x="24" y="152"/>
                </a:cxn>
                <a:cxn ang="0">
                  <a:pos x="72" y="120"/>
                </a:cxn>
                <a:cxn ang="0">
                  <a:pos x="244" y="80"/>
                </a:cxn>
                <a:cxn ang="0">
                  <a:pos x="388" y="56"/>
                </a:cxn>
                <a:cxn ang="0">
                  <a:pos x="436" y="32"/>
                </a:cxn>
                <a:cxn ang="0">
                  <a:pos x="452" y="0"/>
                </a:cxn>
                <a:cxn ang="0">
                  <a:pos x="436" y="24"/>
                </a:cxn>
                <a:cxn ang="0">
                  <a:pos x="388" y="48"/>
                </a:cxn>
              </a:cxnLst>
              <a:rect l="0" t="0" r="0" b="0"/>
              <a:pathLst>
                <a:path w="452" h="344">
                  <a:moveTo>
                    <a:pt x="352" y="60"/>
                  </a:moveTo>
                  <a:lnTo>
                    <a:pt x="244" y="72"/>
                  </a:lnTo>
                  <a:lnTo>
                    <a:pt x="152" y="92"/>
                  </a:lnTo>
                  <a:lnTo>
                    <a:pt x="72" y="116"/>
                  </a:lnTo>
                  <a:lnTo>
                    <a:pt x="44" y="128"/>
                  </a:lnTo>
                  <a:lnTo>
                    <a:pt x="20" y="144"/>
                  </a:lnTo>
                  <a:lnTo>
                    <a:pt x="0" y="172"/>
                  </a:lnTo>
                  <a:lnTo>
                    <a:pt x="0" y="200"/>
                  </a:lnTo>
                  <a:lnTo>
                    <a:pt x="0" y="220"/>
                  </a:lnTo>
                  <a:lnTo>
                    <a:pt x="20" y="236"/>
                  </a:lnTo>
                  <a:lnTo>
                    <a:pt x="36" y="256"/>
                  </a:lnTo>
                  <a:lnTo>
                    <a:pt x="68" y="280"/>
                  </a:lnTo>
                  <a:lnTo>
                    <a:pt x="108" y="304"/>
                  </a:lnTo>
                  <a:lnTo>
                    <a:pt x="164" y="320"/>
                  </a:lnTo>
                  <a:lnTo>
                    <a:pt x="236" y="332"/>
                  </a:lnTo>
                  <a:lnTo>
                    <a:pt x="320" y="344"/>
                  </a:lnTo>
                  <a:lnTo>
                    <a:pt x="320" y="340"/>
                  </a:lnTo>
                  <a:lnTo>
                    <a:pt x="284" y="332"/>
                  </a:lnTo>
                  <a:lnTo>
                    <a:pt x="192" y="308"/>
                  </a:lnTo>
                  <a:lnTo>
                    <a:pt x="152" y="292"/>
                  </a:lnTo>
                  <a:lnTo>
                    <a:pt x="116" y="268"/>
                  </a:lnTo>
                  <a:lnTo>
                    <a:pt x="84" y="244"/>
                  </a:lnTo>
                  <a:lnTo>
                    <a:pt x="80" y="224"/>
                  </a:lnTo>
                  <a:lnTo>
                    <a:pt x="72" y="212"/>
                  </a:lnTo>
                  <a:lnTo>
                    <a:pt x="84" y="200"/>
                  </a:lnTo>
                  <a:lnTo>
                    <a:pt x="96" y="176"/>
                  </a:lnTo>
                  <a:lnTo>
                    <a:pt x="120" y="152"/>
                  </a:lnTo>
                  <a:lnTo>
                    <a:pt x="156" y="128"/>
                  </a:lnTo>
                  <a:lnTo>
                    <a:pt x="212" y="108"/>
                  </a:lnTo>
                  <a:lnTo>
                    <a:pt x="284" y="84"/>
                  </a:lnTo>
                  <a:lnTo>
                    <a:pt x="368" y="80"/>
                  </a:lnTo>
                  <a:lnTo>
                    <a:pt x="452" y="68"/>
                  </a:lnTo>
                  <a:lnTo>
                    <a:pt x="452" y="60"/>
                  </a:lnTo>
                  <a:lnTo>
                    <a:pt x="368" y="72"/>
                  </a:lnTo>
                  <a:lnTo>
                    <a:pt x="280" y="84"/>
                  </a:lnTo>
                  <a:lnTo>
                    <a:pt x="212" y="104"/>
                  </a:lnTo>
                  <a:lnTo>
                    <a:pt x="156" y="128"/>
                  </a:lnTo>
                  <a:lnTo>
                    <a:pt x="120" y="152"/>
                  </a:lnTo>
                  <a:lnTo>
                    <a:pt x="96" y="176"/>
                  </a:lnTo>
                  <a:lnTo>
                    <a:pt x="80" y="196"/>
                  </a:lnTo>
                  <a:lnTo>
                    <a:pt x="72" y="212"/>
                  </a:lnTo>
                  <a:lnTo>
                    <a:pt x="80" y="236"/>
                  </a:lnTo>
                  <a:lnTo>
                    <a:pt x="96" y="260"/>
                  </a:lnTo>
                  <a:lnTo>
                    <a:pt x="120" y="280"/>
                  </a:lnTo>
                  <a:lnTo>
                    <a:pt x="152" y="296"/>
                  </a:lnTo>
                  <a:lnTo>
                    <a:pt x="220" y="320"/>
                  </a:lnTo>
                  <a:lnTo>
                    <a:pt x="284" y="340"/>
                  </a:lnTo>
                  <a:lnTo>
                    <a:pt x="212" y="328"/>
                  </a:lnTo>
                  <a:lnTo>
                    <a:pt x="152" y="308"/>
                  </a:lnTo>
                  <a:lnTo>
                    <a:pt x="104" y="292"/>
                  </a:lnTo>
                  <a:lnTo>
                    <a:pt x="68" y="272"/>
                  </a:lnTo>
                  <a:lnTo>
                    <a:pt x="20" y="232"/>
                  </a:lnTo>
                  <a:lnTo>
                    <a:pt x="8" y="220"/>
                  </a:lnTo>
                  <a:lnTo>
                    <a:pt x="0" y="200"/>
                  </a:lnTo>
                  <a:lnTo>
                    <a:pt x="8" y="176"/>
                  </a:lnTo>
                  <a:lnTo>
                    <a:pt x="24" y="152"/>
                  </a:lnTo>
                  <a:lnTo>
                    <a:pt x="48" y="132"/>
                  </a:lnTo>
                  <a:lnTo>
                    <a:pt x="72" y="120"/>
                  </a:lnTo>
                  <a:lnTo>
                    <a:pt x="152" y="96"/>
                  </a:lnTo>
                  <a:lnTo>
                    <a:pt x="244" y="80"/>
                  </a:lnTo>
                  <a:lnTo>
                    <a:pt x="352" y="68"/>
                  </a:lnTo>
                  <a:lnTo>
                    <a:pt x="388" y="56"/>
                  </a:lnTo>
                  <a:lnTo>
                    <a:pt x="416" y="44"/>
                  </a:lnTo>
                  <a:lnTo>
                    <a:pt x="436" y="32"/>
                  </a:lnTo>
                  <a:lnTo>
                    <a:pt x="452" y="12"/>
                  </a:lnTo>
                  <a:lnTo>
                    <a:pt x="452" y="0"/>
                  </a:lnTo>
                  <a:lnTo>
                    <a:pt x="452" y="8"/>
                  </a:lnTo>
                  <a:lnTo>
                    <a:pt x="436" y="24"/>
                  </a:lnTo>
                  <a:lnTo>
                    <a:pt x="412" y="44"/>
                  </a:lnTo>
                  <a:lnTo>
                    <a:pt x="388" y="48"/>
                  </a:lnTo>
                  <a:lnTo>
                    <a:pt x="352" y="6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6" name="図形 85"/>
            <p:cNvSpPr>
              <a:spLocks/>
            </p:cNvSpPr>
            <p:nvPr/>
          </p:nvSpPr>
          <p:spPr bwMode="auto">
            <a:xfrm>
              <a:off x="5696" y="600"/>
              <a:ext cx="48" cy="96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8" y="72"/>
                </a:cxn>
                <a:cxn ang="0">
                  <a:pos x="20" y="84"/>
                </a:cxn>
                <a:cxn ang="0">
                  <a:pos x="36" y="88"/>
                </a:cxn>
                <a:cxn ang="0">
                  <a:pos x="48" y="96"/>
                </a:cxn>
                <a:cxn ang="0">
                  <a:pos x="48" y="88"/>
                </a:cxn>
                <a:cxn ang="0">
                  <a:pos x="36" y="88"/>
                </a:cxn>
                <a:cxn ang="0">
                  <a:pos x="24" y="76"/>
                </a:cxn>
                <a:cxn ang="0">
                  <a:pos x="12" y="72"/>
                </a:cxn>
                <a:cxn ang="0">
                  <a:pos x="8" y="52"/>
                </a:cxn>
                <a:cxn ang="0">
                  <a:pos x="12" y="36"/>
                </a:cxn>
                <a:cxn ang="0">
                  <a:pos x="36" y="12"/>
                </a:cxn>
                <a:cxn ang="0">
                  <a:pos x="48" y="4"/>
                </a:cxn>
                <a:cxn ang="0">
                  <a:pos x="48" y="0"/>
                </a:cxn>
                <a:cxn ang="0">
                  <a:pos x="36" y="12"/>
                </a:cxn>
                <a:cxn ang="0">
                  <a:pos x="8" y="36"/>
                </a:cxn>
                <a:cxn ang="0">
                  <a:pos x="0" y="40"/>
                </a:cxn>
                <a:cxn ang="0">
                  <a:pos x="0" y="52"/>
                </a:cxn>
              </a:cxnLst>
              <a:rect l="0" t="0" r="0" b="0"/>
              <a:pathLst>
                <a:path w="48" h="96">
                  <a:moveTo>
                    <a:pt x="0" y="52"/>
                  </a:moveTo>
                  <a:lnTo>
                    <a:pt x="8" y="72"/>
                  </a:lnTo>
                  <a:lnTo>
                    <a:pt x="20" y="84"/>
                  </a:lnTo>
                  <a:lnTo>
                    <a:pt x="36" y="88"/>
                  </a:lnTo>
                  <a:lnTo>
                    <a:pt x="48" y="96"/>
                  </a:lnTo>
                  <a:lnTo>
                    <a:pt x="48" y="88"/>
                  </a:lnTo>
                  <a:lnTo>
                    <a:pt x="36" y="88"/>
                  </a:lnTo>
                  <a:lnTo>
                    <a:pt x="24" y="76"/>
                  </a:lnTo>
                  <a:lnTo>
                    <a:pt x="12" y="72"/>
                  </a:lnTo>
                  <a:lnTo>
                    <a:pt x="8" y="52"/>
                  </a:lnTo>
                  <a:lnTo>
                    <a:pt x="12" y="36"/>
                  </a:lnTo>
                  <a:lnTo>
                    <a:pt x="36" y="12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36" y="12"/>
                  </a:lnTo>
                  <a:lnTo>
                    <a:pt x="8" y="36"/>
                  </a:lnTo>
                  <a:lnTo>
                    <a:pt x="0" y="40"/>
                  </a:lnTo>
                  <a:lnTo>
                    <a:pt x="0" y="5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7" name="図形 86"/>
            <p:cNvSpPr>
              <a:spLocks/>
            </p:cNvSpPr>
            <p:nvPr/>
          </p:nvSpPr>
          <p:spPr bwMode="auto">
            <a:xfrm>
              <a:off x="5560" y="520"/>
              <a:ext cx="184" cy="192"/>
            </a:xfrm>
            <a:custGeom>
              <a:avLst/>
              <a:gdLst/>
              <a:ahLst/>
              <a:cxnLst>
                <a:cxn ang="0">
                  <a:pos x="4" y="80"/>
                </a:cxn>
                <a:cxn ang="0">
                  <a:pos x="0" y="104"/>
                </a:cxn>
                <a:cxn ang="0">
                  <a:pos x="12" y="128"/>
                </a:cxn>
                <a:cxn ang="0">
                  <a:pos x="24" y="140"/>
                </a:cxn>
                <a:cxn ang="0">
                  <a:pos x="40" y="152"/>
                </a:cxn>
                <a:cxn ang="0">
                  <a:pos x="84" y="176"/>
                </a:cxn>
                <a:cxn ang="0">
                  <a:pos x="136" y="180"/>
                </a:cxn>
                <a:cxn ang="0">
                  <a:pos x="184" y="192"/>
                </a:cxn>
                <a:cxn ang="0">
                  <a:pos x="184" y="188"/>
                </a:cxn>
                <a:cxn ang="0">
                  <a:pos x="136" y="180"/>
                </a:cxn>
                <a:cxn ang="0">
                  <a:pos x="84" y="168"/>
                </a:cxn>
                <a:cxn ang="0">
                  <a:pos x="40" y="144"/>
                </a:cxn>
                <a:cxn ang="0">
                  <a:pos x="12" y="120"/>
                </a:cxn>
                <a:cxn ang="0">
                  <a:pos x="4" y="104"/>
                </a:cxn>
                <a:cxn ang="0">
                  <a:pos x="12" y="84"/>
                </a:cxn>
                <a:cxn ang="0">
                  <a:pos x="12" y="72"/>
                </a:cxn>
                <a:cxn ang="0">
                  <a:pos x="36" y="56"/>
                </a:cxn>
                <a:cxn ang="0">
                  <a:pos x="88" y="28"/>
                </a:cxn>
                <a:cxn ang="0">
                  <a:pos x="132" y="16"/>
                </a:cxn>
                <a:cxn ang="0">
                  <a:pos x="184" y="4"/>
                </a:cxn>
                <a:cxn ang="0">
                  <a:pos x="184" y="0"/>
                </a:cxn>
                <a:cxn ang="0">
                  <a:pos x="132" y="12"/>
                </a:cxn>
                <a:cxn ang="0">
                  <a:pos x="88" y="24"/>
                </a:cxn>
                <a:cxn ang="0">
                  <a:pos x="36" y="48"/>
                </a:cxn>
                <a:cxn ang="0">
                  <a:pos x="12" y="72"/>
                </a:cxn>
                <a:cxn ang="0">
                  <a:pos x="4" y="80"/>
                </a:cxn>
              </a:cxnLst>
              <a:rect l="0" t="0" r="0" b="0"/>
              <a:pathLst>
                <a:path w="184" h="192">
                  <a:moveTo>
                    <a:pt x="4" y="80"/>
                  </a:moveTo>
                  <a:lnTo>
                    <a:pt x="0" y="104"/>
                  </a:lnTo>
                  <a:lnTo>
                    <a:pt x="12" y="128"/>
                  </a:lnTo>
                  <a:lnTo>
                    <a:pt x="24" y="140"/>
                  </a:lnTo>
                  <a:lnTo>
                    <a:pt x="40" y="152"/>
                  </a:lnTo>
                  <a:lnTo>
                    <a:pt x="84" y="176"/>
                  </a:lnTo>
                  <a:lnTo>
                    <a:pt x="136" y="180"/>
                  </a:lnTo>
                  <a:lnTo>
                    <a:pt x="184" y="192"/>
                  </a:lnTo>
                  <a:lnTo>
                    <a:pt x="184" y="188"/>
                  </a:lnTo>
                  <a:lnTo>
                    <a:pt x="136" y="180"/>
                  </a:lnTo>
                  <a:lnTo>
                    <a:pt x="84" y="168"/>
                  </a:lnTo>
                  <a:lnTo>
                    <a:pt x="40" y="144"/>
                  </a:lnTo>
                  <a:lnTo>
                    <a:pt x="12" y="120"/>
                  </a:lnTo>
                  <a:lnTo>
                    <a:pt x="4" y="104"/>
                  </a:lnTo>
                  <a:lnTo>
                    <a:pt x="12" y="84"/>
                  </a:lnTo>
                  <a:lnTo>
                    <a:pt x="12" y="72"/>
                  </a:lnTo>
                  <a:lnTo>
                    <a:pt x="36" y="56"/>
                  </a:lnTo>
                  <a:lnTo>
                    <a:pt x="88" y="28"/>
                  </a:lnTo>
                  <a:lnTo>
                    <a:pt x="132" y="16"/>
                  </a:lnTo>
                  <a:lnTo>
                    <a:pt x="184" y="4"/>
                  </a:lnTo>
                  <a:lnTo>
                    <a:pt x="184" y="0"/>
                  </a:lnTo>
                  <a:lnTo>
                    <a:pt x="132" y="12"/>
                  </a:lnTo>
                  <a:lnTo>
                    <a:pt x="88" y="24"/>
                  </a:lnTo>
                  <a:lnTo>
                    <a:pt x="36" y="48"/>
                  </a:lnTo>
                  <a:lnTo>
                    <a:pt x="12" y="72"/>
                  </a:lnTo>
                  <a:lnTo>
                    <a:pt x="4" y="8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8" name="図形 87"/>
            <p:cNvSpPr>
              <a:spLocks/>
            </p:cNvSpPr>
            <p:nvPr/>
          </p:nvSpPr>
          <p:spPr bwMode="auto">
            <a:xfrm>
              <a:off x="5316" y="464"/>
              <a:ext cx="428" cy="292"/>
            </a:xfrm>
            <a:custGeom>
              <a:avLst/>
              <a:gdLst/>
              <a:ahLst/>
              <a:cxnLst>
                <a:cxn ang="0">
                  <a:pos x="0" y="152"/>
                </a:cxn>
                <a:cxn ang="0">
                  <a:pos x="0" y="176"/>
                </a:cxn>
                <a:cxn ang="0">
                  <a:pos x="12" y="196"/>
                </a:cxn>
                <a:cxn ang="0">
                  <a:pos x="44" y="224"/>
                </a:cxn>
                <a:cxn ang="0">
                  <a:pos x="80" y="236"/>
                </a:cxn>
                <a:cxn ang="0">
                  <a:pos x="128" y="256"/>
                </a:cxn>
                <a:cxn ang="0">
                  <a:pos x="176" y="268"/>
                </a:cxn>
                <a:cxn ang="0">
                  <a:pos x="260" y="284"/>
                </a:cxn>
                <a:cxn ang="0">
                  <a:pos x="304" y="292"/>
                </a:cxn>
                <a:cxn ang="0">
                  <a:pos x="304" y="284"/>
                </a:cxn>
                <a:cxn ang="0">
                  <a:pos x="272" y="280"/>
                </a:cxn>
                <a:cxn ang="0">
                  <a:pos x="196" y="256"/>
                </a:cxn>
                <a:cxn ang="0">
                  <a:pos x="108" y="224"/>
                </a:cxn>
                <a:cxn ang="0">
                  <a:pos x="80" y="200"/>
                </a:cxn>
                <a:cxn ang="0">
                  <a:pos x="56" y="172"/>
                </a:cxn>
                <a:cxn ang="0">
                  <a:pos x="56" y="152"/>
                </a:cxn>
                <a:cxn ang="0">
                  <a:pos x="56" y="136"/>
                </a:cxn>
                <a:cxn ang="0">
                  <a:pos x="72" y="116"/>
                </a:cxn>
                <a:cxn ang="0">
                  <a:pos x="120" y="84"/>
                </a:cxn>
                <a:cxn ang="0">
                  <a:pos x="168" y="60"/>
                </a:cxn>
                <a:cxn ang="0">
                  <a:pos x="224" y="44"/>
                </a:cxn>
                <a:cxn ang="0">
                  <a:pos x="304" y="24"/>
                </a:cxn>
                <a:cxn ang="0">
                  <a:pos x="392" y="8"/>
                </a:cxn>
                <a:cxn ang="0">
                  <a:pos x="428" y="8"/>
                </a:cxn>
                <a:cxn ang="0">
                  <a:pos x="428" y="0"/>
                </a:cxn>
                <a:cxn ang="0">
                  <a:pos x="368" y="8"/>
                </a:cxn>
                <a:cxn ang="0">
                  <a:pos x="248" y="20"/>
                </a:cxn>
                <a:cxn ang="0">
                  <a:pos x="156" y="44"/>
                </a:cxn>
                <a:cxn ang="0">
                  <a:pos x="92" y="68"/>
                </a:cxn>
                <a:cxn ang="0">
                  <a:pos x="48" y="92"/>
                </a:cxn>
                <a:cxn ang="0">
                  <a:pos x="20" y="116"/>
                </a:cxn>
                <a:cxn ang="0">
                  <a:pos x="8" y="136"/>
                </a:cxn>
                <a:cxn ang="0">
                  <a:pos x="0" y="152"/>
                </a:cxn>
              </a:cxnLst>
              <a:rect l="0" t="0" r="0" b="0"/>
              <a:pathLst>
                <a:path w="428" h="292">
                  <a:moveTo>
                    <a:pt x="0" y="152"/>
                  </a:moveTo>
                  <a:lnTo>
                    <a:pt x="0" y="176"/>
                  </a:lnTo>
                  <a:lnTo>
                    <a:pt x="12" y="196"/>
                  </a:lnTo>
                  <a:lnTo>
                    <a:pt x="44" y="224"/>
                  </a:lnTo>
                  <a:lnTo>
                    <a:pt x="80" y="236"/>
                  </a:lnTo>
                  <a:lnTo>
                    <a:pt x="128" y="256"/>
                  </a:lnTo>
                  <a:lnTo>
                    <a:pt x="176" y="268"/>
                  </a:lnTo>
                  <a:lnTo>
                    <a:pt x="260" y="284"/>
                  </a:lnTo>
                  <a:lnTo>
                    <a:pt x="304" y="292"/>
                  </a:lnTo>
                  <a:lnTo>
                    <a:pt x="304" y="284"/>
                  </a:lnTo>
                  <a:lnTo>
                    <a:pt x="272" y="280"/>
                  </a:lnTo>
                  <a:lnTo>
                    <a:pt x="196" y="256"/>
                  </a:lnTo>
                  <a:lnTo>
                    <a:pt x="108" y="224"/>
                  </a:lnTo>
                  <a:lnTo>
                    <a:pt x="80" y="200"/>
                  </a:lnTo>
                  <a:lnTo>
                    <a:pt x="56" y="172"/>
                  </a:lnTo>
                  <a:lnTo>
                    <a:pt x="56" y="152"/>
                  </a:lnTo>
                  <a:lnTo>
                    <a:pt x="56" y="136"/>
                  </a:lnTo>
                  <a:lnTo>
                    <a:pt x="72" y="116"/>
                  </a:lnTo>
                  <a:lnTo>
                    <a:pt x="120" y="84"/>
                  </a:lnTo>
                  <a:lnTo>
                    <a:pt x="168" y="60"/>
                  </a:lnTo>
                  <a:lnTo>
                    <a:pt x="224" y="44"/>
                  </a:lnTo>
                  <a:lnTo>
                    <a:pt x="304" y="24"/>
                  </a:lnTo>
                  <a:lnTo>
                    <a:pt x="392" y="8"/>
                  </a:lnTo>
                  <a:lnTo>
                    <a:pt x="428" y="8"/>
                  </a:lnTo>
                  <a:lnTo>
                    <a:pt x="428" y="0"/>
                  </a:lnTo>
                  <a:lnTo>
                    <a:pt x="368" y="8"/>
                  </a:lnTo>
                  <a:lnTo>
                    <a:pt x="248" y="20"/>
                  </a:lnTo>
                  <a:lnTo>
                    <a:pt x="156" y="44"/>
                  </a:lnTo>
                  <a:lnTo>
                    <a:pt x="92" y="68"/>
                  </a:lnTo>
                  <a:lnTo>
                    <a:pt x="48" y="92"/>
                  </a:lnTo>
                  <a:lnTo>
                    <a:pt x="20" y="116"/>
                  </a:lnTo>
                  <a:lnTo>
                    <a:pt x="8" y="136"/>
                  </a:lnTo>
                  <a:lnTo>
                    <a:pt x="0" y="15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9" name="図形 88"/>
            <p:cNvSpPr>
              <a:spLocks/>
            </p:cNvSpPr>
            <p:nvPr/>
          </p:nvSpPr>
          <p:spPr bwMode="auto">
            <a:xfrm>
              <a:off x="5324" y="476"/>
              <a:ext cx="324" cy="268"/>
            </a:xfrm>
            <a:custGeom>
              <a:avLst/>
              <a:gdLst/>
              <a:ahLst/>
              <a:cxnLst>
                <a:cxn ang="0">
                  <a:pos x="48" y="124"/>
                </a:cxn>
                <a:cxn ang="0">
                  <a:pos x="40" y="140"/>
                </a:cxn>
                <a:cxn ang="0">
                  <a:pos x="48" y="164"/>
                </a:cxn>
                <a:cxn ang="0">
                  <a:pos x="60" y="184"/>
                </a:cxn>
                <a:cxn ang="0">
                  <a:pos x="84" y="200"/>
                </a:cxn>
                <a:cxn ang="0">
                  <a:pos x="136" y="224"/>
                </a:cxn>
                <a:cxn ang="0">
                  <a:pos x="204" y="256"/>
                </a:cxn>
                <a:cxn ang="0">
                  <a:pos x="260" y="268"/>
                </a:cxn>
                <a:cxn ang="0">
                  <a:pos x="200" y="260"/>
                </a:cxn>
                <a:cxn ang="0">
                  <a:pos x="124" y="236"/>
                </a:cxn>
                <a:cxn ang="0">
                  <a:pos x="52" y="220"/>
                </a:cxn>
                <a:cxn ang="0">
                  <a:pos x="28" y="200"/>
                </a:cxn>
                <a:cxn ang="0">
                  <a:pos x="12" y="184"/>
                </a:cxn>
                <a:cxn ang="0">
                  <a:pos x="0" y="164"/>
                </a:cxn>
                <a:cxn ang="0">
                  <a:pos x="0" y="148"/>
                </a:cxn>
                <a:cxn ang="0">
                  <a:pos x="0" y="140"/>
                </a:cxn>
                <a:cxn ang="0">
                  <a:pos x="4" y="124"/>
                </a:cxn>
                <a:cxn ang="0">
                  <a:pos x="16" y="104"/>
                </a:cxn>
                <a:cxn ang="0">
                  <a:pos x="40" y="88"/>
                </a:cxn>
                <a:cxn ang="0">
                  <a:pos x="76" y="60"/>
                </a:cxn>
                <a:cxn ang="0">
                  <a:pos x="136" y="36"/>
                </a:cxn>
                <a:cxn ang="0">
                  <a:pos x="216" y="20"/>
                </a:cxn>
                <a:cxn ang="0">
                  <a:pos x="324" y="0"/>
                </a:cxn>
                <a:cxn ang="0">
                  <a:pos x="248" y="20"/>
                </a:cxn>
                <a:cxn ang="0">
                  <a:pos x="188" y="36"/>
                </a:cxn>
                <a:cxn ang="0">
                  <a:pos x="136" y="56"/>
                </a:cxn>
                <a:cxn ang="0">
                  <a:pos x="100" y="72"/>
                </a:cxn>
                <a:cxn ang="0">
                  <a:pos x="60" y="104"/>
                </a:cxn>
                <a:cxn ang="0">
                  <a:pos x="48" y="124"/>
                </a:cxn>
              </a:cxnLst>
              <a:rect l="0" t="0" r="0" b="0"/>
              <a:pathLst>
                <a:path w="324" h="268">
                  <a:moveTo>
                    <a:pt x="48" y="124"/>
                  </a:moveTo>
                  <a:lnTo>
                    <a:pt x="40" y="140"/>
                  </a:lnTo>
                  <a:lnTo>
                    <a:pt x="48" y="164"/>
                  </a:lnTo>
                  <a:lnTo>
                    <a:pt x="60" y="184"/>
                  </a:lnTo>
                  <a:lnTo>
                    <a:pt x="84" y="200"/>
                  </a:lnTo>
                  <a:lnTo>
                    <a:pt x="136" y="224"/>
                  </a:lnTo>
                  <a:lnTo>
                    <a:pt x="204" y="256"/>
                  </a:lnTo>
                  <a:lnTo>
                    <a:pt x="260" y="268"/>
                  </a:lnTo>
                  <a:lnTo>
                    <a:pt x="200" y="260"/>
                  </a:lnTo>
                  <a:lnTo>
                    <a:pt x="124" y="236"/>
                  </a:lnTo>
                  <a:lnTo>
                    <a:pt x="52" y="220"/>
                  </a:lnTo>
                  <a:lnTo>
                    <a:pt x="28" y="200"/>
                  </a:lnTo>
                  <a:lnTo>
                    <a:pt x="12" y="184"/>
                  </a:lnTo>
                  <a:lnTo>
                    <a:pt x="0" y="164"/>
                  </a:lnTo>
                  <a:lnTo>
                    <a:pt x="0" y="148"/>
                  </a:lnTo>
                  <a:lnTo>
                    <a:pt x="0" y="140"/>
                  </a:lnTo>
                  <a:lnTo>
                    <a:pt x="4" y="124"/>
                  </a:lnTo>
                  <a:lnTo>
                    <a:pt x="16" y="104"/>
                  </a:lnTo>
                  <a:lnTo>
                    <a:pt x="40" y="88"/>
                  </a:lnTo>
                  <a:lnTo>
                    <a:pt x="76" y="60"/>
                  </a:lnTo>
                  <a:lnTo>
                    <a:pt x="136" y="36"/>
                  </a:lnTo>
                  <a:lnTo>
                    <a:pt x="216" y="20"/>
                  </a:lnTo>
                  <a:lnTo>
                    <a:pt x="324" y="0"/>
                  </a:lnTo>
                  <a:lnTo>
                    <a:pt x="248" y="20"/>
                  </a:lnTo>
                  <a:lnTo>
                    <a:pt x="188" y="36"/>
                  </a:lnTo>
                  <a:lnTo>
                    <a:pt x="136" y="56"/>
                  </a:lnTo>
                  <a:lnTo>
                    <a:pt x="100" y="72"/>
                  </a:lnTo>
                  <a:lnTo>
                    <a:pt x="60" y="104"/>
                  </a:lnTo>
                  <a:lnTo>
                    <a:pt x="48" y="12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</p:grpSp>
    </p:spTree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idx="1"/>
          </p:nvPr>
        </p:nvSpPr>
        <p:spPr>
          <a:xfrm>
            <a:off x="466696" y="1857370"/>
            <a:ext cx="8248708" cy="4429151"/>
          </a:xfrm>
        </p:spPr>
        <p:txBody>
          <a:bodyPr/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828676" y="3357551"/>
            <a:ext cx="6815158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type="body" idx="1"/>
          </p:nvPr>
        </p:nvSpPr>
        <p:spPr>
          <a:xfrm>
            <a:off x="828676" y="1857364"/>
            <a:ext cx="6815158" cy="1500187"/>
          </a:xfrm>
        </p:spPr>
        <p:txBody>
          <a:bodyPr anchor="b"/>
          <a:lstStyle>
            <a:lvl1pPr marL="0" indent="0">
              <a:buNone/>
              <a:defRPr sz="2000" baseline="0">
                <a:solidFill>
                  <a:schemeClr val="tx2">
                    <a:shade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 dirty="0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>
          <a:xfrm>
            <a:off x="4471200" y="6494400"/>
            <a:ext cx="1530000" cy="365125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>
          <a:xfrm>
            <a:off x="6048000" y="6492874"/>
            <a:ext cx="2395534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>
          <a:xfrm>
            <a:off x="8499600" y="6492875"/>
            <a:ext cx="644400" cy="365125"/>
          </a:xfrm>
        </p:spPr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sz="half" idx="1"/>
          </p:nvPr>
        </p:nvSpPr>
        <p:spPr>
          <a:xfrm>
            <a:off x="457200" y="1785926"/>
            <a:ext cx="4038600" cy="378621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sz="half" idx="2"/>
          </p:nvPr>
        </p:nvSpPr>
        <p:spPr>
          <a:xfrm>
            <a:off x="4648200" y="1785926"/>
            <a:ext cx="4038600" cy="378621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5" name="図形 4"/>
          <p:cNvSpPr>
            <a:spLocks noGrp="1"/>
          </p:cNvSpPr>
          <p:nvPr>
            <p:ph type="dt" sz="half" idx="10"/>
          </p:nvPr>
        </p:nvSpPr>
        <p:spPr>
          <a:xfrm>
            <a:off x="4471200" y="6494400"/>
            <a:ext cx="1530000" cy="365125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ftr" sz="quarter" idx="11"/>
          </p:nvPr>
        </p:nvSpPr>
        <p:spPr>
          <a:xfrm>
            <a:off x="6048000" y="6494400"/>
            <a:ext cx="2395534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7" name="図形 6"/>
          <p:cNvSpPr>
            <a:spLocks noGrp="1"/>
          </p:cNvSpPr>
          <p:nvPr>
            <p:ph type="sldNum" sz="quarter" idx="12"/>
          </p:nvPr>
        </p:nvSpPr>
        <p:spPr>
          <a:xfrm>
            <a:off x="8499600" y="6494400"/>
            <a:ext cx="644400" cy="365125"/>
          </a:xfrm>
        </p:spPr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正方形/長方形 1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chemeClr val="tx2">
                  <a:tint val="60000"/>
                  <a:alpha val="10000"/>
                </a:schemeClr>
              </a:gs>
              <a:gs pos="39999">
                <a:schemeClr val="tx2">
                  <a:lumMod val="20000"/>
                  <a:lumOff val="80000"/>
                </a:schemeClr>
              </a:gs>
              <a:gs pos="70000">
                <a:schemeClr val="tx2">
                  <a:lumMod val="20000"/>
                  <a:lumOff val="80000"/>
                </a:schemeClr>
              </a:gs>
              <a:gs pos="87000">
                <a:schemeClr val="tx2">
                  <a:lumMod val="40000"/>
                  <a:lumOff val="60000"/>
                </a:schemeClr>
              </a:gs>
            </a:gsLst>
            <a:lin ang="5400000" scaled="1"/>
            <a:tileRect/>
          </a:gradFill>
          <a:ln w="6350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457200" y="428604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type="body" idx="1"/>
          </p:nvPr>
        </p:nvSpPr>
        <p:spPr>
          <a:xfrm>
            <a:off x="457200" y="1320799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 dirty="0"/>
          </a:p>
        </p:txBody>
      </p:sp>
      <p:sp>
        <p:nvSpPr>
          <p:cNvPr id="4" name="図形 3"/>
          <p:cNvSpPr>
            <a:spLocks noGrp="1"/>
          </p:cNvSpPr>
          <p:nvPr>
            <p:ph sz="half" idx="2"/>
          </p:nvPr>
        </p:nvSpPr>
        <p:spPr>
          <a:xfrm>
            <a:off x="457200" y="1960561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5" name="図形 4"/>
          <p:cNvSpPr>
            <a:spLocks noGrp="1"/>
          </p:cNvSpPr>
          <p:nvPr>
            <p:ph type="body" sz="quarter" idx="3"/>
          </p:nvPr>
        </p:nvSpPr>
        <p:spPr>
          <a:xfrm>
            <a:off x="4645025" y="1320799"/>
            <a:ext cx="403920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/>
          </a:p>
        </p:txBody>
      </p:sp>
      <p:sp>
        <p:nvSpPr>
          <p:cNvPr id="6" name="図形 5"/>
          <p:cNvSpPr>
            <a:spLocks noGrp="1"/>
          </p:cNvSpPr>
          <p:nvPr>
            <p:ph sz="quarter" idx="4"/>
          </p:nvPr>
        </p:nvSpPr>
        <p:spPr>
          <a:xfrm>
            <a:off x="4645025" y="1960561"/>
            <a:ext cx="403920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7" name="図形 6"/>
          <p:cNvSpPr>
            <a:spLocks noGrp="1"/>
          </p:cNvSpPr>
          <p:nvPr>
            <p:ph type="dt" sz="half" idx="10"/>
          </p:nvPr>
        </p:nvSpPr>
        <p:spPr>
          <a:xfrm>
            <a:off x="4471200" y="6494400"/>
            <a:ext cx="1530000" cy="365125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図形 7"/>
          <p:cNvSpPr>
            <a:spLocks noGrp="1"/>
          </p:cNvSpPr>
          <p:nvPr>
            <p:ph type="ftr" sz="quarter" idx="11"/>
          </p:nvPr>
        </p:nvSpPr>
        <p:spPr>
          <a:xfrm>
            <a:off x="6048000" y="6494400"/>
            <a:ext cx="23940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9" name="図形 8"/>
          <p:cNvSpPr>
            <a:spLocks noGrp="1"/>
          </p:cNvSpPr>
          <p:nvPr>
            <p:ph type="sldNum" sz="quarter" idx="12"/>
          </p:nvPr>
        </p:nvSpPr>
        <p:spPr>
          <a:xfrm>
            <a:off x="8499600" y="6494400"/>
            <a:ext cx="644400" cy="365125"/>
          </a:xfrm>
        </p:spPr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0" name="グループ化 11"/>
          <p:cNvGrpSpPr>
            <a:grpSpLocks/>
          </p:cNvGrpSpPr>
          <p:nvPr/>
        </p:nvGrpSpPr>
        <p:grpSpPr bwMode="auto">
          <a:xfrm>
            <a:off x="4765" y="5589626"/>
            <a:ext cx="5067302" cy="1268398"/>
            <a:chOff x="16865" y="4817936"/>
            <a:chExt cx="5067302" cy="1268398"/>
          </a:xfrm>
        </p:grpSpPr>
        <p:sp>
          <p:nvSpPr>
            <p:cNvPr id="15" name="図形 14"/>
            <p:cNvSpPr>
              <a:spLocks/>
            </p:cNvSpPr>
            <p:nvPr/>
          </p:nvSpPr>
          <p:spPr bwMode="auto">
            <a:xfrm>
              <a:off x="16865" y="5459197"/>
              <a:ext cx="254515" cy="303681"/>
            </a:xfrm>
            <a:custGeom>
              <a:avLst/>
              <a:gdLst/>
              <a:ahLst/>
              <a:cxnLst>
                <a:cxn ang="0">
                  <a:pos x="159" y="122"/>
                </a:cxn>
                <a:cxn ang="0">
                  <a:pos x="166" y="115"/>
                </a:cxn>
                <a:cxn ang="0">
                  <a:pos x="166" y="100"/>
                </a:cxn>
                <a:cxn ang="0">
                  <a:pos x="166" y="78"/>
                </a:cxn>
                <a:cxn ang="0">
                  <a:pos x="155" y="63"/>
                </a:cxn>
                <a:cxn ang="0">
                  <a:pos x="144" y="48"/>
                </a:cxn>
                <a:cxn ang="0">
                  <a:pos x="111" y="23"/>
                </a:cxn>
                <a:cxn ang="0">
                  <a:pos x="78" y="15"/>
                </a:cxn>
                <a:cxn ang="0">
                  <a:pos x="44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4" y="8"/>
                </a:cxn>
                <a:cxn ang="0">
                  <a:pos x="78" y="19"/>
                </a:cxn>
                <a:cxn ang="0">
                  <a:pos x="111" y="30"/>
                </a:cxn>
                <a:cxn ang="0">
                  <a:pos x="141" y="52"/>
                </a:cxn>
                <a:cxn ang="0">
                  <a:pos x="155" y="71"/>
                </a:cxn>
                <a:cxn ang="0">
                  <a:pos x="159" y="85"/>
                </a:cxn>
                <a:cxn ang="0">
                  <a:pos x="166" y="100"/>
                </a:cxn>
                <a:cxn ang="0">
                  <a:pos x="159" y="119"/>
                </a:cxn>
                <a:cxn ang="0">
                  <a:pos x="159" y="119"/>
                </a:cxn>
                <a:cxn ang="0">
                  <a:pos x="148" y="141"/>
                </a:cxn>
                <a:cxn ang="0">
                  <a:pos x="133" y="156"/>
                </a:cxn>
                <a:cxn ang="0">
                  <a:pos x="96" y="174"/>
                </a:cxn>
                <a:cxn ang="0">
                  <a:pos x="48" y="193"/>
                </a:cxn>
                <a:cxn ang="0">
                  <a:pos x="0" y="211"/>
                </a:cxn>
                <a:cxn ang="0">
                  <a:pos x="0" y="215"/>
                </a:cxn>
                <a:cxn ang="0">
                  <a:pos x="48" y="200"/>
                </a:cxn>
                <a:cxn ang="0">
                  <a:pos x="100" y="178"/>
                </a:cxn>
                <a:cxn ang="0">
                  <a:pos x="133" y="156"/>
                </a:cxn>
                <a:cxn ang="0">
                  <a:pos x="148" y="141"/>
                </a:cxn>
                <a:cxn ang="0">
                  <a:pos x="155" y="122"/>
                </a:cxn>
              </a:cxnLst>
              <a:rect l="0" t="0" r="0" b="0"/>
              <a:pathLst>
                <a:path w="166" h="215">
                  <a:moveTo>
                    <a:pt x="159" y="122"/>
                  </a:moveTo>
                  <a:lnTo>
                    <a:pt x="166" y="115"/>
                  </a:lnTo>
                  <a:lnTo>
                    <a:pt x="166" y="100"/>
                  </a:lnTo>
                  <a:lnTo>
                    <a:pt x="166" y="78"/>
                  </a:lnTo>
                  <a:lnTo>
                    <a:pt x="155" y="63"/>
                  </a:lnTo>
                  <a:lnTo>
                    <a:pt x="144" y="48"/>
                  </a:lnTo>
                  <a:lnTo>
                    <a:pt x="111" y="23"/>
                  </a:lnTo>
                  <a:lnTo>
                    <a:pt x="78" y="15"/>
                  </a:lnTo>
                  <a:lnTo>
                    <a:pt x="4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4" y="8"/>
                  </a:lnTo>
                  <a:lnTo>
                    <a:pt x="78" y="19"/>
                  </a:lnTo>
                  <a:lnTo>
                    <a:pt x="111" y="30"/>
                  </a:lnTo>
                  <a:lnTo>
                    <a:pt x="141" y="52"/>
                  </a:lnTo>
                  <a:lnTo>
                    <a:pt x="155" y="71"/>
                  </a:lnTo>
                  <a:lnTo>
                    <a:pt x="159" y="85"/>
                  </a:lnTo>
                  <a:lnTo>
                    <a:pt x="166" y="100"/>
                  </a:lnTo>
                  <a:lnTo>
                    <a:pt x="159" y="119"/>
                  </a:lnTo>
                  <a:lnTo>
                    <a:pt x="159" y="119"/>
                  </a:lnTo>
                  <a:lnTo>
                    <a:pt x="148" y="141"/>
                  </a:lnTo>
                  <a:lnTo>
                    <a:pt x="133" y="156"/>
                  </a:lnTo>
                  <a:lnTo>
                    <a:pt x="96" y="174"/>
                  </a:lnTo>
                  <a:lnTo>
                    <a:pt x="48" y="193"/>
                  </a:lnTo>
                  <a:lnTo>
                    <a:pt x="0" y="211"/>
                  </a:lnTo>
                  <a:lnTo>
                    <a:pt x="0" y="215"/>
                  </a:lnTo>
                  <a:lnTo>
                    <a:pt x="48" y="200"/>
                  </a:lnTo>
                  <a:lnTo>
                    <a:pt x="100" y="178"/>
                  </a:lnTo>
                  <a:lnTo>
                    <a:pt x="133" y="156"/>
                  </a:lnTo>
                  <a:lnTo>
                    <a:pt x="148" y="141"/>
                  </a:lnTo>
                  <a:lnTo>
                    <a:pt x="155" y="122"/>
                  </a:lnTo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" name="図形 15"/>
            <p:cNvSpPr>
              <a:spLocks/>
            </p:cNvSpPr>
            <p:nvPr/>
          </p:nvSpPr>
          <p:spPr bwMode="auto">
            <a:xfrm>
              <a:off x="16865" y="4906922"/>
              <a:ext cx="159455" cy="187859"/>
            </a:xfrm>
            <a:custGeom>
              <a:avLst/>
              <a:gdLst/>
              <a:ahLst/>
              <a:cxnLst>
                <a:cxn ang="0">
                  <a:pos x="104" y="85"/>
                </a:cxn>
                <a:cxn ang="0">
                  <a:pos x="104" y="77"/>
                </a:cxn>
                <a:cxn ang="0">
                  <a:pos x="100" y="62"/>
                </a:cxn>
                <a:cxn ang="0">
                  <a:pos x="96" y="55"/>
                </a:cxn>
                <a:cxn ang="0">
                  <a:pos x="85" y="40"/>
                </a:cxn>
                <a:cxn ang="0">
                  <a:pos x="63" y="22"/>
                </a:cxn>
                <a:cxn ang="0">
                  <a:pos x="41" y="7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41" y="14"/>
                </a:cxn>
                <a:cxn ang="0">
                  <a:pos x="63" y="29"/>
                </a:cxn>
                <a:cxn ang="0">
                  <a:pos x="78" y="40"/>
                </a:cxn>
                <a:cxn ang="0">
                  <a:pos x="89" y="55"/>
                </a:cxn>
                <a:cxn ang="0">
                  <a:pos x="100" y="70"/>
                </a:cxn>
                <a:cxn ang="0">
                  <a:pos x="100" y="77"/>
                </a:cxn>
                <a:cxn ang="0">
                  <a:pos x="100" y="85"/>
                </a:cxn>
                <a:cxn ang="0">
                  <a:pos x="85" y="99"/>
                </a:cxn>
                <a:cxn ang="0">
                  <a:pos x="59" y="114"/>
                </a:cxn>
                <a:cxn ang="0">
                  <a:pos x="0" y="133"/>
                </a:cxn>
                <a:cxn ang="0">
                  <a:pos x="33" y="129"/>
                </a:cxn>
                <a:cxn ang="0">
                  <a:pos x="63" y="114"/>
                </a:cxn>
                <a:cxn ang="0">
                  <a:pos x="85" y="99"/>
                </a:cxn>
                <a:cxn ang="0">
                  <a:pos x="104" y="85"/>
                </a:cxn>
              </a:cxnLst>
              <a:rect l="0" t="0" r="0" b="0"/>
              <a:pathLst>
                <a:path w="104" h="133">
                  <a:moveTo>
                    <a:pt x="104" y="85"/>
                  </a:moveTo>
                  <a:lnTo>
                    <a:pt x="104" y="77"/>
                  </a:lnTo>
                  <a:lnTo>
                    <a:pt x="100" y="62"/>
                  </a:lnTo>
                  <a:lnTo>
                    <a:pt x="96" y="55"/>
                  </a:lnTo>
                  <a:lnTo>
                    <a:pt x="85" y="40"/>
                  </a:lnTo>
                  <a:lnTo>
                    <a:pt x="63" y="22"/>
                  </a:lnTo>
                  <a:lnTo>
                    <a:pt x="41" y="7"/>
                  </a:lnTo>
                  <a:lnTo>
                    <a:pt x="0" y="0"/>
                  </a:lnTo>
                  <a:lnTo>
                    <a:pt x="0" y="3"/>
                  </a:lnTo>
                  <a:lnTo>
                    <a:pt x="41" y="14"/>
                  </a:lnTo>
                  <a:lnTo>
                    <a:pt x="63" y="29"/>
                  </a:lnTo>
                  <a:lnTo>
                    <a:pt x="78" y="40"/>
                  </a:lnTo>
                  <a:lnTo>
                    <a:pt x="89" y="55"/>
                  </a:lnTo>
                  <a:lnTo>
                    <a:pt x="100" y="70"/>
                  </a:lnTo>
                  <a:lnTo>
                    <a:pt x="100" y="77"/>
                  </a:lnTo>
                  <a:lnTo>
                    <a:pt x="100" y="85"/>
                  </a:lnTo>
                  <a:lnTo>
                    <a:pt x="85" y="99"/>
                  </a:lnTo>
                  <a:lnTo>
                    <a:pt x="59" y="114"/>
                  </a:lnTo>
                  <a:lnTo>
                    <a:pt x="0" y="133"/>
                  </a:lnTo>
                  <a:lnTo>
                    <a:pt x="33" y="129"/>
                  </a:lnTo>
                  <a:lnTo>
                    <a:pt x="63" y="114"/>
                  </a:lnTo>
                  <a:lnTo>
                    <a:pt x="85" y="99"/>
                  </a:lnTo>
                  <a:lnTo>
                    <a:pt x="104" y="8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7" name="図形 16"/>
            <p:cNvSpPr>
              <a:spLocks/>
            </p:cNvSpPr>
            <p:nvPr/>
          </p:nvSpPr>
          <p:spPr bwMode="auto">
            <a:xfrm>
              <a:off x="3842256" y="5919663"/>
              <a:ext cx="317377" cy="166671"/>
            </a:xfrm>
            <a:custGeom>
              <a:avLst/>
              <a:gdLst/>
              <a:ahLst/>
              <a:cxnLst>
                <a:cxn ang="0">
                  <a:pos x="4" y="74"/>
                </a:cxn>
                <a:cxn ang="0">
                  <a:pos x="19" y="59"/>
                </a:cxn>
                <a:cxn ang="0">
                  <a:pos x="45" y="44"/>
                </a:cxn>
                <a:cxn ang="0">
                  <a:pos x="74" y="29"/>
                </a:cxn>
                <a:cxn ang="0">
                  <a:pos x="111" y="18"/>
                </a:cxn>
                <a:cxn ang="0">
                  <a:pos x="174" y="3"/>
                </a:cxn>
                <a:cxn ang="0">
                  <a:pos x="207" y="3"/>
                </a:cxn>
                <a:cxn ang="0">
                  <a:pos x="207" y="0"/>
                </a:cxn>
                <a:cxn ang="0">
                  <a:pos x="170" y="3"/>
                </a:cxn>
                <a:cxn ang="0">
                  <a:pos x="111" y="18"/>
                </a:cxn>
                <a:cxn ang="0">
                  <a:pos x="74" y="29"/>
                </a:cxn>
                <a:cxn ang="0">
                  <a:pos x="41" y="40"/>
                </a:cxn>
                <a:cxn ang="0">
                  <a:pos x="15" y="55"/>
                </a:cxn>
                <a:cxn ang="0">
                  <a:pos x="4" y="74"/>
                </a:cxn>
                <a:cxn ang="0">
                  <a:pos x="0" y="85"/>
                </a:cxn>
                <a:cxn ang="0">
                  <a:pos x="4" y="103"/>
                </a:cxn>
                <a:cxn ang="0">
                  <a:pos x="15" y="118"/>
                </a:cxn>
                <a:cxn ang="0">
                  <a:pos x="19" y="118"/>
                </a:cxn>
                <a:cxn ang="0">
                  <a:pos x="11" y="103"/>
                </a:cxn>
                <a:cxn ang="0">
                  <a:pos x="4" y="85"/>
                </a:cxn>
                <a:cxn ang="0">
                  <a:pos x="4" y="74"/>
                </a:cxn>
              </a:cxnLst>
              <a:rect l="0" t="0" r="0" b="0"/>
              <a:pathLst>
                <a:path w="207" h="118">
                  <a:moveTo>
                    <a:pt x="4" y="74"/>
                  </a:moveTo>
                  <a:lnTo>
                    <a:pt x="19" y="59"/>
                  </a:lnTo>
                  <a:lnTo>
                    <a:pt x="45" y="44"/>
                  </a:lnTo>
                  <a:lnTo>
                    <a:pt x="74" y="29"/>
                  </a:lnTo>
                  <a:lnTo>
                    <a:pt x="111" y="18"/>
                  </a:lnTo>
                  <a:lnTo>
                    <a:pt x="174" y="3"/>
                  </a:lnTo>
                  <a:lnTo>
                    <a:pt x="207" y="3"/>
                  </a:lnTo>
                  <a:lnTo>
                    <a:pt x="207" y="0"/>
                  </a:lnTo>
                  <a:lnTo>
                    <a:pt x="170" y="3"/>
                  </a:lnTo>
                  <a:lnTo>
                    <a:pt x="111" y="18"/>
                  </a:lnTo>
                  <a:lnTo>
                    <a:pt x="74" y="29"/>
                  </a:lnTo>
                  <a:lnTo>
                    <a:pt x="41" y="40"/>
                  </a:lnTo>
                  <a:lnTo>
                    <a:pt x="15" y="55"/>
                  </a:lnTo>
                  <a:lnTo>
                    <a:pt x="4" y="74"/>
                  </a:lnTo>
                  <a:lnTo>
                    <a:pt x="0" y="85"/>
                  </a:lnTo>
                  <a:lnTo>
                    <a:pt x="4" y="103"/>
                  </a:lnTo>
                  <a:lnTo>
                    <a:pt x="15" y="118"/>
                  </a:lnTo>
                  <a:lnTo>
                    <a:pt x="19" y="118"/>
                  </a:lnTo>
                  <a:lnTo>
                    <a:pt x="11" y="103"/>
                  </a:lnTo>
                  <a:lnTo>
                    <a:pt x="4" y="85"/>
                  </a:lnTo>
                  <a:lnTo>
                    <a:pt x="4" y="7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8" name="図形 17"/>
            <p:cNvSpPr>
              <a:spLocks/>
            </p:cNvSpPr>
            <p:nvPr/>
          </p:nvSpPr>
          <p:spPr bwMode="auto">
            <a:xfrm>
              <a:off x="16865" y="4984607"/>
              <a:ext cx="22998" cy="67799"/>
            </a:xfrm>
            <a:custGeom>
              <a:avLst/>
              <a:gdLst/>
              <a:ahLst/>
              <a:cxnLst>
                <a:cxn ang="0">
                  <a:pos x="15" y="22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7" y="22"/>
                </a:cxn>
                <a:cxn ang="0">
                  <a:pos x="7" y="33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4" y="48"/>
                </a:cxn>
                <a:cxn ang="0">
                  <a:pos x="7" y="33"/>
                </a:cxn>
                <a:cxn ang="0">
                  <a:pos x="15" y="22"/>
                </a:cxn>
              </a:cxnLst>
              <a:rect l="0" t="0" r="0" b="0"/>
              <a:pathLst>
                <a:path w="15" h="48">
                  <a:moveTo>
                    <a:pt x="15" y="22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7" y="22"/>
                  </a:lnTo>
                  <a:lnTo>
                    <a:pt x="7" y="33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7" y="33"/>
                  </a:lnTo>
                  <a:lnTo>
                    <a:pt x="15" y="22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9" name="図形 18"/>
            <p:cNvSpPr>
              <a:spLocks/>
            </p:cNvSpPr>
            <p:nvPr/>
          </p:nvSpPr>
          <p:spPr bwMode="auto">
            <a:xfrm>
              <a:off x="16865" y="5470497"/>
              <a:ext cx="159455" cy="261307"/>
            </a:xfrm>
            <a:custGeom>
              <a:avLst/>
              <a:gdLst/>
              <a:ahLst/>
              <a:cxnLst>
                <a:cxn ang="0">
                  <a:pos x="78" y="137"/>
                </a:cxn>
                <a:cxn ang="0">
                  <a:pos x="100" y="107"/>
                </a:cxn>
                <a:cxn ang="0">
                  <a:pos x="104" y="70"/>
                </a:cxn>
                <a:cxn ang="0">
                  <a:pos x="100" y="63"/>
                </a:cxn>
                <a:cxn ang="0">
                  <a:pos x="89" y="44"/>
                </a:cxn>
                <a:cxn ang="0">
                  <a:pos x="56" y="22"/>
                </a:cxn>
                <a:cxn ang="0">
                  <a:pos x="0" y="0"/>
                </a:cxn>
                <a:cxn ang="0">
                  <a:pos x="56" y="26"/>
                </a:cxn>
                <a:cxn ang="0">
                  <a:pos x="85" y="44"/>
                </a:cxn>
                <a:cxn ang="0">
                  <a:pos x="100" y="66"/>
                </a:cxn>
                <a:cxn ang="0">
                  <a:pos x="100" y="70"/>
                </a:cxn>
                <a:cxn ang="0">
                  <a:pos x="96" y="107"/>
                </a:cxn>
                <a:cxn ang="0">
                  <a:pos x="78" y="137"/>
                </a:cxn>
                <a:cxn ang="0">
                  <a:pos x="59" y="151"/>
                </a:cxn>
                <a:cxn ang="0">
                  <a:pos x="44" y="162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44" y="166"/>
                </a:cxn>
                <a:cxn ang="0">
                  <a:pos x="63" y="151"/>
                </a:cxn>
                <a:cxn ang="0">
                  <a:pos x="78" y="137"/>
                </a:cxn>
              </a:cxnLst>
              <a:rect l="0" t="0" r="0" b="0"/>
              <a:pathLst>
                <a:path w="104" h="185">
                  <a:moveTo>
                    <a:pt x="78" y="137"/>
                  </a:moveTo>
                  <a:lnTo>
                    <a:pt x="100" y="107"/>
                  </a:lnTo>
                  <a:lnTo>
                    <a:pt x="104" y="70"/>
                  </a:lnTo>
                  <a:lnTo>
                    <a:pt x="100" y="63"/>
                  </a:lnTo>
                  <a:lnTo>
                    <a:pt x="89" y="44"/>
                  </a:lnTo>
                  <a:lnTo>
                    <a:pt x="56" y="22"/>
                  </a:lnTo>
                  <a:lnTo>
                    <a:pt x="0" y="0"/>
                  </a:lnTo>
                  <a:lnTo>
                    <a:pt x="56" y="26"/>
                  </a:lnTo>
                  <a:lnTo>
                    <a:pt x="85" y="44"/>
                  </a:lnTo>
                  <a:lnTo>
                    <a:pt x="100" y="66"/>
                  </a:lnTo>
                  <a:lnTo>
                    <a:pt x="100" y="70"/>
                  </a:lnTo>
                  <a:lnTo>
                    <a:pt x="96" y="107"/>
                  </a:lnTo>
                  <a:lnTo>
                    <a:pt x="78" y="137"/>
                  </a:lnTo>
                  <a:lnTo>
                    <a:pt x="59" y="151"/>
                  </a:lnTo>
                  <a:lnTo>
                    <a:pt x="44" y="162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44" y="166"/>
                  </a:lnTo>
                  <a:lnTo>
                    <a:pt x="63" y="151"/>
                  </a:lnTo>
                  <a:lnTo>
                    <a:pt x="78" y="13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0" name="図形 19"/>
            <p:cNvSpPr>
              <a:spLocks/>
            </p:cNvSpPr>
            <p:nvPr/>
          </p:nvSpPr>
          <p:spPr bwMode="auto">
            <a:xfrm>
              <a:off x="16865" y="4817936"/>
              <a:ext cx="5067302" cy="1268398"/>
            </a:xfrm>
            <a:custGeom>
              <a:avLst/>
              <a:gdLst/>
              <a:ahLst/>
              <a:cxnLst>
                <a:cxn ang="0">
                  <a:pos x="2033" y="665"/>
                </a:cxn>
                <a:cxn ang="0">
                  <a:pos x="2103" y="332"/>
                </a:cxn>
                <a:cxn ang="0">
                  <a:pos x="1042" y="192"/>
                </a:cxn>
                <a:cxn ang="0">
                  <a:pos x="987" y="0"/>
                </a:cxn>
                <a:cxn ang="0">
                  <a:pos x="159" y="118"/>
                </a:cxn>
                <a:cxn ang="0">
                  <a:pos x="174" y="22"/>
                </a:cxn>
                <a:cxn ang="0">
                  <a:pos x="314" y="236"/>
                </a:cxn>
                <a:cxn ang="0">
                  <a:pos x="381" y="122"/>
                </a:cxn>
                <a:cxn ang="0">
                  <a:pos x="104" y="266"/>
                </a:cxn>
                <a:cxn ang="0">
                  <a:pos x="621" y="51"/>
                </a:cxn>
                <a:cxn ang="0">
                  <a:pos x="89" y="362"/>
                </a:cxn>
                <a:cxn ang="0">
                  <a:pos x="717" y="628"/>
                </a:cxn>
                <a:cxn ang="0">
                  <a:pos x="185" y="754"/>
                </a:cxn>
                <a:cxn ang="0">
                  <a:pos x="647" y="473"/>
                </a:cxn>
                <a:cxn ang="0">
                  <a:pos x="155" y="454"/>
                </a:cxn>
                <a:cxn ang="0">
                  <a:pos x="148" y="680"/>
                </a:cxn>
                <a:cxn ang="0">
                  <a:pos x="588" y="898"/>
                </a:cxn>
                <a:cxn ang="0">
                  <a:pos x="932" y="772"/>
                </a:cxn>
                <a:cxn ang="0">
                  <a:pos x="813" y="813"/>
                </a:cxn>
                <a:cxn ang="0">
                  <a:pos x="817" y="883"/>
                </a:cxn>
                <a:cxn ang="0">
                  <a:pos x="924" y="806"/>
                </a:cxn>
                <a:cxn ang="0">
                  <a:pos x="1028" y="809"/>
                </a:cxn>
                <a:cxn ang="0">
                  <a:pos x="1150" y="854"/>
                </a:cxn>
                <a:cxn ang="0">
                  <a:pos x="1209" y="865"/>
                </a:cxn>
                <a:cxn ang="0">
                  <a:pos x="1261" y="854"/>
                </a:cxn>
                <a:cxn ang="0">
                  <a:pos x="1309" y="839"/>
                </a:cxn>
                <a:cxn ang="0">
                  <a:pos x="1408" y="783"/>
                </a:cxn>
                <a:cxn ang="0">
                  <a:pos x="1567" y="757"/>
                </a:cxn>
                <a:cxn ang="0">
                  <a:pos x="1586" y="757"/>
                </a:cxn>
                <a:cxn ang="0">
                  <a:pos x="2170" y="595"/>
                </a:cxn>
                <a:cxn ang="0">
                  <a:pos x="2048" y="403"/>
                </a:cxn>
                <a:cxn ang="0">
                  <a:pos x="1490" y="717"/>
                </a:cxn>
                <a:cxn ang="0">
                  <a:pos x="1819" y="547"/>
                </a:cxn>
                <a:cxn ang="0">
                  <a:pos x="1379" y="358"/>
                </a:cxn>
                <a:cxn ang="0">
                  <a:pos x="1597" y="639"/>
                </a:cxn>
                <a:cxn ang="0">
                  <a:pos x="1967" y="547"/>
                </a:cxn>
                <a:cxn ang="0">
                  <a:pos x="1848" y="436"/>
                </a:cxn>
                <a:cxn ang="0">
                  <a:pos x="1386" y="377"/>
                </a:cxn>
                <a:cxn ang="0">
                  <a:pos x="2717" y="547"/>
                </a:cxn>
                <a:cxn ang="0">
                  <a:pos x="2410" y="373"/>
                </a:cxn>
                <a:cxn ang="0">
                  <a:pos x="2499" y="417"/>
                </a:cxn>
                <a:cxn ang="0">
                  <a:pos x="2303" y="617"/>
                </a:cxn>
                <a:cxn ang="0">
                  <a:pos x="2388" y="517"/>
                </a:cxn>
                <a:cxn ang="0">
                  <a:pos x="1911" y="373"/>
                </a:cxn>
                <a:cxn ang="0">
                  <a:pos x="1889" y="743"/>
                </a:cxn>
                <a:cxn ang="0">
                  <a:pos x="1645" y="787"/>
                </a:cxn>
                <a:cxn ang="0">
                  <a:pos x="1671" y="813"/>
                </a:cxn>
                <a:cxn ang="0">
                  <a:pos x="1715" y="857"/>
                </a:cxn>
                <a:cxn ang="0">
                  <a:pos x="1800" y="879"/>
                </a:cxn>
                <a:cxn ang="0">
                  <a:pos x="2022" y="876"/>
                </a:cxn>
                <a:cxn ang="0">
                  <a:pos x="2122" y="798"/>
                </a:cxn>
                <a:cxn ang="0">
                  <a:pos x="2296" y="842"/>
                </a:cxn>
                <a:cxn ang="0">
                  <a:pos x="2366" y="879"/>
                </a:cxn>
                <a:cxn ang="0">
                  <a:pos x="2429" y="854"/>
                </a:cxn>
                <a:cxn ang="0">
                  <a:pos x="2554" y="898"/>
                </a:cxn>
                <a:cxn ang="0">
                  <a:pos x="2606" y="842"/>
                </a:cxn>
                <a:cxn ang="0">
                  <a:pos x="2639" y="879"/>
                </a:cxn>
                <a:cxn ang="0">
                  <a:pos x="2676" y="879"/>
                </a:cxn>
                <a:cxn ang="0">
                  <a:pos x="2976" y="809"/>
                </a:cxn>
                <a:cxn ang="0">
                  <a:pos x="3027" y="824"/>
                </a:cxn>
                <a:cxn ang="0">
                  <a:pos x="3042" y="839"/>
                </a:cxn>
                <a:cxn ang="0">
                  <a:pos x="3264" y="850"/>
                </a:cxn>
                <a:cxn ang="0">
                  <a:pos x="3279" y="879"/>
                </a:cxn>
              </a:cxnLst>
              <a:rect l="0" t="0" r="0" b="0"/>
              <a:pathLst>
                <a:path w="3305" h="898">
                  <a:moveTo>
                    <a:pt x="3209" y="794"/>
                  </a:moveTo>
                  <a:lnTo>
                    <a:pt x="3131" y="780"/>
                  </a:lnTo>
                  <a:lnTo>
                    <a:pt x="3046" y="772"/>
                  </a:lnTo>
                  <a:lnTo>
                    <a:pt x="2928" y="769"/>
                  </a:lnTo>
                  <a:lnTo>
                    <a:pt x="2832" y="769"/>
                  </a:lnTo>
                  <a:lnTo>
                    <a:pt x="2514" y="780"/>
                  </a:lnTo>
                  <a:lnTo>
                    <a:pt x="2325" y="783"/>
                  </a:lnTo>
                  <a:lnTo>
                    <a:pt x="2188" y="787"/>
                  </a:lnTo>
                  <a:lnTo>
                    <a:pt x="2107" y="783"/>
                  </a:lnTo>
                  <a:lnTo>
                    <a:pt x="2092" y="783"/>
                  </a:lnTo>
                  <a:lnTo>
                    <a:pt x="2022" y="780"/>
                  </a:lnTo>
                  <a:lnTo>
                    <a:pt x="1978" y="772"/>
                  </a:lnTo>
                  <a:lnTo>
                    <a:pt x="1937" y="765"/>
                  </a:lnTo>
                  <a:lnTo>
                    <a:pt x="1907" y="754"/>
                  </a:lnTo>
                  <a:lnTo>
                    <a:pt x="1907" y="750"/>
                  </a:lnTo>
                  <a:lnTo>
                    <a:pt x="1904" y="750"/>
                  </a:lnTo>
                  <a:lnTo>
                    <a:pt x="1893" y="739"/>
                  </a:lnTo>
                  <a:lnTo>
                    <a:pt x="1889" y="728"/>
                  </a:lnTo>
                  <a:lnTo>
                    <a:pt x="1889" y="717"/>
                  </a:lnTo>
                  <a:lnTo>
                    <a:pt x="1896" y="713"/>
                  </a:lnTo>
                  <a:lnTo>
                    <a:pt x="1926" y="695"/>
                  </a:lnTo>
                  <a:lnTo>
                    <a:pt x="1989" y="672"/>
                  </a:lnTo>
                  <a:lnTo>
                    <a:pt x="2033" y="665"/>
                  </a:lnTo>
                  <a:lnTo>
                    <a:pt x="2089" y="654"/>
                  </a:lnTo>
                  <a:lnTo>
                    <a:pt x="2199" y="639"/>
                  </a:lnTo>
                  <a:lnTo>
                    <a:pt x="2403" y="613"/>
                  </a:lnTo>
                  <a:lnTo>
                    <a:pt x="2484" y="602"/>
                  </a:lnTo>
                  <a:lnTo>
                    <a:pt x="2565" y="595"/>
                  </a:lnTo>
                  <a:lnTo>
                    <a:pt x="2647" y="576"/>
                  </a:lnTo>
                  <a:lnTo>
                    <a:pt x="2650" y="576"/>
                  </a:lnTo>
                  <a:lnTo>
                    <a:pt x="2710" y="558"/>
                  </a:lnTo>
                  <a:lnTo>
                    <a:pt x="2732" y="547"/>
                  </a:lnTo>
                  <a:lnTo>
                    <a:pt x="2747" y="532"/>
                  </a:lnTo>
                  <a:lnTo>
                    <a:pt x="2765" y="513"/>
                  </a:lnTo>
                  <a:lnTo>
                    <a:pt x="2776" y="488"/>
                  </a:lnTo>
                  <a:lnTo>
                    <a:pt x="2776" y="473"/>
                  </a:lnTo>
                  <a:lnTo>
                    <a:pt x="2776" y="458"/>
                  </a:lnTo>
                  <a:lnTo>
                    <a:pt x="2765" y="447"/>
                  </a:lnTo>
                  <a:lnTo>
                    <a:pt x="2750" y="432"/>
                  </a:lnTo>
                  <a:lnTo>
                    <a:pt x="2732" y="417"/>
                  </a:lnTo>
                  <a:lnTo>
                    <a:pt x="2706" y="406"/>
                  </a:lnTo>
                  <a:lnTo>
                    <a:pt x="2636" y="384"/>
                  </a:lnTo>
                  <a:lnTo>
                    <a:pt x="2547" y="366"/>
                  </a:lnTo>
                  <a:lnTo>
                    <a:pt x="2480" y="362"/>
                  </a:lnTo>
                  <a:lnTo>
                    <a:pt x="2325" y="343"/>
                  </a:lnTo>
                  <a:lnTo>
                    <a:pt x="2103" y="332"/>
                  </a:lnTo>
                  <a:lnTo>
                    <a:pt x="1978" y="332"/>
                  </a:lnTo>
                  <a:lnTo>
                    <a:pt x="1852" y="332"/>
                  </a:lnTo>
                  <a:lnTo>
                    <a:pt x="1700" y="336"/>
                  </a:lnTo>
                  <a:lnTo>
                    <a:pt x="1405" y="347"/>
                  </a:lnTo>
                  <a:lnTo>
                    <a:pt x="1401" y="347"/>
                  </a:lnTo>
                  <a:lnTo>
                    <a:pt x="1305" y="347"/>
                  </a:lnTo>
                  <a:lnTo>
                    <a:pt x="1238" y="347"/>
                  </a:lnTo>
                  <a:lnTo>
                    <a:pt x="1198" y="343"/>
                  </a:lnTo>
                  <a:lnTo>
                    <a:pt x="1113" y="332"/>
                  </a:lnTo>
                  <a:lnTo>
                    <a:pt x="1109" y="332"/>
                  </a:lnTo>
                  <a:lnTo>
                    <a:pt x="1065" y="329"/>
                  </a:lnTo>
                  <a:lnTo>
                    <a:pt x="1013" y="318"/>
                  </a:lnTo>
                  <a:lnTo>
                    <a:pt x="972" y="303"/>
                  </a:lnTo>
                  <a:lnTo>
                    <a:pt x="943" y="288"/>
                  </a:lnTo>
                  <a:lnTo>
                    <a:pt x="939" y="288"/>
                  </a:lnTo>
                  <a:lnTo>
                    <a:pt x="932" y="277"/>
                  </a:lnTo>
                  <a:lnTo>
                    <a:pt x="928" y="266"/>
                  </a:lnTo>
                  <a:lnTo>
                    <a:pt x="928" y="251"/>
                  </a:lnTo>
                  <a:lnTo>
                    <a:pt x="928" y="244"/>
                  </a:lnTo>
                  <a:lnTo>
                    <a:pt x="943" y="225"/>
                  </a:lnTo>
                  <a:lnTo>
                    <a:pt x="972" y="207"/>
                  </a:lnTo>
                  <a:lnTo>
                    <a:pt x="1039" y="192"/>
                  </a:lnTo>
                  <a:lnTo>
                    <a:pt x="1042" y="192"/>
                  </a:lnTo>
                  <a:lnTo>
                    <a:pt x="1113" y="181"/>
                  </a:lnTo>
                  <a:lnTo>
                    <a:pt x="1168" y="181"/>
                  </a:lnTo>
                  <a:lnTo>
                    <a:pt x="1279" y="173"/>
                  </a:lnTo>
                  <a:lnTo>
                    <a:pt x="1294" y="173"/>
                  </a:lnTo>
                  <a:lnTo>
                    <a:pt x="1371" y="155"/>
                  </a:lnTo>
                  <a:lnTo>
                    <a:pt x="1442" y="148"/>
                  </a:lnTo>
                  <a:lnTo>
                    <a:pt x="1497" y="125"/>
                  </a:lnTo>
                  <a:lnTo>
                    <a:pt x="1516" y="118"/>
                  </a:lnTo>
                  <a:lnTo>
                    <a:pt x="1530" y="103"/>
                  </a:lnTo>
                  <a:lnTo>
                    <a:pt x="1542" y="81"/>
                  </a:lnTo>
                  <a:lnTo>
                    <a:pt x="1545" y="66"/>
                  </a:lnTo>
                  <a:lnTo>
                    <a:pt x="1542" y="48"/>
                  </a:lnTo>
                  <a:lnTo>
                    <a:pt x="1530" y="37"/>
                  </a:lnTo>
                  <a:lnTo>
                    <a:pt x="1516" y="26"/>
                  </a:lnTo>
                  <a:lnTo>
                    <a:pt x="1479" y="11"/>
                  </a:lnTo>
                  <a:lnTo>
                    <a:pt x="1427" y="0"/>
                  </a:lnTo>
                  <a:lnTo>
                    <a:pt x="1349" y="0"/>
                  </a:lnTo>
                  <a:lnTo>
                    <a:pt x="1338" y="0"/>
                  </a:lnTo>
                  <a:lnTo>
                    <a:pt x="1323" y="0"/>
                  </a:lnTo>
                  <a:lnTo>
                    <a:pt x="1275" y="0"/>
                  </a:lnTo>
                  <a:lnTo>
                    <a:pt x="1268" y="0"/>
                  </a:lnTo>
                  <a:lnTo>
                    <a:pt x="1002" y="0"/>
                  </a:lnTo>
                  <a:lnTo>
                    <a:pt x="987" y="0"/>
                  </a:lnTo>
                  <a:lnTo>
                    <a:pt x="854" y="0"/>
                  </a:lnTo>
                  <a:lnTo>
                    <a:pt x="843" y="0"/>
                  </a:lnTo>
                  <a:lnTo>
                    <a:pt x="813" y="0"/>
                  </a:lnTo>
                  <a:lnTo>
                    <a:pt x="706" y="0"/>
                  </a:lnTo>
                  <a:lnTo>
                    <a:pt x="691" y="0"/>
                  </a:lnTo>
                  <a:lnTo>
                    <a:pt x="351" y="7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0" y="14"/>
                  </a:lnTo>
                  <a:lnTo>
                    <a:pt x="44" y="26"/>
                  </a:lnTo>
                  <a:lnTo>
                    <a:pt x="48" y="37"/>
                  </a:lnTo>
                  <a:lnTo>
                    <a:pt x="41" y="48"/>
                  </a:lnTo>
                  <a:lnTo>
                    <a:pt x="30" y="51"/>
                  </a:lnTo>
                  <a:lnTo>
                    <a:pt x="19" y="51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44" y="63"/>
                  </a:lnTo>
                  <a:lnTo>
                    <a:pt x="85" y="66"/>
                  </a:lnTo>
                  <a:lnTo>
                    <a:pt x="85" y="70"/>
                  </a:lnTo>
                  <a:lnTo>
                    <a:pt x="89" y="70"/>
                  </a:lnTo>
                  <a:lnTo>
                    <a:pt x="118" y="81"/>
                  </a:lnTo>
                  <a:lnTo>
                    <a:pt x="144" y="96"/>
                  </a:lnTo>
                  <a:lnTo>
                    <a:pt x="159" y="118"/>
                  </a:lnTo>
                  <a:lnTo>
                    <a:pt x="166" y="133"/>
                  </a:lnTo>
                  <a:lnTo>
                    <a:pt x="166" y="151"/>
                  </a:lnTo>
                  <a:lnTo>
                    <a:pt x="155" y="166"/>
                  </a:lnTo>
                  <a:lnTo>
                    <a:pt x="133" y="181"/>
                  </a:lnTo>
                  <a:lnTo>
                    <a:pt x="104" y="196"/>
                  </a:lnTo>
                  <a:lnTo>
                    <a:pt x="70" y="207"/>
                  </a:lnTo>
                  <a:lnTo>
                    <a:pt x="0" y="218"/>
                  </a:lnTo>
                  <a:lnTo>
                    <a:pt x="70" y="210"/>
                  </a:lnTo>
                  <a:lnTo>
                    <a:pt x="104" y="203"/>
                  </a:lnTo>
                  <a:lnTo>
                    <a:pt x="133" y="188"/>
                  </a:lnTo>
                  <a:lnTo>
                    <a:pt x="155" y="173"/>
                  </a:lnTo>
                  <a:lnTo>
                    <a:pt x="166" y="151"/>
                  </a:lnTo>
                  <a:lnTo>
                    <a:pt x="170" y="133"/>
                  </a:lnTo>
                  <a:lnTo>
                    <a:pt x="159" y="111"/>
                  </a:lnTo>
                  <a:lnTo>
                    <a:pt x="148" y="92"/>
                  </a:lnTo>
                  <a:lnTo>
                    <a:pt x="126" y="81"/>
                  </a:lnTo>
                  <a:lnTo>
                    <a:pt x="104" y="70"/>
                  </a:lnTo>
                  <a:lnTo>
                    <a:pt x="159" y="63"/>
                  </a:lnTo>
                  <a:lnTo>
                    <a:pt x="185" y="55"/>
                  </a:lnTo>
                  <a:lnTo>
                    <a:pt x="189" y="51"/>
                  </a:lnTo>
                  <a:lnTo>
                    <a:pt x="196" y="40"/>
                  </a:lnTo>
                  <a:lnTo>
                    <a:pt x="196" y="33"/>
                  </a:lnTo>
                  <a:lnTo>
                    <a:pt x="174" y="22"/>
                  </a:lnTo>
                  <a:lnTo>
                    <a:pt x="141" y="7"/>
                  </a:lnTo>
                  <a:lnTo>
                    <a:pt x="351" y="11"/>
                  </a:lnTo>
                  <a:lnTo>
                    <a:pt x="385" y="7"/>
                  </a:lnTo>
                  <a:lnTo>
                    <a:pt x="385" y="11"/>
                  </a:lnTo>
                  <a:lnTo>
                    <a:pt x="414" y="14"/>
                  </a:lnTo>
                  <a:lnTo>
                    <a:pt x="425" y="26"/>
                  </a:lnTo>
                  <a:lnTo>
                    <a:pt x="414" y="37"/>
                  </a:lnTo>
                  <a:lnTo>
                    <a:pt x="396" y="40"/>
                  </a:lnTo>
                  <a:lnTo>
                    <a:pt x="377" y="48"/>
                  </a:lnTo>
                  <a:lnTo>
                    <a:pt x="336" y="48"/>
                  </a:lnTo>
                  <a:lnTo>
                    <a:pt x="285" y="51"/>
                  </a:lnTo>
                  <a:lnTo>
                    <a:pt x="281" y="51"/>
                  </a:lnTo>
                  <a:lnTo>
                    <a:pt x="311" y="63"/>
                  </a:lnTo>
                  <a:lnTo>
                    <a:pt x="336" y="70"/>
                  </a:lnTo>
                  <a:lnTo>
                    <a:pt x="377" y="96"/>
                  </a:lnTo>
                  <a:lnTo>
                    <a:pt x="396" y="118"/>
                  </a:lnTo>
                  <a:lnTo>
                    <a:pt x="407" y="125"/>
                  </a:lnTo>
                  <a:lnTo>
                    <a:pt x="410" y="148"/>
                  </a:lnTo>
                  <a:lnTo>
                    <a:pt x="399" y="173"/>
                  </a:lnTo>
                  <a:lnTo>
                    <a:pt x="392" y="188"/>
                  </a:lnTo>
                  <a:lnTo>
                    <a:pt x="381" y="203"/>
                  </a:lnTo>
                  <a:lnTo>
                    <a:pt x="351" y="221"/>
                  </a:lnTo>
                  <a:lnTo>
                    <a:pt x="314" y="236"/>
                  </a:lnTo>
                  <a:lnTo>
                    <a:pt x="274" y="244"/>
                  </a:lnTo>
                  <a:lnTo>
                    <a:pt x="311" y="233"/>
                  </a:lnTo>
                  <a:lnTo>
                    <a:pt x="340" y="218"/>
                  </a:lnTo>
                  <a:lnTo>
                    <a:pt x="362" y="203"/>
                  </a:lnTo>
                  <a:lnTo>
                    <a:pt x="377" y="181"/>
                  </a:lnTo>
                  <a:lnTo>
                    <a:pt x="392" y="151"/>
                  </a:lnTo>
                  <a:lnTo>
                    <a:pt x="396" y="148"/>
                  </a:lnTo>
                  <a:lnTo>
                    <a:pt x="385" y="122"/>
                  </a:lnTo>
                  <a:lnTo>
                    <a:pt x="366" y="96"/>
                  </a:lnTo>
                  <a:lnTo>
                    <a:pt x="344" y="81"/>
                  </a:lnTo>
                  <a:lnTo>
                    <a:pt x="322" y="66"/>
                  </a:lnTo>
                  <a:lnTo>
                    <a:pt x="274" y="51"/>
                  </a:lnTo>
                  <a:lnTo>
                    <a:pt x="251" y="48"/>
                  </a:lnTo>
                  <a:lnTo>
                    <a:pt x="229" y="40"/>
                  </a:lnTo>
                  <a:lnTo>
                    <a:pt x="196" y="48"/>
                  </a:lnTo>
                  <a:lnTo>
                    <a:pt x="200" y="48"/>
                  </a:lnTo>
                  <a:lnTo>
                    <a:pt x="229" y="48"/>
                  </a:lnTo>
                  <a:lnTo>
                    <a:pt x="251" y="51"/>
                  </a:lnTo>
                  <a:lnTo>
                    <a:pt x="270" y="55"/>
                  </a:lnTo>
                  <a:lnTo>
                    <a:pt x="314" y="70"/>
                  </a:lnTo>
                  <a:lnTo>
                    <a:pt x="340" y="81"/>
                  </a:lnTo>
                  <a:lnTo>
                    <a:pt x="366" y="103"/>
                  </a:lnTo>
                  <a:lnTo>
                    <a:pt x="381" y="122"/>
                  </a:lnTo>
                  <a:lnTo>
                    <a:pt x="392" y="148"/>
                  </a:lnTo>
                  <a:lnTo>
                    <a:pt x="385" y="151"/>
                  </a:lnTo>
                  <a:lnTo>
                    <a:pt x="370" y="181"/>
                  </a:lnTo>
                  <a:lnTo>
                    <a:pt x="355" y="203"/>
                  </a:lnTo>
                  <a:lnTo>
                    <a:pt x="329" y="218"/>
                  </a:lnTo>
                  <a:lnTo>
                    <a:pt x="296" y="233"/>
                  </a:lnTo>
                  <a:lnTo>
                    <a:pt x="255" y="244"/>
                  </a:lnTo>
                  <a:lnTo>
                    <a:pt x="255" y="247"/>
                  </a:lnTo>
                  <a:lnTo>
                    <a:pt x="104" y="266"/>
                  </a:lnTo>
                  <a:lnTo>
                    <a:pt x="74" y="273"/>
                  </a:lnTo>
                  <a:lnTo>
                    <a:pt x="74" y="266"/>
                  </a:lnTo>
                  <a:lnTo>
                    <a:pt x="44" y="273"/>
                  </a:lnTo>
                  <a:lnTo>
                    <a:pt x="0" y="277"/>
                  </a:lnTo>
                  <a:lnTo>
                    <a:pt x="0" y="281"/>
                  </a:lnTo>
                  <a:lnTo>
                    <a:pt x="44" y="277"/>
                  </a:lnTo>
                  <a:lnTo>
                    <a:pt x="56" y="273"/>
                  </a:lnTo>
                  <a:lnTo>
                    <a:pt x="26" y="281"/>
                  </a:lnTo>
                  <a:lnTo>
                    <a:pt x="0" y="295"/>
                  </a:lnTo>
                  <a:lnTo>
                    <a:pt x="0" y="303"/>
                  </a:lnTo>
                  <a:lnTo>
                    <a:pt x="4" y="303"/>
                  </a:lnTo>
                  <a:lnTo>
                    <a:pt x="4" y="295"/>
                  </a:lnTo>
                  <a:lnTo>
                    <a:pt x="48" y="281"/>
                  </a:lnTo>
                  <a:lnTo>
                    <a:pt x="104" y="266"/>
                  </a:lnTo>
                  <a:lnTo>
                    <a:pt x="470" y="221"/>
                  </a:lnTo>
                  <a:lnTo>
                    <a:pt x="507" y="218"/>
                  </a:lnTo>
                  <a:lnTo>
                    <a:pt x="510" y="218"/>
                  </a:lnTo>
                  <a:lnTo>
                    <a:pt x="547" y="207"/>
                  </a:lnTo>
                  <a:lnTo>
                    <a:pt x="588" y="192"/>
                  </a:lnTo>
                  <a:lnTo>
                    <a:pt x="606" y="181"/>
                  </a:lnTo>
                  <a:lnTo>
                    <a:pt x="617" y="166"/>
                  </a:lnTo>
                  <a:lnTo>
                    <a:pt x="628" y="151"/>
                  </a:lnTo>
                  <a:lnTo>
                    <a:pt x="628" y="140"/>
                  </a:lnTo>
                  <a:lnTo>
                    <a:pt x="632" y="133"/>
                  </a:lnTo>
                  <a:lnTo>
                    <a:pt x="628" y="118"/>
                  </a:lnTo>
                  <a:lnTo>
                    <a:pt x="617" y="103"/>
                  </a:lnTo>
                  <a:lnTo>
                    <a:pt x="603" y="85"/>
                  </a:lnTo>
                  <a:lnTo>
                    <a:pt x="566" y="66"/>
                  </a:lnTo>
                  <a:lnTo>
                    <a:pt x="518" y="55"/>
                  </a:lnTo>
                  <a:lnTo>
                    <a:pt x="447" y="48"/>
                  </a:lnTo>
                  <a:lnTo>
                    <a:pt x="451" y="48"/>
                  </a:lnTo>
                  <a:lnTo>
                    <a:pt x="477" y="40"/>
                  </a:lnTo>
                  <a:lnTo>
                    <a:pt x="477" y="48"/>
                  </a:lnTo>
                  <a:lnTo>
                    <a:pt x="484" y="40"/>
                  </a:lnTo>
                  <a:lnTo>
                    <a:pt x="525" y="40"/>
                  </a:lnTo>
                  <a:lnTo>
                    <a:pt x="580" y="40"/>
                  </a:lnTo>
                  <a:lnTo>
                    <a:pt x="621" y="51"/>
                  </a:lnTo>
                  <a:lnTo>
                    <a:pt x="658" y="66"/>
                  </a:lnTo>
                  <a:lnTo>
                    <a:pt x="677" y="77"/>
                  </a:lnTo>
                  <a:lnTo>
                    <a:pt x="688" y="92"/>
                  </a:lnTo>
                  <a:lnTo>
                    <a:pt x="699" y="103"/>
                  </a:lnTo>
                  <a:lnTo>
                    <a:pt x="706" y="118"/>
                  </a:lnTo>
                  <a:lnTo>
                    <a:pt x="702" y="148"/>
                  </a:lnTo>
                  <a:lnTo>
                    <a:pt x="688" y="166"/>
                  </a:lnTo>
                  <a:lnTo>
                    <a:pt x="673" y="188"/>
                  </a:lnTo>
                  <a:lnTo>
                    <a:pt x="636" y="207"/>
                  </a:lnTo>
                  <a:lnTo>
                    <a:pt x="595" y="218"/>
                  </a:lnTo>
                  <a:lnTo>
                    <a:pt x="558" y="225"/>
                  </a:lnTo>
                  <a:lnTo>
                    <a:pt x="484" y="236"/>
                  </a:lnTo>
                  <a:lnTo>
                    <a:pt x="455" y="236"/>
                  </a:lnTo>
                  <a:lnTo>
                    <a:pt x="381" y="244"/>
                  </a:lnTo>
                  <a:lnTo>
                    <a:pt x="311" y="258"/>
                  </a:lnTo>
                  <a:lnTo>
                    <a:pt x="255" y="258"/>
                  </a:lnTo>
                  <a:lnTo>
                    <a:pt x="185" y="273"/>
                  </a:lnTo>
                  <a:lnTo>
                    <a:pt x="141" y="288"/>
                  </a:lnTo>
                  <a:lnTo>
                    <a:pt x="111" y="306"/>
                  </a:lnTo>
                  <a:lnTo>
                    <a:pt x="96" y="321"/>
                  </a:lnTo>
                  <a:lnTo>
                    <a:pt x="89" y="336"/>
                  </a:lnTo>
                  <a:lnTo>
                    <a:pt x="89" y="351"/>
                  </a:lnTo>
                  <a:lnTo>
                    <a:pt x="89" y="362"/>
                  </a:lnTo>
                  <a:lnTo>
                    <a:pt x="100" y="377"/>
                  </a:lnTo>
                  <a:lnTo>
                    <a:pt x="111" y="392"/>
                  </a:lnTo>
                  <a:lnTo>
                    <a:pt x="133" y="406"/>
                  </a:lnTo>
                  <a:lnTo>
                    <a:pt x="159" y="417"/>
                  </a:lnTo>
                  <a:lnTo>
                    <a:pt x="218" y="436"/>
                  </a:lnTo>
                  <a:lnTo>
                    <a:pt x="296" y="447"/>
                  </a:lnTo>
                  <a:lnTo>
                    <a:pt x="433" y="458"/>
                  </a:lnTo>
                  <a:lnTo>
                    <a:pt x="495" y="462"/>
                  </a:lnTo>
                  <a:lnTo>
                    <a:pt x="521" y="462"/>
                  </a:lnTo>
                  <a:lnTo>
                    <a:pt x="702" y="477"/>
                  </a:lnTo>
                  <a:lnTo>
                    <a:pt x="743" y="484"/>
                  </a:lnTo>
                  <a:lnTo>
                    <a:pt x="776" y="491"/>
                  </a:lnTo>
                  <a:lnTo>
                    <a:pt x="854" y="513"/>
                  </a:lnTo>
                  <a:lnTo>
                    <a:pt x="887" y="528"/>
                  </a:lnTo>
                  <a:lnTo>
                    <a:pt x="909" y="539"/>
                  </a:lnTo>
                  <a:lnTo>
                    <a:pt x="917" y="547"/>
                  </a:lnTo>
                  <a:lnTo>
                    <a:pt x="924" y="558"/>
                  </a:lnTo>
                  <a:lnTo>
                    <a:pt x="917" y="573"/>
                  </a:lnTo>
                  <a:lnTo>
                    <a:pt x="902" y="584"/>
                  </a:lnTo>
                  <a:lnTo>
                    <a:pt x="876" y="595"/>
                  </a:lnTo>
                  <a:lnTo>
                    <a:pt x="799" y="617"/>
                  </a:lnTo>
                  <a:lnTo>
                    <a:pt x="728" y="628"/>
                  </a:lnTo>
                  <a:lnTo>
                    <a:pt x="717" y="628"/>
                  </a:lnTo>
                  <a:lnTo>
                    <a:pt x="658" y="632"/>
                  </a:lnTo>
                  <a:lnTo>
                    <a:pt x="628" y="639"/>
                  </a:lnTo>
                  <a:lnTo>
                    <a:pt x="462" y="658"/>
                  </a:lnTo>
                  <a:lnTo>
                    <a:pt x="385" y="672"/>
                  </a:lnTo>
                  <a:lnTo>
                    <a:pt x="325" y="687"/>
                  </a:lnTo>
                  <a:lnTo>
                    <a:pt x="285" y="702"/>
                  </a:lnTo>
                  <a:lnTo>
                    <a:pt x="259" y="717"/>
                  </a:lnTo>
                  <a:lnTo>
                    <a:pt x="244" y="735"/>
                  </a:lnTo>
                  <a:lnTo>
                    <a:pt x="240" y="754"/>
                  </a:lnTo>
                  <a:lnTo>
                    <a:pt x="240" y="757"/>
                  </a:lnTo>
                  <a:lnTo>
                    <a:pt x="251" y="772"/>
                  </a:lnTo>
                  <a:lnTo>
                    <a:pt x="266" y="794"/>
                  </a:lnTo>
                  <a:lnTo>
                    <a:pt x="292" y="809"/>
                  </a:lnTo>
                  <a:lnTo>
                    <a:pt x="322" y="824"/>
                  </a:lnTo>
                  <a:lnTo>
                    <a:pt x="385" y="839"/>
                  </a:lnTo>
                  <a:lnTo>
                    <a:pt x="447" y="850"/>
                  </a:lnTo>
                  <a:lnTo>
                    <a:pt x="381" y="842"/>
                  </a:lnTo>
                  <a:lnTo>
                    <a:pt x="292" y="824"/>
                  </a:lnTo>
                  <a:lnTo>
                    <a:pt x="251" y="813"/>
                  </a:lnTo>
                  <a:lnTo>
                    <a:pt x="214" y="794"/>
                  </a:lnTo>
                  <a:lnTo>
                    <a:pt x="196" y="772"/>
                  </a:lnTo>
                  <a:lnTo>
                    <a:pt x="185" y="757"/>
                  </a:lnTo>
                  <a:lnTo>
                    <a:pt x="185" y="754"/>
                  </a:lnTo>
                  <a:lnTo>
                    <a:pt x="185" y="743"/>
                  </a:lnTo>
                  <a:lnTo>
                    <a:pt x="189" y="728"/>
                  </a:lnTo>
                  <a:lnTo>
                    <a:pt x="200" y="717"/>
                  </a:lnTo>
                  <a:lnTo>
                    <a:pt x="218" y="702"/>
                  </a:lnTo>
                  <a:lnTo>
                    <a:pt x="244" y="687"/>
                  </a:lnTo>
                  <a:lnTo>
                    <a:pt x="281" y="680"/>
                  </a:lnTo>
                  <a:lnTo>
                    <a:pt x="329" y="669"/>
                  </a:lnTo>
                  <a:lnTo>
                    <a:pt x="425" y="658"/>
                  </a:lnTo>
                  <a:lnTo>
                    <a:pt x="592" y="632"/>
                  </a:lnTo>
                  <a:lnTo>
                    <a:pt x="628" y="628"/>
                  </a:lnTo>
                  <a:lnTo>
                    <a:pt x="699" y="617"/>
                  </a:lnTo>
                  <a:lnTo>
                    <a:pt x="776" y="602"/>
                  </a:lnTo>
                  <a:lnTo>
                    <a:pt x="806" y="587"/>
                  </a:lnTo>
                  <a:lnTo>
                    <a:pt x="824" y="573"/>
                  </a:lnTo>
                  <a:lnTo>
                    <a:pt x="828" y="562"/>
                  </a:lnTo>
                  <a:lnTo>
                    <a:pt x="828" y="554"/>
                  </a:lnTo>
                  <a:lnTo>
                    <a:pt x="824" y="539"/>
                  </a:lnTo>
                  <a:lnTo>
                    <a:pt x="817" y="525"/>
                  </a:lnTo>
                  <a:lnTo>
                    <a:pt x="791" y="506"/>
                  </a:lnTo>
                  <a:lnTo>
                    <a:pt x="758" y="491"/>
                  </a:lnTo>
                  <a:lnTo>
                    <a:pt x="714" y="488"/>
                  </a:lnTo>
                  <a:lnTo>
                    <a:pt x="677" y="477"/>
                  </a:lnTo>
                  <a:lnTo>
                    <a:pt x="647" y="473"/>
                  </a:lnTo>
                  <a:lnTo>
                    <a:pt x="610" y="473"/>
                  </a:lnTo>
                  <a:lnTo>
                    <a:pt x="562" y="469"/>
                  </a:lnTo>
                  <a:lnTo>
                    <a:pt x="425" y="469"/>
                  </a:lnTo>
                  <a:lnTo>
                    <a:pt x="336" y="469"/>
                  </a:lnTo>
                  <a:lnTo>
                    <a:pt x="300" y="462"/>
                  </a:lnTo>
                  <a:lnTo>
                    <a:pt x="240" y="458"/>
                  </a:lnTo>
                  <a:lnTo>
                    <a:pt x="144" y="443"/>
                  </a:lnTo>
                  <a:lnTo>
                    <a:pt x="63" y="421"/>
                  </a:lnTo>
                  <a:lnTo>
                    <a:pt x="30" y="406"/>
                  </a:lnTo>
                  <a:lnTo>
                    <a:pt x="0" y="392"/>
                  </a:lnTo>
                  <a:lnTo>
                    <a:pt x="0" y="399"/>
                  </a:lnTo>
                  <a:lnTo>
                    <a:pt x="41" y="417"/>
                  </a:lnTo>
                  <a:lnTo>
                    <a:pt x="89" y="432"/>
                  </a:lnTo>
                  <a:lnTo>
                    <a:pt x="189" y="454"/>
                  </a:lnTo>
                  <a:lnTo>
                    <a:pt x="100" y="447"/>
                  </a:lnTo>
                  <a:lnTo>
                    <a:pt x="48" y="432"/>
                  </a:lnTo>
                  <a:lnTo>
                    <a:pt x="0" y="417"/>
                  </a:lnTo>
                  <a:lnTo>
                    <a:pt x="0" y="421"/>
                  </a:lnTo>
                  <a:lnTo>
                    <a:pt x="59" y="443"/>
                  </a:lnTo>
                  <a:lnTo>
                    <a:pt x="0" y="428"/>
                  </a:lnTo>
                  <a:lnTo>
                    <a:pt x="0" y="432"/>
                  </a:lnTo>
                  <a:lnTo>
                    <a:pt x="74" y="447"/>
                  </a:lnTo>
                  <a:lnTo>
                    <a:pt x="155" y="454"/>
                  </a:lnTo>
                  <a:lnTo>
                    <a:pt x="96" y="454"/>
                  </a:lnTo>
                  <a:lnTo>
                    <a:pt x="0" y="443"/>
                  </a:lnTo>
                  <a:lnTo>
                    <a:pt x="41" y="454"/>
                  </a:lnTo>
                  <a:lnTo>
                    <a:pt x="0" y="447"/>
                  </a:lnTo>
                  <a:lnTo>
                    <a:pt x="0" y="454"/>
                  </a:lnTo>
                  <a:lnTo>
                    <a:pt x="48" y="454"/>
                  </a:lnTo>
                  <a:lnTo>
                    <a:pt x="111" y="462"/>
                  </a:lnTo>
                  <a:lnTo>
                    <a:pt x="144" y="473"/>
                  </a:lnTo>
                  <a:lnTo>
                    <a:pt x="181" y="488"/>
                  </a:lnTo>
                  <a:lnTo>
                    <a:pt x="203" y="502"/>
                  </a:lnTo>
                  <a:lnTo>
                    <a:pt x="229" y="528"/>
                  </a:lnTo>
                  <a:lnTo>
                    <a:pt x="237" y="543"/>
                  </a:lnTo>
                  <a:lnTo>
                    <a:pt x="237" y="562"/>
                  </a:lnTo>
                  <a:lnTo>
                    <a:pt x="229" y="576"/>
                  </a:lnTo>
                  <a:lnTo>
                    <a:pt x="211" y="602"/>
                  </a:lnTo>
                  <a:lnTo>
                    <a:pt x="181" y="624"/>
                  </a:lnTo>
                  <a:lnTo>
                    <a:pt x="118" y="643"/>
                  </a:lnTo>
                  <a:lnTo>
                    <a:pt x="63" y="658"/>
                  </a:lnTo>
                  <a:lnTo>
                    <a:pt x="0" y="669"/>
                  </a:lnTo>
                  <a:lnTo>
                    <a:pt x="0" y="680"/>
                  </a:lnTo>
                  <a:lnTo>
                    <a:pt x="85" y="672"/>
                  </a:lnTo>
                  <a:lnTo>
                    <a:pt x="155" y="672"/>
                  </a:lnTo>
                  <a:lnTo>
                    <a:pt x="148" y="680"/>
                  </a:lnTo>
                  <a:lnTo>
                    <a:pt x="63" y="680"/>
                  </a:lnTo>
                  <a:lnTo>
                    <a:pt x="26" y="684"/>
                  </a:lnTo>
                  <a:lnTo>
                    <a:pt x="0" y="684"/>
                  </a:lnTo>
                  <a:lnTo>
                    <a:pt x="0" y="687"/>
                  </a:lnTo>
                  <a:lnTo>
                    <a:pt x="26" y="687"/>
                  </a:lnTo>
                  <a:lnTo>
                    <a:pt x="59" y="684"/>
                  </a:lnTo>
                  <a:lnTo>
                    <a:pt x="141" y="680"/>
                  </a:lnTo>
                  <a:lnTo>
                    <a:pt x="89" y="702"/>
                  </a:lnTo>
                  <a:lnTo>
                    <a:pt x="63" y="724"/>
                  </a:lnTo>
                  <a:lnTo>
                    <a:pt x="48" y="739"/>
                  </a:lnTo>
                  <a:lnTo>
                    <a:pt x="44" y="750"/>
                  </a:lnTo>
                  <a:lnTo>
                    <a:pt x="44" y="757"/>
                  </a:lnTo>
                  <a:lnTo>
                    <a:pt x="56" y="765"/>
                  </a:lnTo>
                  <a:lnTo>
                    <a:pt x="74" y="783"/>
                  </a:lnTo>
                  <a:lnTo>
                    <a:pt x="104" y="798"/>
                  </a:lnTo>
                  <a:lnTo>
                    <a:pt x="141" y="820"/>
                  </a:lnTo>
                  <a:lnTo>
                    <a:pt x="211" y="839"/>
                  </a:lnTo>
                  <a:lnTo>
                    <a:pt x="244" y="850"/>
                  </a:lnTo>
                  <a:lnTo>
                    <a:pt x="325" y="868"/>
                  </a:lnTo>
                  <a:lnTo>
                    <a:pt x="421" y="879"/>
                  </a:lnTo>
                  <a:lnTo>
                    <a:pt x="518" y="883"/>
                  </a:lnTo>
                  <a:lnTo>
                    <a:pt x="603" y="891"/>
                  </a:lnTo>
                  <a:lnTo>
                    <a:pt x="588" y="898"/>
                  </a:lnTo>
                  <a:lnTo>
                    <a:pt x="592" y="898"/>
                  </a:lnTo>
                  <a:lnTo>
                    <a:pt x="606" y="891"/>
                  </a:lnTo>
                  <a:lnTo>
                    <a:pt x="610" y="891"/>
                  </a:lnTo>
                  <a:lnTo>
                    <a:pt x="628" y="898"/>
                  </a:lnTo>
                  <a:lnTo>
                    <a:pt x="636" y="898"/>
                  </a:lnTo>
                  <a:lnTo>
                    <a:pt x="617" y="891"/>
                  </a:lnTo>
                  <a:lnTo>
                    <a:pt x="665" y="891"/>
                  </a:lnTo>
                  <a:lnTo>
                    <a:pt x="665" y="883"/>
                  </a:lnTo>
                  <a:lnTo>
                    <a:pt x="673" y="898"/>
                  </a:lnTo>
                  <a:lnTo>
                    <a:pt x="677" y="898"/>
                  </a:lnTo>
                  <a:lnTo>
                    <a:pt x="673" y="891"/>
                  </a:lnTo>
                  <a:lnTo>
                    <a:pt x="673" y="876"/>
                  </a:lnTo>
                  <a:lnTo>
                    <a:pt x="677" y="857"/>
                  </a:lnTo>
                  <a:lnTo>
                    <a:pt x="680" y="839"/>
                  </a:lnTo>
                  <a:lnTo>
                    <a:pt x="714" y="824"/>
                  </a:lnTo>
                  <a:lnTo>
                    <a:pt x="747" y="809"/>
                  </a:lnTo>
                  <a:lnTo>
                    <a:pt x="773" y="806"/>
                  </a:lnTo>
                  <a:lnTo>
                    <a:pt x="832" y="783"/>
                  </a:lnTo>
                  <a:lnTo>
                    <a:pt x="839" y="787"/>
                  </a:lnTo>
                  <a:lnTo>
                    <a:pt x="843" y="783"/>
                  </a:lnTo>
                  <a:lnTo>
                    <a:pt x="876" y="780"/>
                  </a:lnTo>
                  <a:lnTo>
                    <a:pt x="884" y="780"/>
                  </a:lnTo>
                  <a:lnTo>
                    <a:pt x="932" y="772"/>
                  </a:lnTo>
                  <a:lnTo>
                    <a:pt x="998" y="780"/>
                  </a:lnTo>
                  <a:lnTo>
                    <a:pt x="939" y="783"/>
                  </a:lnTo>
                  <a:lnTo>
                    <a:pt x="932" y="783"/>
                  </a:lnTo>
                  <a:lnTo>
                    <a:pt x="924" y="783"/>
                  </a:lnTo>
                  <a:lnTo>
                    <a:pt x="887" y="787"/>
                  </a:lnTo>
                  <a:lnTo>
                    <a:pt x="817" y="806"/>
                  </a:lnTo>
                  <a:lnTo>
                    <a:pt x="784" y="813"/>
                  </a:lnTo>
                  <a:lnTo>
                    <a:pt x="747" y="828"/>
                  </a:lnTo>
                  <a:lnTo>
                    <a:pt x="717" y="850"/>
                  </a:lnTo>
                  <a:lnTo>
                    <a:pt x="706" y="865"/>
                  </a:lnTo>
                  <a:lnTo>
                    <a:pt x="702" y="876"/>
                  </a:lnTo>
                  <a:lnTo>
                    <a:pt x="702" y="883"/>
                  </a:lnTo>
                  <a:lnTo>
                    <a:pt x="714" y="898"/>
                  </a:lnTo>
                  <a:lnTo>
                    <a:pt x="717" y="898"/>
                  </a:lnTo>
                  <a:lnTo>
                    <a:pt x="706" y="883"/>
                  </a:lnTo>
                  <a:lnTo>
                    <a:pt x="706" y="876"/>
                  </a:lnTo>
                  <a:lnTo>
                    <a:pt x="714" y="857"/>
                  </a:lnTo>
                  <a:lnTo>
                    <a:pt x="728" y="842"/>
                  </a:lnTo>
                  <a:lnTo>
                    <a:pt x="769" y="824"/>
                  </a:lnTo>
                  <a:lnTo>
                    <a:pt x="817" y="806"/>
                  </a:lnTo>
                  <a:lnTo>
                    <a:pt x="861" y="794"/>
                  </a:lnTo>
                  <a:lnTo>
                    <a:pt x="832" y="806"/>
                  </a:lnTo>
                  <a:lnTo>
                    <a:pt x="813" y="813"/>
                  </a:lnTo>
                  <a:lnTo>
                    <a:pt x="776" y="839"/>
                  </a:lnTo>
                  <a:lnTo>
                    <a:pt x="769" y="857"/>
                  </a:lnTo>
                  <a:lnTo>
                    <a:pt x="762" y="868"/>
                  </a:lnTo>
                  <a:lnTo>
                    <a:pt x="769" y="883"/>
                  </a:lnTo>
                  <a:lnTo>
                    <a:pt x="776" y="898"/>
                  </a:lnTo>
                  <a:lnTo>
                    <a:pt x="784" y="898"/>
                  </a:lnTo>
                  <a:lnTo>
                    <a:pt x="773" y="883"/>
                  </a:lnTo>
                  <a:lnTo>
                    <a:pt x="769" y="868"/>
                  </a:lnTo>
                  <a:lnTo>
                    <a:pt x="773" y="857"/>
                  </a:lnTo>
                  <a:lnTo>
                    <a:pt x="791" y="835"/>
                  </a:lnTo>
                  <a:lnTo>
                    <a:pt x="806" y="820"/>
                  </a:lnTo>
                  <a:lnTo>
                    <a:pt x="832" y="809"/>
                  </a:lnTo>
                  <a:lnTo>
                    <a:pt x="869" y="798"/>
                  </a:lnTo>
                  <a:lnTo>
                    <a:pt x="917" y="787"/>
                  </a:lnTo>
                  <a:lnTo>
                    <a:pt x="887" y="798"/>
                  </a:lnTo>
                  <a:lnTo>
                    <a:pt x="858" y="813"/>
                  </a:lnTo>
                  <a:lnTo>
                    <a:pt x="832" y="835"/>
                  </a:lnTo>
                  <a:lnTo>
                    <a:pt x="817" y="857"/>
                  </a:lnTo>
                  <a:lnTo>
                    <a:pt x="817" y="865"/>
                  </a:lnTo>
                  <a:lnTo>
                    <a:pt x="817" y="883"/>
                  </a:lnTo>
                  <a:lnTo>
                    <a:pt x="828" y="898"/>
                  </a:lnTo>
                  <a:lnTo>
                    <a:pt x="832" y="898"/>
                  </a:lnTo>
                  <a:lnTo>
                    <a:pt x="817" y="883"/>
                  </a:lnTo>
                  <a:lnTo>
                    <a:pt x="817" y="868"/>
                  </a:lnTo>
                  <a:lnTo>
                    <a:pt x="817" y="857"/>
                  </a:lnTo>
                  <a:lnTo>
                    <a:pt x="832" y="839"/>
                  </a:lnTo>
                  <a:lnTo>
                    <a:pt x="847" y="824"/>
                  </a:lnTo>
                  <a:lnTo>
                    <a:pt x="872" y="809"/>
                  </a:lnTo>
                  <a:lnTo>
                    <a:pt x="898" y="798"/>
                  </a:lnTo>
                  <a:lnTo>
                    <a:pt x="943" y="787"/>
                  </a:lnTo>
                  <a:lnTo>
                    <a:pt x="983" y="783"/>
                  </a:lnTo>
                  <a:lnTo>
                    <a:pt x="943" y="794"/>
                  </a:lnTo>
                  <a:lnTo>
                    <a:pt x="917" y="806"/>
                  </a:lnTo>
                  <a:lnTo>
                    <a:pt x="898" y="820"/>
                  </a:lnTo>
                  <a:lnTo>
                    <a:pt x="884" y="828"/>
                  </a:lnTo>
                  <a:lnTo>
                    <a:pt x="872" y="854"/>
                  </a:lnTo>
                  <a:lnTo>
                    <a:pt x="872" y="865"/>
                  </a:lnTo>
                  <a:lnTo>
                    <a:pt x="876" y="879"/>
                  </a:lnTo>
                  <a:lnTo>
                    <a:pt x="895" y="898"/>
                  </a:lnTo>
                  <a:lnTo>
                    <a:pt x="898" y="898"/>
                  </a:lnTo>
                  <a:lnTo>
                    <a:pt x="884" y="879"/>
                  </a:lnTo>
                  <a:lnTo>
                    <a:pt x="876" y="865"/>
                  </a:lnTo>
                  <a:lnTo>
                    <a:pt x="876" y="854"/>
                  </a:lnTo>
                  <a:lnTo>
                    <a:pt x="887" y="828"/>
                  </a:lnTo>
                  <a:lnTo>
                    <a:pt x="902" y="820"/>
                  </a:lnTo>
                  <a:lnTo>
                    <a:pt x="924" y="806"/>
                  </a:lnTo>
                  <a:lnTo>
                    <a:pt x="946" y="794"/>
                  </a:lnTo>
                  <a:lnTo>
                    <a:pt x="987" y="783"/>
                  </a:lnTo>
                  <a:lnTo>
                    <a:pt x="1028" y="780"/>
                  </a:lnTo>
                  <a:lnTo>
                    <a:pt x="1054" y="780"/>
                  </a:lnTo>
                  <a:lnTo>
                    <a:pt x="1002" y="794"/>
                  </a:lnTo>
                  <a:lnTo>
                    <a:pt x="965" y="813"/>
                  </a:lnTo>
                  <a:lnTo>
                    <a:pt x="932" y="839"/>
                  </a:lnTo>
                  <a:lnTo>
                    <a:pt x="924" y="850"/>
                  </a:lnTo>
                  <a:lnTo>
                    <a:pt x="917" y="865"/>
                  </a:lnTo>
                  <a:lnTo>
                    <a:pt x="924" y="876"/>
                  </a:lnTo>
                  <a:lnTo>
                    <a:pt x="939" y="898"/>
                  </a:lnTo>
                  <a:lnTo>
                    <a:pt x="943" y="898"/>
                  </a:lnTo>
                  <a:lnTo>
                    <a:pt x="928" y="876"/>
                  </a:lnTo>
                  <a:lnTo>
                    <a:pt x="924" y="865"/>
                  </a:lnTo>
                  <a:lnTo>
                    <a:pt x="928" y="850"/>
                  </a:lnTo>
                  <a:lnTo>
                    <a:pt x="943" y="828"/>
                  </a:lnTo>
                  <a:lnTo>
                    <a:pt x="969" y="813"/>
                  </a:lnTo>
                  <a:lnTo>
                    <a:pt x="994" y="806"/>
                  </a:lnTo>
                  <a:lnTo>
                    <a:pt x="1054" y="783"/>
                  </a:lnTo>
                  <a:lnTo>
                    <a:pt x="1109" y="772"/>
                  </a:lnTo>
                  <a:lnTo>
                    <a:pt x="1079" y="783"/>
                  </a:lnTo>
                  <a:lnTo>
                    <a:pt x="1050" y="794"/>
                  </a:lnTo>
                  <a:lnTo>
                    <a:pt x="1028" y="809"/>
                  </a:lnTo>
                  <a:lnTo>
                    <a:pt x="1009" y="828"/>
                  </a:lnTo>
                  <a:lnTo>
                    <a:pt x="998" y="842"/>
                  </a:lnTo>
                  <a:lnTo>
                    <a:pt x="994" y="857"/>
                  </a:lnTo>
                  <a:lnTo>
                    <a:pt x="994" y="879"/>
                  </a:lnTo>
                  <a:lnTo>
                    <a:pt x="1009" y="898"/>
                  </a:lnTo>
                  <a:lnTo>
                    <a:pt x="1013" y="898"/>
                  </a:lnTo>
                  <a:lnTo>
                    <a:pt x="998" y="876"/>
                  </a:lnTo>
                  <a:lnTo>
                    <a:pt x="998" y="857"/>
                  </a:lnTo>
                  <a:lnTo>
                    <a:pt x="1002" y="842"/>
                  </a:lnTo>
                  <a:lnTo>
                    <a:pt x="1013" y="835"/>
                  </a:lnTo>
                  <a:lnTo>
                    <a:pt x="1035" y="809"/>
                  </a:lnTo>
                  <a:lnTo>
                    <a:pt x="1065" y="794"/>
                  </a:lnTo>
                  <a:lnTo>
                    <a:pt x="1105" y="780"/>
                  </a:lnTo>
                  <a:lnTo>
                    <a:pt x="1139" y="769"/>
                  </a:lnTo>
                  <a:lnTo>
                    <a:pt x="1205" y="765"/>
                  </a:lnTo>
                  <a:lnTo>
                    <a:pt x="1235" y="765"/>
                  </a:lnTo>
                  <a:lnTo>
                    <a:pt x="1238" y="765"/>
                  </a:lnTo>
                  <a:lnTo>
                    <a:pt x="1209" y="772"/>
                  </a:lnTo>
                  <a:lnTo>
                    <a:pt x="1183" y="787"/>
                  </a:lnTo>
                  <a:lnTo>
                    <a:pt x="1161" y="806"/>
                  </a:lnTo>
                  <a:lnTo>
                    <a:pt x="1142" y="828"/>
                  </a:lnTo>
                  <a:lnTo>
                    <a:pt x="1142" y="842"/>
                  </a:lnTo>
                  <a:lnTo>
                    <a:pt x="1150" y="854"/>
                  </a:lnTo>
                  <a:lnTo>
                    <a:pt x="1161" y="876"/>
                  </a:lnTo>
                  <a:lnTo>
                    <a:pt x="1183" y="898"/>
                  </a:lnTo>
                  <a:lnTo>
                    <a:pt x="1190" y="898"/>
                  </a:lnTo>
                  <a:lnTo>
                    <a:pt x="1161" y="868"/>
                  </a:lnTo>
                  <a:lnTo>
                    <a:pt x="1153" y="854"/>
                  </a:lnTo>
                  <a:lnTo>
                    <a:pt x="1150" y="842"/>
                  </a:lnTo>
                  <a:lnTo>
                    <a:pt x="1150" y="828"/>
                  </a:lnTo>
                  <a:lnTo>
                    <a:pt x="1153" y="820"/>
                  </a:lnTo>
                  <a:lnTo>
                    <a:pt x="1164" y="806"/>
                  </a:lnTo>
                  <a:lnTo>
                    <a:pt x="1194" y="783"/>
                  </a:lnTo>
                  <a:lnTo>
                    <a:pt x="1224" y="772"/>
                  </a:lnTo>
                  <a:lnTo>
                    <a:pt x="1253" y="765"/>
                  </a:lnTo>
                  <a:lnTo>
                    <a:pt x="1261" y="765"/>
                  </a:lnTo>
                  <a:lnTo>
                    <a:pt x="1279" y="757"/>
                  </a:lnTo>
                  <a:lnTo>
                    <a:pt x="1286" y="757"/>
                  </a:lnTo>
                  <a:lnTo>
                    <a:pt x="1290" y="757"/>
                  </a:lnTo>
                  <a:lnTo>
                    <a:pt x="1305" y="757"/>
                  </a:lnTo>
                  <a:lnTo>
                    <a:pt x="1249" y="780"/>
                  </a:lnTo>
                  <a:lnTo>
                    <a:pt x="1224" y="794"/>
                  </a:lnTo>
                  <a:lnTo>
                    <a:pt x="1209" y="813"/>
                  </a:lnTo>
                  <a:lnTo>
                    <a:pt x="1205" y="828"/>
                  </a:lnTo>
                  <a:lnTo>
                    <a:pt x="1205" y="842"/>
                  </a:lnTo>
                  <a:lnTo>
                    <a:pt x="1209" y="865"/>
                  </a:lnTo>
                  <a:lnTo>
                    <a:pt x="1224" y="879"/>
                  </a:lnTo>
                  <a:lnTo>
                    <a:pt x="1249" y="898"/>
                  </a:lnTo>
                  <a:lnTo>
                    <a:pt x="1261" y="898"/>
                  </a:lnTo>
                  <a:lnTo>
                    <a:pt x="1231" y="879"/>
                  </a:lnTo>
                  <a:lnTo>
                    <a:pt x="1213" y="857"/>
                  </a:lnTo>
                  <a:lnTo>
                    <a:pt x="1209" y="842"/>
                  </a:lnTo>
                  <a:lnTo>
                    <a:pt x="1205" y="828"/>
                  </a:lnTo>
                  <a:lnTo>
                    <a:pt x="1209" y="813"/>
                  </a:lnTo>
                  <a:lnTo>
                    <a:pt x="1220" y="806"/>
                  </a:lnTo>
                  <a:lnTo>
                    <a:pt x="1235" y="787"/>
                  </a:lnTo>
                  <a:lnTo>
                    <a:pt x="1268" y="772"/>
                  </a:lnTo>
                  <a:lnTo>
                    <a:pt x="1323" y="757"/>
                  </a:lnTo>
                  <a:lnTo>
                    <a:pt x="1331" y="757"/>
                  </a:lnTo>
                  <a:lnTo>
                    <a:pt x="1335" y="757"/>
                  </a:lnTo>
                  <a:lnTo>
                    <a:pt x="1357" y="750"/>
                  </a:lnTo>
                  <a:lnTo>
                    <a:pt x="1427" y="743"/>
                  </a:lnTo>
                  <a:lnTo>
                    <a:pt x="1375" y="754"/>
                  </a:lnTo>
                  <a:lnTo>
                    <a:pt x="1338" y="765"/>
                  </a:lnTo>
                  <a:lnTo>
                    <a:pt x="1305" y="783"/>
                  </a:lnTo>
                  <a:lnTo>
                    <a:pt x="1290" y="794"/>
                  </a:lnTo>
                  <a:lnTo>
                    <a:pt x="1275" y="809"/>
                  </a:lnTo>
                  <a:lnTo>
                    <a:pt x="1261" y="835"/>
                  </a:lnTo>
                  <a:lnTo>
                    <a:pt x="1261" y="854"/>
                  </a:lnTo>
                  <a:lnTo>
                    <a:pt x="1264" y="857"/>
                  </a:lnTo>
                  <a:lnTo>
                    <a:pt x="1279" y="879"/>
                  </a:lnTo>
                  <a:lnTo>
                    <a:pt x="1309" y="898"/>
                  </a:lnTo>
                  <a:lnTo>
                    <a:pt x="1316" y="898"/>
                  </a:lnTo>
                  <a:lnTo>
                    <a:pt x="1286" y="879"/>
                  </a:lnTo>
                  <a:lnTo>
                    <a:pt x="1264" y="857"/>
                  </a:lnTo>
                  <a:lnTo>
                    <a:pt x="1264" y="850"/>
                  </a:lnTo>
                  <a:lnTo>
                    <a:pt x="1264" y="835"/>
                  </a:lnTo>
                  <a:lnTo>
                    <a:pt x="1279" y="809"/>
                  </a:lnTo>
                  <a:lnTo>
                    <a:pt x="1290" y="798"/>
                  </a:lnTo>
                  <a:lnTo>
                    <a:pt x="1309" y="787"/>
                  </a:lnTo>
                  <a:lnTo>
                    <a:pt x="1357" y="765"/>
                  </a:lnTo>
                  <a:lnTo>
                    <a:pt x="1401" y="750"/>
                  </a:lnTo>
                  <a:lnTo>
                    <a:pt x="1464" y="739"/>
                  </a:lnTo>
                  <a:lnTo>
                    <a:pt x="1505" y="735"/>
                  </a:lnTo>
                  <a:lnTo>
                    <a:pt x="1534" y="735"/>
                  </a:lnTo>
                  <a:lnTo>
                    <a:pt x="1486" y="743"/>
                  </a:lnTo>
                  <a:lnTo>
                    <a:pt x="1431" y="757"/>
                  </a:lnTo>
                  <a:lnTo>
                    <a:pt x="1371" y="772"/>
                  </a:lnTo>
                  <a:lnTo>
                    <a:pt x="1346" y="787"/>
                  </a:lnTo>
                  <a:lnTo>
                    <a:pt x="1323" y="809"/>
                  </a:lnTo>
                  <a:lnTo>
                    <a:pt x="1320" y="820"/>
                  </a:lnTo>
                  <a:lnTo>
                    <a:pt x="1309" y="839"/>
                  </a:lnTo>
                  <a:lnTo>
                    <a:pt x="1316" y="850"/>
                  </a:lnTo>
                  <a:lnTo>
                    <a:pt x="1320" y="857"/>
                  </a:lnTo>
                  <a:lnTo>
                    <a:pt x="1331" y="876"/>
                  </a:lnTo>
                  <a:lnTo>
                    <a:pt x="1364" y="898"/>
                  </a:lnTo>
                  <a:lnTo>
                    <a:pt x="1375" y="898"/>
                  </a:lnTo>
                  <a:lnTo>
                    <a:pt x="1364" y="894"/>
                  </a:lnTo>
                  <a:lnTo>
                    <a:pt x="1331" y="876"/>
                  </a:lnTo>
                  <a:lnTo>
                    <a:pt x="1320" y="857"/>
                  </a:lnTo>
                  <a:lnTo>
                    <a:pt x="1316" y="850"/>
                  </a:lnTo>
                  <a:lnTo>
                    <a:pt x="1316" y="835"/>
                  </a:lnTo>
                  <a:lnTo>
                    <a:pt x="1320" y="824"/>
                  </a:lnTo>
                  <a:lnTo>
                    <a:pt x="1323" y="813"/>
                  </a:lnTo>
                  <a:lnTo>
                    <a:pt x="1357" y="787"/>
                  </a:lnTo>
                  <a:lnTo>
                    <a:pt x="1390" y="769"/>
                  </a:lnTo>
                  <a:lnTo>
                    <a:pt x="1431" y="757"/>
                  </a:lnTo>
                  <a:lnTo>
                    <a:pt x="1471" y="750"/>
                  </a:lnTo>
                  <a:lnTo>
                    <a:pt x="1542" y="739"/>
                  </a:lnTo>
                  <a:lnTo>
                    <a:pt x="1571" y="735"/>
                  </a:lnTo>
                  <a:lnTo>
                    <a:pt x="1623" y="735"/>
                  </a:lnTo>
                  <a:lnTo>
                    <a:pt x="1527" y="750"/>
                  </a:lnTo>
                  <a:lnTo>
                    <a:pt x="1486" y="757"/>
                  </a:lnTo>
                  <a:lnTo>
                    <a:pt x="1445" y="769"/>
                  </a:lnTo>
                  <a:lnTo>
                    <a:pt x="1408" y="783"/>
                  </a:lnTo>
                  <a:lnTo>
                    <a:pt x="1390" y="798"/>
                  </a:lnTo>
                  <a:lnTo>
                    <a:pt x="1375" y="809"/>
                  </a:lnTo>
                  <a:lnTo>
                    <a:pt x="1364" y="835"/>
                  </a:lnTo>
                  <a:lnTo>
                    <a:pt x="1364" y="842"/>
                  </a:lnTo>
                  <a:lnTo>
                    <a:pt x="1371" y="857"/>
                  </a:lnTo>
                  <a:lnTo>
                    <a:pt x="1379" y="876"/>
                  </a:lnTo>
                  <a:lnTo>
                    <a:pt x="1416" y="898"/>
                  </a:lnTo>
                  <a:lnTo>
                    <a:pt x="1427" y="898"/>
                  </a:lnTo>
                  <a:lnTo>
                    <a:pt x="1386" y="876"/>
                  </a:lnTo>
                  <a:lnTo>
                    <a:pt x="1371" y="857"/>
                  </a:lnTo>
                  <a:lnTo>
                    <a:pt x="1371" y="842"/>
                  </a:lnTo>
                  <a:lnTo>
                    <a:pt x="1371" y="835"/>
                  </a:lnTo>
                  <a:lnTo>
                    <a:pt x="1379" y="813"/>
                  </a:lnTo>
                  <a:lnTo>
                    <a:pt x="1394" y="798"/>
                  </a:lnTo>
                  <a:lnTo>
                    <a:pt x="1416" y="783"/>
                  </a:lnTo>
                  <a:lnTo>
                    <a:pt x="1445" y="769"/>
                  </a:lnTo>
                  <a:lnTo>
                    <a:pt x="1486" y="757"/>
                  </a:lnTo>
                  <a:lnTo>
                    <a:pt x="1567" y="743"/>
                  </a:lnTo>
                  <a:lnTo>
                    <a:pt x="1645" y="735"/>
                  </a:lnTo>
                  <a:lnTo>
                    <a:pt x="1737" y="728"/>
                  </a:lnTo>
                  <a:lnTo>
                    <a:pt x="1756" y="735"/>
                  </a:lnTo>
                  <a:lnTo>
                    <a:pt x="1638" y="743"/>
                  </a:lnTo>
                  <a:lnTo>
                    <a:pt x="1567" y="757"/>
                  </a:lnTo>
                  <a:lnTo>
                    <a:pt x="1534" y="765"/>
                  </a:lnTo>
                  <a:lnTo>
                    <a:pt x="1512" y="772"/>
                  </a:lnTo>
                  <a:lnTo>
                    <a:pt x="1471" y="794"/>
                  </a:lnTo>
                  <a:lnTo>
                    <a:pt x="1445" y="820"/>
                  </a:lnTo>
                  <a:lnTo>
                    <a:pt x="1442" y="828"/>
                  </a:lnTo>
                  <a:lnTo>
                    <a:pt x="1434" y="842"/>
                  </a:lnTo>
                  <a:lnTo>
                    <a:pt x="1442" y="857"/>
                  </a:lnTo>
                  <a:lnTo>
                    <a:pt x="1449" y="868"/>
                  </a:lnTo>
                  <a:lnTo>
                    <a:pt x="1464" y="883"/>
                  </a:lnTo>
                  <a:lnTo>
                    <a:pt x="1490" y="894"/>
                  </a:lnTo>
                  <a:lnTo>
                    <a:pt x="1497" y="898"/>
                  </a:lnTo>
                  <a:lnTo>
                    <a:pt x="1505" y="898"/>
                  </a:lnTo>
                  <a:lnTo>
                    <a:pt x="1490" y="894"/>
                  </a:lnTo>
                  <a:lnTo>
                    <a:pt x="1471" y="879"/>
                  </a:lnTo>
                  <a:lnTo>
                    <a:pt x="1449" y="868"/>
                  </a:lnTo>
                  <a:lnTo>
                    <a:pt x="1442" y="857"/>
                  </a:lnTo>
                  <a:lnTo>
                    <a:pt x="1442" y="842"/>
                  </a:lnTo>
                  <a:lnTo>
                    <a:pt x="1442" y="828"/>
                  </a:lnTo>
                  <a:lnTo>
                    <a:pt x="1449" y="820"/>
                  </a:lnTo>
                  <a:lnTo>
                    <a:pt x="1475" y="798"/>
                  </a:lnTo>
                  <a:lnTo>
                    <a:pt x="1512" y="780"/>
                  </a:lnTo>
                  <a:lnTo>
                    <a:pt x="1545" y="765"/>
                  </a:lnTo>
                  <a:lnTo>
                    <a:pt x="1586" y="757"/>
                  </a:lnTo>
                  <a:lnTo>
                    <a:pt x="1671" y="743"/>
                  </a:lnTo>
                  <a:lnTo>
                    <a:pt x="1782" y="735"/>
                  </a:lnTo>
                  <a:lnTo>
                    <a:pt x="1882" y="739"/>
                  </a:lnTo>
                  <a:lnTo>
                    <a:pt x="1882" y="735"/>
                  </a:lnTo>
                  <a:lnTo>
                    <a:pt x="1797" y="728"/>
                  </a:lnTo>
                  <a:lnTo>
                    <a:pt x="1737" y="728"/>
                  </a:lnTo>
                  <a:lnTo>
                    <a:pt x="1652" y="728"/>
                  </a:lnTo>
                  <a:lnTo>
                    <a:pt x="1567" y="728"/>
                  </a:lnTo>
                  <a:lnTo>
                    <a:pt x="1560" y="728"/>
                  </a:lnTo>
                  <a:lnTo>
                    <a:pt x="1519" y="724"/>
                  </a:lnTo>
                  <a:lnTo>
                    <a:pt x="1501" y="717"/>
                  </a:lnTo>
                  <a:lnTo>
                    <a:pt x="1490" y="709"/>
                  </a:lnTo>
                  <a:lnTo>
                    <a:pt x="1497" y="702"/>
                  </a:lnTo>
                  <a:lnTo>
                    <a:pt x="1505" y="695"/>
                  </a:lnTo>
                  <a:lnTo>
                    <a:pt x="1582" y="680"/>
                  </a:lnTo>
                  <a:lnTo>
                    <a:pt x="1675" y="672"/>
                  </a:lnTo>
                  <a:lnTo>
                    <a:pt x="1822" y="669"/>
                  </a:lnTo>
                  <a:lnTo>
                    <a:pt x="1882" y="665"/>
                  </a:lnTo>
                  <a:lnTo>
                    <a:pt x="1941" y="658"/>
                  </a:lnTo>
                  <a:lnTo>
                    <a:pt x="2007" y="647"/>
                  </a:lnTo>
                  <a:lnTo>
                    <a:pt x="2077" y="632"/>
                  </a:lnTo>
                  <a:lnTo>
                    <a:pt x="2144" y="610"/>
                  </a:lnTo>
                  <a:lnTo>
                    <a:pt x="2170" y="595"/>
                  </a:lnTo>
                  <a:lnTo>
                    <a:pt x="2188" y="576"/>
                  </a:lnTo>
                  <a:lnTo>
                    <a:pt x="2207" y="558"/>
                  </a:lnTo>
                  <a:lnTo>
                    <a:pt x="2218" y="539"/>
                  </a:lnTo>
                  <a:lnTo>
                    <a:pt x="2225" y="525"/>
                  </a:lnTo>
                  <a:lnTo>
                    <a:pt x="2225" y="502"/>
                  </a:lnTo>
                  <a:lnTo>
                    <a:pt x="2214" y="477"/>
                  </a:lnTo>
                  <a:lnTo>
                    <a:pt x="2203" y="462"/>
                  </a:lnTo>
                  <a:lnTo>
                    <a:pt x="2188" y="454"/>
                  </a:lnTo>
                  <a:lnTo>
                    <a:pt x="2170" y="436"/>
                  </a:lnTo>
                  <a:lnTo>
                    <a:pt x="2137" y="421"/>
                  </a:lnTo>
                  <a:lnTo>
                    <a:pt x="2100" y="414"/>
                  </a:lnTo>
                  <a:lnTo>
                    <a:pt x="2048" y="399"/>
                  </a:lnTo>
                  <a:lnTo>
                    <a:pt x="1992" y="388"/>
                  </a:lnTo>
                  <a:lnTo>
                    <a:pt x="1922" y="377"/>
                  </a:lnTo>
                  <a:lnTo>
                    <a:pt x="1863" y="373"/>
                  </a:lnTo>
                  <a:lnTo>
                    <a:pt x="1782" y="373"/>
                  </a:lnTo>
                  <a:lnTo>
                    <a:pt x="1652" y="366"/>
                  </a:lnTo>
                  <a:lnTo>
                    <a:pt x="1652" y="373"/>
                  </a:lnTo>
                  <a:lnTo>
                    <a:pt x="1782" y="373"/>
                  </a:lnTo>
                  <a:lnTo>
                    <a:pt x="1863" y="377"/>
                  </a:lnTo>
                  <a:lnTo>
                    <a:pt x="1922" y="384"/>
                  </a:lnTo>
                  <a:lnTo>
                    <a:pt x="1992" y="392"/>
                  </a:lnTo>
                  <a:lnTo>
                    <a:pt x="2048" y="403"/>
                  </a:lnTo>
                  <a:lnTo>
                    <a:pt x="2100" y="414"/>
                  </a:lnTo>
                  <a:lnTo>
                    <a:pt x="2133" y="428"/>
                  </a:lnTo>
                  <a:lnTo>
                    <a:pt x="2163" y="443"/>
                  </a:lnTo>
                  <a:lnTo>
                    <a:pt x="2185" y="454"/>
                  </a:lnTo>
                  <a:lnTo>
                    <a:pt x="2203" y="469"/>
                  </a:lnTo>
                  <a:lnTo>
                    <a:pt x="2214" y="484"/>
                  </a:lnTo>
                  <a:lnTo>
                    <a:pt x="2218" y="502"/>
                  </a:lnTo>
                  <a:lnTo>
                    <a:pt x="2218" y="525"/>
                  </a:lnTo>
                  <a:lnTo>
                    <a:pt x="2214" y="539"/>
                  </a:lnTo>
                  <a:lnTo>
                    <a:pt x="2203" y="558"/>
                  </a:lnTo>
                  <a:lnTo>
                    <a:pt x="2188" y="576"/>
                  </a:lnTo>
                  <a:lnTo>
                    <a:pt x="2163" y="595"/>
                  </a:lnTo>
                  <a:lnTo>
                    <a:pt x="2137" y="610"/>
                  </a:lnTo>
                  <a:lnTo>
                    <a:pt x="2074" y="628"/>
                  </a:lnTo>
                  <a:lnTo>
                    <a:pt x="2004" y="643"/>
                  </a:lnTo>
                  <a:lnTo>
                    <a:pt x="1878" y="658"/>
                  </a:lnTo>
                  <a:lnTo>
                    <a:pt x="1822" y="665"/>
                  </a:lnTo>
                  <a:lnTo>
                    <a:pt x="1675" y="669"/>
                  </a:lnTo>
                  <a:lnTo>
                    <a:pt x="1575" y="680"/>
                  </a:lnTo>
                  <a:lnTo>
                    <a:pt x="1505" y="687"/>
                  </a:lnTo>
                  <a:lnTo>
                    <a:pt x="1490" y="698"/>
                  </a:lnTo>
                  <a:lnTo>
                    <a:pt x="1486" y="709"/>
                  </a:lnTo>
                  <a:lnTo>
                    <a:pt x="1490" y="717"/>
                  </a:lnTo>
                  <a:lnTo>
                    <a:pt x="1505" y="724"/>
                  </a:lnTo>
                  <a:lnTo>
                    <a:pt x="1534" y="728"/>
                  </a:lnTo>
                  <a:lnTo>
                    <a:pt x="1501" y="735"/>
                  </a:lnTo>
                  <a:lnTo>
                    <a:pt x="1464" y="735"/>
                  </a:lnTo>
                  <a:lnTo>
                    <a:pt x="1394" y="739"/>
                  </a:lnTo>
                  <a:lnTo>
                    <a:pt x="1320" y="724"/>
                  </a:lnTo>
                  <a:lnTo>
                    <a:pt x="1286" y="709"/>
                  </a:lnTo>
                  <a:lnTo>
                    <a:pt x="1275" y="702"/>
                  </a:lnTo>
                  <a:lnTo>
                    <a:pt x="1275" y="695"/>
                  </a:lnTo>
                  <a:lnTo>
                    <a:pt x="1275" y="687"/>
                  </a:lnTo>
                  <a:lnTo>
                    <a:pt x="1279" y="672"/>
                  </a:lnTo>
                  <a:lnTo>
                    <a:pt x="1286" y="665"/>
                  </a:lnTo>
                  <a:lnTo>
                    <a:pt x="1305" y="658"/>
                  </a:lnTo>
                  <a:lnTo>
                    <a:pt x="1331" y="647"/>
                  </a:lnTo>
                  <a:lnTo>
                    <a:pt x="1364" y="639"/>
                  </a:lnTo>
                  <a:lnTo>
                    <a:pt x="1527" y="624"/>
                  </a:lnTo>
                  <a:lnTo>
                    <a:pt x="1567" y="624"/>
                  </a:lnTo>
                  <a:lnTo>
                    <a:pt x="1656" y="617"/>
                  </a:lnTo>
                  <a:lnTo>
                    <a:pt x="1708" y="610"/>
                  </a:lnTo>
                  <a:lnTo>
                    <a:pt x="1752" y="599"/>
                  </a:lnTo>
                  <a:lnTo>
                    <a:pt x="1793" y="576"/>
                  </a:lnTo>
                  <a:lnTo>
                    <a:pt x="1808" y="562"/>
                  </a:lnTo>
                  <a:lnTo>
                    <a:pt x="1819" y="547"/>
                  </a:lnTo>
                  <a:lnTo>
                    <a:pt x="1822" y="532"/>
                  </a:lnTo>
                  <a:lnTo>
                    <a:pt x="1822" y="517"/>
                  </a:lnTo>
                  <a:lnTo>
                    <a:pt x="1811" y="499"/>
                  </a:lnTo>
                  <a:lnTo>
                    <a:pt x="1808" y="488"/>
                  </a:lnTo>
                  <a:lnTo>
                    <a:pt x="1793" y="473"/>
                  </a:lnTo>
                  <a:lnTo>
                    <a:pt x="1767" y="462"/>
                  </a:lnTo>
                  <a:lnTo>
                    <a:pt x="1741" y="454"/>
                  </a:lnTo>
                  <a:lnTo>
                    <a:pt x="1700" y="447"/>
                  </a:lnTo>
                  <a:lnTo>
                    <a:pt x="1652" y="436"/>
                  </a:lnTo>
                  <a:lnTo>
                    <a:pt x="1597" y="432"/>
                  </a:lnTo>
                  <a:lnTo>
                    <a:pt x="1527" y="428"/>
                  </a:lnTo>
                  <a:lnTo>
                    <a:pt x="1512" y="428"/>
                  </a:lnTo>
                  <a:lnTo>
                    <a:pt x="1471" y="421"/>
                  </a:lnTo>
                  <a:lnTo>
                    <a:pt x="1427" y="417"/>
                  </a:lnTo>
                  <a:lnTo>
                    <a:pt x="1375" y="403"/>
                  </a:lnTo>
                  <a:lnTo>
                    <a:pt x="1338" y="388"/>
                  </a:lnTo>
                  <a:lnTo>
                    <a:pt x="1335" y="384"/>
                  </a:lnTo>
                  <a:lnTo>
                    <a:pt x="1331" y="377"/>
                  </a:lnTo>
                  <a:lnTo>
                    <a:pt x="1335" y="366"/>
                  </a:lnTo>
                  <a:lnTo>
                    <a:pt x="1338" y="358"/>
                  </a:lnTo>
                  <a:lnTo>
                    <a:pt x="1349" y="351"/>
                  </a:lnTo>
                  <a:lnTo>
                    <a:pt x="1390" y="351"/>
                  </a:lnTo>
                  <a:lnTo>
                    <a:pt x="1379" y="358"/>
                  </a:lnTo>
                  <a:lnTo>
                    <a:pt x="1375" y="366"/>
                  </a:lnTo>
                  <a:lnTo>
                    <a:pt x="1379" y="373"/>
                  </a:lnTo>
                  <a:lnTo>
                    <a:pt x="1386" y="384"/>
                  </a:lnTo>
                  <a:lnTo>
                    <a:pt x="1420" y="392"/>
                  </a:lnTo>
                  <a:lnTo>
                    <a:pt x="1431" y="399"/>
                  </a:lnTo>
                  <a:lnTo>
                    <a:pt x="1460" y="406"/>
                  </a:lnTo>
                  <a:lnTo>
                    <a:pt x="1516" y="417"/>
                  </a:lnTo>
                  <a:lnTo>
                    <a:pt x="1604" y="421"/>
                  </a:lnTo>
                  <a:lnTo>
                    <a:pt x="1615" y="421"/>
                  </a:lnTo>
                  <a:lnTo>
                    <a:pt x="1741" y="432"/>
                  </a:lnTo>
                  <a:lnTo>
                    <a:pt x="1808" y="454"/>
                  </a:lnTo>
                  <a:lnTo>
                    <a:pt x="1852" y="462"/>
                  </a:lnTo>
                  <a:lnTo>
                    <a:pt x="1878" y="484"/>
                  </a:lnTo>
                  <a:lnTo>
                    <a:pt x="1893" y="502"/>
                  </a:lnTo>
                  <a:lnTo>
                    <a:pt x="1896" y="517"/>
                  </a:lnTo>
                  <a:lnTo>
                    <a:pt x="1896" y="528"/>
                  </a:lnTo>
                  <a:lnTo>
                    <a:pt x="1893" y="539"/>
                  </a:lnTo>
                  <a:lnTo>
                    <a:pt x="1878" y="554"/>
                  </a:lnTo>
                  <a:lnTo>
                    <a:pt x="1856" y="569"/>
                  </a:lnTo>
                  <a:lnTo>
                    <a:pt x="1811" y="587"/>
                  </a:lnTo>
                  <a:lnTo>
                    <a:pt x="1756" y="610"/>
                  </a:lnTo>
                  <a:lnTo>
                    <a:pt x="1697" y="624"/>
                  </a:lnTo>
                  <a:lnTo>
                    <a:pt x="1597" y="639"/>
                  </a:lnTo>
                  <a:lnTo>
                    <a:pt x="1553" y="643"/>
                  </a:lnTo>
                  <a:lnTo>
                    <a:pt x="1553" y="647"/>
                  </a:lnTo>
                  <a:lnTo>
                    <a:pt x="1601" y="643"/>
                  </a:lnTo>
                  <a:lnTo>
                    <a:pt x="1700" y="624"/>
                  </a:lnTo>
                  <a:lnTo>
                    <a:pt x="1763" y="613"/>
                  </a:lnTo>
                  <a:lnTo>
                    <a:pt x="1819" y="595"/>
                  </a:lnTo>
                  <a:lnTo>
                    <a:pt x="1863" y="569"/>
                  </a:lnTo>
                  <a:lnTo>
                    <a:pt x="1878" y="558"/>
                  </a:lnTo>
                  <a:lnTo>
                    <a:pt x="1893" y="543"/>
                  </a:lnTo>
                  <a:lnTo>
                    <a:pt x="1896" y="528"/>
                  </a:lnTo>
                  <a:lnTo>
                    <a:pt x="1896" y="517"/>
                  </a:lnTo>
                  <a:lnTo>
                    <a:pt x="1896" y="499"/>
                  </a:lnTo>
                  <a:lnTo>
                    <a:pt x="1882" y="484"/>
                  </a:lnTo>
                  <a:lnTo>
                    <a:pt x="1863" y="462"/>
                  </a:lnTo>
                  <a:lnTo>
                    <a:pt x="1822" y="454"/>
                  </a:lnTo>
                  <a:lnTo>
                    <a:pt x="1767" y="436"/>
                  </a:lnTo>
                  <a:lnTo>
                    <a:pt x="1848" y="443"/>
                  </a:lnTo>
                  <a:lnTo>
                    <a:pt x="1904" y="454"/>
                  </a:lnTo>
                  <a:lnTo>
                    <a:pt x="1941" y="469"/>
                  </a:lnTo>
                  <a:lnTo>
                    <a:pt x="1967" y="488"/>
                  </a:lnTo>
                  <a:lnTo>
                    <a:pt x="1981" y="506"/>
                  </a:lnTo>
                  <a:lnTo>
                    <a:pt x="1978" y="528"/>
                  </a:lnTo>
                  <a:lnTo>
                    <a:pt x="1967" y="547"/>
                  </a:lnTo>
                  <a:lnTo>
                    <a:pt x="1952" y="569"/>
                  </a:lnTo>
                  <a:lnTo>
                    <a:pt x="1919" y="587"/>
                  </a:lnTo>
                  <a:lnTo>
                    <a:pt x="1878" y="610"/>
                  </a:lnTo>
                  <a:lnTo>
                    <a:pt x="1837" y="624"/>
                  </a:lnTo>
                  <a:lnTo>
                    <a:pt x="1800" y="632"/>
                  </a:lnTo>
                  <a:lnTo>
                    <a:pt x="1745" y="639"/>
                  </a:lnTo>
                  <a:lnTo>
                    <a:pt x="1726" y="643"/>
                  </a:lnTo>
                  <a:lnTo>
                    <a:pt x="1771" y="643"/>
                  </a:lnTo>
                  <a:lnTo>
                    <a:pt x="1819" y="639"/>
                  </a:lnTo>
                  <a:lnTo>
                    <a:pt x="1907" y="628"/>
                  </a:lnTo>
                  <a:lnTo>
                    <a:pt x="1959" y="613"/>
                  </a:lnTo>
                  <a:lnTo>
                    <a:pt x="2007" y="595"/>
                  </a:lnTo>
                  <a:lnTo>
                    <a:pt x="2037" y="569"/>
                  </a:lnTo>
                  <a:lnTo>
                    <a:pt x="2052" y="554"/>
                  </a:lnTo>
                  <a:lnTo>
                    <a:pt x="2059" y="539"/>
                  </a:lnTo>
                  <a:lnTo>
                    <a:pt x="2059" y="525"/>
                  </a:lnTo>
                  <a:lnTo>
                    <a:pt x="2052" y="513"/>
                  </a:lnTo>
                  <a:lnTo>
                    <a:pt x="2044" y="491"/>
                  </a:lnTo>
                  <a:lnTo>
                    <a:pt x="2022" y="477"/>
                  </a:lnTo>
                  <a:lnTo>
                    <a:pt x="1981" y="458"/>
                  </a:lnTo>
                  <a:lnTo>
                    <a:pt x="1933" y="447"/>
                  </a:lnTo>
                  <a:lnTo>
                    <a:pt x="1852" y="436"/>
                  </a:lnTo>
                  <a:lnTo>
                    <a:pt x="1848" y="436"/>
                  </a:lnTo>
                  <a:lnTo>
                    <a:pt x="1841" y="436"/>
                  </a:lnTo>
                  <a:lnTo>
                    <a:pt x="1656" y="421"/>
                  </a:lnTo>
                  <a:lnTo>
                    <a:pt x="1545" y="406"/>
                  </a:lnTo>
                  <a:lnTo>
                    <a:pt x="1505" y="403"/>
                  </a:lnTo>
                  <a:lnTo>
                    <a:pt x="1479" y="392"/>
                  </a:lnTo>
                  <a:lnTo>
                    <a:pt x="1456" y="384"/>
                  </a:lnTo>
                  <a:lnTo>
                    <a:pt x="1442" y="373"/>
                  </a:lnTo>
                  <a:lnTo>
                    <a:pt x="1434" y="366"/>
                  </a:lnTo>
                  <a:lnTo>
                    <a:pt x="1442" y="351"/>
                  </a:lnTo>
                  <a:lnTo>
                    <a:pt x="1434" y="351"/>
                  </a:lnTo>
                  <a:lnTo>
                    <a:pt x="1431" y="358"/>
                  </a:lnTo>
                  <a:lnTo>
                    <a:pt x="1431" y="366"/>
                  </a:lnTo>
                  <a:lnTo>
                    <a:pt x="1442" y="377"/>
                  </a:lnTo>
                  <a:lnTo>
                    <a:pt x="1456" y="388"/>
                  </a:lnTo>
                  <a:lnTo>
                    <a:pt x="1479" y="399"/>
                  </a:lnTo>
                  <a:lnTo>
                    <a:pt x="1530" y="406"/>
                  </a:lnTo>
                  <a:lnTo>
                    <a:pt x="1612" y="421"/>
                  </a:lnTo>
                  <a:lnTo>
                    <a:pt x="1604" y="421"/>
                  </a:lnTo>
                  <a:lnTo>
                    <a:pt x="1516" y="417"/>
                  </a:lnTo>
                  <a:lnTo>
                    <a:pt x="1460" y="406"/>
                  </a:lnTo>
                  <a:lnTo>
                    <a:pt x="1431" y="399"/>
                  </a:lnTo>
                  <a:lnTo>
                    <a:pt x="1420" y="392"/>
                  </a:lnTo>
                  <a:lnTo>
                    <a:pt x="1386" y="377"/>
                  </a:lnTo>
                  <a:lnTo>
                    <a:pt x="1379" y="366"/>
                  </a:lnTo>
                  <a:lnTo>
                    <a:pt x="1390" y="358"/>
                  </a:lnTo>
                  <a:lnTo>
                    <a:pt x="1401" y="351"/>
                  </a:lnTo>
                  <a:lnTo>
                    <a:pt x="1693" y="343"/>
                  </a:lnTo>
                  <a:lnTo>
                    <a:pt x="1852" y="336"/>
                  </a:lnTo>
                  <a:lnTo>
                    <a:pt x="1978" y="332"/>
                  </a:lnTo>
                  <a:lnTo>
                    <a:pt x="2103" y="336"/>
                  </a:lnTo>
                  <a:lnTo>
                    <a:pt x="2325" y="347"/>
                  </a:lnTo>
                  <a:lnTo>
                    <a:pt x="2480" y="362"/>
                  </a:lnTo>
                  <a:lnTo>
                    <a:pt x="2547" y="373"/>
                  </a:lnTo>
                  <a:lnTo>
                    <a:pt x="2650" y="392"/>
                  </a:lnTo>
                  <a:lnTo>
                    <a:pt x="2687" y="403"/>
                  </a:lnTo>
                  <a:lnTo>
                    <a:pt x="2717" y="417"/>
                  </a:lnTo>
                  <a:lnTo>
                    <a:pt x="2739" y="428"/>
                  </a:lnTo>
                  <a:lnTo>
                    <a:pt x="2758" y="443"/>
                  </a:lnTo>
                  <a:lnTo>
                    <a:pt x="2765" y="454"/>
                  </a:lnTo>
                  <a:lnTo>
                    <a:pt x="2772" y="462"/>
                  </a:lnTo>
                  <a:lnTo>
                    <a:pt x="2772" y="473"/>
                  </a:lnTo>
                  <a:lnTo>
                    <a:pt x="2772" y="488"/>
                  </a:lnTo>
                  <a:lnTo>
                    <a:pt x="2761" y="506"/>
                  </a:lnTo>
                  <a:lnTo>
                    <a:pt x="2747" y="532"/>
                  </a:lnTo>
                  <a:lnTo>
                    <a:pt x="2735" y="543"/>
                  </a:lnTo>
                  <a:lnTo>
                    <a:pt x="2717" y="547"/>
                  </a:lnTo>
                  <a:lnTo>
                    <a:pt x="2669" y="569"/>
                  </a:lnTo>
                  <a:lnTo>
                    <a:pt x="2695" y="554"/>
                  </a:lnTo>
                  <a:lnTo>
                    <a:pt x="2717" y="532"/>
                  </a:lnTo>
                  <a:lnTo>
                    <a:pt x="2732" y="517"/>
                  </a:lnTo>
                  <a:lnTo>
                    <a:pt x="2735" y="502"/>
                  </a:lnTo>
                  <a:lnTo>
                    <a:pt x="2747" y="477"/>
                  </a:lnTo>
                  <a:lnTo>
                    <a:pt x="2747" y="469"/>
                  </a:lnTo>
                  <a:lnTo>
                    <a:pt x="2735" y="454"/>
                  </a:lnTo>
                  <a:lnTo>
                    <a:pt x="2724" y="447"/>
                  </a:lnTo>
                  <a:lnTo>
                    <a:pt x="2702" y="421"/>
                  </a:lnTo>
                  <a:lnTo>
                    <a:pt x="2662" y="406"/>
                  </a:lnTo>
                  <a:lnTo>
                    <a:pt x="2621" y="392"/>
                  </a:lnTo>
                  <a:lnTo>
                    <a:pt x="2547" y="377"/>
                  </a:lnTo>
                  <a:lnTo>
                    <a:pt x="2510" y="373"/>
                  </a:lnTo>
                  <a:lnTo>
                    <a:pt x="2510" y="377"/>
                  </a:lnTo>
                  <a:lnTo>
                    <a:pt x="2455" y="366"/>
                  </a:lnTo>
                  <a:lnTo>
                    <a:pt x="2384" y="358"/>
                  </a:lnTo>
                  <a:lnTo>
                    <a:pt x="2384" y="362"/>
                  </a:lnTo>
                  <a:lnTo>
                    <a:pt x="2270" y="351"/>
                  </a:lnTo>
                  <a:lnTo>
                    <a:pt x="2214" y="347"/>
                  </a:lnTo>
                  <a:lnTo>
                    <a:pt x="2214" y="351"/>
                  </a:lnTo>
                  <a:lnTo>
                    <a:pt x="2273" y="351"/>
                  </a:lnTo>
                  <a:lnTo>
                    <a:pt x="2410" y="373"/>
                  </a:lnTo>
                  <a:lnTo>
                    <a:pt x="2480" y="388"/>
                  </a:lnTo>
                  <a:lnTo>
                    <a:pt x="2551" y="406"/>
                  </a:lnTo>
                  <a:lnTo>
                    <a:pt x="2610" y="436"/>
                  </a:lnTo>
                  <a:lnTo>
                    <a:pt x="2636" y="454"/>
                  </a:lnTo>
                  <a:lnTo>
                    <a:pt x="2650" y="469"/>
                  </a:lnTo>
                  <a:lnTo>
                    <a:pt x="2654" y="484"/>
                  </a:lnTo>
                  <a:lnTo>
                    <a:pt x="2654" y="499"/>
                  </a:lnTo>
                  <a:lnTo>
                    <a:pt x="2647" y="517"/>
                  </a:lnTo>
                  <a:lnTo>
                    <a:pt x="2632" y="543"/>
                  </a:lnTo>
                  <a:lnTo>
                    <a:pt x="2606" y="562"/>
                  </a:lnTo>
                  <a:lnTo>
                    <a:pt x="2569" y="576"/>
                  </a:lnTo>
                  <a:lnTo>
                    <a:pt x="2525" y="595"/>
                  </a:lnTo>
                  <a:lnTo>
                    <a:pt x="2440" y="610"/>
                  </a:lnTo>
                  <a:lnTo>
                    <a:pt x="2473" y="587"/>
                  </a:lnTo>
                  <a:lnTo>
                    <a:pt x="2521" y="562"/>
                  </a:lnTo>
                  <a:lnTo>
                    <a:pt x="2540" y="543"/>
                  </a:lnTo>
                  <a:lnTo>
                    <a:pt x="2554" y="525"/>
                  </a:lnTo>
                  <a:lnTo>
                    <a:pt x="2565" y="499"/>
                  </a:lnTo>
                  <a:lnTo>
                    <a:pt x="2565" y="469"/>
                  </a:lnTo>
                  <a:lnTo>
                    <a:pt x="2554" y="458"/>
                  </a:lnTo>
                  <a:lnTo>
                    <a:pt x="2547" y="447"/>
                  </a:lnTo>
                  <a:lnTo>
                    <a:pt x="2525" y="432"/>
                  </a:lnTo>
                  <a:lnTo>
                    <a:pt x="2499" y="417"/>
                  </a:lnTo>
                  <a:lnTo>
                    <a:pt x="2466" y="403"/>
                  </a:lnTo>
                  <a:lnTo>
                    <a:pt x="2410" y="392"/>
                  </a:lnTo>
                  <a:lnTo>
                    <a:pt x="2344" y="384"/>
                  </a:lnTo>
                  <a:lnTo>
                    <a:pt x="2273" y="373"/>
                  </a:lnTo>
                  <a:lnTo>
                    <a:pt x="2214" y="366"/>
                  </a:lnTo>
                  <a:lnTo>
                    <a:pt x="2148" y="362"/>
                  </a:lnTo>
                  <a:lnTo>
                    <a:pt x="2148" y="366"/>
                  </a:lnTo>
                  <a:lnTo>
                    <a:pt x="2203" y="373"/>
                  </a:lnTo>
                  <a:lnTo>
                    <a:pt x="2325" y="384"/>
                  </a:lnTo>
                  <a:lnTo>
                    <a:pt x="2388" y="399"/>
                  </a:lnTo>
                  <a:lnTo>
                    <a:pt x="2451" y="417"/>
                  </a:lnTo>
                  <a:lnTo>
                    <a:pt x="2473" y="432"/>
                  </a:lnTo>
                  <a:lnTo>
                    <a:pt x="2495" y="447"/>
                  </a:lnTo>
                  <a:lnTo>
                    <a:pt x="2510" y="458"/>
                  </a:lnTo>
                  <a:lnTo>
                    <a:pt x="2525" y="477"/>
                  </a:lnTo>
                  <a:lnTo>
                    <a:pt x="2525" y="491"/>
                  </a:lnTo>
                  <a:lnTo>
                    <a:pt x="2514" y="525"/>
                  </a:lnTo>
                  <a:lnTo>
                    <a:pt x="2506" y="543"/>
                  </a:lnTo>
                  <a:lnTo>
                    <a:pt x="2484" y="562"/>
                  </a:lnTo>
                  <a:lnTo>
                    <a:pt x="2466" y="587"/>
                  </a:lnTo>
                  <a:lnTo>
                    <a:pt x="2425" y="610"/>
                  </a:lnTo>
                  <a:lnTo>
                    <a:pt x="2403" y="610"/>
                  </a:lnTo>
                  <a:lnTo>
                    <a:pt x="2303" y="617"/>
                  </a:lnTo>
                  <a:lnTo>
                    <a:pt x="2351" y="602"/>
                  </a:lnTo>
                  <a:lnTo>
                    <a:pt x="2384" y="584"/>
                  </a:lnTo>
                  <a:lnTo>
                    <a:pt x="2410" y="562"/>
                  </a:lnTo>
                  <a:lnTo>
                    <a:pt x="2429" y="539"/>
                  </a:lnTo>
                  <a:lnTo>
                    <a:pt x="2436" y="513"/>
                  </a:lnTo>
                  <a:lnTo>
                    <a:pt x="2440" y="491"/>
                  </a:lnTo>
                  <a:lnTo>
                    <a:pt x="2436" y="477"/>
                  </a:lnTo>
                  <a:lnTo>
                    <a:pt x="2421" y="458"/>
                  </a:lnTo>
                  <a:lnTo>
                    <a:pt x="2399" y="447"/>
                  </a:lnTo>
                  <a:lnTo>
                    <a:pt x="2344" y="421"/>
                  </a:lnTo>
                  <a:lnTo>
                    <a:pt x="2277" y="399"/>
                  </a:lnTo>
                  <a:lnTo>
                    <a:pt x="2203" y="384"/>
                  </a:lnTo>
                  <a:lnTo>
                    <a:pt x="2066" y="366"/>
                  </a:lnTo>
                  <a:lnTo>
                    <a:pt x="2004" y="362"/>
                  </a:lnTo>
                  <a:lnTo>
                    <a:pt x="2004" y="366"/>
                  </a:lnTo>
                  <a:lnTo>
                    <a:pt x="2118" y="384"/>
                  </a:lnTo>
                  <a:lnTo>
                    <a:pt x="2207" y="403"/>
                  </a:lnTo>
                  <a:lnTo>
                    <a:pt x="2277" y="421"/>
                  </a:lnTo>
                  <a:lnTo>
                    <a:pt x="2325" y="443"/>
                  </a:lnTo>
                  <a:lnTo>
                    <a:pt x="2355" y="454"/>
                  </a:lnTo>
                  <a:lnTo>
                    <a:pt x="2373" y="469"/>
                  </a:lnTo>
                  <a:lnTo>
                    <a:pt x="2384" y="484"/>
                  </a:lnTo>
                  <a:lnTo>
                    <a:pt x="2388" y="517"/>
                  </a:lnTo>
                  <a:lnTo>
                    <a:pt x="2384" y="543"/>
                  </a:lnTo>
                  <a:lnTo>
                    <a:pt x="2370" y="569"/>
                  </a:lnTo>
                  <a:lnTo>
                    <a:pt x="2351" y="587"/>
                  </a:lnTo>
                  <a:lnTo>
                    <a:pt x="2310" y="613"/>
                  </a:lnTo>
                  <a:lnTo>
                    <a:pt x="2296" y="617"/>
                  </a:lnTo>
                  <a:lnTo>
                    <a:pt x="2296" y="624"/>
                  </a:lnTo>
                  <a:lnTo>
                    <a:pt x="2159" y="639"/>
                  </a:lnTo>
                  <a:lnTo>
                    <a:pt x="2207" y="617"/>
                  </a:lnTo>
                  <a:lnTo>
                    <a:pt x="2244" y="595"/>
                  </a:lnTo>
                  <a:lnTo>
                    <a:pt x="2270" y="569"/>
                  </a:lnTo>
                  <a:lnTo>
                    <a:pt x="2284" y="543"/>
                  </a:lnTo>
                  <a:lnTo>
                    <a:pt x="2288" y="525"/>
                  </a:lnTo>
                  <a:lnTo>
                    <a:pt x="2296" y="506"/>
                  </a:lnTo>
                  <a:lnTo>
                    <a:pt x="2288" y="488"/>
                  </a:lnTo>
                  <a:lnTo>
                    <a:pt x="2284" y="473"/>
                  </a:lnTo>
                  <a:lnTo>
                    <a:pt x="2273" y="454"/>
                  </a:lnTo>
                  <a:lnTo>
                    <a:pt x="2255" y="443"/>
                  </a:lnTo>
                  <a:lnTo>
                    <a:pt x="2229" y="432"/>
                  </a:lnTo>
                  <a:lnTo>
                    <a:pt x="2174" y="406"/>
                  </a:lnTo>
                  <a:lnTo>
                    <a:pt x="2103" y="392"/>
                  </a:lnTo>
                  <a:lnTo>
                    <a:pt x="1978" y="373"/>
                  </a:lnTo>
                  <a:lnTo>
                    <a:pt x="1919" y="366"/>
                  </a:lnTo>
                  <a:lnTo>
                    <a:pt x="1911" y="373"/>
                  </a:lnTo>
                  <a:lnTo>
                    <a:pt x="1974" y="377"/>
                  </a:lnTo>
                  <a:lnTo>
                    <a:pt x="2100" y="399"/>
                  </a:lnTo>
                  <a:lnTo>
                    <a:pt x="2163" y="414"/>
                  </a:lnTo>
                  <a:lnTo>
                    <a:pt x="2225" y="432"/>
                  </a:lnTo>
                  <a:lnTo>
                    <a:pt x="2248" y="447"/>
                  </a:lnTo>
                  <a:lnTo>
                    <a:pt x="2270" y="458"/>
                  </a:lnTo>
                  <a:lnTo>
                    <a:pt x="2284" y="473"/>
                  </a:lnTo>
                  <a:lnTo>
                    <a:pt x="2288" y="488"/>
                  </a:lnTo>
                  <a:lnTo>
                    <a:pt x="2288" y="506"/>
                  </a:lnTo>
                  <a:lnTo>
                    <a:pt x="2284" y="525"/>
                  </a:lnTo>
                  <a:lnTo>
                    <a:pt x="2277" y="547"/>
                  </a:lnTo>
                  <a:lnTo>
                    <a:pt x="2262" y="573"/>
                  </a:lnTo>
                  <a:lnTo>
                    <a:pt x="2233" y="599"/>
                  </a:lnTo>
                  <a:lnTo>
                    <a:pt x="2199" y="617"/>
                  </a:lnTo>
                  <a:lnTo>
                    <a:pt x="2144" y="643"/>
                  </a:lnTo>
                  <a:lnTo>
                    <a:pt x="2089" y="647"/>
                  </a:lnTo>
                  <a:lnTo>
                    <a:pt x="2033" y="658"/>
                  </a:lnTo>
                  <a:lnTo>
                    <a:pt x="1989" y="669"/>
                  </a:lnTo>
                  <a:lnTo>
                    <a:pt x="1922" y="695"/>
                  </a:lnTo>
                  <a:lnTo>
                    <a:pt x="1893" y="709"/>
                  </a:lnTo>
                  <a:lnTo>
                    <a:pt x="1889" y="717"/>
                  </a:lnTo>
                  <a:lnTo>
                    <a:pt x="1882" y="728"/>
                  </a:lnTo>
                  <a:lnTo>
                    <a:pt x="1889" y="743"/>
                  </a:lnTo>
                  <a:lnTo>
                    <a:pt x="1893" y="750"/>
                  </a:lnTo>
                  <a:lnTo>
                    <a:pt x="1863" y="750"/>
                  </a:lnTo>
                  <a:lnTo>
                    <a:pt x="1778" y="757"/>
                  </a:lnTo>
                  <a:lnTo>
                    <a:pt x="1715" y="765"/>
                  </a:lnTo>
                  <a:lnTo>
                    <a:pt x="1671" y="772"/>
                  </a:lnTo>
                  <a:lnTo>
                    <a:pt x="1641" y="783"/>
                  </a:lnTo>
                  <a:lnTo>
                    <a:pt x="1623" y="794"/>
                  </a:lnTo>
                  <a:lnTo>
                    <a:pt x="1604" y="809"/>
                  </a:lnTo>
                  <a:lnTo>
                    <a:pt x="1597" y="824"/>
                  </a:lnTo>
                  <a:lnTo>
                    <a:pt x="1597" y="839"/>
                  </a:lnTo>
                  <a:lnTo>
                    <a:pt x="1597" y="854"/>
                  </a:lnTo>
                  <a:lnTo>
                    <a:pt x="1601" y="857"/>
                  </a:lnTo>
                  <a:lnTo>
                    <a:pt x="1623" y="879"/>
                  </a:lnTo>
                  <a:lnTo>
                    <a:pt x="1660" y="898"/>
                  </a:lnTo>
                  <a:lnTo>
                    <a:pt x="1671" y="898"/>
                  </a:lnTo>
                  <a:lnTo>
                    <a:pt x="1627" y="879"/>
                  </a:lnTo>
                  <a:lnTo>
                    <a:pt x="1604" y="857"/>
                  </a:lnTo>
                  <a:lnTo>
                    <a:pt x="1601" y="850"/>
                  </a:lnTo>
                  <a:lnTo>
                    <a:pt x="1597" y="839"/>
                  </a:lnTo>
                  <a:lnTo>
                    <a:pt x="1601" y="824"/>
                  </a:lnTo>
                  <a:lnTo>
                    <a:pt x="1612" y="809"/>
                  </a:lnTo>
                  <a:lnTo>
                    <a:pt x="1627" y="798"/>
                  </a:lnTo>
                  <a:lnTo>
                    <a:pt x="1645" y="787"/>
                  </a:lnTo>
                  <a:lnTo>
                    <a:pt x="1671" y="780"/>
                  </a:lnTo>
                  <a:lnTo>
                    <a:pt x="1715" y="769"/>
                  </a:lnTo>
                  <a:lnTo>
                    <a:pt x="1778" y="757"/>
                  </a:lnTo>
                  <a:lnTo>
                    <a:pt x="1863" y="754"/>
                  </a:lnTo>
                  <a:lnTo>
                    <a:pt x="1896" y="754"/>
                  </a:lnTo>
                  <a:lnTo>
                    <a:pt x="1919" y="757"/>
                  </a:lnTo>
                  <a:lnTo>
                    <a:pt x="1878" y="757"/>
                  </a:lnTo>
                  <a:lnTo>
                    <a:pt x="1811" y="765"/>
                  </a:lnTo>
                  <a:lnTo>
                    <a:pt x="1737" y="780"/>
                  </a:lnTo>
                  <a:lnTo>
                    <a:pt x="1708" y="787"/>
                  </a:lnTo>
                  <a:lnTo>
                    <a:pt x="1682" y="798"/>
                  </a:lnTo>
                  <a:lnTo>
                    <a:pt x="1671" y="813"/>
                  </a:lnTo>
                  <a:lnTo>
                    <a:pt x="1660" y="828"/>
                  </a:lnTo>
                  <a:lnTo>
                    <a:pt x="1656" y="842"/>
                  </a:lnTo>
                  <a:lnTo>
                    <a:pt x="1667" y="865"/>
                  </a:lnTo>
                  <a:lnTo>
                    <a:pt x="1686" y="883"/>
                  </a:lnTo>
                  <a:lnTo>
                    <a:pt x="1712" y="898"/>
                  </a:lnTo>
                  <a:lnTo>
                    <a:pt x="1723" y="898"/>
                  </a:lnTo>
                  <a:lnTo>
                    <a:pt x="1686" y="883"/>
                  </a:lnTo>
                  <a:lnTo>
                    <a:pt x="1667" y="865"/>
                  </a:lnTo>
                  <a:lnTo>
                    <a:pt x="1660" y="842"/>
                  </a:lnTo>
                  <a:lnTo>
                    <a:pt x="1667" y="828"/>
                  </a:lnTo>
                  <a:lnTo>
                    <a:pt x="1671" y="813"/>
                  </a:lnTo>
                  <a:lnTo>
                    <a:pt x="1686" y="806"/>
                  </a:lnTo>
                  <a:lnTo>
                    <a:pt x="1712" y="787"/>
                  </a:lnTo>
                  <a:lnTo>
                    <a:pt x="1745" y="780"/>
                  </a:lnTo>
                  <a:lnTo>
                    <a:pt x="1822" y="769"/>
                  </a:lnTo>
                  <a:lnTo>
                    <a:pt x="1893" y="765"/>
                  </a:lnTo>
                  <a:lnTo>
                    <a:pt x="1922" y="765"/>
                  </a:lnTo>
                  <a:lnTo>
                    <a:pt x="1922" y="757"/>
                  </a:lnTo>
                  <a:lnTo>
                    <a:pt x="1963" y="772"/>
                  </a:lnTo>
                  <a:lnTo>
                    <a:pt x="1870" y="772"/>
                  </a:lnTo>
                  <a:lnTo>
                    <a:pt x="1837" y="772"/>
                  </a:lnTo>
                  <a:lnTo>
                    <a:pt x="1797" y="780"/>
                  </a:lnTo>
                  <a:lnTo>
                    <a:pt x="1767" y="787"/>
                  </a:lnTo>
                  <a:lnTo>
                    <a:pt x="1730" y="809"/>
                  </a:lnTo>
                  <a:lnTo>
                    <a:pt x="1715" y="824"/>
                  </a:lnTo>
                  <a:lnTo>
                    <a:pt x="1712" y="835"/>
                  </a:lnTo>
                  <a:lnTo>
                    <a:pt x="1712" y="850"/>
                  </a:lnTo>
                  <a:lnTo>
                    <a:pt x="1715" y="865"/>
                  </a:lnTo>
                  <a:lnTo>
                    <a:pt x="1737" y="883"/>
                  </a:lnTo>
                  <a:lnTo>
                    <a:pt x="1771" y="898"/>
                  </a:lnTo>
                  <a:lnTo>
                    <a:pt x="1782" y="898"/>
                  </a:lnTo>
                  <a:lnTo>
                    <a:pt x="1741" y="879"/>
                  </a:lnTo>
                  <a:lnTo>
                    <a:pt x="1730" y="868"/>
                  </a:lnTo>
                  <a:lnTo>
                    <a:pt x="1715" y="857"/>
                  </a:lnTo>
                  <a:lnTo>
                    <a:pt x="1712" y="850"/>
                  </a:lnTo>
                  <a:lnTo>
                    <a:pt x="1715" y="835"/>
                  </a:lnTo>
                  <a:lnTo>
                    <a:pt x="1715" y="828"/>
                  </a:lnTo>
                  <a:lnTo>
                    <a:pt x="1737" y="809"/>
                  </a:lnTo>
                  <a:lnTo>
                    <a:pt x="1771" y="794"/>
                  </a:lnTo>
                  <a:lnTo>
                    <a:pt x="1797" y="783"/>
                  </a:lnTo>
                  <a:lnTo>
                    <a:pt x="1837" y="780"/>
                  </a:lnTo>
                  <a:lnTo>
                    <a:pt x="1878" y="772"/>
                  </a:lnTo>
                  <a:lnTo>
                    <a:pt x="1978" y="780"/>
                  </a:lnTo>
                  <a:lnTo>
                    <a:pt x="1922" y="780"/>
                  </a:lnTo>
                  <a:lnTo>
                    <a:pt x="1852" y="787"/>
                  </a:lnTo>
                  <a:lnTo>
                    <a:pt x="1822" y="798"/>
                  </a:lnTo>
                  <a:lnTo>
                    <a:pt x="1793" y="809"/>
                  </a:lnTo>
                  <a:lnTo>
                    <a:pt x="1771" y="824"/>
                  </a:lnTo>
                  <a:lnTo>
                    <a:pt x="1763" y="839"/>
                  </a:lnTo>
                  <a:lnTo>
                    <a:pt x="1763" y="842"/>
                  </a:lnTo>
                  <a:lnTo>
                    <a:pt x="1767" y="857"/>
                  </a:lnTo>
                  <a:lnTo>
                    <a:pt x="1778" y="865"/>
                  </a:lnTo>
                  <a:lnTo>
                    <a:pt x="1785" y="879"/>
                  </a:lnTo>
                  <a:lnTo>
                    <a:pt x="1811" y="891"/>
                  </a:lnTo>
                  <a:lnTo>
                    <a:pt x="1837" y="898"/>
                  </a:lnTo>
                  <a:lnTo>
                    <a:pt x="1852" y="898"/>
                  </a:lnTo>
                  <a:lnTo>
                    <a:pt x="1800" y="879"/>
                  </a:lnTo>
                  <a:lnTo>
                    <a:pt x="1778" y="857"/>
                  </a:lnTo>
                  <a:lnTo>
                    <a:pt x="1767" y="842"/>
                  </a:lnTo>
                  <a:lnTo>
                    <a:pt x="1767" y="839"/>
                  </a:lnTo>
                  <a:lnTo>
                    <a:pt x="1771" y="828"/>
                  </a:lnTo>
                  <a:lnTo>
                    <a:pt x="1782" y="820"/>
                  </a:lnTo>
                  <a:lnTo>
                    <a:pt x="1808" y="809"/>
                  </a:lnTo>
                  <a:lnTo>
                    <a:pt x="1848" y="798"/>
                  </a:lnTo>
                  <a:lnTo>
                    <a:pt x="1889" y="787"/>
                  </a:lnTo>
                  <a:lnTo>
                    <a:pt x="1963" y="783"/>
                  </a:lnTo>
                  <a:lnTo>
                    <a:pt x="1996" y="780"/>
                  </a:lnTo>
                  <a:lnTo>
                    <a:pt x="2018" y="783"/>
                  </a:lnTo>
                  <a:lnTo>
                    <a:pt x="2074" y="787"/>
                  </a:lnTo>
                  <a:lnTo>
                    <a:pt x="2037" y="798"/>
                  </a:lnTo>
                  <a:lnTo>
                    <a:pt x="2018" y="820"/>
                  </a:lnTo>
                  <a:lnTo>
                    <a:pt x="2007" y="835"/>
                  </a:lnTo>
                  <a:lnTo>
                    <a:pt x="2007" y="839"/>
                  </a:lnTo>
                  <a:lnTo>
                    <a:pt x="2007" y="857"/>
                  </a:lnTo>
                  <a:lnTo>
                    <a:pt x="2018" y="876"/>
                  </a:lnTo>
                  <a:lnTo>
                    <a:pt x="2029" y="891"/>
                  </a:lnTo>
                  <a:lnTo>
                    <a:pt x="2044" y="898"/>
                  </a:lnTo>
                  <a:lnTo>
                    <a:pt x="2052" y="898"/>
                  </a:lnTo>
                  <a:lnTo>
                    <a:pt x="2037" y="891"/>
                  </a:lnTo>
                  <a:lnTo>
                    <a:pt x="2022" y="876"/>
                  </a:lnTo>
                  <a:lnTo>
                    <a:pt x="2011" y="857"/>
                  </a:lnTo>
                  <a:lnTo>
                    <a:pt x="2007" y="839"/>
                  </a:lnTo>
                  <a:lnTo>
                    <a:pt x="2011" y="835"/>
                  </a:lnTo>
                  <a:lnTo>
                    <a:pt x="2029" y="820"/>
                  </a:lnTo>
                  <a:lnTo>
                    <a:pt x="2052" y="798"/>
                  </a:lnTo>
                  <a:lnTo>
                    <a:pt x="2074" y="794"/>
                  </a:lnTo>
                  <a:lnTo>
                    <a:pt x="2092" y="787"/>
                  </a:lnTo>
                  <a:lnTo>
                    <a:pt x="2137" y="787"/>
                  </a:lnTo>
                  <a:lnTo>
                    <a:pt x="2103" y="806"/>
                  </a:lnTo>
                  <a:lnTo>
                    <a:pt x="2085" y="813"/>
                  </a:lnTo>
                  <a:lnTo>
                    <a:pt x="2074" y="828"/>
                  </a:lnTo>
                  <a:lnTo>
                    <a:pt x="2063" y="842"/>
                  </a:lnTo>
                  <a:lnTo>
                    <a:pt x="2066" y="857"/>
                  </a:lnTo>
                  <a:lnTo>
                    <a:pt x="2074" y="876"/>
                  </a:lnTo>
                  <a:lnTo>
                    <a:pt x="2103" y="898"/>
                  </a:lnTo>
                  <a:lnTo>
                    <a:pt x="2107" y="898"/>
                  </a:lnTo>
                  <a:lnTo>
                    <a:pt x="2089" y="883"/>
                  </a:lnTo>
                  <a:lnTo>
                    <a:pt x="2077" y="868"/>
                  </a:lnTo>
                  <a:lnTo>
                    <a:pt x="2066" y="857"/>
                  </a:lnTo>
                  <a:lnTo>
                    <a:pt x="2066" y="842"/>
                  </a:lnTo>
                  <a:lnTo>
                    <a:pt x="2074" y="828"/>
                  </a:lnTo>
                  <a:lnTo>
                    <a:pt x="2100" y="809"/>
                  </a:lnTo>
                  <a:lnTo>
                    <a:pt x="2122" y="798"/>
                  </a:lnTo>
                  <a:lnTo>
                    <a:pt x="2159" y="787"/>
                  </a:lnTo>
                  <a:lnTo>
                    <a:pt x="2188" y="787"/>
                  </a:lnTo>
                  <a:lnTo>
                    <a:pt x="2296" y="787"/>
                  </a:lnTo>
                  <a:lnTo>
                    <a:pt x="2255" y="806"/>
                  </a:lnTo>
                  <a:lnTo>
                    <a:pt x="2240" y="813"/>
                  </a:lnTo>
                  <a:lnTo>
                    <a:pt x="2225" y="835"/>
                  </a:lnTo>
                  <a:lnTo>
                    <a:pt x="2225" y="850"/>
                  </a:lnTo>
                  <a:lnTo>
                    <a:pt x="2233" y="868"/>
                  </a:lnTo>
                  <a:lnTo>
                    <a:pt x="2270" y="898"/>
                  </a:lnTo>
                  <a:lnTo>
                    <a:pt x="2277" y="898"/>
                  </a:lnTo>
                  <a:lnTo>
                    <a:pt x="2248" y="879"/>
                  </a:lnTo>
                  <a:lnTo>
                    <a:pt x="2240" y="868"/>
                  </a:lnTo>
                  <a:lnTo>
                    <a:pt x="2229" y="850"/>
                  </a:lnTo>
                  <a:lnTo>
                    <a:pt x="2229" y="835"/>
                  </a:lnTo>
                  <a:lnTo>
                    <a:pt x="2233" y="824"/>
                  </a:lnTo>
                  <a:lnTo>
                    <a:pt x="2244" y="813"/>
                  </a:lnTo>
                  <a:lnTo>
                    <a:pt x="2270" y="798"/>
                  </a:lnTo>
                  <a:lnTo>
                    <a:pt x="2303" y="787"/>
                  </a:lnTo>
                  <a:lnTo>
                    <a:pt x="2325" y="787"/>
                  </a:lnTo>
                  <a:lnTo>
                    <a:pt x="2381" y="787"/>
                  </a:lnTo>
                  <a:lnTo>
                    <a:pt x="2329" y="809"/>
                  </a:lnTo>
                  <a:lnTo>
                    <a:pt x="2303" y="824"/>
                  </a:lnTo>
                  <a:lnTo>
                    <a:pt x="2296" y="842"/>
                  </a:lnTo>
                  <a:lnTo>
                    <a:pt x="2296" y="857"/>
                  </a:lnTo>
                  <a:lnTo>
                    <a:pt x="2296" y="868"/>
                  </a:lnTo>
                  <a:lnTo>
                    <a:pt x="2303" y="879"/>
                  </a:lnTo>
                  <a:lnTo>
                    <a:pt x="2325" y="898"/>
                  </a:lnTo>
                  <a:lnTo>
                    <a:pt x="2329" y="898"/>
                  </a:lnTo>
                  <a:lnTo>
                    <a:pt x="2303" y="876"/>
                  </a:lnTo>
                  <a:lnTo>
                    <a:pt x="2299" y="868"/>
                  </a:lnTo>
                  <a:lnTo>
                    <a:pt x="2296" y="857"/>
                  </a:lnTo>
                  <a:lnTo>
                    <a:pt x="2296" y="842"/>
                  </a:lnTo>
                  <a:lnTo>
                    <a:pt x="2310" y="828"/>
                  </a:lnTo>
                  <a:lnTo>
                    <a:pt x="2329" y="813"/>
                  </a:lnTo>
                  <a:lnTo>
                    <a:pt x="2355" y="798"/>
                  </a:lnTo>
                  <a:lnTo>
                    <a:pt x="2395" y="787"/>
                  </a:lnTo>
                  <a:lnTo>
                    <a:pt x="2451" y="783"/>
                  </a:lnTo>
                  <a:lnTo>
                    <a:pt x="2395" y="809"/>
                  </a:lnTo>
                  <a:lnTo>
                    <a:pt x="2370" y="824"/>
                  </a:lnTo>
                  <a:lnTo>
                    <a:pt x="2358" y="835"/>
                  </a:lnTo>
                  <a:lnTo>
                    <a:pt x="2351" y="850"/>
                  </a:lnTo>
                  <a:lnTo>
                    <a:pt x="2351" y="865"/>
                  </a:lnTo>
                  <a:lnTo>
                    <a:pt x="2358" y="883"/>
                  </a:lnTo>
                  <a:lnTo>
                    <a:pt x="2381" y="898"/>
                  </a:lnTo>
                  <a:lnTo>
                    <a:pt x="2388" y="898"/>
                  </a:lnTo>
                  <a:lnTo>
                    <a:pt x="2366" y="879"/>
                  </a:lnTo>
                  <a:lnTo>
                    <a:pt x="2355" y="865"/>
                  </a:lnTo>
                  <a:lnTo>
                    <a:pt x="2355" y="850"/>
                  </a:lnTo>
                  <a:lnTo>
                    <a:pt x="2366" y="835"/>
                  </a:lnTo>
                  <a:lnTo>
                    <a:pt x="2381" y="824"/>
                  </a:lnTo>
                  <a:lnTo>
                    <a:pt x="2414" y="806"/>
                  </a:lnTo>
                  <a:lnTo>
                    <a:pt x="2466" y="783"/>
                  </a:lnTo>
                  <a:lnTo>
                    <a:pt x="2514" y="783"/>
                  </a:lnTo>
                  <a:lnTo>
                    <a:pt x="2580" y="783"/>
                  </a:lnTo>
                  <a:lnTo>
                    <a:pt x="2536" y="794"/>
                  </a:lnTo>
                  <a:lnTo>
                    <a:pt x="2506" y="806"/>
                  </a:lnTo>
                  <a:lnTo>
                    <a:pt x="2480" y="813"/>
                  </a:lnTo>
                  <a:lnTo>
                    <a:pt x="2443" y="835"/>
                  </a:lnTo>
                  <a:lnTo>
                    <a:pt x="2436" y="842"/>
                  </a:lnTo>
                  <a:lnTo>
                    <a:pt x="2429" y="854"/>
                  </a:lnTo>
                  <a:lnTo>
                    <a:pt x="2425" y="868"/>
                  </a:lnTo>
                  <a:lnTo>
                    <a:pt x="2429" y="879"/>
                  </a:lnTo>
                  <a:lnTo>
                    <a:pt x="2436" y="891"/>
                  </a:lnTo>
                  <a:lnTo>
                    <a:pt x="2443" y="898"/>
                  </a:lnTo>
                  <a:lnTo>
                    <a:pt x="2451" y="898"/>
                  </a:lnTo>
                  <a:lnTo>
                    <a:pt x="2440" y="883"/>
                  </a:lnTo>
                  <a:lnTo>
                    <a:pt x="2436" y="879"/>
                  </a:lnTo>
                  <a:lnTo>
                    <a:pt x="2429" y="868"/>
                  </a:lnTo>
                  <a:lnTo>
                    <a:pt x="2429" y="854"/>
                  </a:lnTo>
                  <a:lnTo>
                    <a:pt x="2436" y="842"/>
                  </a:lnTo>
                  <a:lnTo>
                    <a:pt x="2443" y="835"/>
                  </a:lnTo>
                  <a:lnTo>
                    <a:pt x="2480" y="820"/>
                  </a:lnTo>
                  <a:lnTo>
                    <a:pt x="2510" y="806"/>
                  </a:lnTo>
                  <a:lnTo>
                    <a:pt x="2551" y="794"/>
                  </a:lnTo>
                  <a:lnTo>
                    <a:pt x="2606" y="783"/>
                  </a:lnTo>
                  <a:lnTo>
                    <a:pt x="2606" y="780"/>
                  </a:lnTo>
                  <a:lnTo>
                    <a:pt x="2928" y="772"/>
                  </a:lnTo>
                  <a:lnTo>
                    <a:pt x="2991" y="772"/>
                  </a:lnTo>
                  <a:lnTo>
                    <a:pt x="2987" y="772"/>
                  </a:lnTo>
                  <a:lnTo>
                    <a:pt x="2917" y="772"/>
                  </a:lnTo>
                  <a:lnTo>
                    <a:pt x="2872" y="780"/>
                  </a:lnTo>
                  <a:lnTo>
                    <a:pt x="2872" y="772"/>
                  </a:lnTo>
                  <a:lnTo>
                    <a:pt x="2765" y="783"/>
                  </a:lnTo>
                  <a:lnTo>
                    <a:pt x="2687" y="798"/>
                  </a:lnTo>
                  <a:lnTo>
                    <a:pt x="2636" y="809"/>
                  </a:lnTo>
                  <a:lnTo>
                    <a:pt x="2617" y="813"/>
                  </a:lnTo>
                  <a:lnTo>
                    <a:pt x="2577" y="835"/>
                  </a:lnTo>
                  <a:lnTo>
                    <a:pt x="2562" y="842"/>
                  </a:lnTo>
                  <a:lnTo>
                    <a:pt x="2551" y="857"/>
                  </a:lnTo>
                  <a:lnTo>
                    <a:pt x="2547" y="879"/>
                  </a:lnTo>
                  <a:lnTo>
                    <a:pt x="2547" y="883"/>
                  </a:lnTo>
                  <a:lnTo>
                    <a:pt x="2554" y="898"/>
                  </a:lnTo>
                  <a:lnTo>
                    <a:pt x="2562" y="898"/>
                  </a:lnTo>
                  <a:lnTo>
                    <a:pt x="2551" y="883"/>
                  </a:lnTo>
                  <a:lnTo>
                    <a:pt x="2551" y="879"/>
                  </a:lnTo>
                  <a:lnTo>
                    <a:pt x="2554" y="857"/>
                  </a:lnTo>
                  <a:lnTo>
                    <a:pt x="2562" y="842"/>
                  </a:lnTo>
                  <a:lnTo>
                    <a:pt x="2577" y="835"/>
                  </a:lnTo>
                  <a:lnTo>
                    <a:pt x="2617" y="820"/>
                  </a:lnTo>
                  <a:lnTo>
                    <a:pt x="2676" y="806"/>
                  </a:lnTo>
                  <a:lnTo>
                    <a:pt x="2747" y="787"/>
                  </a:lnTo>
                  <a:lnTo>
                    <a:pt x="2835" y="780"/>
                  </a:lnTo>
                  <a:lnTo>
                    <a:pt x="2739" y="794"/>
                  </a:lnTo>
                  <a:lnTo>
                    <a:pt x="2680" y="806"/>
                  </a:lnTo>
                  <a:lnTo>
                    <a:pt x="2639" y="820"/>
                  </a:lnTo>
                  <a:lnTo>
                    <a:pt x="2599" y="839"/>
                  </a:lnTo>
                  <a:lnTo>
                    <a:pt x="2591" y="854"/>
                  </a:lnTo>
                  <a:lnTo>
                    <a:pt x="2584" y="865"/>
                  </a:lnTo>
                  <a:lnTo>
                    <a:pt x="2591" y="883"/>
                  </a:lnTo>
                  <a:lnTo>
                    <a:pt x="2595" y="898"/>
                  </a:lnTo>
                  <a:lnTo>
                    <a:pt x="2599" y="898"/>
                  </a:lnTo>
                  <a:lnTo>
                    <a:pt x="2595" y="883"/>
                  </a:lnTo>
                  <a:lnTo>
                    <a:pt x="2591" y="865"/>
                  </a:lnTo>
                  <a:lnTo>
                    <a:pt x="2595" y="854"/>
                  </a:lnTo>
                  <a:lnTo>
                    <a:pt x="2606" y="842"/>
                  </a:lnTo>
                  <a:lnTo>
                    <a:pt x="2639" y="824"/>
                  </a:lnTo>
                  <a:lnTo>
                    <a:pt x="2654" y="820"/>
                  </a:lnTo>
                  <a:lnTo>
                    <a:pt x="2702" y="806"/>
                  </a:lnTo>
                  <a:lnTo>
                    <a:pt x="2787" y="787"/>
                  </a:lnTo>
                  <a:lnTo>
                    <a:pt x="2917" y="780"/>
                  </a:lnTo>
                  <a:lnTo>
                    <a:pt x="2987" y="780"/>
                  </a:lnTo>
                  <a:lnTo>
                    <a:pt x="3016" y="772"/>
                  </a:lnTo>
                  <a:lnTo>
                    <a:pt x="3098" y="780"/>
                  </a:lnTo>
                  <a:lnTo>
                    <a:pt x="3157" y="787"/>
                  </a:lnTo>
                  <a:lnTo>
                    <a:pt x="3201" y="798"/>
                  </a:lnTo>
                  <a:lnTo>
                    <a:pt x="3223" y="809"/>
                  </a:lnTo>
                  <a:lnTo>
                    <a:pt x="3153" y="798"/>
                  </a:lnTo>
                  <a:lnTo>
                    <a:pt x="3101" y="794"/>
                  </a:lnTo>
                  <a:lnTo>
                    <a:pt x="3053" y="798"/>
                  </a:lnTo>
                  <a:lnTo>
                    <a:pt x="3053" y="794"/>
                  </a:lnTo>
                  <a:lnTo>
                    <a:pt x="3002" y="794"/>
                  </a:lnTo>
                  <a:lnTo>
                    <a:pt x="2898" y="794"/>
                  </a:lnTo>
                  <a:lnTo>
                    <a:pt x="2780" y="806"/>
                  </a:lnTo>
                  <a:lnTo>
                    <a:pt x="2732" y="813"/>
                  </a:lnTo>
                  <a:lnTo>
                    <a:pt x="2695" y="828"/>
                  </a:lnTo>
                  <a:lnTo>
                    <a:pt x="2665" y="850"/>
                  </a:lnTo>
                  <a:lnTo>
                    <a:pt x="2647" y="865"/>
                  </a:lnTo>
                  <a:lnTo>
                    <a:pt x="2639" y="879"/>
                  </a:lnTo>
                  <a:lnTo>
                    <a:pt x="2639" y="891"/>
                  </a:lnTo>
                  <a:lnTo>
                    <a:pt x="2639" y="898"/>
                  </a:lnTo>
                  <a:lnTo>
                    <a:pt x="2647" y="898"/>
                  </a:lnTo>
                  <a:lnTo>
                    <a:pt x="2639" y="891"/>
                  </a:lnTo>
                  <a:lnTo>
                    <a:pt x="2647" y="879"/>
                  </a:lnTo>
                  <a:lnTo>
                    <a:pt x="2650" y="868"/>
                  </a:lnTo>
                  <a:lnTo>
                    <a:pt x="2669" y="850"/>
                  </a:lnTo>
                  <a:lnTo>
                    <a:pt x="2695" y="835"/>
                  </a:lnTo>
                  <a:lnTo>
                    <a:pt x="2732" y="820"/>
                  </a:lnTo>
                  <a:lnTo>
                    <a:pt x="2776" y="809"/>
                  </a:lnTo>
                  <a:lnTo>
                    <a:pt x="2876" y="798"/>
                  </a:lnTo>
                  <a:lnTo>
                    <a:pt x="2976" y="798"/>
                  </a:lnTo>
                  <a:lnTo>
                    <a:pt x="3042" y="798"/>
                  </a:lnTo>
                  <a:lnTo>
                    <a:pt x="2972" y="806"/>
                  </a:lnTo>
                  <a:lnTo>
                    <a:pt x="2920" y="820"/>
                  </a:lnTo>
                  <a:lnTo>
                    <a:pt x="2920" y="813"/>
                  </a:lnTo>
                  <a:lnTo>
                    <a:pt x="2850" y="820"/>
                  </a:lnTo>
                  <a:lnTo>
                    <a:pt x="2802" y="820"/>
                  </a:lnTo>
                  <a:lnTo>
                    <a:pt x="2761" y="824"/>
                  </a:lnTo>
                  <a:lnTo>
                    <a:pt x="2732" y="835"/>
                  </a:lnTo>
                  <a:lnTo>
                    <a:pt x="2706" y="850"/>
                  </a:lnTo>
                  <a:lnTo>
                    <a:pt x="2680" y="868"/>
                  </a:lnTo>
                  <a:lnTo>
                    <a:pt x="2676" y="879"/>
                  </a:lnTo>
                  <a:lnTo>
                    <a:pt x="2676" y="898"/>
                  </a:lnTo>
                  <a:lnTo>
                    <a:pt x="2680" y="898"/>
                  </a:lnTo>
                  <a:lnTo>
                    <a:pt x="2680" y="883"/>
                  </a:lnTo>
                  <a:lnTo>
                    <a:pt x="2687" y="876"/>
                  </a:lnTo>
                  <a:lnTo>
                    <a:pt x="2710" y="850"/>
                  </a:lnTo>
                  <a:lnTo>
                    <a:pt x="2732" y="839"/>
                  </a:lnTo>
                  <a:lnTo>
                    <a:pt x="2761" y="828"/>
                  </a:lnTo>
                  <a:lnTo>
                    <a:pt x="2802" y="824"/>
                  </a:lnTo>
                  <a:lnTo>
                    <a:pt x="2850" y="820"/>
                  </a:lnTo>
                  <a:lnTo>
                    <a:pt x="2913" y="820"/>
                  </a:lnTo>
                  <a:lnTo>
                    <a:pt x="2865" y="842"/>
                  </a:lnTo>
                  <a:lnTo>
                    <a:pt x="2835" y="865"/>
                  </a:lnTo>
                  <a:lnTo>
                    <a:pt x="2828" y="883"/>
                  </a:lnTo>
                  <a:lnTo>
                    <a:pt x="2820" y="894"/>
                  </a:lnTo>
                  <a:lnTo>
                    <a:pt x="2820" y="898"/>
                  </a:lnTo>
                  <a:lnTo>
                    <a:pt x="2828" y="898"/>
                  </a:lnTo>
                  <a:lnTo>
                    <a:pt x="2828" y="894"/>
                  </a:lnTo>
                  <a:lnTo>
                    <a:pt x="2832" y="879"/>
                  </a:lnTo>
                  <a:lnTo>
                    <a:pt x="2843" y="865"/>
                  </a:lnTo>
                  <a:lnTo>
                    <a:pt x="2861" y="850"/>
                  </a:lnTo>
                  <a:lnTo>
                    <a:pt x="2887" y="835"/>
                  </a:lnTo>
                  <a:lnTo>
                    <a:pt x="2928" y="820"/>
                  </a:lnTo>
                  <a:lnTo>
                    <a:pt x="2976" y="809"/>
                  </a:lnTo>
                  <a:lnTo>
                    <a:pt x="3046" y="798"/>
                  </a:lnTo>
                  <a:lnTo>
                    <a:pt x="3094" y="798"/>
                  </a:lnTo>
                  <a:lnTo>
                    <a:pt x="3149" y="798"/>
                  </a:lnTo>
                  <a:lnTo>
                    <a:pt x="3227" y="813"/>
                  </a:lnTo>
                  <a:lnTo>
                    <a:pt x="3227" y="809"/>
                  </a:lnTo>
                  <a:lnTo>
                    <a:pt x="3249" y="824"/>
                  </a:lnTo>
                  <a:lnTo>
                    <a:pt x="3209" y="820"/>
                  </a:lnTo>
                  <a:lnTo>
                    <a:pt x="3194" y="820"/>
                  </a:lnTo>
                  <a:lnTo>
                    <a:pt x="3098" y="813"/>
                  </a:lnTo>
                  <a:lnTo>
                    <a:pt x="3024" y="820"/>
                  </a:lnTo>
                  <a:lnTo>
                    <a:pt x="2972" y="835"/>
                  </a:lnTo>
                  <a:lnTo>
                    <a:pt x="2931" y="842"/>
                  </a:lnTo>
                  <a:lnTo>
                    <a:pt x="2905" y="857"/>
                  </a:lnTo>
                  <a:lnTo>
                    <a:pt x="2891" y="876"/>
                  </a:lnTo>
                  <a:lnTo>
                    <a:pt x="2883" y="891"/>
                  </a:lnTo>
                  <a:lnTo>
                    <a:pt x="2883" y="898"/>
                  </a:lnTo>
                  <a:lnTo>
                    <a:pt x="2887" y="898"/>
                  </a:lnTo>
                  <a:lnTo>
                    <a:pt x="2887" y="891"/>
                  </a:lnTo>
                  <a:lnTo>
                    <a:pt x="2898" y="879"/>
                  </a:lnTo>
                  <a:lnTo>
                    <a:pt x="2913" y="865"/>
                  </a:lnTo>
                  <a:lnTo>
                    <a:pt x="2935" y="850"/>
                  </a:lnTo>
                  <a:lnTo>
                    <a:pt x="2972" y="835"/>
                  </a:lnTo>
                  <a:lnTo>
                    <a:pt x="3027" y="824"/>
                  </a:lnTo>
                  <a:lnTo>
                    <a:pt x="3098" y="820"/>
                  </a:lnTo>
                  <a:lnTo>
                    <a:pt x="3194" y="824"/>
                  </a:lnTo>
                  <a:lnTo>
                    <a:pt x="3212" y="824"/>
                  </a:lnTo>
                  <a:lnTo>
                    <a:pt x="3238" y="824"/>
                  </a:lnTo>
                  <a:lnTo>
                    <a:pt x="3257" y="828"/>
                  </a:lnTo>
                  <a:lnTo>
                    <a:pt x="3264" y="835"/>
                  </a:lnTo>
                  <a:lnTo>
                    <a:pt x="3201" y="828"/>
                  </a:lnTo>
                  <a:lnTo>
                    <a:pt x="3172" y="828"/>
                  </a:lnTo>
                  <a:lnTo>
                    <a:pt x="3098" y="828"/>
                  </a:lnTo>
                  <a:lnTo>
                    <a:pt x="3042" y="835"/>
                  </a:lnTo>
                  <a:lnTo>
                    <a:pt x="2998" y="842"/>
                  </a:lnTo>
                  <a:lnTo>
                    <a:pt x="2972" y="854"/>
                  </a:lnTo>
                  <a:lnTo>
                    <a:pt x="2954" y="865"/>
                  </a:lnTo>
                  <a:lnTo>
                    <a:pt x="2942" y="876"/>
                  </a:lnTo>
                  <a:lnTo>
                    <a:pt x="2935" y="891"/>
                  </a:lnTo>
                  <a:lnTo>
                    <a:pt x="2935" y="898"/>
                  </a:lnTo>
                  <a:lnTo>
                    <a:pt x="2942" y="898"/>
                  </a:lnTo>
                  <a:lnTo>
                    <a:pt x="2942" y="891"/>
                  </a:lnTo>
                  <a:lnTo>
                    <a:pt x="2946" y="879"/>
                  </a:lnTo>
                  <a:lnTo>
                    <a:pt x="2957" y="868"/>
                  </a:lnTo>
                  <a:lnTo>
                    <a:pt x="2972" y="857"/>
                  </a:lnTo>
                  <a:lnTo>
                    <a:pt x="3002" y="842"/>
                  </a:lnTo>
                  <a:lnTo>
                    <a:pt x="3042" y="839"/>
                  </a:lnTo>
                  <a:lnTo>
                    <a:pt x="3101" y="835"/>
                  </a:lnTo>
                  <a:lnTo>
                    <a:pt x="3179" y="835"/>
                  </a:lnTo>
                  <a:lnTo>
                    <a:pt x="3201" y="835"/>
                  </a:lnTo>
                  <a:lnTo>
                    <a:pt x="3268" y="839"/>
                  </a:lnTo>
                  <a:lnTo>
                    <a:pt x="3271" y="842"/>
                  </a:lnTo>
                  <a:lnTo>
                    <a:pt x="3194" y="839"/>
                  </a:lnTo>
                  <a:lnTo>
                    <a:pt x="3127" y="842"/>
                  </a:lnTo>
                  <a:lnTo>
                    <a:pt x="3083" y="850"/>
                  </a:lnTo>
                  <a:lnTo>
                    <a:pt x="3046" y="865"/>
                  </a:lnTo>
                  <a:lnTo>
                    <a:pt x="3027" y="876"/>
                  </a:lnTo>
                  <a:lnTo>
                    <a:pt x="3016" y="883"/>
                  </a:lnTo>
                  <a:lnTo>
                    <a:pt x="3005" y="898"/>
                  </a:lnTo>
                  <a:lnTo>
                    <a:pt x="3013" y="898"/>
                  </a:lnTo>
                  <a:lnTo>
                    <a:pt x="3024" y="883"/>
                  </a:lnTo>
                  <a:lnTo>
                    <a:pt x="3039" y="876"/>
                  </a:lnTo>
                  <a:lnTo>
                    <a:pt x="3057" y="865"/>
                  </a:lnTo>
                  <a:lnTo>
                    <a:pt x="3094" y="854"/>
                  </a:lnTo>
                  <a:lnTo>
                    <a:pt x="3138" y="842"/>
                  </a:lnTo>
                  <a:lnTo>
                    <a:pt x="3198" y="842"/>
                  </a:lnTo>
                  <a:lnTo>
                    <a:pt x="3279" y="850"/>
                  </a:lnTo>
                  <a:lnTo>
                    <a:pt x="3279" y="842"/>
                  </a:lnTo>
                  <a:lnTo>
                    <a:pt x="3290" y="854"/>
                  </a:lnTo>
                  <a:lnTo>
                    <a:pt x="3264" y="850"/>
                  </a:lnTo>
                  <a:lnTo>
                    <a:pt x="3249" y="850"/>
                  </a:lnTo>
                  <a:lnTo>
                    <a:pt x="3194" y="850"/>
                  </a:lnTo>
                  <a:lnTo>
                    <a:pt x="3153" y="854"/>
                  </a:lnTo>
                  <a:lnTo>
                    <a:pt x="3124" y="857"/>
                  </a:lnTo>
                  <a:lnTo>
                    <a:pt x="3101" y="868"/>
                  </a:lnTo>
                  <a:lnTo>
                    <a:pt x="3087" y="879"/>
                  </a:lnTo>
                  <a:lnTo>
                    <a:pt x="3083" y="891"/>
                  </a:lnTo>
                  <a:lnTo>
                    <a:pt x="3079" y="898"/>
                  </a:lnTo>
                  <a:lnTo>
                    <a:pt x="3083" y="898"/>
                  </a:lnTo>
                  <a:lnTo>
                    <a:pt x="3083" y="891"/>
                  </a:lnTo>
                  <a:lnTo>
                    <a:pt x="3094" y="879"/>
                  </a:lnTo>
                  <a:lnTo>
                    <a:pt x="3101" y="868"/>
                  </a:lnTo>
                  <a:lnTo>
                    <a:pt x="3124" y="865"/>
                  </a:lnTo>
                  <a:lnTo>
                    <a:pt x="3153" y="854"/>
                  </a:lnTo>
                  <a:lnTo>
                    <a:pt x="3194" y="850"/>
                  </a:lnTo>
                  <a:lnTo>
                    <a:pt x="3249" y="854"/>
                  </a:lnTo>
                  <a:lnTo>
                    <a:pt x="3264" y="854"/>
                  </a:lnTo>
                  <a:lnTo>
                    <a:pt x="3290" y="865"/>
                  </a:lnTo>
                  <a:lnTo>
                    <a:pt x="3290" y="857"/>
                  </a:lnTo>
                  <a:lnTo>
                    <a:pt x="3297" y="876"/>
                  </a:lnTo>
                  <a:lnTo>
                    <a:pt x="3297" y="891"/>
                  </a:lnTo>
                  <a:lnTo>
                    <a:pt x="3290" y="883"/>
                  </a:lnTo>
                  <a:lnTo>
                    <a:pt x="3279" y="879"/>
                  </a:lnTo>
                  <a:lnTo>
                    <a:pt x="3268" y="876"/>
                  </a:lnTo>
                  <a:lnTo>
                    <a:pt x="3212" y="868"/>
                  </a:lnTo>
                  <a:lnTo>
                    <a:pt x="3172" y="879"/>
                  </a:lnTo>
                  <a:lnTo>
                    <a:pt x="3153" y="891"/>
                  </a:lnTo>
                  <a:lnTo>
                    <a:pt x="3138" y="898"/>
                  </a:lnTo>
                  <a:lnTo>
                    <a:pt x="3142" y="898"/>
                  </a:lnTo>
                  <a:lnTo>
                    <a:pt x="3157" y="891"/>
                  </a:lnTo>
                  <a:lnTo>
                    <a:pt x="3183" y="879"/>
                  </a:lnTo>
                  <a:lnTo>
                    <a:pt x="3220" y="876"/>
                  </a:lnTo>
                  <a:lnTo>
                    <a:pt x="3264" y="879"/>
                  </a:lnTo>
                  <a:lnTo>
                    <a:pt x="3283" y="883"/>
                  </a:lnTo>
                  <a:lnTo>
                    <a:pt x="3294" y="891"/>
                  </a:lnTo>
                  <a:lnTo>
                    <a:pt x="3297" y="894"/>
                  </a:lnTo>
                  <a:lnTo>
                    <a:pt x="3297" y="898"/>
                  </a:lnTo>
                  <a:lnTo>
                    <a:pt x="3305" y="898"/>
                  </a:lnTo>
                  <a:lnTo>
                    <a:pt x="3305" y="891"/>
                  </a:lnTo>
                  <a:lnTo>
                    <a:pt x="3297" y="865"/>
                  </a:lnTo>
                  <a:lnTo>
                    <a:pt x="3279" y="842"/>
                  </a:lnTo>
                  <a:lnTo>
                    <a:pt x="3249" y="820"/>
                  </a:lnTo>
                  <a:lnTo>
                    <a:pt x="3209" y="79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1" name="図形 20"/>
            <p:cNvSpPr>
              <a:spLocks/>
            </p:cNvSpPr>
            <p:nvPr/>
          </p:nvSpPr>
          <p:spPr bwMode="auto">
            <a:xfrm>
              <a:off x="27598" y="4827823"/>
              <a:ext cx="165588" cy="79098"/>
            </a:xfrm>
            <a:custGeom>
              <a:avLst/>
              <a:gdLst/>
              <a:ahLst/>
              <a:cxnLst>
                <a:cxn ang="0">
                  <a:pos x="52" y="56"/>
                </a:cxn>
                <a:cxn ang="0">
                  <a:pos x="23" y="48"/>
                </a:cxn>
                <a:cxn ang="0">
                  <a:pos x="34" y="44"/>
                </a:cxn>
                <a:cxn ang="0">
                  <a:pos x="41" y="30"/>
                </a:cxn>
                <a:cxn ang="0">
                  <a:pos x="41" y="19"/>
                </a:cxn>
                <a:cxn ang="0">
                  <a:pos x="26" y="7"/>
                </a:cxn>
                <a:cxn ang="0">
                  <a:pos x="0" y="0"/>
                </a:cxn>
                <a:cxn ang="0">
                  <a:pos x="49" y="0"/>
                </a:cxn>
                <a:cxn ang="0">
                  <a:pos x="71" y="7"/>
                </a:cxn>
                <a:cxn ang="0">
                  <a:pos x="93" y="15"/>
                </a:cxn>
                <a:cxn ang="0">
                  <a:pos x="108" y="26"/>
                </a:cxn>
                <a:cxn ang="0">
                  <a:pos x="104" y="41"/>
                </a:cxn>
                <a:cxn ang="0">
                  <a:pos x="97" y="44"/>
                </a:cxn>
                <a:cxn ang="0">
                  <a:pos x="82" y="48"/>
                </a:cxn>
                <a:cxn ang="0">
                  <a:pos x="52" y="56"/>
                </a:cxn>
              </a:cxnLst>
              <a:rect l="0" t="0" r="0" b="0"/>
              <a:pathLst>
                <a:path w="108" h="56">
                  <a:moveTo>
                    <a:pt x="52" y="56"/>
                  </a:moveTo>
                  <a:lnTo>
                    <a:pt x="23" y="48"/>
                  </a:lnTo>
                  <a:lnTo>
                    <a:pt x="34" y="44"/>
                  </a:lnTo>
                  <a:lnTo>
                    <a:pt x="41" y="30"/>
                  </a:lnTo>
                  <a:lnTo>
                    <a:pt x="41" y="19"/>
                  </a:lnTo>
                  <a:lnTo>
                    <a:pt x="26" y="7"/>
                  </a:lnTo>
                  <a:lnTo>
                    <a:pt x="0" y="0"/>
                  </a:lnTo>
                  <a:lnTo>
                    <a:pt x="49" y="0"/>
                  </a:lnTo>
                  <a:lnTo>
                    <a:pt x="71" y="7"/>
                  </a:lnTo>
                  <a:lnTo>
                    <a:pt x="93" y="15"/>
                  </a:lnTo>
                  <a:lnTo>
                    <a:pt x="108" y="26"/>
                  </a:lnTo>
                  <a:lnTo>
                    <a:pt x="104" y="41"/>
                  </a:lnTo>
                  <a:lnTo>
                    <a:pt x="97" y="44"/>
                  </a:lnTo>
                  <a:lnTo>
                    <a:pt x="82" y="48"/>
                  </a:lnTo>
                  <a:lnTo>
                    <a:pt x="52" y="5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2" name="図形 21"/>
            <p:cNvSpPr>
              <a:spLocks/>
            </p:cNvSpPr>
            <p:nvPr/>
          </p:nvSpPr>
          <p:spPr bwMode="auto">
            <a:xfrm>
              <a:off x="130324" y="4827823"/>
              <a:ext cx="187053" cy="83336"/>
            </a:xfrm>
            <a:custGeom>
              <a:avLst/>
              <a:gdLst/>
              <a:ahLst/>
              <a:cxnLst>
                <a:cxn ang="0">
                  <a:pos x="115" y="26"/>
                </a:cxn>
                <a:cxn ang="0">
                  <a:pos x="122" y="33"/>
                </a:cxn>
                <a:cxn ang="0">
                  <a:pos x="115" y="41"/>
                </a:cxn>
                <a:cxn ang="0">
                  <a:pos x="107" y="44"/>
                </a:cxn>
                <a:cxn ang="0">
                  <a:pos x="74" y="56"/>
                </a:cxn>
                <a:cxn ang="0">
                  <a:pos x="15" y="59"/>
                </a:cxn>
                <a:cxn ang="0">
                  <a:pos x="4" y="56"/>
                </a:cxn>
                <a:cxn ang="0">
                  <a:pos x="26" y="48"/>
                </a:cxn>
                <a:cxn ang="0">
                  <a:pos x="37" y="44"/>
                </a:cxn>
                <a:cxn ang="0">
                  <a:pos x="41" y="41"/>
                </a:cxn>
                <a:cxn ang="0">
                  <a:pos x="44" y="33"/>
                </a:cxn>
                <a:cxn ang="0">
                  <a:pos x="41" y="26"/>
                </a:cxn>
                <a:cxn ang="0">
                  <a:pos x="37" y="19"/>
                </a:cxn>
                <a:cxn ang="0">
                  <a:pos x="26" y="7"/>
                </a:cxn>
                <a:cxn ang="0">
                  <a:pos x="0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96" y="15"/>
                </a:cxn>
                <a:cxn ang="0">
                  <a:pos x="115" y="26"/>
                </a:cxn>
              </a:cxnLst>
              <a:rect l="0" t="0" r="0" b="0"/>
              <a:pathLst>
                <a:path w="122" h="59">
                  <a:moveTo>
                    <a:pt x="115" y="26"/>
                  </a:moveTo>
                  <a:lnTo>
                    <a:pt x="122" y="33"/>
                  </a:lnTo>
                  <a:lnTo>
                    <a:pt x="115" y="41"/>
                  </a:lnTo>
                  <a:lnTo>
                    <a:pt x="107" y="44"/>
                  </a:lnTo>
                  <a:lnTo>
                    <a:pt x="74" y="56"/>
                  </a:lnTo>
                  <a:lnTo>
                    <a:pt x="15" y="59"/>
                  </a:lnTo>
                  <a:lnTo>
                    <a:pt x="4" y="56"/>
                  </a:lnTo>
                  <a:lnTo>
                    <a:pt x="26" y="48"/>
                  </a:lnTo>
                  <a:lnTo>
                    <a:pt x="37" y="44"/>
                  </a:lnTo>
                  <a:lnTo>
                    <a:pt x="41" y="41"/>
                  </a:lnTo>
                  <a:lnTo>
                    <a:pt x="44" y="33"/>
                  </a:lnTo>
                  <a:lnTo>
                    <a:pt x="41" y="26"/>
                  </a:lnTo>
                  <a:lnTo>
                    <a:pt x="37" y="19"/>
                  </a:lnTo>
                  <a:lnTo>
                    <a:pt x="26" y="7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96" y="15"/>
                  </a:lnTo>
                  <a:lnTo>
                    <a:pt x="115" y="2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3" name="図形 22"/>
            <p:cNvSpPr>
              <a:spLocks/>
            </p:cNvSpPr>
            <p:nvPr/>
          </p:nvSpPr>
          <p:spPr bwMode="auto">
            <a:xfrm>
              <a:off x="1847533" y="5308063"/>
              <a:ext cx="390972" cy="120060"/>
            </a:xfrm>
            <a:custGeom>
              <a:avLst/>
              <a:gdLst/>
              <a:ahLst/>
              <a:cxnLst>
                <a:cxn ang="0">
                  <a:pos x="100" y="4"/>
                </a:cxn>
                <a:cxn ang="0">
                  <a:pos x="81" y="15"/>
                </a:cxn>
                <a:cxn ang="0">
                  <a:pos x="74" y="26"/>
                </a:cxn>
                <a:cxn ang="0">
                  <a:pos x="70" y="37"/>
                </a:cxn>
                <a:cxn ang="0">
                  <a:pos x="74" y="41"/>
                </a:cxn>
                <a:cxn ang="0">
                  <a:pos x="81" y="52"/>
                </a:cxn>
                <a:cxn ang="0">
                  <a:pos x="115" y="59"/>
                </a:cxn>
                <a:cxn ang="0">
                  <a:pos x="155" y="70"/>
                </a:cxn>
                <a:cxn ang="0">
                  <a:pos x="200" y="81"/>
                </a:cxn>
                <a:cxn ang="0">
                  <a:pos x="255" y="85"/>
                </a:cxn>
                <a:cxn ang="0">
                  <a:pos x="181" y="85"/>
                </a:cxn>
                <a:cxn ang="0">
                  <a:pos x="100" y="81"/>
                </a:cxn>
                <a:cxn ang="0">
                  <a:pos x="67" y="74"/>
                </a:cxn>
                <a:cxn ang="0">
                  <a:pos x="37" y="67"/>
                </a:cxn>
                <a:cxn ang="0">
                  <a:pos x="11" y="52"/>
                </a:cxn>
                <a:cxn ang="0">
                  <a:pos x="0" y="37"/>
                </a:cxn>
                <a:cxn ang="0">
                  <a:pos x="0" y="30"/>
                </a:cxn>
                <a:cxn ang="0">
                  <a:pos x="0" y="19"/>
                </a:cxn>
                <a:cxn ang="0">
                  <a:pos x="11" y="11"/>
                </a:cxn>
                <a:cxn ang="0">
                  <a:pos x="30" y="4"/>
                </a:cxn>
                <a:cxn ang="0">
                  <a:pos x="30" y="0"/>
                </a:cxn>
                <a:cxn ang="0">
                  <a:pos x="100" y="4"/>
                </a:cxn>
              </a:cxnLst>
              <a:rect l="0" t="0" r="0" b="0"/>
              <a:pathLst>
                <a:path w="255" h="85">
                  <a:moveTo>
                    <a:pt x="100" y="4"/>
                  </a:moveTo>
                  <a:lnTo>
                    <a:pt x="81" y="15"/>
                  </a:lnTo>
                  <a:lnTo>
                    <a:pt x="74" y="26"/>
                  </a:lnTo>
                  <a:lnTo>
                    <a:pt x="70" y="37"/>
                  </a:lnTo>
                  <a:lnTo>
                    <a:pt x="74" y="41"/>
                  </a:lnTo>
                  <a:lnTo>
                    <a:pt x="81" y="52"/>
                  </a:lnTo>
                  <a:lnTo>
                    <a:pt x="115" y="59"/>
                  </a:lnTo>
                  <a:lnTo>
                    <a:pt x="155" y="70"/>
                  </a:lnTo>
                  <a:lnTo>
                    <a:pt x="200" y="81"/>
                  </a:lnTo>
                  <a:lnTo>
                    <a:pt x="255" y="85"/>
                  </a:lnTo>
                  <a:lnTo>
                    <a:pt x="181" y="85"/>
                  </a:lnTo>
                  <a:lnTo>
                    <a:pt x="100" y="81"/>
                  </a:lnTo>
                  <a:lnTo>
                    <a:pt x="67" y="74"/>
                  </a:lnTo>
                  <a:lnTo>
                    <a:pt x="37" y="67"/>
                  </a:lnTo>
                  <a:lnTo>
                    <a:pt x="11" y="52"/>
                  </a:lnTo>
                  <a:lnTo>
                    <a:pt x="0" y="37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11" y="11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100" y="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4" name="図形 23"/>
            <p:cNvSpPr>
              <a:spLocks/>
            </p:cNvSpPr>
            <p:nvPr/>
          </p:nvSpPr>
          <p:spPr bwMode="auto">
            <a:xfrm>
              <a:off x="1649747" y="5292526"/>
              <a:ext cx="288246" cy="151134"/>
            </a:xfrm>
            <a:custGeom>
              <a:avLst/>
              <a:gdLst/>
              <a:ahLst/>
              <a:cxnLst>
                <a:cxn ang="0">
                  <a:pos x="88" y="7"/>
                </a:cxn>
                <a:cxn ang="0">
                  <a:pos x="63" y="15"/>
                </a:cxn>
                <a:cxn ang="0">
                  <a:pos x="55" y="26"/>
                </a:cxn>
                <a:cxn ang="0">
                  <a:pos x="44" y="37"/>
                </a:cxn>
                <a:cxn ang="0">
                  <a:pos x="48" y="56"/>
                </a:cxn>
                <a:cxn ang="0">
                  <a:pos x="63" y="70"/>
                </a:cxn>
                <a:cxn ang="0">
                  <a:pos x="88" y="85"/>
                </a:cxn>
                <a:cxn ang="0">
                  <a:pos x="129" y="96"/>
                </a:cxn>
                <a:cxn ang="0">
                  <a:pos x="188" y="107"/>
                </a:cxn>
                <a:cxn ang="0">
                  <a:pos x="96" y="107"/>
                </a:cxn>
                <a:cxn ang="0">
                  <a:pos x="59" y="96"/>
                </a:cxn>
                <a:cxn ang="0">
                  <a:pos x="40" y="92"/>
                </a:cxn>
                <a:cxn ang="0">
                  <a:pos x="29" y="81"/>
                </a:cxn>
                <a:cxn ang="0">
                  <a:pos x="26" y="78"/>
                </a:cxn>
                <a:cxn ang="0">
                  <a:pos x="3" y="56"/>
                </a:cxn>
                <a:cxn ang="0">
                  <a:pos x="0" y="41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44" y="0"/>
                </a:cxn>
                <a:cxn ang="0">
                  <a:pos x="88" y="7"/>
                </a:cxn>
              </a:cxnLst>
              <a:rect l="0" t="0" r="0" b="0"/>
              <a:pathLst>
                <a:path w="188" h="107">
                  <a:moveTo>
                    <a:pt x="88" y="7"/>
                  </a:moveTo>
                  <a:lnTo>
                    <a:pt x="63" y="15"/>
                  </a:lnTo>
                  <a:lnTo>
                    <a:pt x="55" y="26"/>
                  </a:lnTo>
                  <a:lnTo>
                    <a:pt x="44" y="37"/>
                  </a:lnTo>
                  <a:lnTo>
                    <a:pt x="48" y="56"/>
                  </a:lnTo>
                  <a:lnTo>
                    <a:pt x="63" y="70"/>
                  </a:lnTo>
                  <a:lnTo>
                    <a:pt x="88" y="85"/>
                  </a:lnTo>
                  <a:lnTo>
                    <a:pt x="129" y="96"/>
                  </a:lnTo>
                  <a:lnTo>
                    <a:pt x="188" y="107"/>
                  </a:lnTo>
                  <a:lnTo>
                    <a:pt x="96" y="107"/>
                  </a:lnTo>
                  <a:lnTo>
                    <a:pt x="59" y="96"/>
                  </a:lnTo>
                  <a:lnTo>
                    <a:pt x="40" y="92"/>
                  </a:lnTo>
                  <a:lnTo>
                    <a:pt x="29" y="81"/>
                  </a:lnTo>
                  <a:lnTo>
                    <a:pt x="26" y="78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6"/>
                  </a:lnTo>
                  <a:lnTo>
                    <a:pt x="18" y="15"/>
                  </a:lnTo>
                  <a:lnTo>
                    <a:pt x="44" y="0"/>
                  </a:lnTo>
                  <a:lnTo>
                    <a:pt x="88" y="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5" name="図形 24"/>
            <p:cNvSpPr>
              <a:spLocks/>
            </p:cNvSpPr>
            <p:nvPr/>
          </p:nvSpPr>
          <p:spPr bwMode="auto">
            <a:xfrm>
              <a:off x="1162183" y="5188003"/>
              <a:ext cx="617889" cy="255657"/>
            </a:xfrm>
            <a:custGeom>
              <a:avLst/>
              <a:gdLst/>
              <a:ahLst/>
              <a:cxnLst>
                <a:cxn ang="0">
                  <a:pos x="44" y="81"/>
                </a:cxn>
                <a:cxn ang="0">
                  <a:pos x="52" y="89"/>
                </a:cxn>
                <a:cxn ang="0">
                  <a:pos x="55" y="104"/>
                </a:cxn>
                <a:cxn ang="0">
                  <a:pos x="70" y="122"/>
                </a:cxn>
                <a:cxn ang="0">
                  <a:pos x="100" y="137"/>
                </a:cxn>
                <a:cxn ang="0">
                  <a:pos x="129" y="144"/>
                </a:cxn>
                <a:cxn ang="0">
                  <a:pos x="192" y="159"/>
                </a:cxn>
                <a:cxn ang="0">
                  <a:pos x="222" y="166"/>
                </a:cxn>
                <a:cxn ang="0">
                  <a:pos x="225" y="166"/>
                </a:cxn>
                <a:cxn ang="0">
                  <a:pos x="288" y="170"/>
                </a:cxn>
                <a:cxn ang="0">
                  <a:pos x="381" y="174"/>
                </a:cxn>
                <a:cxn ang="0">
                  <a:pos x="403" y="181"/>
                </a:cxn>
                <a:cxn ang="0">
                  <a:pos x="392" y="181"/>
                </a:cxn>
                <a:cxn ang="0">
                  <a:pos x="303" y="174"/>
                </a:cxn>
                <a:cxn ang="0">
                  <a:pos x="218" y="170"/>
                </a:cxn>
                <a:cxn ang="0">
                  <a:pos x="125" y="155"/>
                </a:cxn>
                <a:cxn ang="0">
                  <a:pos x="70" y="141"/>
                </a:cxn>
                <a:cxn ang="0">
                  <a:pos x="29" y="122"/>
                </a:cxn>
                <a:cxn ang="0">
                  <a:pos x="11" y="111"/>
                </a:cxn>
                <a:cxn ang="0">
                  <a:pos x="0" y="96"/>
                </a:cxn>
                <a:cxn ang="0">
                  <a:pos x="0" y="74"/>
                </a:cxn>
                <a:cxn ang="0">
                  <a:pos x="15" y="56"/>
                </a:cxn>
                <a:cxn ang="0">
                  <a:pos x="22" y="44"/>
                </a:cxn>
                <a:cxn ang="0">
                  <a:pos x="44" y="30"/>
                </a:cxn>
                <a:cxn ang="0">
                  <a:pos x="66" y="19"/>
                </a:cxn>
                <a:cxn ang="0">
                  <a:pos x="92" y="11"/>
                </a:cxn>
                <a:cxn ang="0">
                  <a:pos x="129" y="4"/>
                </a:cxn>
                <a:cxn ang="0">
                  <a:pos x="177" y="0"/>
                </a:cxn>
                <a:cxn ang="0">
                  <a:pos x="177" y="11"/>
                </a:cxn>
                <a:cxn ang="0">
                  <a:pos x="140" y="11"/>
                </a:cxn>
                <a:cxn ang="0">
                  <a:pos x="107" y="19"/>
                </a:cxn>
                <a:cxn ang="0">
                  <a:pos x="81" y="30"/>
                </a:cxn>
                <a:cxn ang="0">
                  <a:pos x="66" y="44"/>
                </a:cxn>
                <a:cxn ang="0">
                  <a:pos x="55" y="56"/>
                </a:cxn>
                <a:cxn ang="0">
                  <a:pos x="52" y="70"/>
                </a:cxn>
                <a:cxn ang="0">
                  <a:pos x="44" y="81"/>
                </a:cxn>
              </a:cxnLst>
              <a:rect l="0" t="0" r="0" b="0"/>
              <a:pathLst>
                <a:path w="403" h="181">
                  <a:moveTo>
                    <a:pt x="44" y="81"/>
                  </a:moveTo>
                  <a:lnTo>
                    <a:pt x="52" y="89"/>
                  </a:lnTo>
                  <a:lnTo>
                    <a:pt x="55" y="104"/>
                  </a:lnTo>
                  <a:lnTo>
                    <a:pt x="70" y="122"/>
                  </a:lnTo>
                  <a:lnTo>
                    <a:pt x="100" y="137"/>
                  </a:lnTo>
                  <a:lnTo>
                    <a:pt x="129" y="144"/>
                  </a:lnTo>
                  <a:lnTo>
                    <a:pt x="192" y="159"/>
                  </a:lnTo>
                  <a:lnTo>
                    <a:pt x="222" y="166"/>
                  </a:lnTo>
                  <a:lnTo>
                    <a:pt x="225" y="166"/>
                  </a:lnTo>
                  <a:lnTo>
                    <a:pt x="288" y="170"/>
                  </a:lnTo>
                  <a:lnTo>
                    <a:pt x="381" y="174"/>
                  </a:lnTo>
                  <a:lnTo>
                    <a:pt x="403" y="181"/>
                  </a:lnTo>
                  <a:lnTo>
                    <a:pt x="392" y="181"/>
                  </a:lnTo>
                  <a:lnTo>
                    <a:pt x="303" y="174"/>
                  </a:lnTo>
                  <a:lnTo>
                    <a:pt x="218" y="170"/>
                  </a:lnTo>
                  <a:lnTo>
                    <a:pt x="125" y="155"/>
                  </a:lnTo>
                  <a:lnTo>
                    <a:pt x="70" y="141"/>
                  </a:lnTo>
                  <a:lnTo>
                    <a:pt x="29" y="122"/>
                  </a:lnTo>
                  <a:lnTo>
                    <a:pt x="11" y="111"/>
                  </a:lnTo>
                  <a:lnTo>
                    <a:pt x="0" y="96"/>
                  </a:lnTo>
                  <a:lnTo>
                    <a:pt x="0" y="74"/>
                  </a:lnTo>
                  <a:lnTo>
                    <a:pt x="15" y="56"/>
                  </a:lnTo>
                  <a:lnTo>
                    <a:pt x="22" y="44"/>
                  </a:lnTo>
                  <a:lnTo>
                    <a:pt x="44" y="30"/>
                  </a:lnTo>
                  <a:lnTo>
                    <a:pt x="66" y="19"/>
                  </a:lnTo>
                  <a:lnTo>
                    <a:pt x="92" y="11"/>
                  </a:lnTo>
                  <a:lnTo>
                    <a:pt x="129" y="4"/>
                  </a:lnTo>
                  <a:lnTo>
                    <a:pt x="177" y="0"/>
                  </a:lnTo>
                  <a:lnTo>
                    <a:pt x="177" y="11"/>
                  </a:lnTo>
                  <a:lnTo>
                    <a:pt x="140" y="11"/>
                  </a:lnTo>
                  <a:lnTo>
                    <a:pt x="107" y="19"/>
                  </a:lnTo>
                  <a:lnTo>
                    <a:pt x="81" y="30"/>
                  </a:lnTo>
                  <a:lnTo>
                    <a:pt x="66" y="44"/>
                  </a:lnTo>
                  <a:lnTo>
                    <a:pt x="55" y="56"/>
                  </a:lnTo>
                  <a:lnTo>
                    <a:pt x="52" y="70"/>
                  </a:lnTo>
                  <a:lnTo>
                    <a:pt x="44" y="81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6" name="図形 25"/>
            <p:cNvSpPr>
              <a:spLocks/>
            </p:cNvSpPr>
            <p:nvPr/>
          </p:nvSpPr>
          <p:spPr bwMode="auto">
            <a:xfrm>
              <a:off x="1416698" y="5250152"/>
              <a:ext cx="294379" cy="152547"/>
            </a:xfrm>
            <a:custGeom>
              <a:avLst/>
              <a:gdLst/>
              <a:ahLst/>
              <a:cxnLst>
                <a:cxn ang="0">
                  <a:pos x="192" y="30"/>
                </a:cxn>
                <a:cxn ang="0">
                  <a:pos x="159" y="45"/>
                </a:cxn>
                <a:cxn ang="0">
                  <a:pos x="152" y="56"/>
                </a:cxn>
                <a:cxn ang="0">
                  <a:pos x="144" y="71"/>
                </a:cxn>
                <a:cxn ang="0">
                  <a:pos x="152" y="86"/>
                </a:cxn>
                <a:cxn ang="0">
                  <a:pos x="166" y="108"/>
                </a:cxn>
                <a:cxn ang="0">
                  <a:pos x="67" y="82"/>
                </a:cxn>
                <a:cxn ang="0">
                  <a:pos x="41" y="78"/>
                </a:cxn>
                <a:cxn ang="0">
                  <a:pos x="11" y="60"/>
                </a:cxn>
                <a:cxn ang="0">
                  <a:pos x="0" y="52"/>
                </a:cxn>
                <a:cxn ang="0">
                  <a:pos x="0" y="41"/>
                </a:cxn>
                <a:cxn ang="0">
                  <a:pos x="4" y="37"/>
                </a:cxn>
                <a:cxn ang="0">
                  <a:pos x="11" y="26"/>
                </a:cxn>
                <a:cxn ang="0">
                  <a:pos x="30" y="15"/>
                </a:cxn>
                <a:cxn ang="0">
                  <a:pos x="59" y="8"/>
                </a:cxn>
                <a:cxn ang="0">
                  <a:pos x="59" y="0"/>
                </a:cxn>
                <a:cxn ang="0">
                  <a:pos x="122" y="23"/>
                </a:cxn>
                <a:cxn ang="0">
                  <a:pos x="192" y="30"/>
                </a:cxn>
              </a:cxnLst>
              <a:rect l="0" t="0" r="0" b="0"/>
              <a:pathLst>
                <a:path w="192" h="108">
                  <a:moveTo>
                    <a:pt x="192" y="30"/>
                  </a:moveTo>
                  <a:lnTo>
                    <a:pt x="159" y="45"/>
                  </a:lnTo>
                  <a:lnTo>
                    <a:pt x="152" y="56"/>
                  </a:lnTo>
                  <a:lnTo>
                    <a:pt x="144" y="71"/>
                  </a:lnTo>
                  <a:lnTo>
                    <a:pt x="152" y="86"/>
                  </a:lnTo>
                  <a:lnTo>
                    <a:pt x="166" y="108"/>
                  </a:lnTo>
                  <a:lnTo>
                    <a:pt x="67" y="82"/>
                  </a:lnTo>
                  <a:lnTo>
                    <a:pt x="41" y="78"/>
                  </a:lnTo>
                  <a:lnTo>
                    <a:pt x="11" y="60"/>
                  </a:lnTo>
                  <a:lnTo>
                    <a:pt x="0" y="52"/>
                  </a:lnTo>
                  <a:lnTo>
                    <a:pt x="0" y="41"/>
                  </a:lnTo>
                  <a:lnTo>
                    <a:pt x="4" y="37"/>
                  </a:lnTo>
                  <a:lnTo>
                    <a:pt x="11" y="26"/>
                  </a:lnTo>
                  <a:lnTo>
                    <a:pt x="30" y="15"/>
                  </a:lnTo>
                  <a:lnTo>
                    <a:pt x="59" y="8"/>
                  </a:lnTo>
                  <a:lnTo>
                    <a:pt x="59" y="0"/>
                  </a:lnTo>
                  <a:lnTo>
                    <a:pt x="122" y="23"/>
                  </a:lnTo>
                  <a:lnTo>
                    <a:pt x="192" y="3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7" name="図形 26"/>
            <p:cNvSpPr>
              <a:spLocks/>
            </p:cNvSpPr>
            <p:nvPr/>
          </p:nvSpPr>
          <p:spPr bwMode="auto">
            <a:xfrm>
              <a:off x="1332370" y="5245914"/>
              <a:ext cx="384839" cy="176559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114" y="3"/>
                </a:cxn>
                <a:cxn ang="0">
                  <a:pos x="81" y="18"/>
                </a:cxn>
                <a:cxn ang="0">
                  <a:pos x="59" y="29"/>
                </a:cxn>
                <a:cxn ang="0">
                  <a:pos x="51" y="44"/>
                </a:cxn>
                <a:cxn ang="0">
                  <a:pos x="55" y="55"/>
                </a:cxn>
                <a:cxn ang="0">
                  <a:pos x="59" y="63"/>
                </a:cxn>
                <a:cxn ang="0">
                  <a:pos x="96" y="85"/>
                </a:cxn>
                <a:cxn ang="0">
                  <a:pos x="122" y="89"/>
                </a:cxn>
                <a:cxn ang="0">
                  <a:pos x="225" y="114"/>
                </a:cxn>
                <a:cxn ang="0">
                  <a:pos x="233" y="118"/>
                </a:cxn>
                <a:cxn ang="0">
                  <a:pos x="251" y="125"/>
                </a:cxn>
                <a:cxn ang="0">
                  <a:pos x="196" y="118"/>
                </a:cxn>
                <a:cxn ang="0">
                  <a:pos x="125" y="111"/>
                </a:cxn>
                <a:cxn ang="0">
                  <a:pos x="55" y="96"/>
                </a:cxn>
                <a:cxn ang="0">
                  <a:pos x="26" y="81"/>
                </a:cxn>
                <a:cxn ang="0">
                  <a:pos x="11" y="70"/>
                </a:cxn>
                <a:cxn ang="0">
                  <a:pos x="0" y="48"/>
                </a:cxn>
                <a:cxn ang="0">
                  <a:pos x="3" y="44"/>
                </a:cxn>
                <a:cxn ang="0">
                  <a:pos x="18" y="26"/>
                </a:cxn>
                <a:cxn ang="0">
                  <a:pos x="29" y="15"/>
                </a:cxn>
                <a:cxn ang="0">
                  <a:pos x="51" y="11"/>
                </a:cxn>
                <a:cxn ang="0">
                  <a:pos x="70" y="3"/>
                </a:cxn>
                <a:cxn ang="0">
                  <a:pos x="99" y="0"/>
                </a:cxn>
              </a:cxnLst>
              <a:rect l="0" t="0" r="0" b="0"/>
              <a:pathLst>
                <a:path w="251" h="125">
                  <a:moveTo>
                    <a:pt x="99" y="0"/>
                  </a:moveTo>
                  <a:lnTo>
                    <a:pt x="114" y="3"/>
                  </a:lnTo>
                  <a:lnTo>
                    <a:pt x="81" y="18"/>
                  </a:lnTo>
                  <a:lnTo>
                    <a:pt x="59" y="29"/>
                  </a:lnTo>
                  <a:lnTo>
                    <a:pt x="51" y="44"/>
                  </a:lnTo>
                  <a:lnTo>
                    <a:pt x="55" y="55"/>
                  </a:lnTo>
                  <a:lnTo>
                    <a:pt x="59" y="63"/>
                  </a:lnTo>
                  <a:lnTo>
                    <a:pt x="96" y="85"/>
                  </a:lnTo>
                  <a:lnTo>
                    <a:pt x="122" y="89"/>
                  </a:lnTo>
                  <a:lnTo>
                    <a:pt x="225" y="114"/>
                  </a:lnTo>
                  <a:lnTo>
                    <a:pt x="233" y="118"/>
                  </a:lnTo>
                  <a:lnTo>
                    <a:pt x="251" y="125"/>
                  </a:lnTo>
                  <a:lnTo>
                    <a:pt x="196" y="118"/>
                  </a:lnTo>
                  <a:lnTo>
                    <a:pt x="125" y="111"/>
                  </a:lnTo>
                  <a:lnTo>
                    <a:pt x="55" y="96"/>
                  </a:lnTo>
                  <a:lnTo>
                    <a:pt x="26" y="81"/>
                  </a:lnTo>
                  <a:lnTo>
                    <a:pt x="11" y="70"/>
                  </a:lnTo>
                  <a:lnTo>
                    <a:pt x="0" y="48"/>
                  </a:lnTo>
                  <a:lnTo>
                    <a:pt x="3" y="44"/>
                  </a:lnTo>
                  <a:lnTo>
                    <a:pt x="18" y="26"/>
                  </a:lnTo>
                  <a:lnTo>
                    <a:pt x="29" y="15"/>
                  </a:lnTo>
                  <a:lnTo>
                    <a:pt x="51" y="11"/>
                  </a:lnTo>
                  <a:lnTo>
                    <a:pt x="70" y="3"/>
                  </a:lnTo>
                  <a:lnTo>
                    <a:pt x="99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8" name="図形 27"/>
            <p:cNvSpPr>
              <a:spLocks/>
            </p:cNvSpPr>
            <p:nvPr/>
          </p:nvSpPr>
          <p:spPr bwMode="auto">
            <a:xfrm>
              <a:off x="1280241" y="5224727"/>
              <a:ext cx="459967" cy="20904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30" y="7"/>
                </a:cxn>
                <a:cxn ang="0">
                  <a:pos x="100" y="15"/>
                </a:cxn>
                <a:cxn ang="0">
                  <a:pos x="78" y="18"/>
                </a:cxn>
                <a:cxn ang="0">
                  <a:pos x="60" y="30"/>
                </a:cxn>
                <a:cxn ang="0">
                  <a:pos x="48" y="41"/>
                </a:cxn>
                <a:cxn ang="0">
                  <a:pos x="34" y="59"/>
                </a:cxn>
                <a:cxn ang="0">
                  <a:pos x="34" y="63"/>
                </a:cxn>
                <a:cxn ang="0">
                  <a:pos x="34" y="74"/>
                </a:cxn>
                <a:cxn ang="0">
                  <a:pos x="37" y="85"/>
                </a:cxn>
                <a:cxn ang="0">
                  <a:pos x="60" y="100"/>
                </a:cxn>
                <a:cxn ang="0">
                  <a:pos x="93" y="115"/>
                </a:cxn>
                <a:cxn ang="0">
                  <a:pos x="178" y="133"/>
                </a:cxn>
                <a:cxn ang="0">
                  <a:pos x="255" y="144"/>
                </a:cxn>
                <a:cxn ang="0">
                  <a:pos x="289" y="144"/>
                </a:cxn>
                <a:cxn ang="0">
                  <a:pos x="300" y="148"/>
                </a:cxn>
                <a:cxn ang="0">
                  <a:pos x="204" y="140"/>
                </a:cxn>
                <a:cxn ang="0">
                  <a:pos x="148" y="133"/>
                </a:cxn>
                <a:cxn ang="0">
                  <a:pos x="100" y="126"/>
                </a:cxn>
                <a:cxn ang="0">
                  <a:pos x="63" y="115"/>
                </a:cxn>
                <a:cxn ang="0">
                  <a:pos x="19" y="89"/>
                </a:cxn>
                <a:cxn ang="0">
                  <a:pos x="4" y="74"/>
                </a:cxn>
                <a:cxn ang="0">
                  <a:pos x="0" y="63"/>
                </a:cxn>
                <a:cxn ang="0">
                  <a:pos x="4" y="44"/>
                </a:cxn>
                <a:cxn ang="0">
                  <a:pos x="15" y="30"/>
                </a:cxn>
                <a:cxn ang="0">
                  <a:pos x="37" y="15"/>
                </a:cxn>
                <a:cxn ang="0">
                  <a:pos x="71" y="4"/>
                </a:cxn>
                <a:cxn ang="0">
                  <a:pos x="115" y="0"/>
                </a:cxn>
              </a:cxnLst>
              <a:rect l="0" t="0" r="0" b="0"/>
              <a:pathLst>
                <a:path w="300" h="148">
                  <a:moveTo>
                    <a:pt x="115" y="0"/>
                  </a:moveTo>
                  <a:lnTo>
                    <a:pt x="130" y="7"/>
                  </a:lnTo>
                  <a:lnTo>
                    <a:pt x="100" y="15"/>
                  </a:lnTo>
                  <a:lnTo>
                    <a:pt x="78" y="18"/>
                  </a:lnTo>
                  <a:lnTo>
                    <a:pt x="60" y="30"/>
                  </a:lnTo>
                  <a:lnTo>
                    <a:pt x="48" y="41"/>
                  </a:lnTo>
                  <a:lnTo>
                    <a:pt x="34" y="59"/>
                  </a:lnTo>
                  <a:lnTo>
                    <a:pt x="34" y="63"/>
                  </a:lnTo>
                  <a:lnTo>
                    <a:pt x="34" y="74"/>
                  </a:lnTo>
                  <a:lnTo>
                    <a:pt x="37" y="85"/>
                  </a:lnTo>
                  <a:lnTo>
                    <a:pt x="60" y="100"/>
                  </a:lnTo>
                  <a:lnTo>
                    <a:pt x="93" y="115"/>
                  </a:lnTo>
                  <a:lnTo>
                    <a:pt x="178" y="133"/>
                  </a:lnTo>
                  <a:lnTo>
                    <a:pt x="255" y="144"/>
                  </a:lnTo>
                  <a:lnTo>
                    <a:pt x="289" y="144"/>
                  </a:lnTo>
                  <a:lnTo>
                    <a:pt x="300" y="148"/>
                  </a:lnTo>
                  <a:lnTo>
                    <a:pt x="204" y="140"/>
                  </a:lnTo>
                  <a:lnTo>
                    <a:pt x="148" y="133"/>
                  </a:lnTo>
                  <a:lnTo>
                    <a:pt x="100" y="126"/>
                  </a:lnTo>
                  <a:lnTo>
                    <a:pt x="63" y="115"/>
                  </a:lnTo>
                  <a:lnTo>
                    <a:pt x="19" y="89"/>
                  </a:lnTo>
                  <a:lnTo>
                    <a:pt x="4" y="74"/>
                  </a:lnTo>
                  <a:lnTo>
                    <a:pt x="0" y="63"/>
                  </a:lnTo>
                  <a:lnTo>
                    <a:pt x="4" y="44"/>
                  </a:lnTo>
                  <a:lnTo>
                    <a:pt x="15" y="30"/>
                  </a:lnTo>
                  <a:lnTo>
                    <a:pt x="37" y="15"/>
                  </a:lnTo>
                  <a:lnTo>
                    <a:pt x="71" y="4"/>
                  </a:lnTo>
                  <a:lnTo>
                    <a:pt x="115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9" name="図形 28"/>
            <p:cNvSpPr>
              <a:spLocks/>
            </p:cNvSpPr>
            <p:nvPr/>
          </p:nvSpPr>
          <p:spPr bwMode="auto">
            <a:xfrm>
              <a:off x="1241910" y="5203540"/>
              <a:ext cx="225384" cy="209046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33" y="8"/>
                </a:cxn>
                <a:cxn ang="0">
                  <a:pos x="133" y="15"/>
                </a:cxn>
                <a:cxn ang="0">
                  <a:pos x="88" y="15"/>
                </a:cxn>
                <a:cxn ang="0">
                  <a:pos x="59" y="22"/>
                </a:cxn>
                <a:cxn ang="0">
                  <a:pos x="33" y="41"/>
                </a:cxn>
                <a:cxn ang="0">
                  <a:pos x="25" y="59"/>
                </a:cxn>
                <a:cxn ang="0">
                  <a:pos x="18" y="78"/>
                </a:cxn>
                <a:cxn ang="0">
                  <a:pos x="25" y="89"/>
                </a:cxn>
                <a:cxn ang="0">
                  <a:pos x="40" y="104"/>
                </a:cxn>
                <a:cxn ang="0">
                  <a:pos x="77" y="126"/>
                </a:cxn>
                <a:cxn ang="0">
                  <a:pos x="147" y="148"/>
                </a:cxn>
                <a:cxn ang="0">
                  <a:pos x="110" y="141"/>
                </a:cxn>
                <a:cxn ang="0">
                  <a:pos x="55" y="126"/>
                </a:cxn>
                <a:cxn ang="0">
                  <a:pos x="33" y="115"/>
                </a:cxn>
                <a:cxn ang="0">
                  <a:pos x="18" y="100"/>
                </a:cxn>
                <a:cxn ang="0">
                  <a:pos x="3" y="85"/>
                </a:cxn>
                <a:cxn ang="0">
                  <a:pos x="0" y="70"/>
                </a:cxn>
                <a:cxn ang="0">
                  <a:pos x="3" y="59"/>
                </a:cxn>
                <a:cxn ang="0">
                  <a:pos x="7" y="48"/>
                </a:cxn>
                <a:cxn ang="0">
                  <a:pos x="14" y="33"/>
                </a:cxn>
                <a:cxn ang="0">
                  <a:pos x="25" y="22"/>
                </a:cxn>
                <a:cxn ang="0">
                  <a:pos x="48" y="15"/>
                </a:cxn>
                <a:cxn ang="0">
                  <a:pos x="85" y="4"/>
                </a:cxn>
                <a:cxn ang="0">
                  <a:pos x="129" y="0"/>
                </a:cxn>
              </a:cxnLst>
              <a:rect l="0" t="0" r="0" b="0"/>
              <a:pathLst>
                <a:path w="147" h="148">
                  <a:moveTo>
                    <a:pt x="129" y="0"/>
                  </a:moveTo>
                  <a:lnTo>
                    <a:pt x="133" y="8"/>
                  </a:lnTo>
                  <a:lnTo>
                    <a:pt x="133" y="15"/>
                  </a:lnTo>
                  <a:lnTo>
                    <a:pt x="88" y="15"/>
                  </a:lnTo>
                  <a:lnTo>
                    <a:pt x="59" y="22"/>
                  </a:lnTo>
                  <a:lnTo>
                    <a:pt x="33" y="41"/>
                  </a:lnTo>
                  <a:lnTo>
                    <a:pt x="25" y="59"/>
                  </a:lnTo>
                  <a:lnTo>
                    <a:pt x="18" y="78"/>
                  </a:lnTo>
                  <a:lnTo>
                    <a:pt x="25" y="89"/>
                  </a:lnTo>
                  <a:lnTo>
                    <a:pt x="40" y="104"/>
                  </a:lnTo>
                  <a:lnTo>
                    <a:pt x="77" y="126"/>
                  </a:lnTo>
                  <a:lnTo>
                    <a:pt x="147" y="148"/>
                  </a:lnTo>
                  <a:lnTo>
                    <a:pt x="110" y="141"/>
                  </a:lnTo>
                  <a:lnTo>
                    <a:pt x="55" y="126"/>
                  </a:lnTo>
                  <a:lnTo>
                    <a:pt x="33" y="115"/>
                  </a:lnTo>
                  <a:lnTo>
                    <a:pt x="18" y="100"/>
                  </a:lnTo>
                  <a:lnTo>
                    <a:pt x="3" y="85"/>
                  </a:lnTo>
                  <a:lnTo>
                    <a:pt x="0" y="70"/>
                  </a:lnTo>
                  <a:lnTo>
                    <a:pt x="3" y="59"/>
                  </a:lnTo>
                  <a:lnTo>
                    <a:pt x="7" y="48"/>
                  </a:lnTo>
                  <a:lnTo>
                    <a:pt x="14" y="33"/>
                  </a:lnTo>
                  <a:lnTo>
                    <a:pt x="25" y="22"/>
                  </a:lnTo>
                  <a:lnTo>
                    <a:pt x="48" y="15"/>
                  </a:lnTo>
                  <a:lnTo>
                    <a:pt x="85" y="4"/>
                  </a:lnTo>
                  <a:lnTo>
                    <a:pt x="129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0" name="図形 29"/>
            <p:cNvSpPr>
              <a:spLocks/>
            </p:cNvSpPr>
            <p:nvPr/>
          </p:nvSpPr>
          <p:spPr bwMode="auto">
            <a:xfrm>
              <a:off x="2175643" y="4827823"/>
              <a:ext cx="205452" cy="199158"/>
            </a:xfrm>
            <a:custGeom>
              <a:avLst/>
              <a:gdLst/>
              <a:ahLst/>
              <a:cxnLst>
                <a:cxn ang="0">
                  <a:pos x="126" y="41"/>
                </a:cxn>
                <a:cxn ang="0">
                  <a:pos x="134" y="59"/>
                </a:cxn>
                <a:cxn ang="0">
                  <a:pos x="126" y="74"/>
                </a:cxn>
                <a:cxn ang="0">
                  <a:pos x="119" y="89"/>
                </a:cxn>
                <a:cxn ang="0">
                  <a:pos x="104" y="111"/>
                </a:cxn>
                <a:cxn ang="0">
                  <a:pos x="71" y="118"/>
                </a:cxn>
                <a:cxn ang="0">
                  <a:pos x="0" y="141"/>
                </a:cxn>
                <a:cxn ang="0">
                  <a:pos x="52" y="126"/>
                </a:cxn>
                <a:cxn ang="0">
                  <a:pos x="71" y="111"/>
                </a:cxn>
                <a:cxn ang="0">
                  <a:pos x="89" y="89"/>
                </a:cxn>
                <a:cxn ang="0">
                  <a:pos x="97" y="63"/>
                </a:cxn>
                <a:cxn ang="0">
                  <a:pos x="93" y="44"/>
                </a:cxn>
                <a:cxn ang="0">
                  <a:pos x="78" y="26"/>
                </a:cxn>
                <a:cxn ang="0">
                  <a:pos x="56" y="15"/>
                </a:cxn>
                <a:cxn ang="0">
                  <a:pos x="26" y="0"/>
                </a:cxn>
                <a:cxn ang="0">
                  <a:pos x="67" y="7"/>
                </a:cxn>
                <a:cxn ang="0">
                  <a:pos x="97" y="19"/>
                </a:cxn>
                <a:cxn ang="0">
                  <a:pos x="119" y="30"/>
                </a:cxn>
                <a:cxn ang="0">
                  <a:pos x="126" y="41"/>
                </a:cxn>
              </a:cxnLst>
              <a:rect l="0" t="0" r="0" b="0"/>
              <a:pathLst>
                <a:path w="134" h="141">
                  <a:moveTo>
                    <a:pt x="126" y="41"/>
                  </a:moveTo>
                  <a:lnTo>
                    <a:pt x="134" y="59"/>
                  </a:lnTo>
                  <a:lnTo>
                    <a:pt x="126" y="74"/>
                  </a:lnTo>
                  <a:lnTo>
                    <a:pt x="119" y="89"/>
                  </a:lnTo>
                  <a:lnTo>
                    <a:pt x="104" y="111"/>
                  </a:lnTo>
                  <a:lnTo>
                    <a:pt x="71" y="118"/>
                  </a:lnTo>
                  <a:lnTo>
                    <a:pt x="0" y="141"/>
                  </a:lnTo>
                  <a:lnTo>
                    <a:pt x="52" y="126"/>
                  </a:lnTo>
                  <a:lnTo>
                    <a:pt x="71" y="111"/>
                  </a:lnTo>
                  <a:lnTo>
                    <a:pt x="89" y="89"/>
                  </a:lnTo>
                  <a:lnTo>
                    <a:pt x="97" y="63"/>
                  </a:lnTo>
                  <a:lnTo>
                    <a:pt x="93" y="44"/>
                  </a:lnTo>
                  <a:lnTo>
                    <a:pt x="78" y="26"/>
                  </a:lnTo>
                  <a:lnTo>
                    <a:pt x="56" y="15"/>
                  </a:lnTo>
                  <a:lnTo>
                    <a:pt x="26" y="0"/>
                  </a:lnTo>
                  <a:lnTo>
                    <a:pt x="67" y="7"/>
                  </a:lnTo>
                  <a:lnTo>
                    <a:pt x="97" y="19"/>
                  </a:lnTo>
                  <a:lnTo>
                    <a:pt x="119" y="30"/>
                  </a:lnTo>
                  <a:lnTo>
                    <a:pt x="126" y="41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1" name="図形 30"/>
            <p:cNvSpPr>
              <a:spLocks/>
            </p:cNvSpPr>
            <p:nvPr/>
          </p:nvSpPr>
          <p:spPr bwMode="auto">
            <a:xfrm>
              <a:off x="2102048" y="4827823"/>
              <a:ext cx="216184" cy="209046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85" y="7"/>
                </a:cxn>
                <a:cxn ang="0">
                  <a:pos x="115" y="26"/>
                </a:cxn>
                <a:cxn ang="0">
                  <a:pos x="130" y="41"/>
                </a:cxn>
                <a:cxn ang="0">
                  <a:pos x="137" y="44"/>
                </a:cxn>
                <a:cxn ang="0">
                  <a:pos x="141" y="63"/>
                </a:cxn>
                <a:cxn ang="0">
                  <a:pos x="137" y="85"/>
                </a:cxn>
                <a:cxn ang="0">
                  <a:pos x="119" y="100"/>
                </a:cxn>
                <a:cxn ang="0">
                  <a:pos x="104" y="115"/>
                </a:cxn>
                <a:cxn ang="0">
                  <a:pos x="67" y="133"/>
                </a:cxn>
                <a:cxn ang="0">
                  <a:pos x="15" y="144"/>
                </a:cxn>
                <a:cxn ang="0">
                  <a:pos x="0" y="148"/>
                </a:cxn>
                <a:cxn ang="0">
                  <a:pos x="26" y="141"/>
                </a:cxn>
                <a:cxn ang="0">
                  <a:pos x="56" y="118"/>
                </a:cxn>
                <a:cxn ang="0">
                  <a:pos x="82" y="96"/>
                </a:cxn>
                <a:cxn ang="0">
                  <a:pos x="89" y="78"/>
                </a:cxn>
                <a:cxn ang="0">
                  <a:pos x="96" y="63"/>
                </a:cxn>
                <a:cxn ang="0">
                  <a:pos x="96" y="59"/>
                </a:cxn>
                <a:cxn ang="0">
                  <a:pos x="85" y="41"/>
                </a:cxn>
                <a:cxn ang="0">
                  <a:pos x="82" y="26"/>
                </a:cxn>
                <a:cxn ang="0">
                  <a:pos x="67" y="15"/>
                </a:cxn>
                <a:cxn ang="0">
                  <a:pos x="41" y="4"/>
                </a:cxn>
                <a:cxn ang="0">
                  <a:pos x="11" y="0"/>
                </a:cxn>
                <a:cxn ang="0">
                  <a:pos x="45" y="0"/>
                </a:cxn>
              </a:cxnLst>
              <a:rect l="0" t="0" r="0" b="0"/>
              <a:pathLst>
                <a:path w="141" h="148">
                  <a:moveTo>
                    <a:pt x="45" y="0"/>
                  </a:moveTo>
                  <a:lnTo>
                    <a:pt x="85" y="7"/>
                  </a:lnTo>
                  <a:lnTo>
                    <a:pt x="115" y="26"/>
                  </a:lnTo>
                  <a:lnTo>
                    <a:pt x="130" y="41"/>
                  </a:lnTo>
                  <a:lnTo>
                    <a:pt x="137" y="44"/>
                  </a:lnTo>
                  <a:lnTo>
                    <a:pt x="141" y="63"/>
                  </a:lnTo>
                  <a:lnTo>
                    <a:pt x="137" y="85"/>
                  </a:lnTo>
                  <a:lnTo>
                    <a:pt x="119" y="100"/>
                  </a:lnTo>
                  <a:lnTo>
                    <a:pt x="104" y="115"/>
                  </a:lnTo>
                  <a:lnTo>
                    <a:pt x="67" y="133"/>
                  </a:lnTo>
                  <a:lnTo>
                    <a:pt x="15" y="144"/>
                  </a:lnTo>
                  <a:lnTo>
                    <a:pt x="0" y="148"/>
                  </a:lnTo>
                  <a:lnTo>
                    <a:pt x="26" y="141"/>
                  </a:lnTo>
                  <a:lnTo>
                    <a:pt x="56" y="118"/>
                  </a:lnTo>
                  <a:lnTo>
                    <a:pt x="82" y="96"/>
                  </a:lnTo>
                  <a:lnTo>
                    <a:pt x="89" y="78"/>
                  </a:lnTo>
                  <a:lnTo>
                    <a:pt x="96" y="63"/>
                  </a:lnTo>
                  <a:lnTo>
                    <a:pt x="96" y="59"/>
                  </a:lnTo>
                  <a:lnTo>
                    <a:pt x="85" y="41"/>
                  </a:lnTo>
                  <a:lnTo>
                    <a:pt x="82" y="26"/>
                  </a:lnTo>
                  <a:lnTo>
                    <a:pt x="67" y="15"/>
                  </a:lnTo>
                  <a:lnTo>
                    <a:pt x="41" y="4"/>
                  </a:lnTo>
                  <a:lnTo>
                    <a:pt x="11" y="0"/>
                  </a:lnTo>
                  <a:lnTo>
                    <a:pt x="45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2" name="図形 31"/>
            <p:cNvSpPr>
              <a:spLocks/>
            </p:cNvSpPr>
            <p:nvPr/>
          </p:nvSpPr>
          <p:spPr bwMode="auto">
            <a:xfrm>
              <a:off x="1994723" y="4827823"/>
              <a:ext cx="243782" cy="21893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59" y="0"/>
                </a:cxn>
                <a:cxn ang="0">
                  <a:pos x="100" y="4"/>
                </a:cxn>
                <a:cxn ang="0">
                  <a:pos x="126" y="15"/>
                </a:cxn>
                <a:cxn ang="0">
                  <a:pos x="144" y="30"/>
                </a:cxn>
                <a:cxn ang="0">
                  <a:pos x="155" y="41"/>
                </a:cxn>
                <a:cxn ang="0">
                  <a:pos x="159" y="59"/>
                </a:cxn>
                <a:cxn ang="0">
                  <a:pos x="159" y="63"/>
                </a:cxn>
                <a:cxn ang="0">
                  <a:pos x="155" y="85"/>
                </a:cxn>
                <a:cxn ang="0">
                  <a:pos x="144" y="100"/>
                </a:cxn>
                <a:cxn ang="0">
                  <a:pos x="111" y="129"/>
                </a:cxn>
                <a:cxn ang="0">
                  <a:pos x="74" y="144"/>
                </a:cxn>
                <a:cxn ang="0">
                  <a:pos x="59" y="148"/>
                </a:cxn>
                <a:cxn ang="0">
                  <a:pos x="15" y="155"/>
                </a:cxn>
                <a:cxn ang="0">
                  <a:pos x="59" y="133"/>
                </a:cxn>
                <a:cxn ang="0">
                  <a:pos x="74" y="118"/>
                </a:cxn>
                <a:cxn ang="0">
                  <a:pos x="89" y="100"/>
                </a:cxn>
                <a:cxn ang="0">
                  <a:pos x="96" y="78"/>
                </a:cxn>
                <a:cxn ang="0">
                  <a:pos x="89" y="63"/>
                </a:cxn>
                <a:cxn ang="0">
                  <a:pos x="70" y="33"/>
                </a:cxn>
                <a:cxn ang="0">
                  <a:pos x="41" y="15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0" b="0"/>
              <a:pathLst>
                <a:path w="159" h="155">
                  <a:moveTo>
                    <a:pt x="33" y="0"/>
                  </a:moveTo>
                  <a:lnTo>
                    <a:pt x="59" y="0"/>
                  </a:lnTo>
                  <a:lnTo>
                    <a:pt x="100" y="4"/>
                  </a:lnTo>
                  <a:lnTo>
                    <a:pt x="126" y="15"/>
                  </a:lnTo>
                  <a:lnTo>
                    <a:pt x="144" y="30"/>
                  </a:lnTo>
                  <a:lnTo>
                    <a:pt x="155" y="41"/>
                  </a:lnTo>
                  <a:lnTo>
                    <a:pt x="159" y="59"/>
                  </a:lnTo>
                  <a:lnTo>
                    <a:pt x="159" y="63"/>
                  </a:lnTo>
                  <a:lnTo>
                    <a:pt x="155" y="85"/>
                  </a:lnTo>
                  <a:lnTo>
                    <a:pt x="144" y="100"/>
                  </a:lnTo>
                  <a:lnTo>
                    <a:pt x="111" y="129"/>
                  </a:lnTo>
                  <a:lnTo>
                    <a:pt x="74" y="144"/>
                  </a:lnTo>
                  <a:lnTo>
                    <a:pt x="59" y="148"/>
                  </a:lnTo>
                  <a:lnTo>
                    <a:pt x="15" y="155"/>
                  </a:lnTo>
                  <a:lnTo>
                    <a:pt x="59" y="133"/>
                  </a:lnTo>
                  <a:lnTo>
                    <a:pt x="74" y="118"/>
                  </a:lnTo>
                  <a:lnTo>
                    <a:pt x="89" y="100"/>
                  </a:lnTo>
                  <a:lnTo>
                    <a:pt x="96" y="78"/>
                  </a:lnTo>
                  <a:lnTo>
                    <a:pt x="89" y="63"/>
                  </a:lnTo>
                  <a:lnTo>
                    <a:pt x="70" y="33"/>
                  </a:lnTo>
                  <a:lnTo>
                    <a:pt x="41" y="15"/>
                  </a:ln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3" name="図形 32"/>
            <p:cNvSpPr>
              <a:spLocks/>
            </p:cNvSpPr>
            <p:nvPr/>
          </p:nvSpPr>
          <p:spPr bwMode="auto">
            <a:xfrm>
              <a:off x="1864399" y="4827823"/>
              <a:ext cx="266781" cy="24012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96" y="4"/>
                </a:cxn>
                <a:cxn ang="0">
                  <a:pos x="115" y="15"/>
                </a:cxn>
                <a:cxn ang="0">
                  <a:pos x="152" y="33"/>
                </a:cxn>
                <a:cxn ang="0">
                  <a:pos x="166" y="56"/>
                </a:cxn>
                <a:cxn ang="0">
                  <a:pos x="170" y="63"/>
                </a:cxn>
                <a:cxn ang="0">
                  <a:pos x="174" y="78"/>
                </a:cxn>
                <a:cxn ang="0">
                  <a:pos x="170" y="100"/>
                </a:cxn>
                <a:cxn ang="0">
                  <a:pos x="155" y="118"/>
                </a:cxn>
                <a:cxn ang="0">
                  <a:pos x="133" y="141"/>
                </a:cxn>
                <a:cxn ang="0">
                  <a:pos x="89" y="159"/>
                </a:cxn>
                <a:cxn ang="0">
                  <a:pos x="0" y="170"/>
                </a:cxn>
                <a:cxn ang="0">
                  <a:pos x="59" y="144"/>
                </a:cxn>
                <a:cxn ang="0">
                  <a:pos x="100" y="129"/>
                </a:cxn>
                <a:cxn ang="0">
                  <a:pos x="115" y="118"/>
                </a:cxn>
                <a:cxn ang="0">
                  <a:pos x="130" y="104"/>
                </a:cxn>
                <a:cxn ang="0">
                  <a:pos x="133" y="89"/>
                </a:cxn>
                <a:cxn ang="0">
                  <a:pos x="130" y="70"/>
                </a:cxn>
                <a:cxn ang="0">
                  <a:pos x="126" y="63"/>
                </a:cxn>
                <a:cxn ang="0">
                  <a:pos x="104" y="41"/>
                </a:cxn>
                <a:cxn ang="0">
                  <a:pos x="70" y="15"/>
                </a:cxn>
                <a:cxn ang="0">
                  <a:pos x="48" y="4"/>
                </a:cxn>
                <a:cxn ang="0">
                  <a:pos x="19" y="0"/>
                </a:cxn>
                <a:cxn ang="0">
                  <a:pos x="70" y="0"/>
                </a:cxn>
              </a:cxnLst>
              <a:rect l="0" t="0" r="0" b="0"/>
              <a:pathLst>
                <a:path w="174" h="170">
                  <a:moveTo>
                    <a:pt x="70" y="0"/>
                  </a:moveTo>
                  <a:lnTo>
                    <a:pt x="96" y="4"/>
                  </a:lnTo>
                  <a:lnTo>
                    <a:pt x="115" y="15"/>
                  </a:lnTo>
                  <a:lnTo>
                    <a:pt x="152" y="33"/>
                  </a:lnTo>
                  <a:lnTo>
                    <a:pt x="166" y="56"/>
                  </a:lnTo>
                  <a:lnTo>
                    <a:pt x="170" y="63"/>
                  </a:lnTo>
                  <a:lnTo>
                    <a:pt x="174" y="78"/>
                  </a:lnTo>
                  <a:lnTo>
                    <a:pt x="170" y="100"/>
                  </a:lnTo>
                  <a:lnTo>
                    <a:pt x="155" y="118"/>
                  </a:lnTo>
                  <a:lnTo>
                    <a:pt x="133" y="141"/>
                  </a:lnTo>
                  <a:lnTo>
                    <a:pt x="89" y="159"/>
                  </a:lnTo>
                  <a:lnTo>
                    <a:pt x="0" y="170"/>
                  </a:lnTo>
                  <a:lnTo>
                    <a:pt x="59" y="144"/>
                  </a:lnTo>
                  <a:lnTo>
                    <a:pt x="100" y="129"/>
                  </a:lnTo>
                  <a:lnTo>
                    <a:pt x="115" y="118"/>
                  </a:lnTo>
                  <a:lnTo>
                    <a:pt x="130" y="104"/>
                  </a:lnTo>
                  <a:lnTo>
                    <a:pt x="133" y="89"/>
                  </a:lnTo>
                  <a:lnTo>
                    <a:pt x="130" y="70"/>
                  </a:lnTo>
                  <a:lnTo>
                    <a:pt x="126" y="63"/>
                  </a:lnTo>
                  <a:lnTo>
                    <a:pt x="104" y="41"/>
                  </a:lnTo>
                  <a:lnTo>
                    <a:pt x="70" y="15"/>
                  </a:lnTo>
                  <a:lnTo>
                    <a:pt x="48" y="4"/>
                  </a:lnTo>
                  <a:lnTo>
                    <a:pt x="19" y="0"/>
                  </a:lnTo>
                  <a:lnTo>
                    <a:pt x="70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4" name="図形 33"/>
            <p:cNvSpPr>
              <a:spLocks/>
            </p:cNvSpPr>
            <p:nvPr/>
          </p:nvSpPr>
          <p:spPr bwMode="auto">
            <a:xfrm>
              <a:off x="1609884" y="4827823"/>
              <a:ext cx="453834" cy="240120"/>
            </a:xfrm>
            <a:custGeom>
              <a:avLst/>
              <a:gdLst/>
              <a:ahLst/>
              <a:cxnLst>
                <a:cxn ang="0">
                  <a:pos x="174" y="0"/>
                </a:cxn>
                <a:cxn ang="0">
                  <a:pos x="207" y="4"/>
                </a:cxn>
                <a:cxn ang="0">
                  <a:pos x="229" y="15"/>
                </a:cxn>
                <a:cxn ang="0">
                  <a:pos x="266" y="41"/>
                </a:cxn>
                <a:cxn ang="0">
                  <a:pos x="284" y="63"/>
                </a:cxn>
                <a:cxn ang="0">
                  <a:pos x="296" y="74"/>
                </a:cxn>
                <a:cxn ang="0">
                  <a:pos x="296" y="89"/>
                </a:cxn>
                <a:cxn ang="0">
                  <a:pos x="292" y="100"/>
                </a:cxn>
                <a:cxn ang="0">
                  <a:pos x="277" y="115"/>
                </a:cxn>
                <a:cxn ang="0">
                  <a:pos x="262" y="129"/>
                </a:cxn>
                <a:cxn ang="0">
                  <a:pos x="214" y="144"/>
                </a:cxn>
                <a:cxn ang="0">
                  <a:pos x="159" y="166"/>
                </a:cxn>
                <a:cxn ang="0">
                  <a:pos x="159" y="170"/>
                </a:cxn>
                <a:cxn ang="0">
                  <a:pos x="100" y="170"/>
                </a:cxn>
                <a:cxn ang="0">
                  <a:pos x="137" y="155"/>
                </a:cxn>
                <a:cxn ang="0">
                  <a:pos x="151" y="144"/>
                </a:cxn>
                <a:cxn ang="0">
                  <a:pos x="155" y="133"/>
                </a:cxn>
                <a:cxn ang="0">
                  <a:pos x="166" y="115"/>
                </a:cxn>
                <a:cxn ang="0">
                  <a:pos x="159" y="100"/>
                </a:cxn>
                <a:cxn ang="0">
                  <a:pos x="155" y="78"/>
                </a:cxn>
                <a:cxn ang="0">
                  <a:pos x="144" y="59"/>
                </a:cxn>
                <a:cxn ang="0">
                  <a:pos x="125" y="44"/>
                </a:cxn>
                <a:cxn ang="0">
                  <a:pos x="85" y="26"/>
                </a:cxn>
                <a:cxn ang="0">
                  <a:pos x="40" y="7"/>
                </a:cxn>
                <a:cxn ang="0">
                  <a:pos x="0" y="0"/>
                </a:cxn>
                <a:cxn ang="0">
                  <a:pos x="174" y="0"/>
                </a:cxn>
              </a:cxnLst>
              <a:rect l="0" t="0" r="0" b="0"/>
              <a:pathLst>
                <a:path w="296" h="170">
                  <a:moveTo>
                    <a:pt x="174" y="0"/>
                  </a:moveTo>
                  <a:lnTo>
                    <a:pt x="207" y="4"/>
                  </a:lnTo>
                  <a:lnTo>
                    <a:pt x="229" y="15"/>
                  </a:lnTo>
                  <a:lnTo>
                    <a:pt x="266" y="41"/>
                  </a:lnTo>
                  <a:lnTo>
                    <a:pt x="284" y="63"/>
                  </a:lnTo>
                  <a:lnTo>
                    <a:pt x="296" y="74"/>
                  </a:lnTo>
                  <a:lnTo>
                    <a:pt x="296" y="89"/>
                  </a:lnTo>
                  <a:lnTo>
                    <a:pt x="292" y="100"/>
                  </a:lnTo>
                  <a:lnTo>
                    <a:pt x="277" y="115"/>
                  </a:lnTo>
                  <a:lnTo>
                    <a:pt x="262" y="129"/>
                  </a:lnTo>
                  <a:lnTo>
                    <a:pt x="214" y="144"/>
                  </a:lnTo>
                  <a:lnTo>
                    <a:pt x="159" y="166"/>
                  </a:lnTo>
                  <a:lnTo>
                    <a:pt x="159" y="170"/>
                  </a:lnTo>
                  <a:lnTo>
                    <a:pt x="100" y="170"/>
                  </a:lnTo>
                  <a:lnTo>
                    <a:pt x="137" y="155"/>
                  </a:lnTo>
                  <a:lnTo>
                    <a:pt x="151" y="144"/>
                  </a:lnTo>
                  <a:lnTo>
                    <a:pt x="155" y="133"/>
                  </a:lnTo>
                  <a:lnTo>
                    <a:pt x="166" y="115"/>
                  </a:lnTo>
                  <a:lnTo>
                    <a:pt x="159" y="100"/>
                  </a:lnTo>
                  <a:lnTo>
                    <a:pt x="155" y="78"/>
                  </a:lnTo>
                  <a:lnTo>
                    <a:pt x="144" y="59"/>
                  </a:lnTo>
                  <a:lnTo>
                    <a:pt x="125" y="44"/>
                  </a:lnTo>
                  <a:lnTo>
                    <a:pt x="85" y="26"/>
                  </a:lnTo>
                  <a:lnTo>
                    <a:pt x="40" y="7"/>
                  </a:lnTo>
                  <a:lnTo>
                    <a:pt x="0" y="0"/>
                  </a:lnTo>
                  <a:lnTo>
                    <a:pt x="174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5" name="図形 34"/>
            <p:cNvSpPr>
              <a:spLocks/>
            </p:cNvSpPr>
            <p:nvPr/>
          </p:nvSpPr>
          <p:spPr bwMode="auto">
            <a:xfrm>
              <a:off x="1433563" y="4827823"/>
              <a:ext cx="420103" cy="255657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118" y="4"/>
                </a:cxn>
                <a:cxn ang="0">
                  <a:pos x="174" y="15"/>
                </a:cxn>
                <a:cxn ang="0">
                  <a:pos x="204" y="26"/>
                </a:cxn>
                <a:cxn ang="0">
                  <a:pos x="229" y="41"/>
                </a:cxn>
                <a:cxn ang="0">
                  <a:pos x="252" y="59"/>
                </a:cxn>
                <a:cxn ang="0">
                  <a:pos x="270" y="78"/>
                </a:cxn>
                <a:cxn ang="0">
                  <a:pos x="274" y="100"/>
                </a:cxn>
                <a:cxn ang="0">
                  <a:pos x="274" y="115"/>
                </a:cxn>
                <a:cxn ang="0">
                  <a:pos x="270" y="133"/>
                </a:cxn>
                <a:cxn ang="0">
                  <a:pos x="259" y="144"/>
                </a:cxn>
                <a:cxn ang="0">
                  <a:pos x="240" y="155"/>
                </a:cxn>
                <a:cxn ang="0">
                  <a:pos x="218" y="166"/>
                </a:cxn>
                <a:cxn ang="0">
                  <a:pos x="196" y="174"/>
                </a:cxn>
                <a:cxn ang="0">
                  <a:pos x="189" y="174"/>
                </a:cxn>
                <a:cxn ang="0">
                  <a:pos x="130" y="181"/>
                </a:cxn>
                <a:cxn ang="0">
                  <a:pos x="148" y="166"/>
                </a:cxn>
                <a:cxn ang="0">
                  <a:pos x="170" y="148"/>
                </a:cxn>
                <a:cxn ang="0">
                  <a:pos x="189" y="129"/>
                </a:cxn>
                <a:cxn ang="0">
                  <a:pos x="196" y="104"/>
                </a:cxn>
                <a:cxn ang="0">
                  <a:pos x="189" y="85"/>
                </a:cxn>
                <a:cxn ang="0">
                  <a:pos x="181" y="70"/>
                </a:cxn>
                <a:cxn ang="0">
                  <a:pos x="155" y="48"/>
                </a:cxn>
                <a:cxn ang="0">
                  <a:pos x="126" y="33"/>
                </a:cxn>
                <a:cxn ang="0">
                  <a:pos x="89" y="19"/>
                </a:cxn>
                <a:cxn ang="0">
                  <a:pos x="48" y="7"/>
                </a:cxn>
                <a:cxn ang="0">
                  <a:pos x="0" y="0"/>
                </a:cxn>
                <a:cxn ang="0">
                  <a:pos x="78" y="0"/>
                </a:cxn>
              </a:cxnLst>
              <a:rect l="0" t="0" r="0" b="0"/>
              <a:pathLst>
                <a:path w="274" h="181">
                  <a:moveTo>
                    <a:pt x="78" y="0"/>
                  </a:moveTo>
                  <a:lnTo>
                    <a:pt x="118" y="4"/>
                  </a:lnTo>
                  <a:lnTo>
                    <a:pt x="174" y="15"/>
                  </a:lnTo>
                  <a:lnTo>
                    <a:pt x="204" y="26"/>
                  </a:lnTo>
                  <a:lnTo>
                    <a:pt x="229" y="41"/>
                  </a:lnTo>
                  <a:lnTo>
                    <a:pt x="252" y="59"/>
                  </a:lnTo>
                  <a:lnTo>
                    <a:pt x="270" y="78"/>
                  </a:lnTo>
                  <a:lnTo>
                    <a:pt x="274" y="100"/>
                  </a:lnTo>
                  <a:lnTo>
                    <a:pt x="274" y="115"/>
                  </a:lnTo>
                  <a:lnTo>
                    <a:pt x="270" y="133"/>
                  </a:lnTo>
                  <a:lnTo>
                    <a:pt x="259" y="144"/>
                  </a:lnTo>
                  <a:lnTo>
                    <a:pt x="240" y="155"/>
                  </a:lnTo>
                  <a:lnTo>
                    <a:pt x="218" y="166"/>
                  </a:lnTo>
                  <a:lnTo>
                    <a:pt x="196" y="174"/>
                  </a:lnTo>
                  <a:lnTo>
                    <a:pt x="189" y="174"/>
                  </a:lnTo>
                  <a:lnTo>
                    <a:pt x="130" y="181"/>
                  </a:lnTo>
                  <a:lnTo>
                    <a:pt x="148" y="166"/>
                  </a:lnTo>
                  <a:lnTo>
                    <a:pt x="170" y="148"/>
                  </a:lnTo>
                  <a:lnTo>
                    <a:pt x="189" y="129"/>
                  </a:lnTo>
                  <a:lnTo>
                    <a:pt x="196" y="104"/>
                  </a:lnTo>
                  <a:lnTo>
                    <a:pt x="189" y="85"/>
                  </a:lnTo>
                  <a:lnTo>
                    <a:pt x="181" y="70"/>
                  </a:lnTo>
                  <a:lnTo>
                    <a:pt x="155" y="48"/>
                  </a:lnTo>
                  <a:lnTo>
                    <a:pt x="126" y="33"/>
                  </a:lnTo>
                  <a:lnTo>
                    <a:pt x="89" y="19"/>
                  </a:lnTo>
                  <a:lnTo>
                    <a:pt x="48" y="7"/>
                  </a:lnTo>
                  <a:lnTo>
                    <a:pt x="0" y="0"/>
                  </a:lnTo>
                  <a:lnTo>
                    <a:pt x="78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6" name="図形 35"/>
            <p:cNvSpPr>
              <a:spLocks/>
            </p:cNvSpPr>
            <p:nvPr/>
          </p:nvSpPr>
          <p:spPr bwMode="auto">
            <a:xfrm>
              <a:off x="1359968" y="4827823"/>
              <a:ext cx="363374" cy="26130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6" y="0"/>
                </a:cxn>
                <a:cxn ang="0">
                  <a:pos x="81" y="7"/>
                </a:cxn>
                <a:cxn ang="0">
                  <a:pos x="126" y="26"/>
                </a:cxn>
                <a:cxn ang="0">
                  <a:pos x="174" y="41"/>
                </a:cxn>
                <a:cxn ang="0">
                  <a:pos x="203" y="56"/>
                </a:cxn>
                <a:cxn ang="0">
                  <a:pos x="222" y="70"/>
                </a:cxn>
                <a:cxn ang="0">
                  <a:pos x="237" y="89"/>
                </a:cxn>
                <a:cxn ang="0">
                  <a:pos x="237" y="104"/>
                </a:cxn>
                <a:cxn ang="0">
                  <a:pos x="237" y="118"/>
                </a:cxn>
                <a:cxn ang="0">
                  <a:pos x="233" y="129"/>
                </a:cxn>
                <a:cxn ang="0">
                  <a:pos x="207" y="148"/>
                </a:cxn>
                <a:cxn ang="0">
                  <a:pos x="181" y="170"/>
                </a:cxn>
                <a:cxn ang="0">
                  <a:pos x="166" y="181"/>
                </a:cxn>
                <a:cxn ang="0">
                  <a:pos x="137" y="185"/>
                </a:cxn>
                <a:cxn ang="0">
                  <a:pos x="174" y="159"/>
                </a:cxn>
                <a:cxn ang="0">
                  <a:pos x="189" y="144"/>
                </a:cxn>
                <a:cxn ang="0">
                  <a:pos x="196" y="126"/>
                </a:cxn>
                <a:cxn ang="0">
                  <a:pos x="192" y="100"/>
                </a:cxn>
                <a:cxn ang="0">
                  <a:pos x="178" y="70"/>
                </a:cxn>
                <a:cxn ang="0">
                  <a:pos x="122" y="41"/>
                </a:cxn>
                <a:cxn ang="0">
                  <a:pos x="67" y="19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0" b="0"/>
              <a:pathLst>
                <a:path w="237" h="185">
                  <a:moveTo>
                    <a:pt x="33" y="0"/>
                  </a:moveTo>
                  <a:lnTo>
                    <a:pt x="26" y="0"/>
                  </a:lnTo>
                  <a:lnTo>
                    <a:pt x="81" y="7"/>
                  </a:lnTo>
                  <a:lnTo>
                    <a:pt x="126" y="26"/>
                  </a:lnTo>
                  <a:lnTo>
                    <a:pt x="174" y="41"/>
                  </a:lnTo>
                  <a:lnTo>
                    <a:pt x="203" y="56"/>
                  </a:lnTo>
                  <a:lnTo>
                    <a:pt x="222" y="70"/>
                  </a:lnTo>
                  <a:lnTo>
                    <a:pt x="237" y="89"/>
                  </a:lnTo>
                  <a:lnTo>
                    <a:pt x="237" y="104"/>
                  </a:lnTo>
                  <a:lnTo>
                    <a:pt x="237" y="118"/>
                  </a:lnTo>
                  <a:lnTo>
                    <a:pt x="233" y="129"/>
                  </a:lnTo>
                  <a:lnTo>
                    <a:pt x="207" y="148"/>
                  </a:lnTo>
                  <a:lnTo>
                    <a:pt x="181" y="170"/>
                  </a:lnTo>
                  <a:lnTo>
                    <a:pt x="166" y="181"/>
                  </a:lnTo>
                  <a:lnTo>
                    <a:pt x="137" y="185"/>
                  </a:lnTo>
                  <a:lnTo>
                    <a:pt x="174" y="159"/>
                  </a:lnTo>
                  <a:lnTo>
                    <a:pt x="189" y="144"/>
                  </a:lnTo>
                  <a:lnTo>
                    <a:pt x="196" y="126"/>
                  </a:lnTo>
                  <a:lnTo>
                    <a:pt x="192" y="100"/>
                  </a:lnTo>
                  <a:lnTo>
                    <a:pt x="178" y="70"/>
                  </a:lnTo>
                  <a:lnTo>
                    <a:pt x="122" y="41"/>
                  </a:lnTo>
                  <a:lnTo>
                    <a:pt x="67" y="19"/>
                  </a:ln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7" name="図形 36"/>
            <p:cNvSpPr>
              <a:spLocks/>
            </p:cNvSpPr>
            <p:nvPr/>
          </p:nvSpPr>
          <p:spPr bwMode="auto">
            <a:xfrm>
              <a:off x="985862" y="4827823"/>
              <a:ext cx="668485" cy="673748"/>
            </a:xfrm>
            <a:custGeom>
              <a:avLst/>
              <a:gdLst/>
              <a:ahLst/>
              <a:cxnLst>
                <a:cxn ang="0">
                  <a:pos x="222" y="0"/>
                </a:cxn>
                <a:cxn ang="0">
                  <a:pos x="255" y="4"/>
                </a:cxn>
                <a:cxn ang="0">
                  <a:pos x="292" y="15"/>
                </a:cxn>
                <a:cxn ang="0">
                  <a:pos x="355" y="41"/>
                </a:cxn>
                <a:cxn ang="0">
                  <a:pos x="422" y="74"/>
                </a:cxn>
                <a:cxn ang="0">
                  <a:pos x="433" y="100"/>
                </a:cxn>
                <a:cxn ang="0">
                  <a:pos x="436" y="126"/>
                </a:cxn>
                <a:cxn ang="0">
                  <a:pos x="433" y="141"/>
                </a:cxn>
                <a:cxn ang="0">
                  <a:pos x="422" y="144"/>
                </a:cxn>
                <a:cxn ang="0">
                  <a:pos x="403" y="170"/>
                </a:cxn>
                <a:cxn ang="0">
                  <a:pos x="370" y="189"/>
                </a:cxn>
                <a:cxn ang="0">
                  <a:pos x="337" y="200"/>
                </a:cxn>
                <a:cxn ang="0">
                  <a:pos x="314" y="211"/>
                </a:cxn>
                <a:cxn ang="0">
                  <a:pos x="266" y="229"/>
                </a:cxn>
                <a:cxn ang="0">
                  <a:pos x="207" y="240"/>
                </a:cxn>
                <a:cxn ang="0">
                  <a:pos x="144" y="251"/>
                </a:cxn>
                <a:cxn ang="0">
                  <a:pos x="96" y="266"/>
                </a:cxn>
                <a:cxn ang="0">
                  <a:pos x="59" y="281"/>
                </a:cxn>
                <a:cxn ang="0">
                  <a:pos x="45" y="296"/>
                </a:cxn>
                <a:cxn ang="0">
                  <a:pos x="33" y="307"/>
                </a:cxn>
                <a:cxn ang="0">
                  <a:pos x="30" y="329"/>
                </a:cxn>
                <a:cxn ang="0">
                  <a:pos x="30" y="336"/>
                </a:cxn>
                <a:cxn ang="0">
                  <a:pos x="41" y="366"/>
                </a:cxn>
                <a:cxn ang="0">
                  <a:pos x="48" y="392"/>
                </a:cxn>
                <a:cxn ang="0">
                  <a:pos x="74" y="410"/>
                </a:cxn>
                <a:cxn ang="0">
                  <a:pos x="104" y="421"/>
                </a:cxn>
                <a:cxn ang="0">
                  <a:pos x="159" y="436"/>
                </a:cxn>
                <a:cxn ang="0">
                  <a:pos x="185" y="440"/>
                </a:cxn>
                <a:cxn ang="0">
                  <a:pos x="311" y="462"/>
                </a:cxn>
                <a:cxn ang="0">
                  <a:pos x="425" y="477"/>
                </a:cxn>
                <a:cxn ang="0">
                  <a:pos x="381" y="477"/>
                </a:cxn>
                <a:cxn ang="0">
                  <a:pos x="322" y="466"/>
                </a:cxn>
                <a:cxn ang="0">
                  <a:pos x="255" y="462"/>
                </a:cxn>
                <a:cxn ang="0">
                  <a:pos x="185" y="447"/>
                </a:cxn>
                <a:cxn ang="0">
                  <a:pos x="115" y="436"/>
                </a:cxn>
                <a:cxn ang="0">
                  <a:pos x="48" y="410"/>
                </a:cxn>
                <a:cxn ang="0">
                  <a:pos x="33" y="396"/>
                </a:cxn>
                <a:cxn ang="0">
                  <a:pos x="15" y="377"/>
                </a:cxn>
                <a:cxn ang="0">
                  <a:pos x="4" y="355"/>
                </a:cxn>
                <a:cxn ang="0">
                  <a:pos x="0" y="336"/>
                </a:cxn>
                <a:cxn ang="0">
                  <a:pos x="0" y="322"/>
                </a:cxn>
                <a:cxn ang="0">
                  <a:pos x="4" y="311"/>
                </a:cxn>
                <a:cxn ang="0">
                  <a:pos x="19" y="296"/>
                </a:cxn>
                <a:cxn ang="0">
                  <a:pos x="33" y="274"/>
                </a:cxn>
                <a:cxn ang="0">
                  <a:pos x="56" y="259"/>
                </a:cxn>
                <a:cxn ang="0">
                  <a:pos x="89" y="251"/>
                </a:cxn>
                <a:cxn ang="0">
                  <a:pos x="141" y="240"/>
                </a:cxn>
                <a:cxn ang="0">
                  <a:pos x="170" y="237"/>
                </a:cxn>
                <a:cxn ang="0">
                  <a:pos x="229" y="226"/>
                </a:cxn>
                <a:cxn ang="0">
                  <a:pos x="266" y="214"/>
                </a:cxn>
                <a:cxn ang="0">
                  <a:pos x="307" y="200"/>
                </a:cxn>
                <a:cxn ang="0">
                  <a:pos x="337" y="185"/>
                </a:cxn>
                <a:cxn ang="0">
                  <a:pos x="366" y="159"/>
                </a:cxn>
                <a:cxn ang="0">
                  <a:pos x="370" y="141"/>
                </a:cxn>
                <a:cxn ang="0">
                  <a:pos x="377" y="115"/>
                </a:cxn>
                <a:cxn ang="0">
                  <a:pos x="370" y="85"/>
                </a:cxn>
                <a:cxn ang="0">
                  <a:pos x="351" y="59"/>
                </a:cxn>
                <a:cxn ang="0">
                  <a:pos x="333" y="41"/>
                </a:cxn>
                <a:cxn ang="0">
                  <a:pos x="296" y="26"/>
                </a:cxn>
                <a:cxn ang="0">
                  <a:pos x="255" y="15"/>
                </a:cxn>
                <a:cxn ang="0">
                  <a:pos x="244" y="7"/>
                </a:cxn>
                <a:cxn ang="0">
                  <a:pos x="207" y="0"/>
                </a:cxn>
                <a:cxn ang="0">
                  <a:pos x="222" y="0"/>
                </a:cxn>
              </a:cxnLst>
              <a:rect l="0" t="0" r="0" b="0"/>
              <a:pathLst>
                <a:path w="436" h="477">
                  <a:moveTo>
                    <a:pt x="222" y="0"/>
                  </a:moveTo>
                  <a:lnTo>
                    <a:pt x="255" y="4"/>
                  </a:lnTo>
                  <a:lnTo>
                    <a:pt x="292" y="15"/>
                  </a:lnTo>
                  <a:lnTo>
                    <a:pt x="355" y="41"/>
                  </a:lnTo>
                  <a:lnTo>
                    <a:pt x="422" y="74"/>
                  </a:lnTo>
                  <a:lnTo>
                    <a:pt x="433" y="100"/>
                  </a:lnTo>
                  <a:lnTo>
                    <a:pt x="436" y="126"/>
                  </a:lnTo>
                  <a:lnTo>
                    <a:pt x="433" y="141"/>
                  </a:lnTo>
                  <a:lnTo>
                    <a:pt x="422" y="144"/>
                  </a:lnTo>
                  <a:lnTo>
                    <a:pt x="403" y="170"/>
                  </a:lnTo>
                  <a:lnTo>
                    <a:pt x="370" y="189"/>
                  </a:lnTo>
                  <a:lnTo>
                    <a:pt x="337" y="200"/>
                  </a:lnTo>
                  <a:lnTo>
                    <a:pt x="314" y="211"/>
                  </a:lnTo>
                  <a:lnTo>
                    <a:pt x="266" y="229"/>
                  </a:lnTo>
                  <a:lnTo>
                    <a:pt x="207" y="240"/>
                  </a:lnTo>
                  <a:lnTo>
                    <a:pt x="144" y="251"/>
                  </a:lnTo>
                  <a:lnTo>
                    <a:pt x="96" y="266"/>
                  </a:lnTo>
                  <a:lnTo>
                    <a:pt x="59" y="281"/>
                  </a:lnTo>
                  <a:lnTo>
                    <a:pt x="45" y="296"/>
                  </a:lnTo>
                  <a:lnTo>
                    <a:pt x="33" y="307"/>
                  </a:lnTo>
                  <a:lnTo>
                    <a:pt x="30" y="329"/>
                  </a:lnTo>
                  <a:lnTo>
                    <a:pt x="30" y="336"/>
                  </a:lnTo>
                  <a:lnTo>
                    <a:pt x="41" y="366"/>
                  </a:lnTo>
                  <a:lnTo>
                    <a:pt x="48" y="392"/>
                  </a:lnTo>
                  <a:lnTo>
                    <a:pt x="74" y="410"/>
                  </a:lnTo>
                  <a:lnTo>
                    <a:pt x="104" y="421"/>
                  </a:lnTo>
                  <a:lnTo>
                    <a:pt x="159" y="436"/>
                  </a:lnTo>
                  <a:lnTo>
                    <a:pt x="185" y="440"/>
                  </a:lnTo>
                  <a:lnTo>
                    <a:pt x="311" y="462"/>
                  </a:lnTo>
                  <a:lnTo>
                    <a:pt x="425" y="477"/>
                  </a:lnTo>
                  <a:lnTo>
                    <a:pt x="381" y="477"/>
                  </a:lnTo>
                  <a:lnTo>
                    <a:pt x="322" y="466"/>
                  </a:lnTo>
                  <a:lnTo>
                    <a:pt x="255" y="462"/>
                  </a:lnTo>
                  <a:lnTo>
                    <a:pt x="185" y="447"/>
                  </a:lnTo>
                  <a:lnTo>
                    <a:pt x="115" y="436"/>
                  </a:lnTo>
                  <a:lnTo>
                    <a:pt x="48" y="410"/>
                  </a:lnTo>
                  <a:lnTo>
                    <a:pt x="33" y="396"/>
                  </a:lnTo>
                  <a:lnTo>
                    <a:pt x="15" y="377"/>
                  </a:lnTo>
                  <a:lnTo>
                    <a:pt x="4" y="355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4" y="311"/>
                  </a:lnTo>
                  <a:lnTo>
                    <a:pt x="19" y="296"/>
                  </a:lnTo>
                  <a:lnTo>
                    <a:pt x="33" y="274"/>
                  </a:lnTo>
                  <a:lnTo>
                    <a:pt x="56" y="259"/>
                  </a:lnTo>
                  <a:lnTo>
                    <a:pt x="89" y="251"/>
                  </a:lnTo>
                  <a:lnTo>
                    <a:pt x="141" y="240"/>
                  </a:lnTo>
                  <a:lnTo>
                    <a:pt x="170" y="237"/>
                  </a:lnTo>
                  <a:lnTo>
                    <a:pt x="229" y="226"/>
                  </a:lnTo>
                  <a:lnTo>
                    <a:pt x="266" y="214"/>
                  </a:lnTo>
                  <a:lnTo>
                    <a:pt x="307" y="200"/>
                  </a:lnTo>
                  <a:lnTo>
                    <a:pt x="337" y="185"/>
                  </a:lnTo>
                  <a:lnTo>
                    <a:pt x="366" y="159"/>
                  </a:lnTo>
                  <a:lnTo>
                    <a:pt x="370" y="141"/>
                  </a:lnTo>
                  <a:lnTo>
                    <a:pt x="377" y="115"/>
                  </a:lnTo>
                  <a:lnTo>
                    <a:pt x="370" y="85"/>
                  </a:lnTo>
                  <a:lnTo>
                    <a:pt x="351" y="59"/>
                  </a:lnTo>
                  <a:lnTo>
                    <a:pt x="333" y="41"/>
                  </a:lnTo>
                  <a:lnTo>
                    <a:pt x="296" y="26"/>
                  </a:lnTo>
                  <a:lnTo>
                    <a:pt x="255" y="15"/>
                  </a:lnTo>
                  <a:lnTo>
                    <a:pt x="244" y="7"/>
                  </a:lnTo>
                  <a:lnTo>
                    <a:pt x="207" y="0"/>
                  </a:lnTo>
                  <a:lnTo>
                    <a:pt x="222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8" name="図形 37"/>
            <p:cNvSpPr>
              <a:spLocks/>
            </p:cNvSpPr>
            <p:nvPr/>
          </p:nvSpPr>
          <p:spPr bwMode="auto">
            <a:xfrm>
              <a:off x="662352" y="5147041"/>
              <a:ext cx="884670" cy="360180"/>
            </a:xfrm>
            <a:custGeom>
              <a:avLst/>
              <a:gdLst/>
              <a:ahLst/>
              <a:cxnLst>
                <a:cxn ang="0">
                  <a:pos x="0" y="110"/>
                </a:cxn>
                <a:cxn ang="0">
                  <a:pos x="0" y="99"/>
                </a:cxn>
                <a:cxn ang="0">
                  <a:pos x="4" y="88"/>
                </a:cxn>
                <a:cxn ang="0">
                  <a:pos x="19" y="73"/>
                </a:cxn>
                <a:cxn ang="0">
                  <a:pos x="49" y="55"/>
                </a:cxn>
                <a:cxn ang="0">
                  <a:pos x="111" y="33"/>
                </a:cxn>
                <a:cxn ang="0">
                  <a:pos x="196" y="14"/>
                </a:cxn>
                <a:cxn ang="0">
                  <a:pos x="293" y="0"/>
                </a:cxn>
                <a:cxn ang="0">
                  <a:pos x="226" y="14"/>
                </a:cxn>
                <a:cxn ang="0">
                  <a:pos x="156" y="40"/>
                </a:cxn>
                <a:cxn ang="0">
                  <a:pos x="119" y="55"/>
                </a:cxn>
                <a:cxn ang="0">
                  <a:pos x="97" y="70"/>
                </a:cxn>
                <a:cxn ang="0">
                  <a:pos x="74" y="96"/>
                </a:cxn>
                <a:cxn ang="0">
                  <a:pos x="63" y="118"/>
                </a:cxn>
                <a:cxn ang="0">
                  <a:pos x="63" y="125"/>
                </a:cxn>
                <a:cxn ang="0">
                  <a:pos x="71" y="133"/>
                </a:cxn>
                <a:cxn ang="0">
                  <a:pos x="86" y="151"/>
                </a:cxn>
                <a:cxn ang="0">
                  <a:pos x="126" y="170"/>
                </a:cxn>
                <a:cxn ang="0">
                  <a:pos x="189" y="195"/>
                </a:cxn>
                <a:cxn ang="0">
                  <a:pos x="285" y="221"/>
                </a:cxn>
                <a:cxn ang="0">
                  <a:pos x="448" y="236"/>
                </a:cxn>
                <a:cxn ang="0">
                  <a:pos x="522" y="244"/>
                </a:cxn>
                <a:cxn ang="0">
                  <a:pos x="577" y="251"/>
                </a:cxn>
                <a:cxn ang="0">
                  <a:pos x="525" y="255"/>
                </a:cxn>
                <a:cxn ang="0">
                  <a:pos x="511" y="251"/>
                </a:cxn>
                <a:cxn ang="0">
                  <a:pos x="507" y="251"/>
                </a:cxn>
                <a:cxn ang="0">
                  <a:pos x="448" y="251"/>
                </a:cxn>
                <a:cxn ang="0">
                  <a:pos x="378" y="240"/>
                </a:cxn>
                <a:cxn ang="0">
                  <a:pos x="226" y="214"/>
                </a:cxn>
                <a:cxn ang="0">
                  <a:pos x="141" y="195"/>
                </a:cxn>
                <a:cxn ang="0">
                  <a:pos x="71" y="170"/>
                </a:cxn>
                <a:cxn ang="0">
                  <a:pos x="41" y="155"/>
                </a:cxn>
                <a:cxn ang="0">
                  <a:pos x="19" y="140"/>
                </a:cxn>
                <a:cxn ang="0">
                  <a:pos x="4" y="125"/>
                </a:cxn>
                <a:cxn ang="0">
                  <a:pos x="0" y="110"/>
                </a:cxn>
              </a:cxnLst>
              <a:rect l="0" t="0" r="0" b="0"/>
              <a:pathLst>
                <a:path w="577" h="255">
                  <a:moveTo>
                    <a:pt x="0" y="110"/>
                  </a:moveTo>
                  <a:lnTo>
                    <a:pt x="0" y="99"/>
                  </a:lnTo>
                  <a:lnTo>
                    <a:pt x="4" y="88"/>
                  </a:lnTo>
                  <a:lnTo>
                    <a:pt x="19" y="73"/>
                  </a:lnTo>
                  <a:lnTo>
                    <a:pt x="49" y="55"/>
                  </a:lnTo>
                  <a:lnTo>
                    <a:pt x="111" y="33"/>
                  </a:lnTo>
                  <a:lnTo>
                    <a:pt x="196" y="14"/>
                  </a:lnTo>
                  <a:lnTo>
                    <a:pt x="293" y="0"/>
                  </a:lnTo>
                  <a:lnTo>
                    <a:pt x="226" y="14"/>
                  </a:lnTo>
                  <a:lnTo>
                    <a:pt x="156" y="40"/>
                  </a:lnTo>
                  <a:lnTo>
                    <a:pt x="119" y="55"/>
                  </a:lnTo>
                  <a:lnTo>
                    <a:pt x="97" y="70"/>
                  </a:lnTo>
                  <a:lnTo>
                    <a:pt x="74" y="96"/>
                  </a:lnTo>
                  <a:lnTo>
                    <a:pt x="63" y="118"/>
                  </a:lnTo>
                  <a:lnTo>
                    <a:pt x="63" y="125"/>
                  </a:lnTo>
                  <a:lnTo>
                    <a:pt x="71" y="133"/>
                  </a:lnTo>
                  <a:lnTo>
                    <a:pt x="86" y="151"/>
                  </a:lnTo>
                  <a:lnTo>
                    <a:pt x="126" y="170"/>
                  </a:lnTo>
                  <a:lnTo>
                    <a:pt x="189" y="195"/>
                  </a:lnTo>
                  <a:lnTo>
                    <a:pt x="285" y="221"/>
                  </a:lnTo>
                  <a:lnTo>
                    <a:pt x="448" y="236"/>
                  </a:lnTo>
                  <a:lnTo>
                    <a:pt x="522" y="244"/>
                  </a:lnTo>
                  <a:lnTo>
                    <a:pt x="577" y="251"/>
                  </a:lnTo>
                  <a:lnTo>
                    <a:pt x="525" y="255"/>
                  </a:lnTo>
                  <a:lnTo>
                    <a:pt x="511" y="251"/>
                  </a:lnTo>
                  <a:lnTo>
                    <a:pt x="507" y="251"/>
                  </a:lnTo>
                  <a:lnTo>
                    <a:pt x="448" y="251"/>
                  </a:lnTo>
                  <a:lnTo>
                    <a:pt x="378" y="240"/>
                  </a:lnTo>
                  <a:lnTo>
                    <a:pt x="226" y="214"/>
                  </a:lnTo>
                  <a:lnTo>
                    <a:pt x="141" y="195"/>
                  </a:lnTo>
                  <a:lnTo>
                    <a:pt x="71" y="170"/>
                  </a:lnTo>
                  <a:lnTo>
                    <a:pt x="41" y="155"/>
                  </a:lnTo>
                  <a:lnTo>
                    <a:pt x="19" y="140"/>
                  </a:lnTo>
                  <a:lnTo>
                    <a:pt x="4" y="125"/>
                  </a:lnTo>
                  <a:lnTo>
                    <a:pt x="0" y="11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9" name="図形 38"/>
            <p:cNvSpPr>
              <a:spLocks/>
            </p:cNvSpPr>
            <p:nvPr/>
          </p:nvSpPr>
          <p:spPr bwMode="auto">
            <a:xfrm>
              <a:off x="578025" y="5135742"/>
              <a:ext cx="748213" cy="365830"/>
            </a:xfrm>
            <a:custGeom>
              <a:avLst/>
              <a:gdLst/>
              <a:ahLst/>
              <a:cxnLst>
                <a:cxn ang="0">
                  <a:pos x="174" y="207"/>
                </a:cxn>
                <a:cxn ang="0">
                  <a:pos x="96" y="189"/>
                </a:cxn>
                <a:cxn ang="0">
                  <a:pos x="41" y="167"/>
                </a:cxn>
                <a:cxn ang="0">
                  <a:pos x="11" y="141"/>
                </a:cxn>
                <a:cxn ang="0">
                  <a:pos x="0" y="122"/>
                </a:cxn>
                <a:cxn ang="0">
                  <a:pos x="0" y="111"/>
                </a:cxn>
                <a:cxn ang="0">
                  <a:pos x="0" y="96"/>
                </a:cxn>
                <a:cxn ang="0">
                  <a:pos x="4" y="93"/>
                </a:cxn>
                <a:cxn ang="0">
                  <a:pos x="19" y="78"/>
                </a:cxn>
                <a:cxn ang="0">
                  <a:pos x="33" y="63"/>
                </a:cxn>
                <a:cxn ang="0">
                  <a:pos x="85" y="41"/>
                </a:cxn>
                <a:cxn ang="0">
                  <a:pos x="141" y="26"/>
                </a:cxn>
                <a:cxn ang="0">
                  <a:pos x="200" y="19"/>
                </a:cxn>
                <a:cxn ang="0">
                  <a:pos x="307" y="8"/>
                </a:cxn>
                <a:cxn ang="0">
                  <a:pos x="348" y="8"/>
                </a:cxn>
                <a:cxn ang="0">
                  <a:pos x="377" y="0"/>
                </a:cxn>
                <a:cxn ang="0">
                  <a:pos x="362" y="0"/>
                </a:cxn>
                <a:cxn ang="0">
                  <a:pos x="251" y="19"/>
                </a:cxn>
                <a:cxn ang="0">
                  <a:pos x="166" y="37"/>
                </a:cxn>
                <a:cxn ang="0">
                  <a:pos x="111" y="56"/>
                </a:cxn>
                <a:cxn ang="0">
                  <a:pos x="74" y="78"/>
                </a:cxn>
                <a:cxn ang="0">
                  <a:pos x="55" y="96"/>
                </a:cxn>
                <a:cxn ang="0">
                  <a:pos x="48" y="107"/>
                </a:cxn>
                <a:cxn ang="0">
                  <a:pos x="48" y="118"/>
                </a:cxn>
                <a:cxn ang="0">
                  <a:pos x="55" y="133"/>
                </a:cxn>
                <a:cxn ang="0">
                  <a:pos x="67" y="148"/>
                </a:cxn>
                <a:cxn ang="0">
                  <a:pos x="85" y="163"/>
                </a:cxn>
                <a:cxn ang="0">
                  <a:pos x="104" y="174"/>
                </a:cxn>
                <a:cxn ang="0">
                  <a:pos x="170" y="196"/>
                </a:cxn>
                <a:cxn ang="0">
                  <a:pos x="240" y="218"/>
                </a:cxn>
                <a:cxn ang="0">
                  <a:pos x="381" y="244"/>
                </a:cxn>
                <a:cxn ang="0">
                  <a:pos x="488" y="259"/>
                </a:cxn>
                <a:cxn ang="0">
                  <a:pos x="447" y="259"/>
                </a:cxn>
                <a:cxn ang="0">
                  <a:pos x="447" y="252"/>
                </a:cxn>
                <a:cxn ang="0">
                  <a:pos x="348" y="244"/>
                </a:cxn>
                <a:cxn ang="0">
                  <a:pos x="266" y="229"/>
                </a:cxn>
                <a:cxn ang="0">
                  <a:pos x="174" y="207"/>
                </a:cxn>
              </a:cxnLst>
              <a:rect l="0" t="0" r="0" b="0"/>
              <a:pathLst>
                <a:path w="488" h="259">
                  <a:moveTo>
                    <a:pt x="174" y="207"/>
                  </a:moveTo>
                  <a:lnTo>
                    <a:pt x="96" y="189"/>
                  </a:lnTo>
                  <a:lnTo>
                    <a:pt x="41" y="167"/>
                  </a:lnTo>
                  <a:lnTo>
                    <a:pt x="11" y="141"/>
                  </a:lnTo>
                  <a:lnTo>
                    <a:pt x="0" y="122"/>
                  </a:lnTo>
                  <a:lnTo>
                    <a:pt x="0" y="111"/>
                  </a:lnTo>
                  <a:lnTo>
                    <a:pt x="0" y="96"/>
                  </a:lnTo>
                  <a:lnTo>
                    <a:pt x="4" y="93"/>
                  </a:lnTo>
                  <a:lnTo>
                    <a:pt x="19" y="78"/>
                  </a:lnTo>
                  <a:lnTo>
                    <a:pt x="33" y="63"/>
                  </a:lnTo>
                  <a:lnTo>
                    <a:pt x="85" y="41"/>
                  </a:lnTo>
                  <a:lnTo>
                    <a:pt x="141" y="26"/>
                  </a:lnTo>
                  <a:lnTo>
                    <a:pt x="200" y="19"/>
                  </a:lnTo>
                  <a:lnTo>
                    <a:pt x="307" y="8"/>
                  </a:lnTo>
                  <a:lnTo>
                    <a:pt x="348" y="8"/>
                  </a:lnTo>
                  <a:lnTo>
                    <a:pt x="377" y="0"/>
                  </a:lnTo>
                  <a:lnTo>
                    <a:pt x="362" y="0"/>
                  </a:lnTo>
                  <a:lnTo>
                    <a:pt x="251" y="19"/>
                  </a:lnTo>
                  <a:lnTo>
                    <a:pt x="166" y="37"/>
                  </a:lnTo>
                  <a:lnTo>
                    <a:pt x="111" y="56"/>
                  </a:lnTo>
                  <a:lnTo>
                    <a:pt x="74" y="78"/>
                  </a:lnTo>
                  <a:lnTo>
                    <a:pt x="55" y="96"/>
                  </a:lnTo>
                  <a:lnTo>
                    <a:pt x="48" y="107"/>
                  </a:lnTo>
                  <a:lnTo>
                    <a:pt x="48" y="118"/>
                  </a:lnTo>
                  <a:lnTo>
                    <a:pt x="55" y="133"/>
                  </a:lnTo>
                  <a:lnTo>
                    <a:pt x="67" y="148"/>
                  </a:lnTo>
                  <a:lnTo>
                    <a:pt x="85" y="163"/>
                  </a:lnTo>
                  <a:lnTo>
                    <a:pt x="104" y="174"/>
                  </a:lnTo>
                  <a:lnTo>
                    <a:pt x="170" y="196"/>
                  </a:lnTo>
                  <a:lnTo>
                    <a:pt x="240" y="218"/>
                  </a:lnTo>
                  <a:lnTo>
                    <a:pt x="381" y="244"/>
                  </a:lnTo>
                  <a:lnTo>
                    <a:pt x="488" y="259"/>
                  </a:lnTo>
                  <a:lnTo>
                    <a:pt x="447" y="259"/>
                  </a:lnTo>
                  <a:lnTo>
                    <a:pt x="447" y="252"/>
                  </a:lnTo>
                  <a:lnTo>
                    <a:pt x="348" y="244"/>
                  </a:lnTo>
                  <a:lnTo>
                    <a:pt x="266" y="229"/>
                  </a:lnTo>
                  <a:lnTo>
                    <a:pt x="174" y="20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0" name="図形 39"/>
            <p:cNvSpPr>
              <a:spLocks/>
            </p:cNvSpPr>
            <p:nvPr/>
          </p:nvSpPr>
          <p:spPr bwMode="auto">
            <a:xfrm>
              <a:off x="771211" y="4827823"/>
              <a:ext cx="781944" cy="637024"/>
            </a:xfrm>
            <a:custGeom>
              <a:avLst/>
              <a:gdLst/>
              <a:ahLst/>
              <a:cxnLst>
                <a:cxn ang="0">
                  <a:pos x="321" y="0"/>
                </a:cxn>
                <a:cxn ang="0">
                  <a:pos x="377" y="7"/>
                </a:cxn>
                <a:cxn ang="0">
                  <a:pos x="395" y="15"/>
                </a:cxn>
                <a:cxn ang="0">
                  <a:pos x="436" y="30"/>
                </a:cxn>
                <a:cxn ang="0">
                  <a:pos x="465" y="44"/>
                </a:cxn>
                <a:cxn ang="0">
                  <a:pos x="491" y="59"/>
                </a:cxn>
                <a:cxn ang="0">
                  <a:pos x="506" y="85"/>
                </a:cxn>
                <a:cxn ang="0">
                  <a:pos x="510" y="115"/>
                </a:cxn>
                <a:cxn ang="0">
                  <a:pos x="510" y="141"/>
                </a:cxn>
                <a:cxn ang="0">
                  <a:pos x="502" y="159"/>
                </a:cxn>
                <a:cxn ang="0">
                  <a:pos x="477" y="181"/>
                </a:cxn>
                <a:cxn ang="0">
                  <a:pos x="440" y="200"/>
                </a:cxn>
                <a:cxn ang="0">
                  <a:pos x="406" y="211"/>
                </a:cxn>
                <a:cxn ang="0">
                  <a:pos x="366" y="218"/>
                </a:cxn>
                <a:cxn ang="0">
                  <a:pos x="307" y="237"/>
                </a:cxn>
                <a:cxn ang="0">
                  <a:pos x="281" y="237"/>
                </a:cxn>
                <a:cxn ang="0">
                  <a:pos x="229" y="244"/>
                </a:cxn>
                <a:cxn ang="0">
                  <a:pos x="188" y="259"/>
                </a:cxn>
                <a:cxn ang="0">
                  <a:pos x="173" y="274"/>
                </a:cxn>
                <a:cxn ang="0">
                  <a:pos x="155" y="288"/>
                </a:cxn>
                <a:cxn ang="0">
                  <a:pos x="144" y="307"/>
                </a:cxn>
                <a:cxn ang="0">
                  <a:pos x="136" y="322"/>
                </a:cxn>
                <a:cxn ang="0">
                  <a:pos x="136" y="336"/>
                </a:cxn>
                <a:cxn ang="0">
                  <a:pos x="140" y="355"/>
                </a:cxn>
                <a:cxn ang="0">
                  <a:pos x="151" y="377"/>
                </a:cxn>
                <a:cxn ang="0">
                  <a:pos x="170" y="396"/>
                </a:cxn>
                <a:cxn ang="0">
                  <a:pos x="185" y="410"/>
                </a:cxn>
                <a:cxn ang="0">
                  <a:pos x="244" y="436"/>
                </a:cxn>
                <a:cxn ang="0">
                  <a:pos x="310" y="451"/>
                </a:cxn>
                <a:cxn ang="0">
                  <a:pos x="214" y="440"/>
                </a:cxn>
                <a:cxn ang="0">
                  <a:pos x="151" y="425"/>
                </a:cxn>
                <a:cxn ang="0">
                  <a:pos x="88" y="407"/>
                </a:cxn>
                <a:cxn ang="0">
                  <a:pos x="48" y="392"/>
                </a:cxn>
                <a:cxn ang="0">
                  <a:pos x="26" y="377"/>
                </a:cxn>
                <a:cxn ang="0">
                  <a:pos x="11" y="366"/>
                </a:cxn>
                <a:cxn ang="0">
                  <a:pos x="0" y="355"/>
                </a:cxn>
                <a:cxn ang="0">
                  <a:pos x="0" y="344"/>
                </a:cxn>
                <a:cxn ang="0">
                  <a:pos x="3" y="325"/>
                </a:cxn>
                <a:cxn ang="0">
                  <a:pos x="15" y="311"/>
                </a:cxn>
                <a:cxn ang="0">
                  <a:pos x="29" y="296"/>
                </a:cxn>
                <a:cxn ang="0">
                  <a:pos x="48" y="285"/>
                </a:cxn>
                <a:cxn ang="0">
                  <a:pos x="96" y="266"/>
                </a:cxn>
                <a:cxn ang="0">
                  <a:pos x="144" y="251"/>
                </a:cxn>
                <a:cxn ang="0">
                  <a:pos x="236" y="229"/>
                </a:cxn>
                <a:cxn ang="0">
                  <a:pos x="281" y="226"/>
                </a:cxn>
                <a:cxn ang="0">
                  <a:pos x="336" y="214"/>
                </a:cxn>
                <a:cxn ang="0">
                  <a:pos x="380" y="200"/>
                </a:cxn>
                <a:cxn ang="0">
                  <a:pos x="417" y="181"/>
                </a:cxn>
                <a:cxn ang="0">
                  <a:pos x="436" y="155"/>
                </a:cxn>
                <a:cxn ang="0">
                  <a:pos x="451" y="141"/>
                </a:cxn>
                <a:cxn ang="0">
                  <a:pos x="454" y="118"/>
                </a:cxn>
                <a:cxn ang="0">
                  <a:pos x="462" y="104"/>
                </a:cxn>
                <a:cxn ang="0">
                  <a:pos x="454" y="78"/>
                </a:cxn>
                <a:cxn ang="0">
                  <a:pos x="440" y="63"/>
                </a:cxn>
                <a:cxn ang="0">
                  <a:pos x="421" y="44"/>
                </a:cxn>
                <a:cxn ang="0">
                  <a:pos x="403" y="33"/>
                </a:cxn>
                <a:cxn ang="0">
                  <a:pos x="351" y="7"/>
                </a:cxn>
                <a:cxn ang="0">
                  <a:pos x="321" y="0"/>
                </a:cxn>
              </a:cxnLst>
              <a:rect l="0" t="0" r="0" b="0"/>
              <a:pathLst>
                <a:path w="510" h="451">
                  <a:moveTo>
                    <a:pt x="321" y="0"/>
                  </a:moveTo>
                  <a:lnTo>
                    <a:pt x="377" y="7"/>
                  </a:lnTo>
                  <a:lnTo>
                    <a:pt x="395" y="15"/>
                  </a:lnTo>
                  <a:lnTo>
                    <a:pt x="436" y="30"/>
                  </a:lnTo>
                  <a:lnTo>
                    <a:pt x="465" y="44"/>
                  </a:lnTo>
                  <a:lnTo>
                    <a:pt x="491" y="59"/>
                  </a:lnTo>
                  <a:lnTo>
                    <a:pt x="506" y="85"/>
                  </a:lnTo>
                  <a:lnTo>
                    <a:pt x="510" y="115"/>
                  </a:lnTo>
                  <a:lnTo>
                    <a:pt x="510" y="141"/>
                  </a:lnTo>
                  <a:lnTo>
                    <a:pt x="502" y="159"/>
                  </a:lnTo>
                  <a:lnTo>
                    <a:pt x="477" y="181"/>
                  </a:lnTo>
                  <a:lnTo>
                    <a:pt x="440" y="200"/>
                  </a:lnTo>
                  <a:lnTo>
                    <a:pt x="406" y="211"/>
                  </a:lnTo>
                  <a:lnTo>
                    <a:pt x="366" y="218"/>
                  </a:lnTo>
                  <a:lnTo>
                    <a:pt x="307" y="237"/>
                  </a:lnTo>
                  <a:lnTo>
                    <a:pt x="281" y="237"/>
                  </a:lnTo>
                  <a:lnTo>
                    <a:pt x="229" y="244"/>
                  </a:lnTo>
                  <a:lnTo>
                    <a:pt x="188" y="259"/>
                  </a:lnTo>
                  <a:lnTo>
                    <a:pt x="173" y="274"/>
                  </a:lnTo>
                  <a:lnTo>
                    <a:pt x="155" y="288"/>
                  </a:lnTo>
                  <a:lnTo>
                    <a:pt x="144" y="307"/>
                  </a:lnTo>
                  <a:lnTo>
                    <a:pt x="136" y="322"/>
                  </a:lnTo>
                  <a:lnTo>
                    <a:pt x="136" y="336"/>
                  </a:lnTo>
                  <a:lnTo>
                    <a:pt x="140" y="355"/>
                  </a:lnTo>
                  <a:lnTo>
                    <a:pt x="151" y="377"/>
                  </a:lnTo>
                  <a:lnTo>
                    <a:pt x="170" y="396"/>
                  </a:lnTo>
                  <a:lnTo>
                    <a:pt x="185" y="410"/>
                  </a:lnTo>
                  <a:lnTo>
                    <a:pt x="244" y="436"/>
                  </a:lnTo>
                  <a:lnTo>
                    <a:pt x="310" y="451"/>
                  </a:lnTo>
                  <a:lnTo>
                    <a:pt x="214" y="440"/>
                  </a:lnTo>
                  <a:lnTo>
                    <a:pt x="151" y="425"/>
                  </a:lnTo>
                  <a:lnTo>
                    <a:pt x="88" y="407"/>
                  </a:lnTo>
                  <a:lnTo>
                    <a:pt x="48" y="392"/>
                  </a:lnTo>
                  <a:lnTo>
                    <a:pt x="26" y="377"/>
                  </a:lnTo>
                  <a:lnTo>
                    <a:pt x="11" y="366"/>
                  </a:lnTo>
                  <a:lnTo>
                    <a:pt x="0" y="355"/>
                  </a:lnTo>
                  <a:lnTo>
                    <a:pt x="0" y="344"/>
                  </a:lnTo>
                  <a:lnTo>
                    <a:pt x="3" y="325"/>
                  </a:lnTo>
                  <a:lnTo>
                    <a:pt x="15" y="311"/>
                  </a:lnTo>
                  <a:lnTo>
                    <a:pt x="29" y="296"/>
                  </a:lnTo>
                  <a:lnTo>
                    <a:pt x="48" y="285"/>
                  </a:lnTo>
                  <a:lnTo>
                    <a:pt x="96" y="266"/>
                  </a:lnTo>
                  <a:lnTo>
                    <a:pt x="144" y="251"/>
                  </a:lnTo>
                  <a:lnTo>
                    <a:pt x="236" y="229"/>
                  </a:lnTo>
                  <a:lnTo>
                    <a:pt x="281" y="226"/>
                  </a:lnTo>
                  <a:lnTo>
                    <a:pt x="336" y="214"/>
                  </a:lnTo>
                  <a:lnTo>
                    <a:pt x="380" y="200"/>
                  </a:lnTo>
                  <a:lnTo>
                    <a:pt x="417" y="181"/>
                  </a:lnTo>
                  <a:lnTo>
                    <a:pt x="436" y="155"/>
                  </a:lnTo>
                  <a:lnTo>
                    <a:pt x="451" y="141"/>
                  </a:lnTo>
                  <a:lnTo>
                    <a:pt x="454" y="118"/>
                  </a:lnTo>
                  <a:lnTo>
                    <a:pt x="462" y="104"/>
                  </a:lnTo>
                  <a:lnTo>
                    <a:pt x="454" y="78"/>
                  </a:lnTo>
                  <a:lnTo>
                    <a:pt x="440" y="63"/>
                  </a:lnTo>
                  <a:lnTo>
                    <a:pt x="421" y="44"/>
                  </a:lnTo>
                  <a:lnTo>
                    <a:pt x="403" y="33"/>
                  </a:lnTo>
                  <a:lnTo>
                    <a:pt x="351" y="7"/>
                  </a:lnTo>
                  <a:lnTo>
                    <a:pt x="321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1" name="図形 40"/>
            <p:cNvSpPr>
              <a:spLocks/>
            </p:cNvSpPr>
            <p:nvPr/>
          </p:nvSpPr>
          <p:spPr bwMode="auto">
            <a:xfrm>
              <a:off x="1139184" y="4827823"/>
              <a:ext cx="328110" cy="319218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85" y="4"/>
                </a:cxn>
                <a:cxn ang="0">
                  <a:pos x="137" y="26"/>
                </a:cxn>
                <a:cxn ang="0">
                  <a:pos x="166" y="41"/>
                </a:cxn>
                <a:cxn ang="0">
                  <a:pos x="192" y="59"/>
                </a:cxn>
                <a:cxn ang="0">
                  <a:pos x="207" y="78"/>
                </a:cxn>
                <a:cxn ang="0">
                  <a:pos x="214" y="104"/>
                </a:cxn>
                <a:cxn ang="0">
                  <a:pos x="214" y="118"/>
                </a:cxn>
                <a:cxn ang="0">
                  <a:pos x="207" y="141"/>
                </a:cxn>
                <a:cxn ang="0">
                  <a:pos x="196" y="155"/>
                </a:cxn>
                <a:cxn ang="0">
                  <a:pos x="170" y="174"/>
                </a:cxn>
                <a:cxn ang="0">
                  <a:pos x="140" y="196"/>
                </a:cxn>
                <a:cxn ang="0">
                  <a:pos x="96" y="211"/>
                </a:cxn>
                <a:cxn ang="0">
                  <a:pos x="41" y="218"/>
                </a:cxn>
                <a:cxn ang="0">
                  <a:pos x="0" y="226"/>
                </a:cxn>
                <a:cxn ang="0">
                  <a:pos x="55" y="211"/>
                </a:cxn>
                <a:cxn ang="0">
                  <a:pos x="85" y="200"/>
                </a:cxn>
                <a:cxn ang="0">
                  <a:pos x="111" y="181"/>
                </a:cxn>
                <a:cxn ang="0">
                  <a:pos x="129" y="166"/>
                </a:cxn>
                <a:cxn ang="0">
                  <a:pos x="140" y="144"/>
                </a:cxn>
                <a:cxn ang="0">
                  <a:pos x="144" y="133"/>
                </a:cxn>
                <a:cxn ang="0">
                  <a:pos x="144" y="115"/>
                </a:cxn>
                <a:cxn ang="0">
                  <a:pos x="140" y="96"/>
                </a:cxn>
                <a:cxn ang="0">
                  <a:pos x="129" y="74"/>
                </a:cxn>
                <a:cxn ang="0">
                  <a:pos x="92" y="44"/>
                </a:cxn>
                <a:cxn ang="0">
                  <a:pos x="52" y="19"/>
                </a:cxn>
                <a:cxn ang="0">
                  <a:pos x="0" y="0"/>
                </a:cxn>
                <a:cxn ang="0">
                  <a:pos x="59" y="0"/>
                </a:cxn>
              </a:cxnLst>
              <a:rect l="0" t="0" r="0" b="0"/>
              <a:pathLst>
                <a:path w="214" h="226">
                  <a:moveTo>
                    <a:pt x="59" y="0"/>
                  </a:moveTo>
                  <a:lnTo>
                    <a:pt x="85" y="4"/>
                  </a:lnTo>
                  <a:lnTo>
                    <a:pt x="137" y="26"/>
                  </a:lnTo>
                  <a:lnTo>
                    <a:pt x="166" y="41"/>
                  </a:lnTo>
                  <a:lnTo>
                    <a:pt x="192" y="59"/>
                  </a:lnTo>
                  <a:lnTo>
                    <a:pt x="207" y="78"/>
                  </a:lnTo>
                  <a:lnTo>
                    <a:pt x="214" y="104"/>
                  </a:lnTo>
                  <a:lnTo>
                    <a:pt x="214" y="118"/>
                  </a:lnTo>
                  <a:lnTo>
                    <a:pt x="207" y="141"/>
                  </a:lnTo>
                  <a:lnTo>
                    <a:pt x="196" y="155"/>
                  </a:lnTo>
                  <a:lnTo>
                    <a:pt x="170" y="174"/>
                  </a:lnTo>
                  <a:lnTo>
                    <a:pt x="140" y="196"/>
                  </a:lnTo>
                  <a:lnTo>
                    <a:pt x="96" y="211"/>
                  </a:lnTo>
                  <a:lnTo>
                    <a:pt x="41" y="218"/>
                  </a:lnTo>
                  <a:lnTo>
                    <a:pt x="0" y="226"/>
                  </a:lnTo>
                  <a:lnTo>
                    <a:pt x="55" y="211"/>
                  </a:lnTo>
                  <a:lnTo>
                    <a:pt x="85" y="200"/>
                  </a:lnTo>
                  <a:lnTo>
                    <a:pt x="111" y="181"/>
                  </a:lnTo>
                  <a:lnTo>
                    <a:pt x="129" y="166"/>
                  </a:lnTo>
                  <a:lnTo>
                    <a:pt x="140" y="144"/>
                  </a:lnTo>
                  <a:lnTo>
                    <a:pt x="144" y="133"/>
                  </a:lnTo>
                  <a:lnTo>
                    <a:pt x="144" y="115"/>
                  </a:lnTo>
                  <a:lnTo>
                    <a:pt x="140" y="96"/>
                  </a:lnTo>
                  <a:lnTo>
                    <a:pt x="129" y="74"/>
                  </a:lnTo>
                  <a:lnTo>
                    <a:pt x="92" y="44"/>
                  </a:lnTo>
                  <a:lnTo>
                    <a:pt x="52" y="19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2" name="図形 41"/>
            <p:cNvSpPr>
              <a:spLocks/>
            </p:cNvSpPr>
            <p:nvPr/>
          </p:nvSpPr>
          <p:spPr bwMode="auto">
            <a:xfrm>
              <a:off x="470699" y="4889972"/>
              <a:ext cx="243782" cy="261307"/>
            </a:xfrm>
            <a:custGeom>
              <a:avLst/>
              <a:gdLst/>
              <a:ahLst/>
              <a:cxnLst>
                <a:cxn ang="0">
                  <a:pos x="59" y="182"/>
                </a:cxn>
                <a:cxn ang="0">
                  <a:pos x="29" y="185"/>
                </a:cxn>
                <a:cxn ang="0">
                  <a:pos x="70" y="159"/>
                </a:cxn>
                <a:cxn ang="0">
                  <a:pos x="96" y="145"/>
                </a:cxn>
                <a:cxn ang="0">
                  <a:pos x="111" y="122"/>
                </a:cxn>
                <a:cxn ang="0">
                  <a:pos x="114" y="97"/>
                </a:cxn>
                <a:cxn ang="0">
                  <a:pos x="114" y="74"/>
                </a:cxn>
                <a:cxn ang="0">
                  <a:pos x="103" y="67"/>
                </a:cxn>
                <a:cxn ang="0">
                  <a:pos x="85" y="45"/>
                </a:cxn>
                <a:cxn ang="0">
                  <a:pos x="48" y="19"/>
                </a:cxn>
                <a:cxn ang="0">
                  <a:pos x="29" y="12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55" y="4"/>
                </a:cxn>
                <a:cxn ang="0">
                  <a:pos x="100" y="19"/>
                </a:cxn>
                <a:cxn ang="0">
                  <a:pos x="125" y="34"/>
                </a:cxn>
                <a:cxn ang="0">
                  <a:pos x="144" y="52"/>
                </a:cxn>
                <a:cxn ang="0">
                  <a:pos x="155" y="74"/>
                </a:cxn>
                <a:cxn ang="0">
                  <a:pos x="159" y="100"/>
                </a:cxn>
                <a:cxn ang="0">
                  <a:pos x="155" y="111"/>
                </a:cxn>
                <a:cxn ang="0">
                  <a:pos x="140" y="137"/>
                </a:cxn>
                <a:cxn ang="0">
                  <a:pos x="125" y="152"/>
                </a:cxn>
                <a:cxn ang="0">
                  <a:pos x="111" y="167"/>
                </a:cxn>
                <a:cxn ang="0">
                  <a:pos x="89" y="174"/>
                </a:cxn>
                <a:cxn ang="0">
                  <a:pos x="59" y="182"/>
                </a:cxn>
              </a:cxnLst>
              <a:rect l="0" t="0" r="0" b="0"/>
              <a:pathLst>
                <a:path w="159" h="185">
                  <a:moveTo>
                    <a:pt x="59" y="182"/>
                  </a:moveTo>
                  <a:lnTo>
                    <a:pt x="29" y="185"/>
                  </a:lnTo>
                  <a:lnTo>
                    <a:pt x="70" y="159"/>
                  </a:lnTo>
                  <a:lnTo>
                    <a:pt x="96" y="145"/>
                  </a:lnTo>
                  <a:lnTo>
                    <a:pt x="111" y="122"/>
                  </a:lnTo>
                  <a:lnTo>
                    <a:pt x="114" y="97"/>
                  </a:lnTo>
                  <a:lnTo>
                    <a:pt x="114" y="74"/>
                  </a:lnTo>
                  <a:lnTo>
                    <a:pt x="103" y="67"/>
                  </a:lnTo>
                  <a:lnTo>
                    <a:pt x="85" y="45"/>
                  </a:lnTo>
                  <a:lnTo>
                    <a:pt x="48" y="19"/>
                  </a:lnTo>
                  <a:lnTo>
                    <a:pt x="29" y="1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55" y="4"/>
                  </a:lnTo>
                  <a:lnTo>
                    <a:pt x="100" y="19"/>
                  </a:lnTo>
                  <a:lnTo>
                    <a:pt x="125" y="34"/>
                  </a:lnTo>
                  <a:lnTo>
                    <a:pt x="144" y="52"/>
                  </a:lnTo>
                  <a:lnTo>
                    <a:pt x="155" y="74"/>
                  </a:lnTo>
                  <a:lnTo>
                    <a:pt x="159" y="100"/>
                  </a:lnTo>
                  <a:lnTo>
                    <a:pt x="155" y="111"/>
                  </a:lnTo>
                  <a:lnTo>
                    <a:pt x="140" y="137"/>
                  </a:lnTo>
                  <a:lnTo>
                    <a:pt x="125" y="152"/>
                  </a:lnTo>
                  <a:lnTo>
                    <a:pt x="111" y="167"/>
                  </a:lnTo>
                  <a:lnTo>
                    <a:pt x="89" y="174"/>
                  </a:lnTo>
                  <a:lnTo>
                    <a:pt x="59" y="182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3" name="図形 42"/>
            <p:cNvSpPr>
              <a:spLocks/>
            </p:cNvSpPr>
            <p:nvPr/>
          </p:nvSpPr>
          <p:spPr bwMode="auto">
            <a:xfrm>
              <a:off x="617888" y="4911159"/>
              <a:ext cx="277513" cy="224583"/>
            </a:xfrm>
            <a:custGeom>
              <a:avLst/>
              <a:gdLst/>
              <a:ahLst/>
              <a:cxnLst>
                <a:cxn ang="0">
                  <a:pos x="118" y="144"/>
                </a:cxn>
                <a:cxn ang="0">
                  <a:pos x="78" y="152"/>
                </a:cxn>
                <a:cxn ang="0">
                  <a:pos x="0" y="159"/>
                </a:cxn>
                <a:cxn ang="0">
                  <a:pos x="33" y="141"/>
                </a:cxn>
                <a:cxn ang="0">
                  <a:pos x="55" y="115"/>
                </a:cxn>
                <a:cxn ang="0">
                  <a:pos x="70" y="85"/>
                </a:cxn>
                <a:cxn ang="0">
                  <a:pos x="63" y="59"/>
                </a:cxn>
                <a:cxn ang="0">
                  <a:pos x="55" y="37"/>
                </a:cxn>
                <a:cxn ang="0">
                  <a:pos x="33" y="15"/>
                </a:cxn>
                <a:cxn ang="0">
                  <a:pos x="7" y="0"/>
                </a:cxn>
                <a:cxn ang="0">
                  <a:pos x="74" y="15"/>
                </a:cxn>
                <a:cxn ang="0">
                  <a:pos x="115" y="26"/>
                </a:cxn>
                <a:cxn ang="0">
                  <a:pos x="140" y="41"/>
                </a:cxn>
                <a:cxn ang="0">
                  <a:pos x="144" y="45"/>
                </a:cxn>
                <a:cxn ang="0">
                  <a:pos x="170" y="67"/>
                </a:cxn>
                <a:cxn ang="0">
                  <a:pos x="174" y="82"/>
                </a:cxn>
                <a:cxn ang="0">
                  <a:pos x="181" y="85"/>
                </a:cxn>
                <a:cxn ang="0">
                  <a:pos x="170" y="107"/>
                </a:cxn>
                <a:cxn ang="0">
                  <a:pos x="148" y="126"/>
                </a:cxn>
                <a:cxn ang="0">
                  <a:pos x="118" y="144"/>
                </a:cxn>
              </a:cxnLst>
              <a:rect l="0" t="0" r="0" b="0"/>
              <a:pathLst>
                <a:path w="181" h="159">
                  <a:moveTo>
                    <a:pt x="118" y="144"/>
                  </a:moveTo>
                  <a:lnTo>
                    <a:pt x="78" y="152"/>
                  </a:lnTo>
                  <a:lnTo>
                    <a:pt x="0" y="159"/>
                  </a:lnTo>
                  <a:lnTo>
                    <a:pt x="33" y="141"/>
                  </a:lnTo>
                  <a:lnTo>
                    <a:pt x="55" y="115"/>
                  </a:lnTo>
                  <a:lnTo>
                    <a:pt x="70" y="85"/>
                  </a:lnTo>
                  <a:lnTo>
                    <a:pt x="63" y="59"/>
                  </a:lnTo>
                  <a:lnTo>
                    <a:pt x="55" y="37"/>
                  </a:lnTo>
                  <a:lnTo>
                    <a:pt x="33" y="15"/>
                  </a:lnTo>
                  <a:lnTo>
                    <a:pt x="7" y="0"/>
                  </a:lnTo>
                  <a:lnTo>
                    <a:pt x="74" y="15"/>
                  </a:lnTo>
                  <a:lnTo>
                    <a:pt x="115" y="26"/>
                  </a:lnTo>
                  <a:lnTo>
                    <a:pt x="140" y="41"/>
                  </a:lnTo>
                  <a:lnTo>
                    <a:pt x="144" y="45"/>
                  </a:lnTo>
                  <a:lnTo>
                    <a:pt x="170" y="67"/>
                  </a:lnTo>
                  <a:lnTo>
                    <a:pt x="174" y="82"/>
                  </a:lnTo>
                  <a:lnTo>
                    <a:pt x="181" y="85"/>
                  </a:lnTo>
                  <a:lnTo>
                    <a:pt x="170" y="107"/>
                  </a:lnTo>
                  <a:lnTo>
                    <a:pt x="148" y="126"/>
                  </a:lnTo>
                  <a:lnTo>
                    <a:pt x="118" y="14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4" name="図形 43"/>
            <p:cNvSpPr>
              <a:spLocks/>
            </p:cNvSpPr>
            <p:nvPr/>
          </p:nvSpPr>
          <p:spPr bwMode="auto">
            <a:xfrm>
              <a:off x="538161" y="4885735"/>
              <a:ext cx="441568" cy="224583"/>
            </a:xfrm>
            <a:custGeom>
              <a:avLst/>
              <a:gdLst/>
              <a:ahLst/>
              <a:cxnLst>
                <a:cxn ang="0">
                  <a:pos x="277" y="59"/>
                </a:cxn>
                <a:cxn ang="0">
                  <a:pos x="281" y="70"/>
                </a:cxn>
                <a:cxn ang="0">
                  <a:pos x="288" y="85"/>
                </a:cxn>
                <a:cxn ang="0">
                  <a:pos x="288" y="92"/>
                </a:cxn>
                <a:cxn ang="0">
                  <a:pos x="281" y="103"/>
                </a:cxn>
                <a:cxn ang="0">
                  <a:pos x="277" y="114"/>
                </a:cxn>
                <a:cxn ang="0">
                  <a:pos x="252" y="140"/>
                </a:cxn>
                <a:cxn ang="0">
                  <a:pos x="218" y="155"/>
                </a:cxn>
                <a:cxn ang="0">
                  <a:pos x="181" y="159"/>
                </a:cxn>
                <a:cxn ang="0">
                  <a:pos x="211" y="140"/>
                </a:cxn>
                <a:cxn ang="0">
                  <a:pos x="226" y="125"/>
                </a:cxn>
                <a:cxn ang="0">
                  <a:pos x="233" y="103"/>
                </a:cxn>
                <a:cxn ang="0">
                  <a:pos x="233" y="92"/>
                </a:cxn>
                <a:cxn ang="0">
                  <a:pos x="226" y="85"/>
                </a:cxn>
                <a:cxn ang="0">
                  <a:pos x="200" y="59"/>
                </a:cxn>
                <a:cxn ang="0">
                  <a:pos x="192" y="55"/>
                </a:cxn>
                <a:cxn ang="0">
                  <a:pos x="167" y="44"/>
                </a:cxn>
                <a:cxn ang="0">
                  <a:pos x="122" y="29"/>
                </a:cxn>
                <a:cxn ang="0">
                  <a:pos x="52" y="18"/>
                </a:cxn>
                <a:cxn ang="0">
                  <a:pos x="0" y="3"/>
                </a:cxn>
                <a:cxn ang="0">
                  <a:pos x="37" y="0"/>
                </a:cxn>
                <a:cxn ang="0">
                  <a:pos x="67" y="0"/>
                </a:cxn>
                <a:cxn ang="0">
                  <a:pos x="155" y="7"/>
                </a:cxn>
                <a:cxn ang="0">
                  <a:pos x="218" y="18"/>
                </a:cxn>
                <a:cxn ang="0">
                  <a:pos x="255" y="37"/>
                </a:cxn>
                <a:cxn ang="0">
                  <a:pos x="277" y="59"/>
                </a:cxn>
              </a:cxnLst>
              <a:rect l="0" t="0" r="0" b="0"/>
              <a:pathLst>
                <a:path w="288" h="159">
                  <a:moveTo>
                    <a:pt x="277" y="59"/>
                  </a:moveTo>
                  <a:lnTo>
                    <a:pt x="281" y="70"/>
                  </a:lnTo>
                  <a:lnTo>
                    <a:pt x="288" y="85"/>
                  </a:lnTo>
                  <a:lnTo>
                    <a:pt x="288" y="92"/>
                  </a:lnTo>
                  <a:lnTo>
                    <a:pt x="281" y="103"/>
                  </a:lnTo>
                  <a:lnTo>
                    <a:pt x="277" y="114"/>
                  </a:lnTo>
                  <a:lnTo>
                    <a:pt x="252" y="140"/>
                  </a:lnTo>
                  <a:lnTo>
                    <a:pt x="218" y="155"/>
                  </a:lnTo>
                  <a:lnTo>
                    <a:pt x="181" y="159"/>
                  </a:lnTo>
                  <a:lnTo>
                    <a:pt x="211" y="140"/>
                  </a:lnTo>
                  <a:lnTo>
                    <a:pt x="226" y="125"/>
                  </a:lnTo>
                  <a:lnTo>
                    <a:pt x="233" y="103"/>
                  </a:lnTo>
                  <a:lnTo>
                    <a:pt x="233" y="92"/>
                  </a:lnTo>
                  <a:lnTo>
                    <a:pt x="226" y="85"/>
                  </a:lnTo>
                  <a:lnTo>
                    <a:pt x="200" y="59"/>
                  </a:lnTo>
                  <a:lnTo>
                    <a:pt x="192" y="55"/>
                  </a:lnTo>
                  <a:lnTo>
                    <a:pt x="167" y="44"/>
                  </a:lnTo>
                  <a:lnTo>
                    <a:pt x="122" y="29"/>
                  </a:lnTo>
                  <a:lnTo>
                    <a:pt x="52" y="18"/>
                  </a:lnTo>
                  <a:lnTo>
                    <a:pt x="0" y="3"/>
                  </a:lnTo>
                  <a:lnTo>
                    <a:pt x="37" y="0"/>
                  </a:lnTo>
                  <a:lnTo>
                    <a:pt x="67" y="0"/>
                  </a:lnTo>
                  <a:lnTo>
                    <a:pt x="155" y="7"/>
                  </a:lnTo>
                  <a:lnTo>
                    <a:pt x="218" y="18"/>
                  </a:lnTo>
                  <a:lnTo>
                    <a:pt x="255" y="37"/>
                  </a:lnTo>
                  <a:lnTo>
                    <a:pt x="277" y="59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5" name="図形 44"/>
            <p:cNvSpPr>
              <a:spLocks/>
            </p:cNvSpPr>
            <p:nvPr/>
          </p:nvSpPr>
          <p:spPr bwMode="auto">
            <a:xfrm>
              <a:off x="680751" y="4885735"/>
              <a:ext cx="10733" cy="14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0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6" name="図形 45"/>
            <p:cNvSpPr>
              <a:spLocks/>
            </p:cNvSpPr>
            <p:nvPr/>
          </p:nvSpPr>
          <p:spPr bwMode="auto">
            <a:xfrm>
              <a:off x="628621" y="4827823"/>
              <a:ext cx="102726" cy="46612"/>
            </a:xfrm>
            <a:custGeom>
              <a:avLst/>
              <a:gdLst/>
              <a:ahLst/>
              <a:cxnLst>
                <a:cxn ang="0">
                  <a:pos x="52" y="33"/>
                </a:cxn>
                <a:cxn ang="0">
                  <a:pos x="8" y="33"/>
                </a:cxn>
                <a:cxn ang="0">
                  <a:pos x="22" y="30"/>
                </a:cxn>
                <a:cxn ang="0">
                  <a:pos x="26" y="19"/>
                </a:cxn>
                <a:cxn ang="0">
                  <a:pos x="22" y="7"/>
                </a:cxn>
                <a:cxn ang="0">
                  <a:pos x="0" y="0"/>
                </a:cxn>
                <a:cxn ang="0">
                  <a:pos x="41" y="0"/>
                </a:cxn>
                <a:cxn ang="0">
                  <a:pos x="41" y="4"/>
                </a:cxn>
                <a:cxn ang="0">
                  <a:pos x="63" y="7"/>
                </a:cxn>
                <a:cxn ang="0">
                  <a:pos x="67" y="15"/>
                </a:cxn>
                <a:cxn ang="0">
                  <a:pos x="63" y="26"/>
                </a:cxn>
                <a:cxn ang="0">
                  <a:pos x="52" y="33"/>
                </a:cxn>
              </a:cxnLst>
              <a:rect l="0" t="0" r="0" b="0"/>
              <a:pathLst>
                <a:path w="67" h="33">
                  <a:moveTo>
                    <a:pt x="52" y="33"/>
                  </a:moveTo>
                  <a:lnTo>
                    <a:pt x="8" y="33"/>
                  </a:lnTo>
                  <a:lnTo>
                    <a:pt x="22" y="30"/>
                  </a:lnTo>
                  <a:lnTo>
                    <a:pt x="26" y="19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4"/>
                  </a:lnTo>
                  <a:lnTo>
                    <a:pt x="63" y="7"/>
                  </a:lnTo>
                  <a:lnTo>
                    <a:pt x="67" y="15"/>
                  </a:lnTo>
                  <a:lnTo>
                    <a:pt x="63" y="26"/>
                  </a:lnTo>
                  <a:lnTo>
                    <a:pt x="52" y="33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7" name="図形 46"/>
            <p:cNvSpPr>
              <a:spLocks/>
            </p:cNvSpPr>
            <p:nvPr/>
          </p:nvSpPr>
          <p:spPr bwMode="auto">
            <a:xfrm>
              <a:off x="708349" y="4827823"/>
              <a:ext cx="90460" cy="46612"/>
            </a:xfrm>
            <a:custGeom>
              <a:avLst/>
              <a:gdLst/>
              <a:ahLst/>
              <a:cxnLst>
                <a:cxn ang="0">
                  <a:pos x="33" y="30"/>
                </a:cxn>
                <a:cxn ang="0">
                  <a:pos x="4" y="33"/>
                </a:cxn>
                <a:cxn ang="0">
                  <a:pos x="15" y="26"/>
                </a:cxn>
                <a:cxn ang="0">
                  <a:pos x="19" y="15"/>
                </a:cxn>
                <a:cxn ang="0">
                  <a:pos x="15" y="7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52" y="7"/>
                </a:cxn>
                <a:cxn ang="0">
                  <a:pos x="59" y="15"/>
                </a:cxn>
                <a:cxn ang="0">
                  <a:pos x="56" y="26"/>
                </a:cxn>
                <a:cxn ang="0">
                  <a:pos x="33" y="30"/>
                </a:cxn>
              </a:cxnLst>
              <a:rect l="0" t="0" r="0" b="0"/>
              <a:pathLst>
                <a:path w="59" h="33">
                  <a:moveTo>
                    <a:pt x="33" y="30"/>
                  </a:moveTo>
                  <a:lnTo>
                    <a:pt x="4" y="33"/>
                  </a:lnTo>
                  <a:lnTo>
                    <a:pt x="15" y="26"/>
                  </a:lnTo>
                  <a:lnTo>
                    <a:pt x="19" y="15"/>
                  </a:lnTo>
                  <a:lnTo>
                    <a:pt x="15" y="7"/>
                  </a:lnTo>
                  <a:lnTo>
                    <a:pt x="0" y="0"/>
                  </a:lnTo>
                  <a:lnTo>
                    <a:pt x="30" y="0"/>
                  </a:lnTo>
                  <a:lnTo>
                    <a:pt x="52" y="7"/>
                  </a:lnTo>
                  <a:lnTo>
                    <a:pt x="59" y="15"/>
                  </a:lnTo>
                  <a:lnTo>
                    <a:pt x="56" y="26"/>
                  </a:lnTo>
                  <a:lnTo>
                    <a:pt x="33" y="3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8" name="図形 47"/>
            <p:cNvSpPr>
              <a:spLocks/>
            </p:cNvSpPr>
            <p:nvPr/>
          </p:nvSpPr>
          <p:spPr bwMode="auto">
            <a:xfrm>
              <a:off x="153322" y="5188003"/>
              <a:ext cx="617889" cy="276844"/>
            </a:xfrm>
            <a:custGeom>
              <a:avLst/>
              <a:gdLst/>
              <a:ahLst/>
              <a:cxnLst>
                <a:cxn ang="0">
                  <a:pos x="7" y="100"/>
                </a:cxn>
                <a:cxn ang="0">
                  <a:pos x="0" y="89"/>
                </a:cxn>
                <a:cxn ang="0">
                  <a:pos x="7" y="74"/>
                </a:cxn>
                <a:cxn ang="0">
                  <a:pos x="11" y="67"/>
                </a:cxn>
                <a:cxn ang="0">
                  <a:pos x="26" y="44"/>
                </a:cxn>
                <a:cxn ang="0">
                  <a:pos x="55" y="30"/>
                </a:cxn>
                <a:cxn ang="0">
                  <a:pos x="100" y="11"/>
                </a:cxn>
                <a:cxn ang="0">
                  <a:pos x="166" y="0"/>
                </a:cxn>
                <a:cxn ang="0">
                  <a:pos x="196" y="0"/>
                </a:cxn>
                <a:cxn ang="0">
                  <a:pos x="122" y="19"/>
                </a:cxn>
                <a:cxn ang="0">
                  <a:pos x="96" y="30"/>
                </a:cxn>
                <a:cxn ang="0">
                  <a:pos x="59" y="44"/>
                </a:cxn>
                <a:cxn ang="0">
                  <a:pos x="52" y="59"/>
                </a:cxn>
                <a:cxn ang="0">
                  <a:pos x="44" y="70"/>
                </a:cxn>
                <a:cxn ang="0">
                  <a:pos x="52" y="89"/>
                </a:cxn>
                <a:cxn ang="0">
                  <a:pos x="59" y="104"/>
                </a:cxn>
                <a:cxn ang="0">
                  <a:pos x="77" y="122"/>
                </a:cxn>
                <a:cxn ang="0">
                  <a:pos x="96" y="137"/>
                </a:cxn>
                <a:cxn ang="0">
                  <a:pos x="129" y="152"/>
                </a:cxn>
                <a:cxn ang="0">
                  <a:pos x="222" y="174"/>
                </a:cxn>
                <a:cxn ang="0">
                  <a:pos x="321" y="192"/>
                </a:cxn>
                <a:cxn ang="0">
                  <a:pos x="403" y="196"/>
                </a:cxn>
                <a:cxn ang="0">
                  <a:pos x="318" y="192"/>
                </a:cxn>
                <a:cxn ang="0">
                  <a:pos x="185" y="181"/>
                </a:cxn>
                <a:cxn ang="0">
                  <a:pos x="122" y="166"/>
                </a:cxn>
                <a:cxn ang="0">
                  <a:pos x="66" y="152"/>
                </a:cxn>
                <a:cxn ang="0">
                  <a:pos x="26" y="126"/>
                </a:cxn>
                <a:cxn ang="0">
                  <a:pos x="11" y="115"/>
                </a:cxn>
                <a:cxn ang="0">
                  <a:pos x="7" y="100"/>
                </a:cxn>
              </a:cxnLst>
              <a:rect l="0" t="0" r="0" b="0"/>
              <a:pathLst>
                <a:path w="403" h="196">
                  <a:moveTo>
                    <a:pt x="7" y="100"/>
                  </a:moveTo>
                  <a:lnTo>
                    <a:pt x="0" y="89"/>
                  </a:lnTo>
                  <a:lnTo>
                    <a:pt x="7" y="74"/>
                  </a:lnTo>
                  <a:lnTo>
                    <a:pt x="11" y="67"/>
                  </a:lnTo>
                  <a:lnTo>
                    <a:pt x="26" y="44"/>
                  </a:lnTo>
                  <a:lnTo>
                    <a:pt x="55" y="30"/>
                  </a:lnTo>
                  <a:lnTo>
                    <a:pt x="100" y="11"/>
                  </a:lnTo>
                  <a:lnTo>
                    <a:pt x="166" y="0"/>
                  </a:lnTo>
                  <a:lnTo>
                    <a:pt x="196" y="0"/>
                  </a:lnTo>
                  <a:lnTo>
                    <a:pt x="122" y="19"/>
                  </a:lnTo>
                  <a:lnTo>
                    <a:pt x="96" y="30"/>
                  </a:lnTo>
                  <a:lnTo>
                    <a:pt x="59" y="44"/>
                  </a:lnTo>
                  <a:lnTo>
                    <a:pt x="52" y="59"/>
                  </a:lnTo>
                  <a:lnTo>
                    <a:pt x="44" y="70"/>
                  </a:lnTo>
                  <a:lnTo>
                    <a:pt x="52" y="89"/>
                  </a:lnTo>
                  <a:lnTo>
                    <a:pt x="59" y="104"/>
                  </a:lnTo>
                  <a:lnTo>
                    <a:pt x="77" y="122"/>
                  </a:lnTo>
                  <a:lnTo>
                    <a:pt x="96" y="137"/>
                  </a:lnTo>
                  <a:lnTo>
                    <a:pt x="129" y="152"/>
                  </a:lnTo>
                  <a:lnTo>
                    <a:pt x="222" y="174"/>
                  </a:lnTo>
                  <a:lnTo>
                    <a:pt x="321" y="192"/>
                  </a:lnTo>
                  <a:lnTo>
                    <a:pt x="403" y="196"/>
                  </a:lnTo>
                  <a:lnTo>
                    <a:pt x="318" y="192"/>
                  </a:lnTo>
                  <a:lnTo>
                    <a:pt x="185" y="181"/>
                  </a:lnTo>
                  <a:lnTo>
                    <a:pt x="122" y="166"/>
                  </a:lnTo>
                  <a:lnTo>
                    <a:pt x="66" y="152"/>
                  </a:lnTo>
                  <a:lnTo>
                    <a:pt x="26" y="126"/>
                  </a:lnTo>
                  <a:lnTo>
                    <a:pt x="11" y="115"/>
                  </a:lnTo>
                  <a:lnTo>
                    <a:pt x="7" y="10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9" name="図形 48"/>
            <p:cNvSpPr>
              <a:spLocks/>
            </p:cNvSpPr>
            <p:nvPr/>
          </p:nvSpPr>
          <p:spPr bwMode="auto">
            <a:xfrm>
              <a:off x="233049" y="4827823"/>
              <a:ext cx="1126919" cy="673748"/>
            </a:xfrm>
            <a:custGeom>
              <a:avLst/>
              <a:gdLst/>
              <a:ahLst/>
              <a:cxnLst>
                <a:cxn ang="0">
                  <a:pos x="561" y="466"/>
                </a:cxn>
                <a:cxn ang="0">
                  <a:pos x="329" y="447"/>
                </a:cxn>
                <a:cxn ang="0">
                  <a:pos x="159" y="421"/>
                </a:cxn>
                <a:cxn ang="0">
                  <a:pos x="55" y="392"/>
                </a:cxn>
                <a:cxn ang="0">
                  <a:pos x="14" y="355"/>
                </a:cxn>
                <a:cxn ang="0">
                  <a:pos x="0" y="325"/>
                </a:cxn>
                <a:cxn ang="0">
                  <a:pos x="7" y="307"/>
                </a:cxn>
                <a:cxn ang="0">
                  <a:pos x="77" y="274"/>
                </a:cxn>
                <a:cxn ang="0">
                  <a:pos x="173" y="251"/>
                </a:cxn>
                <a:cxn ang="0">
                  <a:pos x="314" y="237"/>
                </a:cxn>
                <a:cxn ang="0">
                  <a:pos x="421" y="226"/>
                </a:cxn>
                <a:cxn ang="0">
                  <a:pos x="502" y="200"/>
                </a:cxn>
                <a:cxn ang="0">
                  <a:pos x="550" y="159"/>
                </a:cxn>
                <a:cxn ang="0">
                  <a:pos x="565" y="104"/>
                </a:cxn>
                <a:cxn ang="0">
                  <a:pos x="550" y="78"/>
                </a:cxn>
                <a:cxn ang="0">
                  <a:pos x="521" y="56"/>
                </a:cxn>
                <a:cxn ang="0">
                  <a:pos x="439" y="33"/>
                </a:cxn>
                <a:cxn ang="0">
                  <a:pos x="362" y="30"/>
                </a:cxn>
                <a:cxn ang="0">
                  <a:pos x="369" y="15"/>
                </a:cxn>
                <a:cxn ang="0">
                  <a:pos x="354" y="0"/>
                </a:cxn>
                <a:cxn ang="0">
                  <a:pos x="595" y="4"/>
                </a:cxn>
                <a:cxn ang="0">
                  <a:pos x="676" y="41"/>
                </a:cxn>
                <a:cxn ang="0">
                  <a:pos x="717" y="74"/>
                </a:cxn>
                <a:cxn ang="0">
                  <a:pos x="735" y="115"/>
                </a:cxn>
                <a:cxn ang="0">
                  <a:pos x="731" y="144"/>
                </a:cxn>
                <a:cxn ang="0">
                  <a:pos x="691" y="181"/>
                </a:cxn>
                <a:cxn ang="0">
                  <a:pos x="643" y="203"/>
                </a:cxn>
                <a:cxn ang="0">
                  <a:pos x="573" y="218"/>
                </a:cxn>
                <a:cxn ang="0">
                  <a:pos x="421" y="229"/>
                </a:cxn>
                <a:cxn ang="0">
                  <a:pos x="306" y="255"/>
                </a:cxn>
                <a:cxn ang="0">
                  <a:pos x="240" y="288"/>
                </a:cxn>
                <a:cxn ang="0">
                  <a:pos x="221" y="314"/>
                </a:cxn>
                <a:cxn ang="0">
                  <a:pos x="221" y="340"/>
                </a:cxn>
                <a:cxn ang="0">
                  <a:pos x="266" y="385"/>
                </a:cxn>
                <a:cxn ang="0">
                  <a:pos x="399" y="429"/>
                </a:cxn>
                <a:cxn ang="0">
                  <a:pos x="565" y="462"/>
                </a:cxn>
                <a:cxn ang="0">
                  <a:pos x="621" y="477"/>
                </a:cxn>
              </a:cxnLst>
              <a:rect l="0" t="0" r="0" b="0"/>
              <a:pathLst>
                <a:path w="735" h="477">
                  <a:moveTo>
                    <a:pt x="602" y="470"/>
                  </a:moveTo>
                  <a:lnTo>
                    <a:pt x="561" y="466"/>
                  </a:lnTo>
                  <a:lnTo>
                    <a:pt x="380" y="451"/>
                  </a:lnTo>
                  <a:lnTo>
                    <a:pt x="329" y="447"/>
                  </a:lnTo>
                  <a:lnTo>
                    <a:pt x="221" y="436"/>
                  </a:lnTo>
                  <a:lnTo>
                    <a:pt x="159" y="421"/>
                  </a:lnTo>
                  <a:lnTo>
                    <a:pt x="99" y="410"/>
                  </a:lnTo>
                  <a:lnTo>
                    <a:pt x="55" y="392"/>
                  </a:lnTo>
                  <a:lnTo>
                    <a:pt x="29" y="370"/>
                  </a:lnTo>
                  <a:lnTo>
                    <a:pt x="14" y="355"/>
                  </a:lnTo>
                  <a:lnTo>
                    <a:pt x="3" y="340"/>
                  </a:lnTo>
                  <a:lnTo>
                    <a:pt x="0" y="325"/>
                  </a:lnTo>
                  <a:lnTo>
                    <a:pt x="3" y="314"/>
                  </a:lnTo>
                  <a:lnTo>
                    <a:pt x="7" y="307"/>
                  </a:lnTo>
                  <a:lnTo>
                    <a:pt x="44" y="288"/>
                  </a:lnTo>
                  <a:lnTo>
                    <a:pt x="77" y="274"/>
                  </a:lnTo>
                  <a:lnTo>
                    <a:pt x="170" y="251"/>
                  </a:lnTo>
                  <a:lnTo>
                    <a:pt x="173" y="251"/>
                  </a:lnTo>
                  <a:lnTo>
                    <a:pt x="244" y="240"/>
                  </a:lnTo>
                  <a:lnTo>
                    <a:pt x="314" y="237"/>
                  </a:lnTo>
                  <a:lnTo>
                    <a:pt x="351" y="229"/>
                  </a:lnTo>
                  <a:lnTo>
                    <a:pt x="421" y="226"/>
                  </a:lnTo>
                  <a:lnTo>
                    <a:pt x="462" y="214"/>
                  </a:lnTo>
                  <a:lnTo>
                    <a:pt x="502" y="200"/>
                  </a:lnTo>
                  <a:lnTo>
                    <a:pt x="532" y="185"/>
                  </a:lnTo>
                  <a:lnTo>
                    <a:pt x="550" y="159"/>
                  </a:lnTo>
                  <a:lnTo>
                    <a:pt x="565" y="141"/>
                  </a:lnTo>
                  <a:lnTo>
                    <a:pt x="565" y="104"/>
                  </a:lnTo>
                  <a:lnTo>
                    <a:pt x="561" y="96"/>
                  </a:lnTo>
                  <a:lnTo>
                    <a:pt x="550" y="78"/>
                  </a:lnTo>
                  <a:lnTo>
                    <a:pt x="536" y="70"/>
                  </a:lnTo>
                  <a:lnTo>
                    <a:pt x="521" y="56"/>
                  </a:lnTo>
                  <a:lnTo>
                    <a:pt x="487" y="41"/>
                  </a:lnTo>
                  <a:lnTo>
                    <a:pt x="439" y="33"/>
                  </a:lnTo>
                  <a:lnTo>
                    <a:pt x="384" y="30"/>
                  </a:lnTo>
                  <a:lnTo>
                    <a:pt x="362" y="30"/>
                  </a:lnTo>
                  <a:lnTo>
                    <a:pt x="369" y="26"/>
                  </a:lnTo>
                  <a:lnTo>
                    <a:pt x="369" y="15"/>
                  </a:lnTo>
                  <a:lnTo>
                    <a:pt x="366" y="4"/>
                  </a:lnTo>
                  <a:lnTo>
                    <a:pt x="354" y="0"/>
                  </a:lnTo>
                  <a:lnTo>
                    <a:pt x="565" y="0"/>
                  </a:lnTo>
                  <a:lnTo>
                    <a:pt x="595" y="4"/>
                  </a:lnTo>
                  <a:lnTo>
                    <a:pt x="628" y="15"/>
                  </a:lnTo>
                  <a:lnTo>
                    <a:pt x="676" y="41"/>
                  </a:lnTo>
                  <a:lnTo>
                    <a:pt x="706" y="63"/>
                  </a:lnTo>
                  <a:lnTo>
                    <a:pt x="717" y="74"/>
                  </a:lnTo>
                  <a:lnTo>
                    <a:pt x="731" y="96"/>
                  </a:lnTo>
                  <a:lnTo>
                    <a:pt x="735" y="115"/>
                  </a:lnTo>
                  <a:lnTo>
                    <a:pt x="735" y="133"/>
                  </a:lnTo>
                  <a:lnTo>
                    <a:pt x="731" y="144"/>
                  </a:lnTo>
                  <a:lnTo>
                    <a:pt x="717" y="166"/>
                  </a:lnTo>
                  <a:lnTo>
                    <a:pt x="691" y="181"/>
                  </a:lnTo>
                  <a:lnTo>
                    <a:pt x="672" y="196"/>
                  </a:lnTo>
                  <a:lnTo>
                    <a:pt x="643" y="203"/>
                  </a:lnTo>
                  <a:lnTo>
                    <a:pt x="591" y="214"/>
                  </a:lnTo>
                  <a:lnTo>
                    <a:pt x="573" y="218"/>
                  </a:lnTo>
                  <a:lnTo>
                    <a:pt x="532" y="218"/>
                  </a:lnTo>
                  <a:lnTo>
                    <a:pt x="421" y="229"/>
                  </a:lnTo>
                  <a:lnTo>
                    <a:pt x="362" y="240"/>
                  </a:lnTo>
                  <a:lnTo>
                    <a:pt x="306" y="255"/>
                  </a:lnTo>
                  <a:lnTo>
                    <a:pt x="258" y="281"/>
                  </a:lnTo>
                  <a:lnTo>
                    <a:pt x="240" y="288"/>
                  </a:lnTo>
                  <a:lnTo>
                    <a:pt x="229" y="307"/>
                  </a:lnTo>
                  <a:lnTo>
                    <a:pt x="221" y="314"/>
                  </a:lnTo>
                  <a:lnTo>
                    <a:pt x="221" y="325"/>
                  </a:lnTo>
                  <a:lnTo>
                    <a:pt x="221" y="340"/>
                  </a:lnTo>
                  <a:lnTo>
                    <a:pt x="236" y="366"/>
                  </a:lnTo>
                  <a:lnTo>
                    <a:pt x="266" y="385"/>
                  </a:lnTo>
                  <a:lnTo>
                    <a:pt x="314" y="410"/>
                  </a:lnTo>
                  <a:lnTo>
                    <a:pt x="399" y="429"/>
                  </a:lnTo>
                  <a:lnTo>
                    <a:pt x="487" y="447"/>
                  </a:lnTo>
                  <a:lnTo>
                    <a:pt x="565" y="462"/>
                  </a:lnTo>
                  <a:lnTo>
                    <a:pt x="661" y="477"/>
                  </a:lnTo>
                  <a:lnTo>
                    <a:pt x="621" y="477"/>
                  </a:lnTo>
                  <a:lnTo>
                    <a:pt x="602" y="47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0" name="図形 49"/>
            <p:cNvSpPr>
              <a:spLocks/>
            </p:cNvSpPr>
            <p:nvPr/>
          </p:nvSpPr>
          <p:spPr bwMode="auto">
            <a:xfrm>
              <a:off x="390971" y="5710617"/>
              <a:ext cx="720615" cy="313568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2"/>
                </a:cxn>
                <a:cxn ang="0">
                  <a:pos x="7" y="107"/>
                </a:cxn>
                <a:cxn ang="0">
                  <a:pos x="15" y="92"/>
                </a:cxn>
                <a:cxn ang="0">
                  <a:pos x="41" y="77"/>
                </a:cxn>
                <a:cxn ang="0">
                  <a:pos x="81" y="55"/>
                </a:cxn>
                <a:cxn ang="0">
                  <a:pos x="141" y="40"/>
                </a:cxn>
                <a:cxn ang="0">
                  <a:pos x="222" y="33"/>
                </a:cxn>
                <a:cxn ang="0">
                  <a:pos x="384" y="11"/>
                </a:cxn>
                <a:cxn ang="0">
                  <a:pos x="407" y="7"/>
                </a:cxn>
                <a:cxn ang="0">
                  <a:pos x="470" y="0"/>
                </a:cxn>
                <a:cxn ang="0">
                  <a:pos x="436" y="11"/>
                </a:cxn>
                <a:cxn ang="0">
                  <a:pos x="421" y="22"/>
                </a:cxn>
                <a:cxn ang="0">
                  <a:pos x="407" y="22"/>
                </a:cxn>
                <a:cxn ang="0">
                  <a:pos x="233" y="37"/>
                </a:cxn>
                <a:cxn ang="0">
                  <a:pos x="181" y="48"/>
                </a:cxn>
                <a:cxn ang="0">
                  <a:pos x="122" y="55"/>
                </a:cxn>
                <a:cxn ang="0">
                  <a:pos x="81" y="70"/>
                </a:cxn>
                <a:cxn ang="0">
                  <a:pos x="56" y="85"/>
                </a:cxn>
                <a:cxn ang="0">
                  <a:pos x="48" y="103"/>
                </a:cxn>
                <a:cxn ang="0">
                  <a:pos x="41" y="122"/>
                </a:cxn>
                <a:cxn ang="0">
                  <a:pos x="48" y="125"/>
                </a:cxn>
                <a:cxn ang="0">
                  <a:pos x="63" y="140"/>
                </a:cxn>
                <a:cxn ang="0">
                  <a:pos x="81" y="155"/>
                </a:cxn>
                <a:cxn ang="0">
                  <a:pos x="133" y="188"/>
                </a:cxn>
                <a:cxn ang="0">
                  <a:pos x="196" y="207"/>
                </a:cxn>
                <a:cxn ang="0">
                  <a:pos x="263" y="222"/>
                </a:cxn>
                <a:cxn ang="0">
                  <a:pos x="203" y="218"/>
                </a:cxn>
                <a:cxn ang="0">
                  <a:pos x="118" y="196"/>
                </a:cxn>
                <a:cxn ang="0">
                  <a:pos x="78" y="188"/>
                </a:cxn>
                <a:cxn ang="0">
                  <a:pos x="41" y="166"/>
                </a:cxn>
                <a:cxn ang="0">
                  <a:pos x="15" y="148"/>
                </a:cxn>
                <a:cxn ang="0">
                  <a:pos x="7" y="133"/>
                </a:cxn>
                <a:cxn ang="0">
                  <a:pos x="0" y="125"/>
                </a:cxn>
              </a:cxnLst>
              <a:rect l="0" t="0" r="0" b="0"/>
              <a:pathLst>
                <a:path w="470" h="222">
                  <a:moveTo>
                    <a:pt x="0" y="125"/>
                  </a:moveTo>
                  <a:lnTo>
                    <a:pt x="0" y="122"/>
                  </a:lnTo>
                  <a:lnTo>
                    <a:pt x="7" y="107"/>
                  </a:lnTo>
                  <a:lnTo>
                    <a:pt x="15" y="92"/>
                  </a:lnTo>
                  <a:lnTo>
                    <a:pt x="41" y="77"/>
                  </a:lnTo>
                  <a:lnTo>
                    <a:pt x="81" y="55"/>
                  </a:lnTo>
                  <a:lnTo>
                    <a:pt x="141" y="40"/>
                  </a:lnTo>
                  <a:lnTo>
                    <a:pt x="222" y="33"/>
                  </a:lnTo>
                  <a:lnTo>
                    <a:pt x="384" y="11"/>
                  </a:lnTo>
                  <a:lnTo>
                    <a:pt x="407" y="7"/>
                  </a:lnTo>
                  <a:lnTo>
                    <a:pt x="470" y="0"/>
                  </a:lnTo>
                  <a:lnTo>
                    <a:pt x="436" y="11"/>
                  </a:lnTo>
                  <a:lnTo>
                    <a:pt x="421" y="22"/>
                  </a:lnTo>
                  <a:lnTo>
                    <a:pt x="407" y="22"/>
                  </a:lnTo>
                  <a:lnTo>
                    <a:pt x="233" y="37"/>
                  </a:lnTo>
                  <a:lnTo>
                    <a:pt x="181" y="48"/>
                  </a:lnTo>
                  <a:lnTo>
                    <a:pt x="122" y="55"/>
                  </a:lnTo>
                  <a:lnTo>
                    <a:pt x="81" y="70"/>
                  </a:lnTo>
                  <a:lnTo>
                    <a:pt x="56" y="85"/>
                  </a:lnTo>
                  <a:lnTo>
                    <a:pt x="48" y="103"/>
                  </a:lnTo>
                  <a:lnTo>
                    <a:pt x="41" y="122"/>
                  </a:lnTo>
                  <a:lnTo>
                    <a:pt x="48" y="125"/>
                  </a:lnTo>
                  <a:lnTo>
                    <a:pt x="63" y="140"/>
                  </a:lnTo>
                  <a:lnTo>
                    <a:pt x="81" y="155"/>
                  </a:lnTo>
                  <a:lnTo>
                    <a:pt x="133" y="188"/>
                  </a:lnTo>
                  <a:lnTo>
                    <a:pt x="196" y="207"/>
                  </a:lnTo>
                  <a:lnTo>
                    <a:pt x="263" y="222"/>
                  </a:lnTo>
                  <a:lnTo>
                    <a:pt x="203" y="218"/>
                  </a:lnTo>
                  <a:lnTo>
                    <a:pt x="118" y="196"/>
                  </a:lnTo>
                  <a:lnTo>
                    <a:pt x="78" y="188"/>
                  </a:lnTo>
                  <a:lnTo>
                    <a:pt x="41" y="166"/>
                  </a:lnTo>
                  <a:lnTo>
                    <a:pt x="15" y="148"/>
                  </a:lnTo>
                  <a:lnTo>
                    <a:pt x="7" y="133"/>
                  </a:lnTo>
                  <a:lnTo>
                    <a:pt x="0" y="12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1" name="図形 50"/>
            <p:cNvSpPr>
              <a:spLocks/>
            </p:cNvSpPr>
            <p:nvPr/>
          </p:nvSpPr>
          <p:spPr bwMode="auto">
            <a:xfrm>
              <a:off x="968996" y="5486034"/>
              <a:ext cx="311244" cy="218933"/>
            </a:xfrm>
            <a:custGeom>
              <a:avLst/>
              <a:gdLst/>
              <a:ahLst/>
              <a:cxnLst>
                <a:cxn ang="0">
                  <a:pos x="93" y="15"/>
                </a:cxn>
                <a:cxn ang="0">
                  <a:pos x="141" y="26"/>
                </a:cxn>
                <a:cxn ang="0">
                  <a:pos x="178" y="40"/>
                </a:cxn>
                <a:cxn ang="0">
                  <a:pos x="196" y="55"/>
                </a:cxn>
                <a:cxn ang="0">
                  <a:pos x="203" y="66"/>
                </a:cxn>
                <a:cxn ang="0">
                  <a:pos x="203" y="81"/>
                </a:cxn>
                <a:cxn ang="0">
                  <a:pos x="203" y="89"/>
                </a:cxn>
                <a:cxn ang="0">
                  <a:pos x="196" y="96"/>
                </a:cxn>
                <a:cxn ang="0">
                  <a:pos x="192" y="111"/>
                </a:cxn>
                <a:cxn ang="0">
                  <a:pos x="166" y="122"/>
                </a:cxn>
                <a:cxn ang="0">
                  <a:pos x="111" y="137"/>
                </a:cxn>
                <a:cxn ang="0">
                  <a:pos x="56" y="144"/>
                </a:cxn>
                <a:cxn ang="0">
                  <a:pos x="0" y="155"/>
                </a:cxn>
                <a:cxn ang="0">
                  <a:pos x="37" y="144"/>
                </a:cxn>
                <a:cxn ang="0">
                  <a:pos x="59" y="126"/>
                </a:cxn>
                <a:cxn ang="0">
                  <a:pos x="85" y="103"/>
                </a:cxn>
                <a:cxn ang="0">
                  <a:pos x="96" y="96"/>
                </a:cxn>
                <a:cxn ang="0">
                  <a:pos x="96" y="81"/>
                </a:cxn>
                <a:cxn ang="0">
                  <a:pos x="96" y="66"/>
                </a:cxn>
                <a:cxn ang="0">
                  <a:pos x="85" y="52"/>
                </a:cxn>
                <a:cxn ang="0">
                  <a:pos x="67" y="33"/>
                </a:cxn>
                <a:cxn ang="0">
                  <a:pos x="52" y="18"/>
                </a:cxn>
                <a:cxn ang="0">
                  <a:pos x="41" y="15"/>
                </a:cxn>
                <a:cxn ang="0">
                  <a:pos x="0" y="0"/>
                </a:cxn>
                <a:cxn ang="0">
                  <a:pos x="59" y="11"/>
                </a:cxn>
                <a:cxn ang="0">
                  <a:pos x="93" y="15"/>
                </a:cxn>
              </a:cxnLst>
              <a:rect l="0" t="0" r="0" b="0"/>
              <a:pathLst>
                <a:path w="203" h="155">
                  <a:moveTo>
                    <a:pt x="93" y="15"/>
                  </a:moveTo>
                  <a:lnTo>
                    <a:pt x="141" y="26"/>
                  </a:lnTo>
                  <a:lnTo>
                    <a:pt x="178" y="40"/>
                  </a:lnTo>
                  <a:lnTo>
                    <a:pt x="196" y="55"/>
                  </a:lnTo>
                  <a:lnTo>
                    <a:pt x="203" y="66"/>
                  </a:lnTo>
                  <a:lnTo>
                    <a:pt x="203" y="81"/>
                  </a:lnTo>
                  <a:lnTo>
                    <a:pt x="203" y="89"/>
                  </a:lnTo>
                  <a:lnTo>
                    <a:pt x="196" y="96"/>
                  </a:lnTo>
                  <a:lnTo>
                    <a:pt x="192" y="111"/>
                  </a:lnTo>
                  <a:lnTo>
                    <a:pt x="166" y="122"/>
                  </a:lnTo>
                  <a:lnTo>
                    <a:pt x="111" y="137"/>
                  </a:lnTo>
                  <a:lnTo>
                    <a:pt x="56" y="144"/>
                  </a:lnTo>
                  <a:lnTo>
                    <a:pt x="0" y="155"/>
                  </a:lnTo>
                  <a:lnTo>
                    <a:pt x="37" y="144"/>
                  </a:lnTo>
                  <a:lnTo>
                    <a:pt x="59" y="126"/>
                  </a:lnTo>
                  <a:lnTo>
                    <a:pt x="85" y="103"/>
                  </a:lnTo>
                  <a:lnTo>
                    <a:pt x="96" y="96"/>
                  </a:lnTo>
                  <a:lnTo>
                    <a:pt x="96" y="81"/>
                  </a:lnTo>
                  <a:lnTo>
                    <a:pt x="96" y="66"/>
                  </a:lnTo>
                  <a:lnTo>
                    <a:pt x="85" y="52"/>
                  </a:lnTo>
                  <a:lnTo>
                    <a:pt x="67" y="33"/>
                  </a:lnTo>
                  <a:lnTo>
                    <a:pt x="52" y="18"/>
                  </a:lnTo>
                  <a:lnTo>
                    <a:pt x="41" y="15"/>
                  </a:lnTo>
                  <a:lnTo>
                    <a:pt x="0" y="0"/>
                  </a:lnTo>
                  <a:lnTo>
                    <a:pt x="59" y="11"/>
                  </a:lnTo>
                  <a:lnTo>
                    <a:pt x="93" y="1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2" name="図形 51"/>
            <p:cNvSpPr>
              <a:spLocks/>
            </p:cNvSpPr>
            <p:nvPr/>
          </p:nvSpPr>
          <p:spPr bwMode="auto">
            <a:xfrm>
              <a:off x="210051" y="5486034"/>
              <a:ext cx="906135" cy="521201"/>
            </a:xfrm>
            <a:custGeom>
              <a:avLst/>
              <a:gdLst/>
              <a:ahLst/>
              <a:cxnLst>
                <a:cxn ang="0">
                  <a:pos x="436" y="0"/>
                </a:cxn>
                <a:cxn ang="0">
                  <a:pos x="480" y="4"/>
                </a:cxn>
                <a:cxn ang="0">
                  <a:pos x="517" y="11"/>
                </a:cxn>
                <a:cxn ang="0">
                  <a:pos x="547" y="18"/>
                </a:cxn>
                <a:cxn ang="0">
                  <a:pos x="562" y="33"/>
                </a:cxn>
                <a:cxn ang="0">
                  <a:pos x="576" y="52"/>
                </a:cxn>
                <a:cxn ang="0">
                  <a:pos x="588" y="66"/>
                </a:cxn>
                <a:cxn ang="0">
                  <a:pos x="591" y="81"/>
                </a:cxn>
                <a:cxn ang="0">
                  <a:pos x="588" y="96"/>
                </a:cxn>
                <a:cxn ang="0">
                  <a:pos x="576" y="103"/>
                </a:cxn>
                <a:cxn ang="0">
                  <a:pos x="554" y="126"/>
                </a:cxn>
                <a:cxn ang="0">
                  <a:pos x="532" y="140"/>
                </a:cxn>
                <a:cxn ang="0">
                  <a:pos x="451" y="159"/>
                </a:cxn>
                <a:cxn ang="0">
                  <a:pos x="344" y="174"/>
                </a:cxn>
                <a:cxn ang="0">
                  <a:pos x="203" y="196"/>
                </a:cxn>
                <a:cxn ang="0">
                  <a:pos x="155" y="199"/>
                </a:cxn>
                <a:cxn ang="0">
                  <a:pos x="114" y="214"/>
                </a:cxn>
                <a:cxn ang="0">
                  <a:pos x="88" y="225"/>
                </a:cxn>
                <a:cxn ang="0">
                  <a:pos x="70" y="240"/>
                </a:cxn>
                <a:cxn ang="0">
                  <a:pos x="59" y="255"/>
                </a:cxn>
                <a:cxn ang="0">
                  <a:pos x="55" y="266"/>
                </a:cxn>
                <a:cxn ang="0">
                  <a:pos x="55" y="281"/>
                </a:cxn>
                <a:cxn ang="0">
                  <a:pos x="59" y="292"/>
                </a:cxn>
                <a:cxn ang="0">
                  <a:pos x="70" y="310"/>
                </a:cxn>
                <a:cxn ang="0">
                  <a:pos x="88" y="325"/>
                </a:cxn>
                <a:cxn ang="0">
                  <a:pos x="111" y="336"/>
                </a:cxn>
                <a:cxn ang="0">
                  <a:pos x="159" y="355"/>
                </a:cxn>
                <a:cxn ang="0">
                  <a:pos x="218" y="369"/>
                </a:cxn>
                <a:cxn ang="0">
                  <a:pos x="166" y="362"/>
                </a:cxn>
                <a:cxn ang="0">
                  <a:pos x="118" y="347"/>
                </a:cxn>
                <a:cxn ang="0">
                  <a:pos x="55" y="321"/>
                </a:cxn>
                <a:cxn ang="0">
                  <a:pos x="18" y="296"/>
                </a:cxn>
                <a:cxn ang="0">
                  <a:pos x="7" y="292"/>
                </a:cxn>
                <a:cxn ang="0">
                  <a:pos x="0" y="277"/>
                </a:cxn>
                <a:cxn ang="0">
                  <a:pos x="3" y="255"/>
                </a:cxn>
                <a:cxn ang="0">
                  <a:pos x="18" y="236"/>
                </a:cxn>
                <a:cxn ang="0">
                  <a:pos x="48" y="222"/>
                </a:cxn>
                <a:cxn ang="0">
                  <a:pos x="85" y="207"/>
                </a:cxn>
                <a:cxn ang="0">
                  <a:pos x="118" y="196"/>
                </a:cxn>
                <a:cxn ang="0">
                  <a:pos x="174" y="185"/>
                </a:cxn>
                <a:cxn ang="0">
                  <a:pos x="454" y="137"/>
                </a:cxn>
                <a:cxn ang="0">
                  <a:pos x="484" y="126"/>
                </a:cxn>
                <a:cxn ang="0">
                  <a:pos x="510" y="114"/>
                </a:cxn>
                <a:cxn ang="0">
                  <a:pos x="525" y="100"/>
                </a:cxn>
                <a:cxn ang="0">
                  <a:pos x="532" y="89"/>
                </a:cxn>
                <a:cxn ang="0">
                  <a:pos x="532" y="70"/>
                </a:cxn>
                <a:cxn ang="0">
                  <a:pos x="521" y="59"/>
                </a:cxn>
                <a:cxn ang="0">
                  <a:pos x="502" y="44"/>
                </a:cxn>
                <a:cxn ang="0">
                  <a:pos x="469" y="26"/>
                </a:cxn>
                <a:cxn ang="0">
                  <a:pos x="432" y="15"/>
                </a:cxn>
                <a:cxn ang="0">
                  <a:pos x="384" y="4"/>
                </a:cxn>
                <a:cxn ang="0">
                  <a:pos x="336" y="0"/>
                </a:cxn>
                <a:cxn ang="0">
                  <a:pos x="436" y="0"/>
                </a:cxn>
              </a:cxnLst>
              <a:rect l="0" t="0" r="0" b="0"/>
              <a:pathLst>
                <a:path w="591" h="369">
                  <a:moveTo>
                    <a:pt x="436" y="0"/>
                  </a:moveTo>
                  <a:lnTo>
                    <a:pt x="480" y="4"/>
                  </a:lnTo>
                  <a:lnTo>
                    <a:pt x="517" y="11"/>
                  </a:lnTo>
                  <a:lnTo>
                    <a:pt x="547" y="18"/>
                  </a:lnTo>
                  <a:lnTo>
                    <a:pt x="562" y="33"/>
                  </a:lnTo>
                  <a:lnTo>
                    <a:pt x="576" y="52"/>
                  </a:lnTo>
                  <a:lnTo>
                    <a:pt x="588" y="66"/>
                  </a:lnTo>
                  <a:lnTo>
                    <a:pt x="591" y="81"/>
                  </a:lnTo>
                  <a:lnTo>
                    <a:pt x="588" y="96"/>
                  </a:lnTo>
                  <a:lnTo>
                    <a:pt x="576" y="103"/>
                  </a:lnTo>
                  <a:lnTo>
                    <a:pt x="554" y="126"/>
                  </a:lnTo>
                  <a:lnTo>
                    <a:pt x="532" y="140"/>
                  </a:lnTo>
                  <a:lnTo>
                    <a:pt x="451" y="159"/>
                  </a:lnTo>
                  <a:lnTo>
                    <a:pt x="344" y="174"/>
                  </a:lnTo>
                  <a:lnTo>
                    <a:pt x="203" y="196"/>
                  </a:lnTo>
                  <a:lnTo>
                    <a:pt x="155" y="199"/>
                  </a:lnTo>
                  <a:lnTo>
                    <a:pt x="114" y="214"/>
                  </a:lnTo>
                  <a:lnTo>
                    <a:pt x="88" y="225"/>
                  </a:lnTo>
                  <a:lnTo>
                    <a:pt x="70" y="240"/>
                  </a:lnTo>
                  <a:lnTo>
                    <a:pt x="59" y="255"/>
                  </a:lnTo>
                  <a:lnTo>
                    <a:pt x="55" y="266"/>
                  </a:lnTo>
                  <a:lnTo>
                    <a:pt x="55" y="281"/>
                  </a:lnTo>
                  <a:lnTo>
                    <a:pt x="59" y="292"/>
                  </a:lnTo>
                  <a:lnTo>
                    <a:pt x="70" y="310"/>
                  </a:lnTo>
                  <a:lnTo>
                    <a:pt x="88" y="325"/>
                  </a:lnTo>
                  <a:lnTo>
                    <a:pt x="111" y="336"/>
                  </a:lnTo>
                  <a:lnTo>
                    <a:pt x="159" y="355"/>
                  </a:lnTo>
                  <a:lnTo>
                    <a:pt x="218" y="369"/>
                  </a:lnTo>
                  <a:lnTo>
                    <a:pt x="166" y="362"/>
                  </a:lnTo>
                  <a:lnTo>
                    <a:pt x="118" y="347"/>
                  </a:lnTo>
                  <a:lnTo>
                    <a:pt x="55" y="321"/>
                  </a:lnTo>
                  <a:lnTo>
                    <a:pt x="18" y="296"/>
                  </a:lnTo>
                  <a:lnTo>
                    <a:pt x="7" y="292"/>
                  </a:lnTo>
                  <a:lnTo>
                    <a:pt x="0" y="277"/>
                  </a:lnTo>
                  <a:lnTo>
                    <a:pt x="3" y="255"/>
                  </a:lnTo>
                  <a:lnTo>
                    <a:pt x="18" y="236"/>
                  </a:lnTo>
                  <a:lnTo>
                    <a:pt x="48" y="222"/>
                  </a:lnTo>
                  <a:lnTo>
                    <a:pt x="85" y="207"/>
                  </a:lnTo>
                  <a:lnTo>
                    <a:pt x="118" y="196"/>
                  </a:lnTo>
                  <a:lnTo>
                    <a:pt x="174" y="185"/>
                  </a:lnTo>
                  <a:lnTo>
                    <a:pt x="454" y="137"/>
                  </a:lnTo>
                  <a:lnTo>
                    <a:pt x="484" y="126"/>
                  </a:lnTo>
                  <a:lnTo>
                    <a:pt x="510" y="114"/>
                  </a:lnTo>
                  <a:lnTo>
                    <a:pt x="525" y="100"/>
                  </a:lnTo>
                  <a:lnTo>
                    <a:pt x="532" y="89"/>
                  </a:lnTo>
                  <a:lnTo>
                    <a:pt x="532" y="70"/>
                  </a:lnTo>
                  <a:lnTo>
                    <a:pt x="521" y="59"/>
                  </a:lnTo>
                  <a:lnTo>
                    <a:pt x="502" y="44"/>
                  </a:lnTo>
                  <a:lnTo>
                    <a:pt x="469" y="26"/>
                  </a:lnTo>
                  <a:lnTo>
                    <a:pt x="432" y="15"/>
                  </a:lnTo>
                  <a:lnTo>
                    <a:pt x="384" y="4"/>
                  </a:lnTo>
                  <a:lnTo>
                    <a:pt x="336" y="0"/>
                  </a:lnTo>
                  <a:lnTo>
                    <a:pt x="436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3" name="図形 52"/>
            <p:cNvSpPr>
              <a:spLocks/>
            </p:cNvSpPr>
            <p:nvPr/>
          </p:nvSpPr>
          <p:spPr bwMode="auto">
            <a:xfrm>
              <a:off x="16865" y="5767116"/>
              <a:ext cx="22998" cy="14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0"/>
                </a:cxn>
                <a:cxn ang="0">
                  <a:pos x="0" y="0"/>
                </a:cxn>
              </a:cxnLst>
              <a:rect l="0" t="0" r="0" b="0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4" name="図形 53"/>
            <p:cNvSpPr>
              <a:spLocks/>
            </p:cNvSpPr>
            <p:nvPr/>
          </p:nvSpPr>
          <p:spPr bwMode="auto">
            <a:xfrm>
              <a:off x="62862" y="5486034"/>
              <a:ext cx="447701" cy="276844"/>
            </a:xfrm>
            <a:custGeom>
              <a:avLst/>
              <a:gdLst/>
              <a:ahLst/>
              <a:cxnLst>
                <a:cxn ang="0">
                  <a:pos x="151" y="155"/>
                </a:cxn>
                <a:cxn ang="0">
                  <a:pos x="184" y="137"/>
                </a:cxn>
                <a:cxn ang="0">
                  <a:pos x="196" y="122"/>
                </a:cxn>
                <a:cxn ang="0">
                  <a:pos x="199" y="111"/>
                </a:cxn>
                <a:cxn ang="0">
                  <a:pos x="210" y="89"/>
                </a:cxn>
                <a:cxn ang="0">
                  <a:pos x="207" y="70"/>
                </a:cxn>
                <a:cxn ang="0">
                  <a:pos x="207" y="55"/>
                </a:cxn>
                <a:cxn ang="0">
                  <a:pos x="188" y="33"/>
                </a:cxn>
                <a:cxn ang="0">
                  <a:pos x="170" y="18"/>
                </a:cxn>
                <a:cxn ang="0">
                  <a:pos x="125" y="0"/>
                </a:cxn>
                <a:cxn ang="0">
                  <a:pos x="173" y="0"/>
                </a:cxn>
                <a:cxn ang="0">
                  <a:pos x="210" y="11"/>
                </a:cxn>
                <a:cxn ang="0">
                  <a:pos x="244" y="26"/>
                </a:cxn>
                <a:cxn ang="0">
                  <a:pos x="277" y="44"/>
                </a:cxn>
                <a:cxn ang="0">
                  <a:pos x="284" y="59"/>
                </a:cxn>
                <a:cxn ang="0">
                  <a:pos x="292" y="70"/>
                </a:cxn>
                <a:cxn ang="0">
                  <a:pos x="284" y="96"/>
                </a:cxn>
                <a:cxn ang="0">
                  <a:pos x="270" y="111"/>
                </a:cxn>
                <a:cxn ang="0">
                  <a:pos x="251" y="129"/>
                </a:cxn>
                <a:cxn ang="0">
                  <a:pos x="221" y="144"/>
                </a:cxn>
                <a:cxn ang="0">
                  <a:pos x="188" y="155"/>
                </a:cxn>
                <a:cxn ang="0">
                  <a:pos x="118" y="174"/>
                </a:cxn>
                <a:cxn ang="0">
                  <a:pos x="48" y="192"/>
                </a:cxn>
                <a:cxn ang="0">
                  <a:pos x="0" y="196"/>
                </a:cxn>
                <a:cxn ang="0">
                  <a:pos x="59" y="185"/>
                </a:cxn>
                <a:cxn ang="0">
                  <a:pos x="103" y="170"/>
                </a:cxn>
                <a:cxn ang="0">
                  <a:pos x="151" y="155"/>
                </a:cxn>
              </a:cxnLst>
              <a:rect l="0" t="0" r="0" b="0"/>
              <a:pathLst>
                <a:path w="292" h="196">
                  <a:moveTo>
                    <a:pt x="151" y="155"/>
                  </a:moveTo>
                  <a:lnTo>
                    <a:pt x="184" y="137"/>
                  </a:lnTo>
                  <a:lnTo>
                    <a:pt x="196" y="122"/>
                  </a:lnTo>
                  <a:lnTo>
                    <a:pt x="199" y="111"/>
                  </a:lnTo>
                  <a:lnTo>
                    <a:pt x="210" y="89"/>
                  </a:lnTo>
                  <a:lnTo>
                    <a:pt x="207" y="70"/>
                  </a:lnTo>
                  <a:lnTo>
                    <a:pt x="207" y="55"/>
                  </a:lnTo>
                  <a:lnTo>
                    <a:pt x="188" y="33"/>
                  </a:lnTo>
                  <a:lnTo>
                    <a:pt x="170" y="18"/>
                  </a:lnTo>
                  <a:lnTo>
                    <a:pt x="125" y="0"/>
                  </a:lnTo>
                  <a:lnTo>
                    <a:pt x="173" y="0"/>
                  </a:lnTo>
                  <a:lnTo>
                    <a:pt x="210" y="11"/>
                  </a:lnTo>
                  <a:lnTo>
                    <a:pt x="244" y="26"/>
                  </a:lnTo>
                  <a:lnTo>
                    <a:pt x="277" y="44"/>
                  </a:lnTo>
                  <a:lnTo>
                    <a:pt x="284" y="59"/>
                  </a:lnTo>
                  <a:lnTo>
                    <a:pt x="292" y="70"/>
                  </a:lnTo>
                  <a:lnTo>
                    <a:pt x="284" y="96"/>
                  </a:lnTo>
                  <a:lnTo>
                    <a:pt x="270" y="111"/>
                  </a:lnTo>
                  <a:lnTo>
                    <a:pt x="251" y="129"/>
                  </a:lnTo>
                  <a:lnTo>
                    <a:pt x="221" y="144"/>
                  </a:lnTo>
                  <a:lnTo>
                    <a:pt x="188" y="155"/>
                  </a:lnTo>
                  <a:lnTo>
                    <a:pt x="118" y="174"/>
                  </a:lnTo>
                  <a:lnTo>
                    <a:pt x="48" y="192"/>
                  </a:lnTo>
                  <a:lnTo>
                    <a:pt x="0" y="196"/>
                  </a:lnTo>
                  <a:lnTo>
                    <a:pt x="59" y="185"/>
                  </a:lnTo>
                  <a:lnTo>
                    <a:pt x="103" y="170"/>
                  </a:lnTo>
                  <a:lnTo>
                    <a:pt x="151" y="15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5" name="図形 54"/>
            <p:cNvSpPr>
              <a:spLocks/>
            </p:cNvSpPr>
            <p:nvPr/>
          </p:nvSpPr>
          <p:spPr bwMode="auto">
            <a:xfrm>
              <a:off x="367973" y="5522758"/>
              <a:ext cx="226917" cy="18785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107" y="7"/>
                </a:cxn>
                <a:cxn ang="0">
                  <a:pos x="126" y="14"/>
                </a:cxn>
                <a:cxn ang="0">
                  <a:pos x="137" y="29"/>
                </a:cxn>
                <a:cxn ang="0">
                  <a:pos x="141" y="40"/>
                </a:cxn>
                <a:cxn ang="0">
                  <a:pos x="148" y="48"/>
                </a:cxn>
                <a:cxn ang="0">
                  <a:pos x="148" y="59"/>
                </a:cxn>
                <a:cxn ang="0">
                  <a:pos x="137" y="77"/>
                </a:cxn>
                <a:cxn ang="0">
                  <a:pos x="122" y="96"/>
                </a:cxn>
                <a:cxn ang="0">
                  <a:pos x="96" y="111"/>
                </a:cxn>
                <a:cxn ang="0">
                  <a:pos x="78" y="118"/>
                </a:cxn>
                <a:cxn ang="0">
                  <a:pos x="26" y="129"/>
                </a:cxn>
                <a:cxn ang="0">
                  <a:pos x="0" y="133"/>
                </a:cxn>
                <a:cxn ang="0">
                  <a:pos x="56" y="103"/>
                </a:cxn>
                <a:cxn ang="0">
                  <a:pos x="78" y="88"/>
                </a:cxn>
                <a:cxn ang="0">
                  <a:pos x="85" y="70"/>
                </a:cxn>
                <a:cxn ang="0">
                  <a:pos x="93" y="44"/>
                </a:cxn>
                <a:cxn ang="0">
                  <a:pos x="93" y="33"/>
                </a:cxn>
                <a:cxn ang="0">
                  <a:pos x="82" y="26"/>
                </a:cxn>
                <a:cxn ang="0">
                  <a:pos x="56" y="0"/>
                </a:cxn>
              </a:cxnLst>
              <a:rect l="0" t="0" r="0" b="0"/>
              <a:pathLst>
                <a:path w="148" h="133">
                  <a:moveTo>
                    <a:pt x="56" y="0"/>
                  </a:moveTo>
                  <a:lnTo>
                    <a:pt x="107" y="7"/>
                  </a:lnTo>
                  <a:lnTo>
                    <a:pt x="126" y="14"/>
                  </a:lnTo>
                  <a:lnTo>
                    <a:pt x="137" y="29"/>
                  </a:lnTo>
                  <a:lnTo>
                    <a:pt x="141" y="40"/>
                  </a:lnTo>
                  <a:lnTo>
                    <a:pt x="148" y="48"/>
                  </a:lnTo>
                  <a:lnTo>
                    <a:pt x="148" y="59"/>
                  </a:lnTo>
                  <a:lnTo>
                    <a:pt x="137" y="77"/>
                  </a:lnTo>
                  <a:lnTo>
                    <a:pt x="122" y="96"/>
                  </a:lnTo>
                  <a:lnTo>
                    <a:pt x="96" y="111"/>
                  </a:lnTo>
                  <a:lnTo>
                    <a:pt x="78" y="118"/>
                  </a:lnTo>
                  <a:lnTo>
                    <a:pt x="26" y="129"/>
                  </a:lnTo>
                  <a:lnTo>
                    <a:pt x="0" y="133"/>
                  </a:lnTo>
                  <a:lnTo>
                    <a:pt x="56" y="103"/>
                  </a:lnTo>
                  <a:lnTo>
                    <a:pt x="78" y="88"/>
                  </a:lnTo>
                  <a:lnTo>
                    <a:pt x="85" y="70"/>
                  </a:lnTo>
                  <a:lnTo>
                    <a:pt x="93" y="44"/>
                  </a:lnTo>
                  <a:lnTo>
                    <a:pt x="93" y="33"/>
                  </a:lnTo>
                  <a:lnTo>
                    <a:pt x="82" y="26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6" name="図形 55"/>
            <p:cNvSpPr>
              <a:spLocks/>
            </p:cNvSpPr>
            <p:nvPr/>
          </p:nvSpPr>
          <p:spPr bwMode="auto">
            <a:xfrm>
              <a:off x="84327" y="5459197"/>
              <a:ext cx="941399" cy="307918"/>
            </a:xfrm>
            <a:custGeom>
              <a:avLst/>
              <a:gdLst/>
              <a:ahLst/>
              <a:cxnLst>
                <a:cxn ang="0">
                  <a:pos x="0" y="218"/>
                </a:cxn>
                <a:cxn ang="0">
                  <a:pos x="82" y="204"/>
                </a:cxn>
                <a:cxn ang="0">
                  <a:pos x="130" y="193"/>
                </a:cxn>
                <a:cxn ang="0">
                  <a:pos x="182" y="178"/>
                </a:cxn>
                <a:cxn ang="0">
                  <a:pos x="207" y="178"/>
                </a:cxn>
                <a:cxn ang="0">
                  <a:pos x="256" y="170"/>
                </a:cxn>
                <a:cxn ang="0">
                  <a:pos x="281" y="159"/>
                </a:cxn>
                <a:cxn ang="0">
                  <a:pos x="307" y="145"/>
                </a:cxn>
                <a:cxn ang="0">
                  <a:pos x="326" y="130"/>
                </a:cxn>
                <a:cxn ang="0">
                  <a:pos x="337" y="104"/>
                </a:cxn>
                <a:cxn ang="0">
                  <a:pos x="337" y="93"/>
                </a:cxn>
                <a:cxn ang="0">
                  <a:pos x="333" y="85"/>
                </a:cxn>
                <a:cxn ang="0">
                  <a:pos x="326" y="71"/>
                </a:cxn>
                <a:cxn ang="0">
                  <a:pos x="311" y="59"/>
                </a:cxn>
                <a:cxn ang="0">
                  <a:pos x="292" y="48"/>
                </a:cxn>
                <a:cxn ang="0">
                  <a:pos x="270" y="45"/>
                </a:cxn>
                <a:cxn ang="0">
                  <a:pos x="241" y="37"/>
                </a:cxn>
                <a:cxn ang="0">
                  <a:pos x="241" y="45"/>
                </a:cxn>
                <a:cxn ang="0">
                  <a:pos x="237" y="37"/>
                </a:cxn>
                <a:cxn ang="0">
                  <a:pos x="200" y="23"/>
                </a:cxn>
                <a:cxn ang="0">
                  <a:pos x="159" y="19"/>
                </a:cxn>
                <a:cxn ang="0">
                  <a:pos x="111" y="15"/>
                </a:cxn>
                <a:cxn ang="0">
                  <a:pos x="111" y="19"/>
                </a:cxn>
                <a:cxn ang="0">
                  <a:pos x="71" y="4"/>
                </a:cxn>
                <a:cxn ang="0">
                  <a:pos x="30" y="0"/>
                </a:cxn>
                <a:cxn ang="0">
                  <a:pos x="52" y="0"/>
                </a:cxn>
                <a:cxn ang="0">
                  <a:pos x="292" y="15"/>
                </a:cxn>
                <a:cxn ang="0">
                  <a:pos x="333" y="19"/>
                </a:cxn>
                <a:cxn ang="0">
                  <a:pos x="411" y="19"/>
                </a:cxn>
                <a:cxn ang="0">
                  <a:pos x="463" y="30"/>
                </a:cxn>
                <a:cxn ang="0">
                  <a:pos x="507" y="34"/>
                </a:cxn>
                <a:cxn ang="0">
                  <a:pos x="551" y="48"/>
                </a:cxn>
                <a:cxn ang="0">
                  <a:pos x="584" y="63"/>
                </a:cxn>
                <a:cxn ang="0">
                  <a:pos x="599" y="78"/>
                </a:cxn>
                <a:cxn ang="0">
                  <a:pos x="607" y="89"/>
                </a:cxn>
                <a:cxn ang="0">
                  <a:pos x="614" y="108"/>
                </a:cxn>
                <a:cxn ang="0">
                  <a:pos x="603" y="119"/>
                </a:cxn>
                <a:cxn ang="0">
                  <a:pos x="592" y="130"/>
                </a:cxn>
                <a:cxn ang="0">
                  <a:pos x="566" y="145"/>
                </a:cxn>
                <a:cxn ang="0">
                  <a:pos x="536" y="148"/>
                </a:cxn>
                <a:cxn ang="0">
                  <a:pos x="256" y="200"/>
                </a:cxn>
                <a:cxn ang="0">
                  <a:pos x="200" y="211"/>
                </a:cxn>
                <a:cxn ang="0">
                  <a:pos x="196" y="211"/>
                </a:cxn>
                <a:cxn ang="0">
                  <a:pos x="152" y="215"/>
                </a:cxn>
                <a:cxn ang="0">
                  <a:pos x="115" y="218"/>
                </a:cxn>
                <a:cxn ang="0">
                  <a:pos x="67" y="215"/>
                </a:cxn>
                <a:cxn ang="0">
                  <a:pos x="0" y="218"/>
                </a:cxn>
              </a:cxnLst>
              <a:rect l="0" t="0" r="0" b="0"/>
              <a:pathLst>
                <a:path w="614" h="218">
                  <a:moveTo>
                    <a:pt x="0" y="218"/>
                  </a:moveTo>
                  <a:lnTo>
                    <a:pt x="82" y="204"/>
                  </a:lnTo>
                  <a:lnTo>
                    <a:pt x="130" y="193"/>
                  </a:lnTo>
                  <a:lnTo>
                    <a:pt x="182" y="178"/>
                  </a:lnTo>
                  <a:lnTo>
                    <a:pt x="207" y="178"/>
                  </a:lnTo>
                  <a:lnTo>
                    <a:pt x="256" y="170"/>
                  </a:lnTo>
                  <a:lnTo>
                    <a:pt x="281" y="159"/>
                  </a:lnTo>
                  <a:lnTo>
                    <a:pt x="307" y="145"/>
                  </a:lnTo>
                  <a:lnTo>
                    <a:pt x="326" y="130"/>
                  </a:lnTo>
                  <a:lnTo>
                    <a:pt x="337" y="104"/>
                  </a:lnTo>
                  <a:lnTo>
                    <a:pt x="337" y="93"/>
                  </a:lnTo>
                  <a:lnTo>
                    <a:pt x="333" y="85"/>
                  </a:lnTo>
                  <a:lnTo>
                    <a:pt x="326" y="71"/>
                  </a:lnTo>
                  <a:lnTo>
                    <a:pt x="311" y="59"/>
                  </a:lnTo>
                  <a:lnTo>
                    <a:pt x="292" y="48"/>
                  </a:lnTo>
                  <a:lnTo>
                    <a:pt x="270" y="45"/>
                  </a:lnTo>
                  <a:lnTo>
                    <a:pt x="241" y="37"/>
                  </a:lnTo>
                  <a:lnTo>
                    <a:pt x="241" y="45"/>
                  </a:lnTo>
                  <a:lnTo>
                    <a:pt x="237" y="37"/>
                  </a:lnTo>
                  <a:lnTo>
                    <a:pt x="200" y="23"/>
                  </a:lnTo>
                  <a:lnTo>
                    <a:pt x="159" y="19"/>
                  </a:lnTo>
                  <a:lnTo>
                    <a:pt x="111" y="15"/>
                  </a:lnTo>
                  <a:lnTo>
                    <a:pt x="111" y="19"/>
                  </a:lnTo>
                  <a:lnTo>
                    <a:pt x="71" y="4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292" y="15"/>
                  </a:lnTo>
                  <a:lnTo>
                    <a:pt x="333" y="19"/>
                  </a:lnTo>
                  <a:lnTo>
                    <a:pt x="411" y="19"/>
                  </a:lnTo>
                  <a:lnTo>
                    <a:pt x="463" y="30"/>
                  </a:lnTo>
                  <a:lnTo>
                    <a:pt x="507" y="34"/>
                  </a:lnTo>
                  <a:lnTo>
                    <a:pt x="551" y="48"/>
                  </a:lnTo>
                  <a:lnTo>
                    <a:pt x="584" y="63"/>
                  </a:lnTo>
                  <a:lnTo>
                    <a:pt x="599" y="78"/>
                  </a:lnTo>
                  <a:lnTo>
                    <a:pt x="607" y="89"/>
                  </a:lnTo>
                  <a:lnTo>
                    <a:pt x="614" y="108"/>
                  </a:lnTo>
                  <a:lnTo>
                    <a:pt x="603" y="119"/>
                  </a:lnTo>
                  <a:lnTo>
                    <a:pt x="592" y="130"/>
                  </a:lnTo>
                  <a:lnTo>
                    <a:pt x="566" y="145"/>
                  </a:lnTo>
                  <a:lnTo>
                    <a:pt x="536" y="148"/>
                  </a:lnTo>
                  <a:lnTo>
                    <a:pt x="256" y="200"/>
                  </a:lnTo>
                  <a:lnTo>
                    <a:pt x="200" y="211"/>
                  </a:lnTo>
                  <a:lnTo>
                    <a:pt x="196" y="211"/>
                  </a:lnTo>
                  <a:lnTo>
                    <a:pt x="152" y="215"/>
                  </a:lnTo>
                  <a:lnTo>
                    <a:pt x="115" y="218"/>
                  </a:lnTo>
                  <a:lnTo>
                    <a:pt x="67" y="215"/>
                  </a:lnTo>
                  <a:lnTo>
                    <a:pt x="0" y="21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7" name="図形 56"/>
            <p:cNvSpPr>
              <a:spLocks/>
            </p:cNvSpPr>
            <p:nvPr/>
          </p:nvSpPr>
          <p:spPr bwMode="auto">
            <a:xfrm>
              <a:off x="90460" y="5747341"/>
              <a:ext cx="964397" cy="317806"/>
            </a:xfrm>
            <a:custGeom>
              <a:avLst/>
              <a:gdLst/>
              <a:ahLst/>
              <a:cxnLst>
                <a:cxn ang="0">
                  <a:pos x="617" y="221"/>
                </a:cxn>
                <a:cxn ang="0">
                  <a:pos x="569" y="225"/>
                </a:cxn>
                <a:cxn ang="0">
                  <a:pos x="558" y="221"/>
                </a:cxn>
                <a:cxn ang="0">
                  <a:pos x="477" y="225"/>
                </a:cxn>
                <a:cxn ang="0">
                  <a:pos x="281" y="210"/>
                </a:cxn>
                <a:cxn ang="0">
                  <a:pos x="196" y="192"/>
                </a:cxn>
                <a:cxn ang="0">
                  <a:pos x="96" y="155"/>
                </a:cxn>
                <a:cxn ang="0">
                  <a:pos x="30" y="125"/>
                </a:cxn>
                <a:cxn ang="0">
                  <a:pos x="0" y="99"/>
                </a:cxn>
                <a:cxn ang="0">
                  <a:pos x="0" y="92"/>
                </a:cxn>
                <a:cxn ang="0">
                  <a:pos x="22" y="66"/>
                </a:cxn>
                <a:cxn ang="0">
                  <a:pos x="100" y="22"/>
                </a:cxn>
                <a:cxn ang="0">
                  <a:pos x="141" y="14"/>
                </a:cxn>
                <a:cxn ang="0">
                  <a:pos x="152" y="22"/>
                </a:cxn>
                <a:cxn ang="0">
                  <a:pos x="93" y="51"/>
                </a:cxn>
                <a:cxn ang="0">
                  <a:pos x="78" y="92"/>
                </a:cxn>
                <a:cxn ang="0">
                  <a:pos x="96" y="114"/>
                </a:cxn>
                <a:cxn ang="0">
                  <a:pos x="196" y="166"/>
                </a:cxn>
                <a:cxn ang="0">
                  <a:pos x="303" y="192"/>
                </a:cxn>
                <a:cxn ang="0">
                  <a:pos x="422" y="196"/>
                </a:cxn>
                <a:cxn ang="0">
                  <a:pos x="470" y="196"/>
                </a:cxn>
                <a:cxn ang="0">
                  <a:pos x="569" y="207"/>
                </a:cxn>
                <a:cxn ang="0">
                  <a:pos x="422" y="184"/>
                </a:cxn>
                <a:cxn ang="0">
                  <a:pos x="318" y="151"/>
                </a:cxn>
                <a:cxn ang="0">
                  <a:pos x="259" y="111"/>
                </a:cxn>
                <a:cxn ang="0">
                  <a:pos x="244" y="96"/>
                </a:cxn>
                <a:cxn ang="0">
                  <a:pos x="259" y="66"/>
                </a:cxn>
                <a:cxn ang="0">
                  <a:pos x="318" y="37"/>
                </a:cxn>
                <a:cxn ang="0">
                  <a:pos x="429" y="14"/>
                </a:cxn>
                <a:cxn ang="0">
                  <a:pos x="584" y="0"/>
                </a:cxn>
                <a:cxn ang="0">
                  <a:pos x="540" y="7"/>
                </a:cxn>
                <a:cxn ang="0">
                  <a:pos x="470" y="14"/>
                </a:cxn>
                <a:cxn ang="0">
                  <a:pos x="385" y="37"/>
                </a:cxn>
                <a:cxn ang="0">
                  <a:pos x="322" y="66"/>
                </a:cxn>
                <a:cxn ang="0">
                  <a:pos x="307" y="96"/>
                </a:cxn>
                <a:cxn ang="0">
                  <a:pos x="318" y="111"/>
                </a:cxn>
                <a:cxn ang="0">
                  <a:pos x="333" y="129"/>
                </a:cxn>
                <a:cxn ang="0">
                  <a:pos x="418" y="162"/>
                </a:cxn>
                <a:cxn ang="0">
                  <a:pos x="573" y="184"/>
                </a:cxn>
                <a:cxn ang="0">
                  <a:pos x="617" y="199"/>
                </a:cxn>
              </a:cxnLst>
              <a:rect l="0" t="0" r="0" b="0"/>
              <a:pathLst>
                <a:path w="629" h="225">
                  <a:moveTo>
                    <a:pt x="617" y="218"/>
                  </a:moveTo>
                  <a:lnTo>
                    <a:pt x="617" y="221"/>
                  </a:lnTo>
                  <a:lnTo>
                    <a:pt x="617" y="225"/>
                  </a:lnTo>
                  <a:lnTo>
                    <a:pt x="569" y="225"/>
                  </a:lnTo>
                  <a:lnTo>
                    <a:pt x="562" y="221"/>
                  </a:lnTo>
                  <a:lnTo>
                    <a:pt x="558" y="221"/>
                  </a:lnTo>
                  <a:lnTo>
                    <a:pt x="562" y="225"/>
                  </a:lnTo>
                  <a:lnTo>
                    <a:pt x="477" y="225"/>
                  </a:lnTo>
                  <a:lnTo>
                    <a:pt x="385" y="221"/>
                  </a:lnTo>
                  <a:lnTo>
                    <a:pt x="281" y="210"/>
                  </a:lnTo>
                  <a:lnTo>
                    <a:pt x="237" y="199"/>
                  </a:lnTo>
                  <a:lnTo>
                    <a:pt x="196" y="192"/>
                  </a:lnTo>
                  <a:lnTo>
                    <a:pt x="166" y="181"/>
                  </a:lnTo>
                  <a:lnTo>
                    <a:pt x="96" y="155"/>
                  </a:lnTo>
                  <a:lnTo>
                    <a:pt x="63" y="140"/>
                  </a:lnTo>
                  <a:lnTo>
                    <a:pt x="30" y="125"/>
                  </a:lnTo>
                  <a:lnTo>
                    <a:pt x="8" y="107"/>
                  </a:lnTo>
                  <a:lnTo>
                    <a:pt x="0" y="99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8" y="85"/>
                  </a:lnTo>
                  <a:lnTo>
                    <a:pt x="22" y="66"/>
                  </a:lnTo>
                  <a:lnTo>
                    <a:pt x="52" y="44"/>
                  </a:lnTo>
                  <a:lnTo>
                    <a:pt x="100" y="22"/>
                  </a:lnTo>
                  <a:lnTo>
                    <a:pt x="107" y="22"/>
                  </a:lnTo>
                  <a:lnTo>
                    <a:pt x="141" y="14"/>
                  </a:lnTo>
                  <a:lnTo>
                    <a:pt x="189" y="11"/>
                  </a:lnTo>
                  <a:lnTo>
                    <a:pt x="152" y="22"/>
                  </a:lnTo>
                  <a:lnTo>
                    <a:pt x="118" y="37"/>
                  </a:lnTo>
                  <a:lnTo>
                    <a:pt x="93" y="51"/>
                  </a:lnTo>
                  <a:lnTo>
                    <a:pt x="78" y="70"/>
                  </a:lnTo>
                  <a:lnTo>
                    <a:pt x="78" y="92"/>
                  </a:lnTo>
                  <a:lnTo>
                    <a:pt x="85" y="107"/>
                  </a:lnTo>
                  <a:lnTo>
                    <a:pt x="96" y="114"/>
                  </a:lnTo>
                  <a:lnTo>
                    <a:pt x="133" y="140"/>
                  </a:lnTo>
                  <a:lnTo>
                    <a:pt x="196" y="166"/>
                  </a:lnTo>
                  <a:lnTo>
                    <a:pt x="248" y="181"/>
                  </a:lnTo>
                  <a:lnTo>
                    <a:pt x="303" y="192"/>
                  </a:lnTo>
                  <a:lnTo>
                    <a:pt x="366" y="196"/>
                  </a:lnTo>
                  <a:lnTo>
                    <a:pt x="422" y="196"/>
                  </a:lnTo>
                  <a:lnTo>
                    <a:pt x="470" y="199"/>
                  </a:lnTo>
                  <a:lnTo>
                    <a:pt x="470" y="196"/>
                  </a:lnTo>
                  <a:lnTo>
                    <a:pt x="569" y="210"/>
                  </a:lnTo>
                  <a:lnTo>
                    <a:pt x="569" y="207"/>
                  </a:lnTo>
                  <a:lnTo>
                    <a:pt x="525" y="199"/>
                  </a:lnTo>
                  <a:lnTo>
                    <a:pt x="422" y="184"/>
                  </a:lnTo>
                  <a:lnTo>
                    <a:pt x="366" y="170"/>
                  </a:lnTo>
                  <a:lnTo>
                    <a:pt x="318" y="151"/>
                  </a:lnTo>
                  <a:lnTo>
                    <a:pt x="274" y="125"/>
                  </a:lnTo>
                  <a:lnTo>
                    <a:pt x="259" y="111"/>
                  </a:lnTo>
                  <a:lnTo>
                    <a:pt x="244" y="99"/>
                  </a:lnTo>
                  <a:lnTo>
                    <a:pt x="244" y="96"/>
                  </a:lnTo>
                  <a:lnTo>
                    <a:pt x="244" y="81"/>
                  </a:lnTo>
                  <a:lnTo>
                    <a:pt x="259" y="66"/>
                  </a:lnTo>
                  <a:lnTo>
                    <a:pt x="277" y="51"/>
                  </a:lnTo>
                  <a:lnTo>
                    <a:pt x="318" y="37"/>
                  </a:lnTo>
                  <a:lnTo>
                    <a:pt x="377" y="26"/>
                  </a:lnTo>
                  <a:lnTo>
                    <a:pt x="429" y="14"/>
                  </a:lnTo>
                  <a:lnTo>
                    <a:pt x="588" y="0"/>
                  </a:lnTo>
                  <a:lnTo>
                    <a:pt x="584" y="0"/>
                  </a:lnTo>
                  <a:lnTo>
                    <a:pt x="562" y="0"/>
                  </a:lnTo>
                  <a:lnTo>
                    <a:pt x="540" y="7"/>
                  </a:lnTo>
                  <a:lnTo>
                    <a:pt x="532" y="7"/>
                  </a:lnTo>
                  <a:lnTo>
                    <a:pt x="470" y="14"/>
                  </a:lnTo>
                  <a:lnTo>
                    <a:pt x="433" y="26"/>
                  </a:lnTo>
                  <a:lnTo>
                    <a:pt x="385" y="37"/>
                  </a:lnTo>
                  <a:lnTo>
                    <a:pt x="348" y="51"/>
                  </a:lnTo>
                  <a:lnTo>
                    <a:pt x="322" y="66"/>
                  </a:lnTo>
                  <a:lnTo>
                    <a:pt x="307" y="85"/>
                  </a:lnTo>
                  <a:lnTo>
                    <a:pt x="307" y="96"/>
                  </a:lnTo>
                  <a:lnTo>
                    <a:pt x="307" y="99"/>
                  </a:lnTo>
                  <a:lnTo>
                    <a:pt x="318" y="111"/>
                  </a:lnTo>
                  <a:lnTo>
                    <a:pt x="322" y="122"/>
                  </a:lnTo>
                  <a:lnTo>
                    <a:pt x="333" y="129"/>
                  </a:lnTo>
                  <a:lnTo>
                    <a:pt x="373" y="148"/>
                  </a:lnTo>
                  <a:lnTo>
                    <a:pt x="418" y="162"/>
                  </a:lnTo>
                  <a:lnTo>
                    <a:pt x="473" y="170"/>
                  </a:lnTo>
                  <a:lnTo>
                    <a:pt x="573" y="184"/>
                  </a:lnTo>
                  <a:lnTo>
                    <a:pt x="629" y="192"/>
                  </a:lnTo>
                  <a:lnTo>
                    <a:pt x="617" y="199"/>
                  </a:lnTo>
                  <a:lnTo>
                    <a:pt x="617" y="21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8" name="図形 57"/>
            <p:cNvSpPr>
              <a:spLocks/>
            </p:cNvSpPr>
            <p:nvPr/>
          </p:nvSpPr>
          <p:spPr bwMode="auto">
            <a:xfrm>
              <a:off x="838673" y="5757229"/>
              <a:ext cx="237650" cy="199158"/>
            </a:xfrm>
            <a:custGeom>
              <a:avLst/>
              <a:gdLst/>
              <a:ahLst/>
              <a:cxnLst>
                <a:cxn ang="0">
                  <a:pos x="41" y="74"/>
                </a:cxn>
                <a:cxn ang="0">
                  <a:pos x="44" y="85"/>
                </a:cxn>
                <a:cxn ang="0">
                  <a:pos x="56" y="92"/>
                </a:cxn>
                <a:cxn ang="0">
                  <a:pos x="92" y="115"/>
                </a:cxn>
                <a:cxn ang="0">
                  <a:pos x="129" y="129"/>
                </a:cxn>
                <a:cxn ang="0">
                  <a:pos x="155" y="141"/>
                </a:cxn>
                <a:cxn ang="0">
                  <a:pos x="122" y="129"/>
                </a:cxn>
                <a:cxn ang="0">
                  <a:pos x="67" y="115"/>
                </a:cxn>
                <a:cxn ang="0">
                  <a:pos x="26" y="92"/>
                </a:cxn>
                <a:cxn ang="0">
                  <a:pos x="11" y="85"/>
                </a:cxn>
                <a:cxn ang="0">
                  <a:pos x="0" y="70"/>
                </a:cxn>
                <a:cxn ang="0">
                  <a:pos x="0" y="59"/>
                </a:cxn>
                <a:cxn ang="0">
                  <a:pos x="0" y="48"/>
                </a:cxn>
                <a:cxn ang="0">
                  <a:pos x="11" y="33"/>
                </a:cxn>
                <a:cxn ang="0">
                  <a:pos x="22" y="19"/>
                </a:cxn>
                <a:cxn ang="0">
                  <a:pos x="37" y="7"/>
                </a:cxn>
                <a:cxn ang="0">
                  <a:pos x="74" y="0"/>
                </a:cxn>
                <a:cxn ang="0">
                  <a:pos x="92" y="0"/>
                </a:cxn>
                <a:cxn ang="0">
                  <a:pos x="81" y="4"/>
                </a:cxn>
                <a:cxn ang="0">
                  <a:pos x="56" y="15"/>
                </a:cxn>
                <a:cxn ang="0">
                  <a:pos x="44" y="33"/>
                </a:cxn>
                <a:cxn ang="0">
                  <a:pos x="41" y="48"/>
                </a:cxn>
                <a:cxn ang="0">
                  <a:pos x="37" y="59"/>
                </a:cxn>
                <a:cxn ang="0">
                  <a:pos x="41" y="74"/>
                </a:cxn>
              </a:cxnLst>
              <a:rect l="0" t="0" r="0" b="0"/>
              <a:pathLst>
                <a:path w="155" h="141">
                  <a:moveTo>
                    <a:pt x="41" y="74"/>
                  </a:moveTo>
                  <a:lnTo>
                    <a:pt x="44" y="85"/>
                  </a:lnTo>
                  <a:lnTo>
                    <a:pt x="56" y="92"/>
                  </a:lnTo>
                  <a:lnTo>
                    <a:pt x="92" y="115"/>
                  </a:lnTo>
                  <a:lnTo>
                    <a:pt x="129" y="129"/>
                  </a:lnTo>
                  <a:lnTo>
                    <a:pt x="155" y="141"/>
                  </a:lnTo>
                  <a:lnTo>
                    <a:pt x="122" y="129"/>
                  </a:lnTo>
                  <a:lnTo>
                    <a:pt x="67" y="115"/>
                  </a:lnTo>
                  <a:lnTo>
                    <a:pt x="26" y="92"/>
                  </a:lnTo>
                  <a:lnTo>
                    <a:pt x="11" y="85"/>
                  </a:lnTo>
                  <a:lnTo>
                    <a:pt x="0" y="70"/>
                  </a:lnTo>
                  <a:lnTo>
                    <a:pt x="0" y="59"/>
                  </a:lnTo>
                  <a:lnTo>
                    <a:pt x="0" y="48"/>
                  </a:lnTo>
                  <a:lnTo>
                    <a:pt x="11" y="33"/>
                  </a:lnTo>
                  <a:lnTo>
                    <a:pt x="22" y="19"/>
                  </a:lnTo>
                  <a:lnTo>
                    <a:pt x="37" y="7"/>
                  </a:lnTo>
                  <a:lnTo>
                    <a:pt x="74" y="0"/>
                  </a:lnTo>
                  <a:lnTo>
                    <a:pt x="92" y="0"/>
                  </a:lnTo>
                  <a:lnTo>
                    <a:pt x="81" y="4"/>
                  </a:lnTo>
                  <a:lnTo>
                    <a:pt x="56" y="15"/>
                  </a:lnTo>
                  <a:lnTo>
                    <a:pt x="44" y="33"/>
                  </a:lnTo>
                  <a:lnTo>
                    <a:pt x="41" y="48"/>
                  </a:lnTo>
                  <a:lnTo>
                    <a:pt x="37" y="59"/>
                  </a:lnTo>
                  <a:lnTo>
                    <a:pt x="41" y="7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9" name="図形 58"/>
            <p:cNvSpPr>
              <a:spLocks/>
            </p:cNvSpPr>
            <p:nvPr/>
          </p:nvSpPr>
          <p:spPr bwMode="auto">
            <a:xfrm>
              <a:off x="702216" y="5778416"/>
              <a:ext cx="352641" cy="203396"/>
            </a:xfrm>
            <a:custGeom>
              <a:avLst/>
              <a:gdLst/>
              <a:ahLst/>
              <a:cxnLst>
                <a:cxn ang="0">
                  <a:pos x="56" y="74"/>
                </a:cxn>
                <a:cxn ang="0">
                  <a:pos x="63" y="85"/>
                </a:cxn>
                <a:cxn ang="0">
                  <a:pos x="85" y="100"/>
                </a:cxn>
                <a:cxn ang="0">
                  <a:pos x="130" y="118"/>
                </a:cxn>
                <a:cxn ang="0">
                  <a:pos x="185" y="140"/>
                </a:cxn>
                <a:cxn ang="0">
                  <a:pos x="230" y="144"/>
                </a:cxn>
                <a:cxn ang="0">
                  <a:pos x="170" y="140"/>
                </a:cxn>
                <a:cxn ang="0">
                  <a:pos x="100" y="126"/>
                </a:cxn>
                <a:cxn ang="0">
                  <a:pos x="63" y="114"/>
                </a:cxn>
                <a:cxn ang="0">
                  <a:pos x="34" y="100"/>
                </a:cxn>
                <a:cxn ang="0">
                  <a:pos x="8" y="85"/>
                </a:cxn>
                <a:cxn ang="0">
                  <a:pos x="0" y="63"/>
                </a:cxn>
                <a:cxn ang="0">
                  <a:pos x="0" y="55"/>
                </a:cxn>
                <a:cxn ang="0">
                  <a:pos x="8" y="37"/>
                </a:cxn>
                <a:cxn ang="0">
                  <a:pos x="19" y="22"/>
                </a:cxn>
                <a:cxn ang="0">
                  <a:pos x="37" y="15"/>
                </a:cxn>
                <a:cxn ang="0">
                  <a:pos x="71" y="4"/>
                </a:cxn>
                <a:cxn ang="0">
                  <a:pos x="115" y="0"/>
                </a:cxn>
                <a:cxn ang="0">
                  <a:pos x="93" y="15"/>
                </a:cxn>
                <a:cxn ang="0">
                  <a:pos x="89" y="18"/>
                </a:cxn>
                <a:cxn ang="0">
                  <a:pos x="74" y="22"/>
                </a:cxn>
                <a:cxn ang="0">
                  <a:pos x="63" y="29"/>
                </a:cxn>
                <a:cxn ang="0">
                  <a:pos x="60" y="44"/>
                </a:cxn>
                <a:cxn ang="0">
                  <a:pos x="56" y="59"/>
                </a:cxn>
                <a:cxn ang="0">
                  <a:pos x="56" y="74"/>
                </a:cxn>
              </a:cxnLst>
              <a:rect l="0" t="0" r="0" b="0"/>
              <a:pathLst>
                <a:path w="230" h="144">
                  <a:moveTo>
                    <a:pt x="56" y="74"/>
                  </a:moveTo>
                  <a:lnTo>
                    <a:pt x="63" y="85"/>
                  </a:lnTo>
                  <a:lnTo>
                    <a:pt x="85" y="100"/>
                  </a:lnTo>
                  <a:lnTo>
                    <a:pt x="130" y="118"/>
                  </a:lnTo>
                  <a:lnTo>
                    <a:pt x="185" y="140"/>
                  </a:lnTo>
                  <a:lnTo>
                    <a:pt x="230" y="144"/>
                  </a:lnTo>
                  <a:lnTo>
                    <a:pt x="170" y="140"/>
                  </a:lnTo>
                  <a:lnTo>
                    <a:pt x="100" y="126"/>
                  </a:lnTo>
                  <a:lnTo>
                    <a:pt x="63" y="114"/>
                  </a:lnTo>
                  <a:lnTo>
                    <a:pt x="34" y="100"/>
                  </a:lnTo>
                  <a:lnTo>
                    <a:pt x="8" y="85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8" y="37"/>
                  </a:lnTo>
                  <a:lnTo>
                    <a:pt x="19" y="22"/>
                  </a:lnTo>
                  <a:lnTo>
                    <a:pt x="37" y="15"/>
                  </a:lnTo>
                  <a:lnTo>
                    <a:pt x="71" y="4"/>
                  </a:lnTo>
                  <a:lnTo>
                    <a:pt x="115" y="0"/>
                  </a:lnTo>
                  <a:lnTo>
                    <a:pt x="93" y="15"/>
                  </a:lnTo>
                  <a:lnTo>
                    <a:pt x="89" y="18"/>
                  </a:lnTo>
                  <a:lnTo>
                    <a:pt x="74" y="22"/>
                  </a:lnTo>
                  <a:lnTo>
                    <a:pt x="63" y="29"/>
                  </a:lnTo>
                  <a:lnTo>
                    <a:pt x="60" y="44"/>
                  </a:lnTo>
                  <a:lnTo>
                    <a:pt x="56" y="59"/>
                  </a:lnTo>
                  <a:lnTo>
                    <a:pt x="56" y="7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0" name="図形 59"/>
            <p:cNvSpPr>
              <a:spLocks/>
            </p:cNvSpPr>
            <p:nvPr/>
          </p:nvSpPr>
          <p:spPr bwMode="auto">
            <a:xfrm>
              <a:off x="561159" y="5762878"/>
              <a:ext cx="515163" cy="255657"/>
            </a:xfrm>
            <a:custGeom>
              <a:avLst/>
              <a:gdLst/>
              <a:ahLst/>
              <a:cxnLst>
                <a:cxn ang="0">
                  <a:pos x="322" y="181"/>
                </a:cxn>
                <a:cxn ang="0">
                  <a:pos x="322" y="173"/>
                </a:cxn>
                <a:cxn ang="0">
                  <a:pos x="277" y="170"/>
                </a:cxn>
                <a:cxn ang="0">
                  <a:pos x="177" y="155"/>
                </a:cxn>
                <a:cxn ang="0">
                  <a:pos x="122" y="144"/>
                </a:cxn>
                <a:cxn ang="0">
                  <a:pos x="70" y="137"/>
                </a:cxn>
                <a:cxn ang="0">
                  <a:pos x="30" y="114"/>
                </a:cxn>
                <a:cxn ang="0">
                  <a:pos x="22" y="111"/>
                </a:cxn>
                <a:cxn ang="0">
                  <a:pos x="11" y="100"/>
                </a:cxn>
                <a:cxn ang="0">
                  <a:pos x="7" y="88"/>
                </a:cxn>
                <a:cxn ang="0">
                  <a:pos x="0" y="85"/>
                </a:cxn>
                <a:cxn ang="0">
                  <a:pos x="7" y="74"/>
                </a:cxn>
                <a:cxn ang="0">
                  <a:pos x="11" y="59"/>
                </a:cxn>
                <a:cxn ang="0">
                  <a:pos x="37" y="44"/>
                </a:cxn>
                <a:cxn ang="0">
                  <a:pos x="70" y="29"/>
                </a:cxn>
                <a:cxn ang="0">
                  <a:pos x="126" y="15"/>
                </a:cxn>
                <a:cxn ang="0">
                  <a:pos x="163" y="11"/>
                </a:cxn>
                <a:cxn ang="0">
                  <a:pos x="225" y="0"/>
                </a:cxn>
                <a:cxn ang="0">
                  <a:pos x="211" y="3"/>
                </a:cxn>
                <a:cxn ang="0">
                  <a:pos x="163" y="11"/>
                </a:cxn>
                <a:cxn ang="0">
                  <a:pos x="129" y="18"/>
                </a:cxn>
                <a:cxn ang="0">
                  <a:pos x="107" y="33"/>
                </a:cxn>
                <a:cxn ang="0">
                  <a:pos x="96" y="44"/>
                </a:cxn>
                <a:cxn ang="0">
                  <a:pos x="85" y="66"/>
                </a:cxn>
                <a:cxn ang="0">
                  <a:pos x="85" y="74"/>
                </a:cxn>
                <a:cxn ang="0">
                  <a:pos x="96" y="88"/>
                </a:cxn>
                <a:cxn ang="0">
                  <a:pos x="107" y="100"/>
                </a:cxn>
                <a:cxn ang="0">
                  <a:pos x="137" y="118"/>
                </a:cxn>
                <a:cxn ang="0">
                  <a:pos x="177" y="137"/>
                </a:cxn>
                <a:cxn ang="0">
                  <a:pos x="222" y="151"/>
                </a:cxn>
                <a:cxn ang="0">
                  <a:pos x="303" y="159"/>
                </a:cxn>
                <a:cxn ang="0">
                  <a:pos x="336" y="159"/>
                </a:cxn>
                <a:cxn ang="0">
                  <a:pos x="322" y="181"/>
                </a:cxn>
              </a:cxnLst>
              <a:rect l="0" t="0" r="0" b="0"/>
              <a:pathLst>
                <a:path w="336" h="181">
                  <a:moveTo>
                    <a:pt x="322" y="181"/>
                  </a:moveTo>
                  <a:lnTo>
                    <a:pt x="322" y="173"/>
                  </a:lnTo>
                  <a:lnTo>
                    <a:pt x="277" y="170"/>
                  </a:lnTo>
                  <a:lnTo>
                    <a:pt x="177" y="155"/>
                  </a:lnTo>
                  <a:lnTo>
                    <a:pt x="122" y="144"/>
                  </a:lnTo>
                  <a:lnTo>
                    <a:pt x="70" y="137"/>
                  </a:lnTo>
                  <a:lnTo>
                    <a:pt x="30" y="114"/>
                  </a:lnTo>
                  <a:lnTo>
                    <a:pt x="22" y="111"/>
                  </a:lnTo>
                  <a:lnTo>
                    <a:pt x="11" y="100"/>
                  </a:lnTo>
                  <a:lnTo>
                    <a:pt x="7" y="88"/>
                  </a:lnTo>
                  <a:lnTo>
                    <a:pt x="0" y="85"/>
                  </a:lnTo>
                  <a:lnTo>
                    <a:pt x="7" y="74"/>
                  </a:lnTo>
                  <a:lnTo>
                    <a:pt x="11" y="59"/>
                  </a:lnTo>
                  <a:lnTo>
                    <a:pt x="37" y="44"/>
                  </a:lnTo>
                  <a:lnTo>
                    <a:pt x="70" y="29"/>
                  </a:lnTo>
                  <a:lnTo>
                    <a:pt x="126" y="15"/>
                  </a:lnTo>
                  <a:lnTo>
                    <a:pt x="163" y="11"/>
                  </a:lnTo>
                  <a:lnTo>
                    <a:pt x="225" y="0"/>
                  </a:lnTo>
                  <a:lnTo>
                    <a:pt x="211" y="3"/>
                  </a:lnTo>
                  <a:lnTo>
                    <a:pt x="163" y="11"/>
                  </a:lnTo>
                  <a:lnTo>
                    <a:pt x="129" y="18"/>
                  </a:lnTo>
                  <a:lnTo>
                    <a:pt x="107" y="33"/>
                  </a:lnTo>
                  <a:lnTo>
                    <a:pt x="96" y="44"/>
                  </a:lnTo>
                  <a:lnTo>
                    <a:pt x="85" y="66"/>
                  </a:lnTo>
                  <a:lnTo>
                    <a:pt x="85" y="74"/>
                  </a:lnTo>
                  <a:lnTo>
                    <a:pt x="96" y="88"/>
                  </a:lnTo>
                  <a:lnTo>
                    <a:pt x="107" y="100"/>
                  </a:lnTo>
                  <a:lnTo>
                    <a:pt x="137" y="118"/>
                  </a:lnTo>
                  <a:lnTo>
                    <a:pt x="177" y="137"/>
                  </a:lnTo>
                  <a:lnTo>
                    <a:pt x="222" y="151"/>
                  </a:lnTo>
                  <a:lnTo>
                    <a:pt x="303" y="159"/>
                  </a:lnTo>
                  <a:lnTo>
                    <a:pt x="336" y="159"/>
                  </a:lnTo>
                  <a:lnTo>
                    <a:pt x="322" y="181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1" name="図形 60"/>
            <p:cNvSpPr>
              <a:spLocks/>
            </p:cNvSpPr>
            <p:nvPr/>
          </p:nvSpPr>
          <p:spPr bwMode="auto">
            <a:xfrm>
              <a:off x="794209" y="5809490"/>
              <a:ext cx="338842" cy="177971"/>
            </a:xfrm>
            <a:custGeom>
              <a:avLst/>
              <a:gdLst/>
              <a:ahLst/>
              <a:cxnLst>
                <a:cxn ang="0">
                  <a:pos x="192" y="126"/>
                </a:cxn>
                <a:cxn ang="0">
                  <a:pos x="192" y="122"/>
                </a:cxn>
                <a:cxn ang="0">
                  <a:pos x="170" y="122"/>
                </a:cxn>
                <a:cxn ang="0">
                  <a:pos x="110" y="107"/>
                </a:cxn>
                <a:cxn ang="0">
                  <a:pos x="73" y="96"/>
                </a:cxn>
                <a:cxn ang="0">
                  <a:pos x="40" y="81"/>
                </a:cxn>
                <a:cxn ang="0">
                  <a:pos x="14" y="67"/>
                </a:cxn>
                <a:cxn ang="0">
                  <a:pos x="0" y="48"/>
                </a:cxn>
                <a:cxn ang="0">
                  <a:pos x="0" y="37"/>
                </a:cxn>
                <a:cxn ang="0">
                  <a:pos x="0" y="22"/>
                </a:cxn>
                <a:cxn ang="0">
                  <a:pos x="11" y="11"/>
                </a:cxn>
                <a:cxn ang="0">
                  <a:pos x="18" y="0"/>
                </a:cxn>
                <a:cxn ang="0">
                  <a:pos x="29" y="0"/>
                </a:cxn>
                <a:cxn ang="0">
                  <a:pos x="25" y="22"/>
                </a:cxn>
                <a:cxn ang="0">
                  <a:pos x="25" y="33"/>
                </a:cxn>
                <a:cxn ang="0">
                  <a:pos x="40" y="55"/>
                </a:cxn>
                <a:cxn ang="0">
                  <a:pos x="66" y="67"/>
                </a:cxn>
                <a:cxn ang="0">
                  <a:pos x="96" y="81"/>
                </a:cxn>
                <a:cxn ang="0">
                  <a:pos x="129" y="92"/>
                </a:cxn>
                <a:cxn ang="0">
                  <a:pos x="184" y="107"/>
                </a:cxn>
                <a:cxn ang="0">
                  <a:pos x="214" y="111"/>
                </a:cxn>
                <a:cxn ang="0">
                  <a:pos x="221" y="111"/>
                </a:cxn>
                <a:cxn ang="0">
                  <a:pos x="192" y="126"/>
                </a:cxn>
              </a:cxnLst>
              <a:rect l="0" t="0" r="0" b="0"/>
              <a:pathLst>
                <a:path w="221" h="126">
                  <a:moveTo>
                    <a:pt x="192" y="126"/>
                  </a:moveTo>
                  <a:lnTo>
                    <a:pt x="192" y="122"/>
                  </a:lnTo>
                  <a:lnTo>
                    <a:pt x="170" y="122"/>
                  </a:lnTo>
                  <a:lnTo>
                    <a:pt x="110" y="107"/>
                  </a:lnTo>
                  <a:lnTo>
                    <a:pt x="73" y="96"/>
                  </a:lnTo>
                  <a:lnTo>
                    <a:pt x="40" y="81"/>
                  </a:lnTo>
                  <a:lnTo>
                    <a:pt x="14" y="67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2"/>
                  </a:lnTo>
                  <a:lnTo>
                    <a:pt x="11" y="11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25" y="22"/>
                  </a:lnTo>
                  <a:lnTo>
                    <a:pt x="25" y="33"/>
                  </a:lnTo>
                  <a:lnTo>
                    <a:pt x="40" y="55"/>
                  </a:lnTo>
                  <a:lnTo>
                    <a:pt x="66" y="67"/>
                  </a:lnTo>
                  <a:lnTo>
                    <a:pt x="96" y="81"/>
                  </a:lnTo>
                  <a:lnTo>
                    <a:pt x="129" y="92"/>
                  </a:lnTo>
                  <a:lnTo>
                    <a:pt x="184" y="107"/>
                  </a:lnTo>
                  <a:lnTo>
                    <a:pt x="214" y="111"/>
                  </a:lnTo>
                  <a:lnTo>
                    <a:pt x="221" y="111"/>
                  </a:lnTo>
                  <a:lnTo>
                    <a:pt x="192" y="12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2" name="図形 61"/>
            <p:cNvSpPr>
              <a:spLocks/>
            </p:cNvSpPr>
            <p:nvPr/>
          </p:nvSpPr>
          <p:spPr bwMode="auto">
            <a:xfrm>
              <a:off x="901535" y="5767116"/>
              <a:ext cx="265248" cy="199158"/>
            </a:xfrm>
            <a:custGeom>
              <a:avLst/>
              <a:gdLst/>
              <a:ahLst/>
              <a:cxnLst>
                <a:cxn ang="0">
                  <a:pos x="170" y="137"/>
                </a:cxn>
                <a:cxn ang="0">
                  <a:pos x="159" y="141"/>
                </a:cxn>
                <a:cxn ang="0">
                  <a:pos x="159" y="137"/>
                </a:cxn>
                <a:cxn ang="0">
                  <a:pos x="137" y="134"/>
                </a:cxn>
                <a:cxn ang="0">
                  <a:pos x="88" y="115"/>
                </a:cxn>
                <a:cxn ang="0">
                  <a:pos x="59" y="108"/>
                </a:cxn>
                <a:cxn ang="0">
                  <a:pos x="33" y="93"/>
                </a:cxn>
                <a:cxn ang="0">
                  <a:pos x="15" y="82"/>
                </a:cxn>
                <a:cxn ang="0">
                  <a:pos x="3" y="63"/>
                </a:cxn>
                <a:cxn ang="0">
                  <a:pos x="0" y="52"/>
                </a:cxn>
                <a:cxn ang="0">
                  <a:pos x="0" y="41"/>
                </a:cxn>
                <a:cxn ang="0">
                  <a:pos x="3" y="26"/>
                </a:cxn>
                <a:cxn ang="0">
                  <a:pos x="18" y="12"/>
                </a:cxn>
                <a:cxn ang="0">
                  <a:pos x="33" y="0"/>
                </a:cxn>
                <a:cxn ang="0">
                  <a:pos x="29" y="15"/>
                </a:cxn>
                <a:cxn ang="0">
                  <a:pos x="26" y="30"/>
                </a:cxn>
                <a:cxn ang="0">
                  <a:pos x="26" y="45"/>
                </a:cxn>
                <a:cxn ang="0">
                  <a:pos x="33" y="67"/>
                </a:cxn>
                <a:cxn ang="0">
                  <a:pos x="51" y="85"/>
                </a:cxn>
                <a:cxn ang="0">
                  <a:pos x="74" y="97"/>
                </a:cxn>
                <a:cxn ang="0">
                  <a:pos x="100" y="108"/>
                </a:cxn>
                <a:cxn ang="0">
                  <a:pos x="140" y="126"/>
                </a:cxn>
                <a:cxn ang="0">
                  <a:pos x="173" y="134"/>
                </a:cxn>
                <a:cxn ang="0">
                  <a:pos x="170" y="137"/>
                </a:cxn>
              </a:cxnLst>
              <a:rect l="0" t="0" r="0" b="0"/>
              <a:pathLst>
                <a:path w="173" h="141">
                  <a:moveTo>
                    <a:pt x="170" y="137"/>
                  </a:moveTo>
                  <a:lnTo>
                    <a:pt x="159" y="141"/>
                  </a:lnTo>
                  <a:lnTo>
                    <a:pt x="159" y="137"/>
                  </a:lnTo>
                  <a:lnTo>
                    <a:pt x="137" y="134"/>
                  </a:lnTo>
                  <a:lnTo>
                    <a:pt x="88" y="115"/>
                  </a:lnTo>
                  <a:lnTo>
                    <a:pt x="59" y="108"/>
                  </a:lnTo>
                  <a:lnTo>
                    <a:pt x="33" y="93"/>
                  </a:lnTo>
                  <a:lnTo>
                    <a:pt x="15" y="82"/>
                  </a:lnTo>
                  <a:lnTo>
                    <a:pt x="3" y="63"/>
                  </a:lnTo>
                  <a:lnTo>
                    <a:pt x="0" y="52"/>
                  </a:lnTo>
                  <a:lnTo>
                    <a:pt x="0" y="41"/>
                  </a:lnTo>
                  <a:lnTo>
                    <a:pt x="3" y="26"/>
                  </a:lnTo>
                  <a:lnTo>
                    <a:pt x="18" y="12"/>
                  </a:lnTo>
                  <a:lnTo>
                    <a:pt x="33" y="0"/>
                  </a:lnTo>
                  <a:lnTo>
                    <a:pt x="29" y="15"/>
                  </a:lnTo>
                  <a:lnTo>
                    <a:pt x="26" y="30"/>
                  </a:lnTo>
                  <a:lnTo>
                    <a:pt x="26" y="45"/>
                  </a:lnTo>
                  <a:lnTo>
                    <a:pt x="33" y="67"/>
                  </a:lnTo>
                  <a:lnTo>
                    <a:pt x="51" y="85"/>
                  </a:lnTo>
                  <a:lnTo>
                    <a:pt x="74" y="97"/>
                  </a:lnTo>
                  <a:lnTo>
                    <a:pt x="100" y="108"/>
                  </a:lnTo>
                  <a:lnTo>
                    <a:pt x="140" y="126"/>
                  </a:lnTo>
                  <a:lnTo>
                    <a:pt x="173" y="134"/>
                  </a:lnTo>
                  <a:lnTo>
                    <a:pt x="170" y="13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3" name="図形 62"/>
            <p:cNvSpPr>
              <a:spLocks/>
            </p:cNvSpPr>
            <p:nvPr/>
          </p:nvSpPr>
          <p:spPr bwMode="auto">
            <a:xfrm>
              <a:off x="941398" y="5747341"/>
              <a:ext cx="305111" cy="209046"/>
            </a:xfrm>
            <a:custGeom>
              <a:avLst/>
              <a:gdLst/>
              <a:ahLst/>
              <a:cxnLst>
                <a:cxn ang="0">
                  <a:pos x="155" y="148"/>
                </a:cxn>
                <a:cxn ang="0">
                  <a:pos x="129" y="140"/>
                </a:cxn>
                <a:cxn ang="0">
                  <a:pos x="77" y="122"/>
                </a:cxn>
                <a:cxn ang="0">
                  <a:pos x="59" y="111"/>
                </a:cxn>
                <a:cxn ang="0">
                  <a:pos x="33" y="99"/>
                </a:cxn>
                <a:cxn ang="0">
                  <a:pos x="14" y="81"/>
                </a:cxn>
                <a:cxn ang="0">
                  <a:pos x="0" y="59"/>
                </a:cxn>
                <a:cxn ang="0">
                  <a:pos x="3" y="44"/>
                </a:cxn>
                <a:cxn ang="0">
                  <a:pos x="7" y="29"/>
                </a:cxn>
                <a:cxn ang="0">
                  <a:pos x="18" y="14"/>
                </a:cxn>
                <a:cxn ang="0">
                  <a:pos x="33" y="7"/>
                </a:cxn>
                <a:cxn ang="0">
                  <a:pos x="59" y="0"/>
                </a:cxn>
                <a:cxn ang="0">
                  <a:pos x="40" y="14"/>
                </a:cxn>
                <a:cxn ang="0">
                  <a:pos x="29" y="37"/>
                </a:cxn>
                <a:cxn ang="0">
                  <a:pos x="25" y="51"/>
                </a:cxn>
                <a:cxn ang="0">
                  <a:pos x="29" y="70"/>
                </a:cxn>
                <a:cxn ang="0">
                  <a:pos x="48" y="85"/>
                </a:cxn>
                <a:cxn ang="0">
                  <a:pos x="74" y="99"/>
                </a:cxn>
                <a:cxn ang="0">
                  <a:pos x="96" y="107"/>
                </a:cxn>
                <a:cxn ang="0">
                  <a:pos x="155" y="125"/>
                </a:cxn>
                <a:cxn ang="0">
                  <a:pos x="199" y="129"/>
                </a:cxn>
                <a:cxn ang="0">
                  <a:pos x="155" y="148"/>
                </a:cxn>
              </a:cxnLst>
              <a:rect l="0" t="0" r="0" b="0"/>
              <a:pathLst>
                <a:path w="199" h="148">
                  <a:moveTo>
                    <a:pt x="155" y="148"/>
                  </a:moveTo>
                  <a:lnTo>
                    <a:pt x="129" y="140"/>
                  </a:lnTo>
                  <a:lnTo>
                    <a:pt x="77" y="122"/>
                  </a:lnTo>
                  <a:lnTo>
                    <a:pt x="59" y="111"/>
                  </a:lnTo>
                  <a:lnTo>
                    <a:pt x="33" y="99"/>
                  </a:lnTo>
                  <a:lnTo>
                    <a:pt x="14" y="81"/>
                  </a:lnTo>
                  <a:lnTo>
                    <a:pt x="0" y="59"/>
                  </a:lnTo>
                  <a:lnTo>
                    <a:pt x="3" y="44"/>
                  </a:lnTo>
                  <a:lnTo>
                    <a:pt x="7" y="29"/>
                  </a:lnTo>
                  <a:lnTo>
                    <a:pt x="18" y="14"/>
                  </a:lnTo>
                  <a:lnTo>
                    <a:pt x="33" y="7"/>
                  </a:lnTo>
                  <a:lnTo>
                    <a:pt x="59" y="0"/>
                  </a:lnTo>
                  <a:lnTo>
                    <a:pt x="40" y="14"/>
                  </a:lnTo>
                  <a:lnTo>
                    <a:pt x="29" y="37"/>
                  </a:lnTo>
                  <a:lnTo>
                    <a:pt x="25" y="51"/>
                  </a:lnTo>
                  <a:lnTo>
                    <a:pt x="29" y="70"/>
                  </a:lnTo>
                  <a:lnTo>
                    <a:pt x="48" y="85"/>
                  </a:lnTo>
                  <a:lnTo>
                    <a:pt x="74" y="99"/>
                  </a:lnTo>
                  <a:lnTo>
                    <a:pt x="96" y="107"/>
                  </a:lnTo>
                  <a:lnTo>
                    <a:pt x="155" y="125"/>
                  </a:lnTo>
                  <a:lnTo>
                    <a:pt x="199" y="129"/>
                  </a:lnTo>
                  <a:lnTo>
                    <a:pt x="155" y="14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4" name="図形 63"/>
            <p:cNvSpPr>
              <a:spLocks/>
            </p:cNvSpPr>
            <p:nvPr/>
          </p:nvSpPr>
          <p:spPr bwMode="auto">
            <a:xfrm>
              <a:off x="985862" y="5522758"/>
              <a:ext cx="516696" cy="406791"/>
            </a:xfrm>
            <a:custGeom>
              <a:avLst/>
              <a:gdLst/>
              <a:ahLst/>
              <a:cxnLst>
                <a:cxn ang="0">
                  <a:pos x="174" y="288"/>
                </a:cxn>
                <a:cxn ang="0">
                  <a:pos x="144" y="284"/>
                </a:cxn>
                <a:cxn ang="0">
                  <a:pos x="82" y="266"/>
                </a:cxn>
                <a:cxn ang="0">
                  <a:pos x="45" y="258"/>
                </a:cxn>
                <a:cxn ang="0">
                  <a:pos x="30" y="244"/>
                </a:cxn>
                <a:cxn ang="0">
                  <a:pos x="4" y="229"/>
                </a:cxn>
                <a:cxn ang="0">
                  <a:pos x="0" y="218"/>
                </a:cxn>
                <a:cxn ang="0">
                  <a:pos x="0" y="210"/>
                </a:cxn>
                <a:cxn ang="0">
                  <a:pos x="4" y="199"/>
                </a:cxn>
                <a:cxn ang="0">
                  <a:pos x="15" y="181"/>
                </a:cxn>
                <a:cxn ang="0">
                  <a:pos x="26" y="166"/>
                </a:cxn>
                <a:cxn ang="0">
                  <a:pos x="45" y="155"/>
                </a:cxn>
                <a:cxn ang="0">
                  <a:pos x="56" y="144"/>
                </a:cxn>
                <a:cxn ang="0">
                  <a:pos x="85" y="133"/>
                </a:cxn>
                <a:cxn ang="0">
                  <a:pos x="152" y="125"/>
                </a:cxn>
                <a:cxn ang="0">
                  <a:pos x="252" y="100"/>
                </a:cxn>
                <a:cxn ang="0">
                  <a:pos x="270" y="85"/>
                </a:cxn>
                <a:cxn ang="0">
                  <a:pos x="285" y="74"/>
                </a:cxn>
                <a:cxn ang="0">
                  <a:pos x="296" y="59"/>
                </a:cxn>
                <a:cxn ang="0">
                  <a:pos x="292" y="44"/>
                </a:cxn>
                <a:cxn ang="0">
                  <a:pos x="277" y="33"/>
                </a:cxn>
                <a:cxn ang="0">
                  <a:pos x="252" y="26"/>
                </a:cxn>
                <a:cxn ang="0">
                  <a:pos x="222" y="7"/>
                </a:cxn>
                <a:cxn ang="0">
                  <a:pos x="185" y="0"/>
                </a:cxn>
                <a:cxn ang="0">
                  <a:pos x="244" y="0"/>
                </a:cxn>
                <a:cxn ang="0">
                  <a:pos x="244" y="3"/>
                </a:cxn>
                <a:cxn ang="0">
                  <a:pos x="281" y="7"/>
                </a:cxn>
                <a:cxn ang="0">
                  <a:pos x="311" y="26"/>
                </a:cxn>
                <a:cxn ang="0">
                  <a:pos x="325" y="29"/>
                </a:cxn>
                <a:cxn ang="0">
                  <a:pos x="333" y="40"/>
                </a:cxn>
                <a:cxn ang="0">
                  <a:pos x="337" y="55"/>
                </a:cxn>
                <a:cxn ang="0">
                  <a:pos x="337" y="63"/>
                </a:cxn>
                <a:cxn ang="0">
                  <a:pos x="333" y="74"/>
                </a:cxn>
                <a:cxn ang="0">
                  <a:pos x="311" y="88"/>
                </a:cxn>
                <a:cxn ang="0">
                  <a:pos x="270" y="111"/>
                </a:cxn>
                <a:cxn ang="0">
                  <a:pos x="240" y="118"/>
                </a:cxn>
                <a:cxn ang="0">
                  <a:pos x="200" y="125"/>
                </a:cxn>
                <a:cxn ang="0">
                  <a:pos x="159" y="129"/>
                </a:cxn>
                <a:cxn ang="0">
                  <a:pos x="152" y="129"/>
                </a:cxn>
                <a:cxn ang="0">
                  <a:pos x="115" y="133"/>
                </a:cxn>
                <a:cxn ang="0">
                  <a:pos x="85" y="140"/>
                </a:cxn>
                <a:cxn ang="0">
                  <a:pos x="67" y="155"/>
                </a:cxn>
                <a:cxn ang="0">
                  <a:pos x="45" y="166"/>
                </a:cxn>
                <a:cxn ang="0">
                  <a:pos x="41" y="185"/>
                </a:cxn>
                <a:cxn ang="0">
                  <a:pos x="33" y="196"/>
                </a:cxn>
                <a:cxn ang="0">
                  <a:pos x="33" y="214"/>
                </a:cxn>
                <a:cxn ang="0">
                  <a:pos x="45" y="236"/>
                </a:cxn>
                <a:cxn ang="0">
                  <a:pos x="67" y="251"/>
                </a:cxn>
                <a:cxn ang="0">
                  <a:pos x="89" y="258"/>
                </a:cxn>
                <a:cxn ang="0">
                  <a:pos x="152" y="273"/>
                </a:cxn>
                <a:cxn ang="0">
                  <a:pos x="192" y="284"/>
                </a:cxn>
                <a:cxn ang="0">
                  <a:pos x="174" y="288"/>
                </a:cxn>
              </a:cxnLst>
              <a:rect l="0" t="0" r="0" b="0"/>
              <a:pathLst>
                <a:path w="337" h="288">
                  <a:moveTo>
                    <a:pt x="174" y="288"/>
                  </a:moveTo>
                  <a:lnTo>
                    <a:pt x="144" y="284"/>
                  </a:lnTo>
                  <a:lnTo>
                    <a:pt x="82" y="266"/>
                  </a:lnTo>
                  <a:lnTo>
                    <a:pt x="45" y="258"/>
                  </a:lnTo>
                  <a:lnTo>
                    <a:pt x="30" y="244"/>
                  </a:lnTo>
                  <a:lnTo>
                    <a:pt x="4" y="229"/>
                  </a:lnTo>
                  <a:lnTo>
                    <a:pt x="0" y="218"/>
                  </a:lnTo>
                  <a:lnTo>
                    <a:pt x="0" y="210"/>
                  </a:lnTo>
                  <a:lnTo>
                    <a:pt x="4" y="199"/>
                  </a:lnTo>
                  <a:lnTo>
                    <a:pt x="15" y="181"/>
                  </a:lnTo>
                  <a:lnTo>
                    <a:pt x="26" y="166"/>
                  </a:lnTo>
                  <a:lnTo>
                    <a:pt x="45" y="155"/>
                  </a:lnTo>
                  <a:lnTo>
                    <a:pt x="56" y="144"/>
                  </a:lnTo>
                  <a:lnTo>
                    <a:pt x="85" y="133"/>
                  </a:lnTo>
                  <a:lnTo>
                    <a:pt x="152" y="125"/>
                  </a:lnTo>
                  <a:lnTo>
                    <a:pt x="252" y="100"/>
                  </a:lnTo>
                  <a:lnTo>
                    <a:pt x="270" y="85"/>
                  </a:lnTo>
                  <a:lnTo>
                    <a:pt x="285" y="74"/>
                  </a:lnTo>
                  <a:lnTo>
                    <a:pt x="296" y="59"/>
                  </a:lnTo>
                  <a:lnTo>
                    <a:pt x="292" y="44"/>
                  </a:lnTo>
                  <a:lnTo>
                    <a:pt x="277" y="33"/>
                  </a:lnTo>
                  <a:lnTo>
                    <a:pt x="252" y="26"/>
                  </a:lnTo>
                  <a:lnTo>
                    <a:pt x="222" y="7"/>
                  </a:lnTo>
                  <a:lnTo>
                    <a:pt x="185" y="0"/>
                  </a:lnTo>
                  <a:lnTo>
                    <a:pt x="244" y="0"/>
                  </a:lnTo>
                  <a:lnTo>
                    <a:pt x="244" y="3"/>
                  </a:lnTo>
                  <a:lnTo>
                    <a:pt x="281" y="7"/>
                  </a:lnTo>
                  <a:lnTo>
                    <a:pt x="311" y="26"/>
                  </a:lnTo>
                  <a:lnTo>
                    <a:pt x="325" y="29"/>
                  </a:lnTo>
                  <a:lnTo>
                    <a:pt x="333" y="40"/>
                  </a:lnTo>
                  <a:lnTo>
                    <a:pt x="337" y="55"/>
                  </a:lnTo>
                  <a:lnTo>
                    <a:pt x="337" y="63"/>
                  </a:lnTo>
                  <a:lnTo>
                    <a:pt x="333" y="74"/>
                  </a:lnTo>
                  <a:lnTo>
                    <a:pt x="311" y="88"/>
                  </a:lnTo>
                  <a:lnTo>
                    <a:pt x="270" y="111"/>
                  </a:lnTo>
                  <a:lnTo>
                    <a:pt x="240" y="118"/>
                  </a:lnTo>
                  <a:lnTo>
                    <a:pt x="200" y="125"/>
                  </a:lnTo>
                  <a:lnTo>
                    <a:pt x="159" y="129"/>
                  </a:lnTo>
                  <a:lnTo>
                    <a:pt x="152" y="129"/>
                  </a:lnTo>
                  <a:lnTo>
                    <a:pt x="115" y="133"/>
                  </a:lnTo>
                  <a:lnTo>
                    <a:pt x="85" y="140"/>
                  </a:lnTo>
                  <a:lnTo>
                    <a:pt x="67" y="155"/>
                  </a:lnTo>
                  <a:lnTo>
                    <a:pt x="45" y="166"/>
                  </a:lnTo>
                  <a:lnTo>
                    <a:pt x="41" y="185"/>
                  </a:lnTo>
                  <a:lnTo>
                    <a:pt x="33" y="196"/>
                  </a:lnTo>
                  <a:lnTo>
                    <a:pt x="33" y="214"/>
                  </a:lnTo>
                  <a:lnTo>
                    <a:pt x="45" y="236"/>
                  </a:lnTo>
                  <a:lnTo>
                    <a:pt x="67" y="251"/>
                  </a:lnTo>
                  <a:lnTo>
                    <a:pt x="89" y="258"/>
                  </a:lnTo>
                  <a:lnTo>
                    <a:pt x="152" y="273"/>
                  </a:lnTo>
                  <a:lnTo>
                    <a:pt x="192" y="284"/>
                  </a:lnTo>
                  <a:lnTo>
                    <a:pt x="174" y="28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5" name="図形 64"/>
            <p:cNvSpPr>
              <a:spLocks/>
            </p:cNvSpPr>
            <p:nvPr/>
          </p:nvSpPr>
          <p:spPr bwMode="auto">
            <a:xfrm>
              <a:off x="1036458" y="5710617"/>
              <a:ext cx="312777" cy="213283"/>
            </a:xfrm>
            <a:custGeom>
              <a:avLst/>
              <a:gdLst/>
              <a:ahLst/>
              <a:cxnLst>
                <a:cxn ang="0">
                  <a:pos x="178" y="148"/>
                </a:cxn>
                <a:cxn ang="0">
                  <a:pos x="167" y="151"/>
                </a:cxn>
                <a:cxn ang="0">
                  <a:pos x="137" y="140"/>
                </a:cxn>
                <a:cxn ang="0">
                  <a:pos x="78" y="125"/>
                </a:cxn>
                <a:cxn ang="0">
                  <a:pos x="49" y="118"/>
                </a:cxn>
                <a:cxn ang="0">
                  <a:pos x="15" y="103"/>
                </a:cxn>
                <a:cxn ang="0">
                  <a:pos x="12" y="85"/>
                </a:cxn>
                <a:cxn ang="0">
                  <a:pos x="0" y="66"/>
                </a:cxn>
                <a:cxn ang="0">
                  <a:pos x="0" y="63"/>
                </a:cxn>
                <a:cxn ang="0">
                  <a:pos x="8" y="55"/>
                </a:cxn>
                <a:cxn ang="0">
                  <a:pos x="15" y="33"/>
                </a:cxn>
                <a:cxn ang="0">
                  <a:pos x="34" y="22"/>
                </a:cxn>
                <a:cxn ang="0">
                  <a:pos x="52" y="11"/>
                </a:cxn>
                <a:cxn ang="0">
                  <a:pos x="82" y="7"/>
                </a:cxn>
                <a:cxn ang="0">
                  <a:pos x="119" y="0"/>
                </a:cxn>
                <a:cxn ang="0">
                  <a:pos x="71" y="15"/>
                </a:cxn>
                <a:cxn ang="0">
                  <a:pos x="56" y="26"/>
                </a:cxn>
                <a:cxn ang="0">
                  <a:pos x="41" y="40"/>
                </a:cxn>
                <a:cxn ang="0">
                  <a:pos x="37" y="63"/>
                </a:cxn>
                <a:cxn ang="0">
                  <a:pos x="41" y="81"/>
                </a:cxn>
                <a:cxn ang="0">
                  <a:pos x="49" y="85"/>
                </a:cxn>
                <a:cxn ang="0">
                  <a:pos x="71" y="107"/>
                </a:cxn>
                <a:cxn ang="0">
                  <a:pos x="122" y="125"/>
                </a:cxn>
                <a:cxn ang="0">
                  <a:pos x="204" y="148"/>
                </a:cxn>
                <a:cxn ang="0">
                  <a:pos x="178" y="148"/>
                </a:cxn>
              </a:cxnLst>
              <a:rect l="0" t="0" r="0" b="0"/>
              <a:pathLst>
                <a:path w="204" h="151">
                  <a:moveTo>
                    <a:pt x="178" y="148"/>
                  </a:moveTo>
                  <a:lnTo>
                    <a:pt x="167" y="151"/>
                  </a:lnTo>
                  <a:lnTo>
                    <a:pt x="137" y="140"/>
                  </a:lnTo>
                  <a:lnTo>
                    <a:pt x="78" y="125"/>
                  </a:lnTo>
                  <a:lnTo>
                    <a:pt x="49" y="118"/>
                  </a:lnTo>
                  <a:lnTo>
                    <a:pt x="15" y="103"/>
                  </a:lnTo>
                  <a:lnTo>
                    <a:pt x="12" y="85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8" y="55"/>
                  </a:lnTo>
                  <a:lnTo>
                    <a:pt x="15" y="33"/>
                  </a:lnTo>
                  <a:lnTo>
                    <a:pt x="34" y="22"/>
                  </a:lnTo>
                  <a:lnTo>
                    <a:pt x="52" y="11"/>
                  </a:lnTo>
                  <a:lnTo>
                    <a:pt x="82" y="7"/>
                  </a:lnTo>
                  <a:lnTo>
                    <a:pt x="119" y="0"/>
                  </a:lnTo>
                  <a:lnTo>
                    <a:pt x="71" y="15"/>
                  </a:lnTo>
                  <a:lnTo>
                    <a:pt x="56" y="26"/>
                  </a:lnTo>
                  <a:lnTo>
                    <a:pt x="41" y="40"/>
                  </a:lnTo>
                  <a:lnTo>
                    <a:pt x="37" y="63"/>
                  </a:lnTo>
                  <a:lnTo>
                    <a:pt x="41" y="81"/>
                  </a:lnTo>
                  <a:lnTo>
                    <a:pt x="49" y="85"/>
                  </a:lnTo>
                  <a:lnTo>
                    <a:pt x="71" y="107"/>
                  </a:lnTo>
                  <a:lnTo>
                    <a:pt x="122" y="125"/>
                  </a:lnTo>
                  <a:lnTo>
                    <a:pt x="204" y="148"/>
                  </a:lnTo>
                  <a:lnTo>
                    <a:pt x="178" y="14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6" name="図形 65"/>
            <p:cNvSpPr>
              <a:spLocks/>
            </p:cNvSpPr>
            <p:nvPr/>
          </p:nvSpPr>
          <p:spPr bwMode="auto">
            <a:xfrm>
              <a:off x="1099320" y="5526996"/>
              <a:ext cx="453834" cy="381367"/>
            </a:xfrm>
            <a:custGeom>
              <a:avLst/>
              <a:gdLst/>
              <a:ahLst/>
              <a:cxnLst>
                <a:cxn ang="0">
                  <a:pos x="170" y="270"/>
                </a:cxn>
                <a:cxn ang="0">
                  <a:pos x="85" y="255"/>
                </a:cxn>
                <a:cxn ang="0">
                  <a:pos x="37" y="233"/>
                </a:cxn>
                <a:cxn ang="0">
                  <a:pos x="11" y="215"/>
                </a:cxn>
                <a:cxn ang="0">
                  <a:pos x="0" y="207"/>
                </a:cxn>
                <a:cxn ang="0">
                  <a:pos x="0" y="193"/>
                </a:cxn>
                <a:cxn ang="0">
                  <a:pos x="8" y="178"/>
                </a:cxn>
                <a:cxn ang="0">
                  <a:pos x="15" y="163"/>
                </a:cxn>
                <a:cxn ang="0">
                  <a:pos x="37" y="152"/>
                </a:cxn>
                <a:cxn ang="0">
                  <a:pos x="78" y="137"/>
                </a:cxn>
                <a:cxn ang="0">
                  <a:pos x="126" y="122"/>
                </a:cxn>
                <a:cxn ang="0">
                  <a:pos x="166" y="115"/>
                </a:cxn>
                <a:cxn ang="0">
                  <a:pos x="196" y="111"/>
                </a:cxn>
                <a:cxn ang="0">
                  <a:pos x="237" y="93"/>
                </a:cxn>
                <a:cxn ang="0">
                  <a:pos x="259" y="71"/>
                </a:cxn>
                <a:cxn ang="0">
                  <a:pos x="266" y="60"/>
                </a:cxn>
                <a:cxn ang="0">
                  <a:pos x="266" y="45"/>
                </a:cxn>
                <a:cxn ang="0">
                  <a:pos x="263" y="37"/>
                </a:cxn>
                <a:cxn ang="0">
                  <a:pos x="251" y="23"/>
                </a:cxn>
                <a:cxn ang="0">
                  <a:pos x="233" y="11"/>
                </a:cxn>
                <a:cxn ang="0">
                  <a:pos x="196" y="0"/>
                </a:cxn>
                <a:cxn ang="0">
                  <a:pos x="233" y="4"/>
                </a:cxn>
                <a:cxn ang="0">
                  <a:pos x="263" y="15"/>
                </a:cxn>
                <a:cxn ang="0">
                  <a:pos x="281" y="26"/>
                </a:cxn>
                <a:cxn ang="0">
                  <a:pos x="292" y="37"/>
                </a:cxn>
                <a:cxn ang="0">
                  <a:pos x="296" y="56"/>
                </a:cxn>
                <a:cxn ang="0">
                  <a:pos x="296" y="67"/>
                </a:cxn>
                <a:cxn ang="0">
                  <a:pos x="292" y="82"/>
                </a:cxn>
                <a:cxn ang="0">
                  <a:pos x="274" y="97"/>
                </a:cxn>
                <a:cxn ang="0">
                  <a:pos x="248" y="108"/>
                </a:cxn>
                <a:cxn ang="0">
                  <a:pos x="222" y="111"/>
                </a:cxn>
                <a:cxn ang="0">
                  <a:pos x="166" y="122"/>
                </a:cxn>
                <a:cxn ang="0">
                  <a:pos x="148" y="126"/>
                </a:cxn>
                <a:cxn ang="0">
                  <a:pos x="111" y="130"/>
                </a:cxn>
                <a:cxn ang="0">
                  <a:pos x="85" y="141"/>
                </a:cxn>
                <a:cxn ang="0">
                  <a:pos x="67" y="152"/>
                </a:cxn>
                <a:cxn ang="0">
                  <a:pos x="56" y="163"/>
                </a:cxn>
                <a:cxn ang="0">
                  <a:pos x="41" y="182"/>
                </a:cxn>
                <a:cxn ang="0">
                  <a:pos x="41" y="185"/>
                </a:cxn>
                <a:cxn ang="0">
                  <a:pos x="44" y="207"/>
                </a:cxn>
                <a:cxn ang="0">
                  <a:pos x="63" y="222"/>
                </a:cxn>
                <a:cxn ang="0">
                  <a:pos x="81" y="237"/>
                </a:cxn>
                <a:cxn ang="0">
                  <a:pos x="111" y="252"/>
                </a:cxn>
                <a:cxn ang="0">
                  <a:pos x="163" y="263"/>
                </a:cxn>
                <a:cxn ang="0">
                  <a:pos x="196" y="270"/>
                </a:cxn>
                <a:cxn ang="0">
                  <a:pos x="170" y="270"/>
                </a:cxn>
              </a:cxnLst>
              <a:rect l="0" t="0" r="0" b="0"/>
              <a:pathLst>
                <a:path w="296" h="270">
                  <a:moveTo>
                    <a:pt x="170" y="270"/>
                  </a:moveTo>
                  <a:lnTo>
                    <a:pt x="85" y="255"/>
                  </a:lnTo>
                  <a:lnTo>
                    <a:pt x="37" y="233"/>
                  </a:lnTo>
                  <a:lnTo>
                    <a:pt x="11" y="215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8" y="178"/>
                  </a:lnTo>
                  <a:lnTo>
                    <a:pt x="15" y="163"/>
                  </a:lnTo>
                  <a:lnTo>
                    <a:pt x="37" y="152"/>
                  </a:lnTo>
                  <a:lnTo>
                    <a:pt x="78" y="137"/>
                  </a:lnTo>
                  <a:lnTo>
                    <a:pt x="126" y="122"/>
                  </a:lnTo>
                  <a:lnTo>
                    <a:pt x="166" y="115"/>
                  </a:lnTo>
                  <a:lnTo>
                    <a:pt x="196" y="111"/>
                  </a:lnTo>
                  <a:lnTo>
                    <a:pt x="237" y="93"/>
                  </a:lnTo>
                  <a:lnTo>
                    <a:pt x="259" y="71"/>
                  </a:lnTo>
                  <a:lnTo>
                    <a:pt x="266" y="60"/>
                  </a:lnTo>
                  <a:lnTo>
                    <a:pt x="266" y="45"/>
                  </a:lnTo>
                  <a:lnTo>
                    <a:pt x="263" y="37"/>
                  </a:lnTo>
                  <a:lnTo>
                    <a:pt x="251" y="23"/>
                  </a:lnTo>
                  <a:lnTo>
                    <a:pt x="233" y="11"/>
                  </a:lnTo>
                  <a:lnTo>
                    <a:pt x="196" y="0"/>
                  </a:lnTo>
                  <a:lnTo>
                    <a:pt x="233" y="4"/>
                  </a:lnTo>
                  <a:lnTo>
                    <a:pt x="263" y="15"/>
                  </a:lnTo>
                  <a:lnTo>
                    <a:pt x="281" y="26"/>
                  </a:lnTo>
                  <a:lnTo>
                    <a:pt x="292" y="37"/>
                  </a:lnTo>
                  <a:lnTo>
                    <a:pt x="296" y="56"/>
                  </a:lnTo>
                  <a:lnTo>
                    <a:pt x="296" y="67"/>
                  </a:lnTo>
                  <a:lnTo>
                    <a:pt x="292" y="82"/>
                  </a:lnTo>
                  <a:lnTo>
                    <a:pt x="274" y="97"/>
                  </a:lnTo>
                  <a:lnTo>
                    <a:pt x="248" y="108"/>
                  </a:lnTo>
                  <a:lnTo>
                    <a:pt x="222" y="111"/>
                  </a:lnTo>
                  <a:lnTo>
                    <a:pt x="166" y="122"/>
                  </a:lnTo>
                  <a:lnTo>
                    <a:pt x="148" y="126"/>
                  </a:lnTo>
                  <a:lnTo>
                    <a:pt x="111" y="130"/>
                  </a:lnTo>
                  <a:lnTo>
                    <a:pt x="85" y="141"/>
                  </a:lnTo>
                  <a:lnTo>
                    <a:pt x="67" y="152"/>
                  </a:lnTo>
                  <a:lnTo>
                    <a:pt x="56" y="163"/>
                  </a:lnTo>
                  <a:lnTo>
                    <a:pt x="41" y="182"/>
                  </a:lnTo>
                  <a:lnTo>
                    <a:pt x="41" y="185"/>
                  </a:lnTo>
                  <a:lnTo>
                    <a:pt x="44" y="207"/>
                  </a:lnTo>
                  <a:lnTo>
                    <a:pt x="63" y="222"/>
                  </a:lnTo>
                  <a:lnTo>
                    <a:pt x="81" y="237"/>
                  </a:lnTo>
                  <a:lnTo>
                    <a:pt x="111" y="252"/>
                  </a:lnTo>
                  <a:lnTo>
                    <a:pt x="163" y="263"/>
                  </a:lnTo>
                  <a:lnTo>
                    <a:pt x="196" y="270"/>
                  </a:lnTo>
                  <a:lnTo>
                    <a:pt x="170" y="27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7" name="図形 66"/>
            <p:cNvSpPr>
              <a:spLocks/>
            </p:cNvSpPr>
            <p:nvPr/>
          </p:nvSpPr>
          <p:spPr bwMode="auto">
            <a:xfrm>
              <a:off x="1166782" y="5507221"/>
              <a:ext cx="487565" cy="401141"/>
            </a:xfrm>
            <a:custGeom>
              <a:avLst/>
              <a:gdLst/>
              <a:ahLst/>
              <a:cxnLst>
                <a:cxn ang="0">
                  <a:pos x="159" y="284"/>
                </a:cxn>
                <a:cxn ang="0">
                  <a:pos x="159" y="281"/>
                </a:cxn>
                <a:cxn ang="0">
                  <a:pos x="134" y="277"/>
                </a:cxn>
                <a:cxn ang="0">
                  <a:pos x="74" y="266"/>
                </a:cxn>
                <a:cxn ang="0">
                  <a:pos x="49" y="251"/>
                </a:cxn>
                <a:cxn ang="0">
                  <a:pos x="23" y="236"/>
                </a:cxn>
                <a:cxn ang="0">
                  <a:pos x="8" y="221"/>
                </a:cxn>
                <a:cxn ang="0">
                  <a:pos x="0" y="199"/>
                </a:cxn>
                <a:cxn ang="0">
                  <a:pos x="0" y="196"/>
                </a:cxn>
                <a:cxn ang="0">
                  <a:pos x="12" y="181"/>
                </a:cxn>
                <a:cxn ang="0">
                  <a:pos x="26" y="170"/>
                </a:cxn>
                <a:cxn ang="0">
                  <a:pos x="49" y="159"/>
                </a:cxn>
                <a:cxn ang="0">
                  <a:pos x="67" y="151"/>
                </a:cxn>
                <a:cxn ang="0">
                  <a:pos x="104" y="144"/>
                </a:cxn>
                <a:cxn ang="0">
                  <a:pos x="126" y="140"/>
                </a:cxn>
                <a:cxn ang="0">
                  <a:pos x="182" y="129"/>
                </a:cxn>
                <a:cxn ang="0">
                  <a:pos x="207" y="122"/>
                </a:cxn>
                <a:cxn ang="0">
                  <a:pos x="233" y="111"/>
                </a:cxn>
                <a:cxn ang="0">
                  <a:pos x="252" y="96"/>
                </a:cxn>
                <a:cxn ang="0">
                  <a:pos x="259" y="81"/>
                </a:cxn>
                <a:cxn ang="0">
                  <a:pos x="259" y="70"/>
                </a:cxn>
                <a:cxn ang="0">
                  <a:pos x="248" y="51"/>
                </a:cxn>
                <a:cxn ang="0">
                  <a:pos x="237" y="40"/>
                </a:cxn>
                <a:cxn ang="0">
                  <a:pos x="219" y="25"/>
                </a:cxn>
                <a:cxn ang="0">
                  <a:pos x="182" y="14"/>
                </a:cxn>
                <a:cxn ang="0">
                  <a:pos x="137" y="11"/>
                </a:cxn>
                <a:cxn ang="0">
                  <a:pos x="56" y="3"/>
                </a:cxn>
                <a:cxn ang="0">
                  <a:pos x="56" y="11"/>
                </a:cxn>
                <a:cxn ang="0">
                  <a:pos x="26" y="0"/>
                </a:cxn>
                <a:cxn ang="0">
                  <a:pos x="122" y="0"/>
                </a:cxn>
                <a:cxn ang="0">
                  <a:pos x="182" y="0"/>
                </a:cxn>
                <a:cxn ang="0">
                  <a:pos x="193" y="0"/>
                </a:cxn>
                <a:cxn ang="0">
                  <a:pos x="259" y="14"/>
                </a:cxn>
                <a:cxn ang="0">
                  <a:pos x="292" y="29"/>
                </a:cxn>
                <a:cxn ang="0">
                  <a:pos x="307" y="40"/>
                </a:cxn>
                <a:cxn ang="0">
                  <a:pos x="315" y="51"/>
                </a:cxn>
                <a:cxn ang="0">
                  <a:pos x="318" y="66"/>
                </a:cxn>
                <a:cxn ang="0">
                  <a:pos x="315" y="81"/>
                </a:cxn>
                <a:cxn ang="0">
                  <a:pos x="307" y="85"/>
                </a:cxn>
                <a:cxn ang="0">
                  <a:pos x="292" y="99"/>
                </a:cxn>
                <a:cxn ang="0">
                  <a:pos x="248" y="122"/>
                </a:cxn>
                <a:cxn ang="0">
                  <a:pos x="159" y="140"/>
                </a:cxn>
                <a:cxn ang="0">
                  <a:pos x="108" y="151"/>
                </a:cxn>
                <a:cxn ang="0">
                  <a:pos x="74" y="170"/>
                </a:cxn>
                <a:cxn ang="0">
                  <a:pos x="63" y="181"/>
                </a:cxn>
                <a:cxn ang="0">
                  <a:pos x="52" y="192"/>
                </a:cxn>
                <a:cxn ang="0">
                  <a:pos x="49" y="210"/>
                </a:cxn>
                <a:cxn ang="0">
                  <a:pos x="52" y="225"/>
                </a:cxn>
                <a:cxn ang="0">
                  <a:pos x="56" y="236"/>
                </a:cxn>
                <a:cxn ang="0">
                  <a:pos x="74" y="251"/>
                </a:cxn>
                <a:cxn ang="0">
                  <a:pos x="119" y="269"/>
                </a:cxn>
                <a:cxn ang="0">
                  <a:pos x="182" y="284"/>
                </a:cxn>
                <a:cxn ang="0">
                  <a:pos x="159" y="284"/>
                </a:cxn>
              </a:cxnLst>
              <a:rect l="0" t="0" r="0" b="0"/>
              <a:pathLst>
                <a:path w="318" h="284">
                  <a:moveTo>
                    <a:pt x="159" y="284"/>
                  </a:moveTo>
                  <a:lnTo>
                    <a:pt x="159" y="281"/>
                  </a:lnTo>
                  <a:lnTo>
                    <a:pt x="134" y="277"/>
                  </a:lnTo>
                  <a:lnTo>
                    <a:pt x="74" y="266"/>
                  </a:lnTo>
                  <a:lnTo>
                    <a:pt x="49" y="251"/>
                  </a:lnTo>
                  <a:lnTo>
                    <a:pt x="23" y="236"/>
                  </a:lnTo>
                  <a:lnTo>
                    <a:pt x="8" y="221"/>
                  </a:lnTo>
                  <a:lnTo>
                    <a:pt x="0" y="199"/>
                  </a:lnTo>
                  <a:lnTo>
                    <a:pt x="0" y="196"/>
                  </a:lnTo>
                  <a:lnTo>
                    <a:pt x="12" y="181"/>
                  </a:lnTo>
                  <a:lnTo>
                    <a:pt x="26" y="170"/>
                  </a:lnTo>
                  <a:lnTo>
                    <a:pt x="49" y="159"/>
                  </a:lnTo>
                  <a:lnTo>
                    <a:pt x="67" y="151"/>
                  </a:lnTo>
                  <a:lnTo>
                    <a:pt x="104" y="144"/>
                  </a:lnTo>
                  <a:lnTo>
                    <a:pt x="126" y="140"/>
                  </a:lnTo>
                  <a:lnTo>
                    <a:pt x="182" y="129"/>
                  </a:lnTo>
                  <a:lnTo>
                    <a:pt x="207" y="122"/>
                  </a:lnTo>
                  <a:lnTo>
                    <a:pt x="233" y="111"/>
                  </a:lnTo>
                  <a:lnTo>
                    <a:pt x="252" y="96"/>
                  </a:lnTo>
                  <a:lnTo>
                    <a:pt x="259" y="81"/>
                  </a:lnTo>
                  <a:lnTo>
                    <a:pt x="259" y="70"/>
                  </a:lnTo>
                  <a:lnTo>
                    <a:pt x="248" y="51"/>
                  </a:lnTo>
                  <a:lnTo>
                    <a:pt x="237" y="40"/>
                  </a:lnTo>
                  <a:lnTo>
                    <a:pt x="219" y="25"/>
                  </a:lnTo>
                  <a:lnTo>
                    <a:pt x="182" y="14"/>
                  </a:lnTo>
                  <a:lnTo>
                    <a:pt x="137" y="11"/>
                  </a:lnTo>
                  <a:lnTo>
                    <a:pt x="56" y="3"/>
                  </a:lnTo>
                  <a:lnTo>
                    <a:pt x="56" y="11"/>
                  </a:lnTo>
                  <a:lnTo>
                    <a:pt x="26" y="0"/>
                  </a:lnTo>
                  <a:lnTo>
                    <a:pt x="122" y="0"/>
                  </a:lnTo>
                  <a:lnTo>
                    <a:pt x="182" y="0"/>
                  </a:lnTo>
                  <a:lnTo>
                    <a:pt x="193" y="0"/>
                  </a:lnTo>
                  <a:lnTo>
                    <a:pt x="259" y="14"/>
                  </a:lnTo>
                  <a:lnTo>
                    <a:pt x="292" y="29"/>
                  </a:lnTo>
                  <a:lnTo>
                    <a:pt x="307" y="40"/>
                  </a:lnTo>
                  <a:lnTo>
                    <a:pt x="315" y="51"/>
                  </a:lnTo>
                  <a:lnTo>
                    <a:pt x="318" y="66"/>
                  </a:lnTo>
                  <a:lnTo>
                    <a:pt x="315" y="81"/>
                  </a:lnTo>
                  <a:lnTo>
                    <a:pt x="307" y="85"/>
                  </a:lnTo>
                  <a:lnTo>
                    <a:pt x="292" y="99"/>
                  </a:lnTo>
                  <a:lnTo>
                    <a:pt x="248" y="122"/>
                  </a:lnTo>
                  <a:lnTo>
                    <a:pt x="159" y="140"/>
                  </a:lnTo>
                  <a:lnTo>
                    <a:pt x="108" y="151"/>
                  </a:lnTo>
                  <a:lnTo>
                    <a:pt x="74" y="170"/>
                  </a:lnTo>
                  <a:lnTo>
                    <a:pt x="63" y="181"/>
                  </a:lnTo>
                  <a:lnTo>
                    <a:pt x="52" y="192"/>
                  </a:lnTo>
                  <a:lnTo>
                    <a:pt x="49" y="210"/>
                  </a:lnTo>
                  <a:lnTo>
                    <a:pt x="52" y="225"/>
                  </a:lnTo>
                  <a:lnTo>
                    <a:pt x="56" y="236"/>
                  </a:lnTo>
                  <a:lnTo>
                    <a:pt x="74" y="251"/>
                  </a:lnTo>
                  <a:lnTo>
                    <a:pt x="119" y="269"/>
                  </a:lnTo>
                  <a:lnTo>
                    <a:pt x="182" y="284"/>
                  </a:lnTo>
                  <a:lnTo>
                    <a:pt x="159" y="28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8" name="図形 67"/>
            <p:cNvSpPr>
              <a:spLocks/>
            </p:cNvSpPr>
            <p:nvPr/>
          </p:nvSpPr>
          <p:spPr bwMode="auto">
            <a:xfrm>
              <a:off x="1246510" y="5511459"/>
              <a:ext cx="533562" cy="396904"/>
            </a:xfrm>
            <a:custGeom>
              <a:avLst/>
              <a:gdLst/>
              <a:ahLst/>
              <a:cxnLst>
                <a:cxn ang="0">
                  <a:pos x="141" y="281"/>
                </a:cxn>
                <a:cxn ang="0">
                  <a:pos x="141" y="278"/>
                </a:cxn>
                <a:cxn ang="0">
                  <a:pos x="107" y="274"/>
                </a:cxn>
                <a:cxn ang="0">
                  <a:pos x="70" y="266"/>
                </a:cxn>
                <a:cxn ang="0">
                  <a:pos x="26" y="248"/>
                </a:cxn>
                <a:cxn ang="0">
                  <a:pos x="11" y="226"/>
                </a:cxn>
                <a:cxn ang="0">
                  <a:pos x="4" y="222"/>
                </a:cxn>
                <a:cxn ang="0">
                  <a:pos x="0" y="207"/>
                </a:cxn>
                <a:cxn ang="0">
                  <a:pos x="0" y="193"/>
                </a:cxn>
                <a:cxn ang="0">
                  <a:pos x="11" y="178"/>
                </a:cxn>
                <a:cxn ang="0">
                  <a:pos x="22" y="167"/>
                </a:cxn>
                <a:cxn ang="0">
                  <a:pos x="59" y="152"/>
                </a:cxn>
                <a:cxn ang="0">
                  <a:pos x="107" y="141"/>
                </a:cxn>
                <a:cxn ang="0">
                  <a:pos x="196" y="122"/>
                </a:cxn>
                <a:cxn ang="0">
                  <a:pos x="248" y="104"/>
                </a:cxn>
                <a:cxn ang="0">
                  <a:pos x="263" y="82"/>
                </a:cxn>
                <a:cxn ang="0">
                  <a:pos x="266" y="78"/>
                </a:cxn>
                <a:cxn ang="0">
                  <a:pos x="270" y="63"/>
                </a:cxn>
                <a:cxn ang="0">
                  <a:pos x="266" y="48"/>
                </a:cxn>
                <a:cxn ang="0">
                  <a:pos x="252" y="34"/>
                </a:cxn>
                <a:cxn ang="0">
                  <a:pos x="226" y="15"/>
                </a:cxn>
                <a:cxn ang="0">
                  <a:pos x="170" y="0"/>
                </a:cxn>
                <a:cxn ang="0">
                  <a:pos x="252" y="11"/>
                </a:cxn>
                <a:cxn ang="0">
                  <a:pos x="307" y="22"/>
                </a:cxn>
                <a:cxn ang="0">
                  <a:pos x="337" y="37"/>
                </a:cxn>
                <a:cxn ang="0">
                  <a:pos x="348" y="48"/>
                </a:cxn>
                <a:cxn ang="0">
                  <a:pos x="348" y="56"/>
                </a:cxn>
                <a:cxn ang="0">
                  <a:pos x="348" y="63"/>
                </a:cxn>
                <a:cxn ang="0">
                  <a:pos x="333" y="82"/>
                </a:cxn>
                <a:cxn ang="0">
                  <a:pos x="311" y="96"/>
                </a:cxn>
                <a:cxn ang="0">
                  <a:pos x="281" y="108"/>
                </a:cxn>
                <a:cxn ang="0">
                  <a:pos x="252" y="119"/>
                </a:cxn>
                <a:cxn ang="0">
                  <a:pos x="196" y="133"/>
                </a:cxn>
                <a:cxn ang="0">
                  <a:pos x="170" y="133"/>
                </a:cxn>
                <a:cxn ang="0">
                  <a:pos x="96" y="152"/>
                </a:cxn>
                <a:cxn ang="0">
                  <a:pos x="56" y="174"/>
                </a:cxn>
                <a:cxn ang="0">
                  <a:pos x="41" y="189"/>
                </a:cxn>
                <a:cxn ang="0">
                  <a:pos x="37" y="193"/>
                </a:cxn>
                <a:cxn ang="0">
                  <a:pos x="37" y="211"/>
                </a:cxn>
                <a:cxn ang="0">
                  <a:pos x="52" y="226"/>
                </a:cxn>
                <a:cxn ang="0">
                  <a:pos x="67" y="244"/>
                </a:cxn>
                <a:cxn ang="0">
                  <a:pos x="85" y="259"/>
                </a:cxn>
                <a:cxn ang="0">
                  <a:pos x="137" y="274"/>
                </a:cxn>
                <a:cxn ang="0">
                  <a:pos x="181" y="281"/>
                </a:cxn>
                <a:cxn ang="0">
                  <a:pos x="141" y="281"/>
                </a:cxn>
              </a:cxnLst>
              <a:rect l="0" t="0" r="0" b="0"/>
              <a:pathLst>
                <a:path w="348" h="281">
                  <a:moveTo>
                    <a:pt x="141" y="281"/>
                  </a:moveTo>
                  <a:lnTo>
                    <a:pt x="141" y="278"/>
                  </a:lnTo>
                  <a:lnTo>
                    <a:pt x="107" y="274"/>
                  </a:lnTo>
                  <a:lnTo>
                    <a:pt x="70" y="266"/>
                  </a:lnTo>
                  <a:lnTo>
                    <a:pt x="26" y="248"/>
                  </a:lnTo>
                  <a:lnTo>
                    <a:pt x="11" y="226"/>
                  </a:lnTo>
                  <a:lnTo>
                    <a:pt x="4" y="222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11" y="178"/>
                  </a:lnTo>
                  <a:lnTo>
                    <a:pt x="22" y="167"/>
                  </a:lnTo>
                  <a:lnTo>
                    <a:pt x="59" y="152"/>
                  </a:lnTo>
                  <a:lnTo>
                    <a:pt x="107" y="141"/>
                  </a:lnTo>
                  <a:lnTo>
                    <a:pt x="196" y="122"/>
                  </a:lnTo>
                  <a:lnTo>
                    <a:pt x="248" y="104"/>
                  </a:lnTo>
                  <a:lnTo>
                    <a:pt x="263" y="82"/>
                  </a:lnTo>
                  <a:lnTo>
                    <a:pt x="266" y="78"/>
                  </a:lnTo>
                  <a:lnTo>
                    <a:pt x="270" y="63"/>
                  </a:lnTo>
                  <a:lnTo>
                    <a:pt x="266" y="48"/>
                  </a:lnTo>
                  <a:lnTo>
                    <a:pt x="252" y="34"/>
                  </a:lnTo>
                  <a:lnTo>
                    <a:pt x="226" y="15"/>
                  </a:lnTo>
                  <a:lnTo>
                    <a:pt x="170" y="0"/>
                  </a:lnTo>
                  <a:lnTo>
                    <a:pt x="252" y="11"/>
                  </a:lnTo>
                  <a:lnTo>
                    <a:pt x="307" y="22"/>
                  </a:lnTo>
                  <a:lnTo>
                    <a:pt x="337" y="37"/>
                  </a:lnTo>
                  <a:lnTo>
                    <a:pt x="348" y="48"/>
                  </a:lnTo>
                  <a:lnTo>
                    <a:pt x="348" y="56"/>
                  </a:lnTo>
                  <a:lnTo>
                    <a:pt x="348" y="63"/>
                  </a:lnTo>
                  <a:lnTo>
                    <a:pt x="333" y="82"/>
                  </a:lnTo>
                  <a:lnTo>
                    <a:pt x="311" y="96"/>
                  </a:lnTo>
                  <a:lnTo>
                    <a:pt x="281" y="108"/>
                  </a:lnTo>
                  <a:lnTo>
                    <a:pt x="252" y="119"/>
                  </a:lnTo>
                  <a:lnTo>
                    <a:pt x="196" y="133"/>
                  </a:lnTo>
                  <a:lnTo>
                    <a:pt x="170" y="133"/>
                  </a:lnTo>
                  <a:lnTo>
                    <a:pt x="96" y="152"/>
                  </a:lnTo>
                  <a:lnTo>
                    <a:pt x="56" y="174"/>
                  </a:lnTo>
                  <a:lnTo>
                    <a:pt x="41" y="189"/>
                  </a:lnTo>
                  <a:lnTo>
                    <a:pt x="37" y="193"/>
                  </a:lnTo>
                  <a:lnTo>
                    <a:pt x="37" y="211"/>
                  </a:lnTo>
                  <a:lnTo>
                    <a:pt x="52" y="226"/>
                  </a:lnTo>
                  <a:lnTo>
                    <a:pt x="67" y="244"/>
                  </a:lnTo>
                  <a:lnTo>
                    <a:pt x="85" y="259"/>
                  </a:lnTo>
                  <a:lnTo>
                    <a:pt x="137" y="274"/>
                  </a:lnTo>
                  <a:lnTo>
                    <a:pt x="181" y="281"/>
                  </a:lnTo>
                  <a:lnTo>
                    <a:pt x="141" y="281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9" name="図形 68"/>
            <p:cNvSpPr>
              <a:spLocks/>
            </p:cNvSpPr>
            <p:nvPr/>
          </p:nvSpPr>
          <p:spPr bwMode="auto">
            <a:xfrm>
              <a:off x="1547022" y="5919663"/>
              <a:ext cx="6133" cy="14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0" y="0"/>
                </a:cxn>
              </a:cxnLst>
              <a:rect l="0" t="0" r="0" b="0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0" name="図形 69"/>
            <p:cNvSpPr>
              <a:spLocks/>
            </p:cNvSpPr>
            <p:nvPr/>
          </p:nvSpPr>
          <p:spPr bwMode="auto">
            <a:xfrm>
              <a:off x="1309372" y="5501571"/>
              <a:ext cx="640887" cy="418091"/>
            </a:xfrm>
            <a:custGeom>
              <a:avLst/>
              <a:gdLst/>
              <a:ahLst/>
              <a:cxnLst>
                <a:cxn ang="0">
                  <a:pos x="214" y="296"/>
                </a:cxn>
                <a:cxn ang="0">
                  <a:pos x="170" y="288"/>
                </a:cxn>
                <a:cxn ang="0">
                  <a:pos x="140" y="285"/>
                </a:cxn>
                <a:cxn ang="0">
                  <a:pos x="81" y="273"/>
                </a:cxn>
                <a:cxn ang="0">
                  <a:pos x="52" y="259"/>
                </a:cxn>
                <a:cxn ang="0">
                  <a:pos x="18" y="244"/>
                </a:cxn>
                <a:cxn ang="0">
                  <a:pos x="4" y="225"/>
                </a:cxn>
                <a:cxn ang="0">
                  <a:pos x="0" y="214"/>
                </a:cxn>
                <a:cxn ang="0">
                  <a:pos x="0" y="200"/>
                </a:cxn>
                <a:cxn ang="0">
                  <a:pos x="0" y="196"/>
                </a:cxn>
                <a:cxn ang="0">
                  <a:pos x="18" y="181"/>
                </a:cxn>
                <a:cxn ang="0">
                  <a:pos x="59" y="163"/>
                </a:cxn>
                <a:cxn ang="0">
                  <a:pos x="129" y="144"/>
                </a:cxn>
                <a:cxn ang="0">
                  <a:pos x="159" y="140"/>
                </a:cxn>
                <a:cxn ang="0">
                  <a:pos x="214" y="129"/>
                </a:cxn>
                <a:cxn ang="0">
                  <a:pos x="248" y="118"/>
                </a:cxn>
                <a:cxn ang="0">
                  <a:pos x="277" y="103"/>
                </a:cxn>
                <a:cxn ang="0">
                  <a:pos x="296" y="89"/>
                </a:cxn>
                <a:cxn ang="0">
                  <a:pos x="310" y="70"/>
                </a:cxn>
                <a:cxn ang="0">
                  <a:pos x="310" y="63"/>
                </a:cxn>
                <a:cxn ang="0">
                  <a:pos x="307" y="55"/>
                </a:cxn>
                <a:cxn ang="0">
                  <a:pos x="296" y="41"/>
                </a:cxn>
                <a:cxn ang="0">
                  <a:pos x="266" y="22"/>
                </a:cxn>
                <a:cxn ang="0">
                  <a:pos x="214" y="15"/>
                </a:cxn>
                <a:cxn ang="0">
                  <a:pos x="137" y="4"/>
                </a:cxn>
                <a:cxn ang="0">
                  <a:pos x="266" y="4"/>
                </a:cxn>
                <a:cxn ang="0">
                  <a:pos x="266" y="0"/>
                </a:cxn>
                <a:cxn ang="0">
                  <a:pos x="307" y="4"/>
                </a:cxn>
                <a:cxn ang="0">
                  <a:pos x="355" y="15"/>
                </a:cxn>
                <a:cxn ang="0">
                  <a:pos x="392" y="29"/>
                </a:cxn>
                <a:cxn ang="0">
                  <a:pos x="406" y="44"/>
                </a:cxn>
                <a:cxn ang="0">
                  <a:pos x="418" y="55"/>
                </a:cxn>
                <a:cxn ang="0">
                  <a:pos x="418" y="70"/>
                </a:cxn>
                <a:cxn ang="0">
                  <a:pos x="406" y="85"/>
                </a:cxn>
                <a:cxn ang="0">
                  <a:pos x="395" y="100"/>
                </a:cxn>
                <a:cxn ang="0">
                  <a:pos x="377" y="111"/>
                </a:cxn>
                <a:cxn ang="0">
                  <a:pos x="347" y="115"/>
                </a:cxn>
                <a:cxn ang="0">
                  <a:pos x="266" y="133"/>
                </a:cxn>
                <a:cxn ang="0">
                  <a:pos x="155" y="148"/>
                </a:cxn>
                <a:cxn ang="0">
                  <a:pos x="114" y="159"/>
                </a:cxn>
                <a:cxn ang="0">
                  <a:pos x="81" y="170"/>
                </a:cxn>
                <a:cxn ang="0">
                  <a:pos x="59" y="185"/>
                </a:cxn>
                <a:cxn ang="0">
                  <a:pos x="52" y="196"/>
                </a:cxn>
                <a:cxn ang="0">
                  <a:pos x="44" y="203"/>
                </a:cxn>
                <a:cxn ang="0">
                  <a:pos x="44" y="211"/>
                </a:cxn>
                <a:cxn ang="0">
                  <a:pos x="55" y="233"/>
                </a:cxn>
                <a:cxn ang="0">
                  <a:pos x="74" y="251"/>
                </a:cxn>
                <a:cxn ang="0">
                  <a:pos x="100" y="266"/>
                </a:cxn>
                <a:cxn ang="0">
                  <a:pos x="129" y="273"/>
                </a:cxn>
                <a:cxn ang="0">
                  <a:pos x="192" y="285"/>
                </a:cxn>
                <a:cxn ang="0">
                  <a:pos x="236" y="288"/>
                </a:cxn>
                <a:cxn ang="0">
                  <a:pos x="214" y="296"/>
                </a:cxn>
              </a:cxnLst>
              <a:rect l="0" t="0" r="0" b="0"/>
              <a:pathLst>
                <a:path w="418" h="296">
                  <a:moveTo>
                    <a:pt x="214" y="296"/>
                  </a:moveTo>
                  <a:lnTo>
                    <a:pt x="170" y="288"/>
                  </a:lnTo>
                  <a:lnTo>
                    <a:pt x="140" y="285"/>
                  </a:lnTo>
                  <a:lnTo>
                    <a:pt x="81" y="273"/>
                  </a:lnTo>
                  <a:lnTo>
                    <a:pt x="52" y="259"/>
                  </a:lnTo>
                  <a:lnTo>
                    <a:pt x="18" y="244"/>
                  </a:lnTo>
                  <a:lnTo>
                    <a:pt x="4" y="225"/>
                  </a:lnTo>
                  <a:lnTo>
                    <a:pt x="0" y="214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18" y="181"/>
                  </a:lnTo>
                  <a:lnTo>
                    <a:pt x="59" y="163"/>
                  </a:lnTo>
                  <a:lnTo>
                    <a:pt x="129" y="144"/>
                  </a:lnTo>
                  <a:lnTo>
                    <a:pt x="159" y="140"/>
                  </a:lnTo>
                  <a:lnTo>
                    <a:pt x="214" y="129"/>
                  </a:lnTo>
                  <a:lnTo>
                    <a:pt x="248" y="118"/>
                  </a:lnTo>
                  <a:lnTo>
                    <a:pt x="277" y="103"/>
                  </a:lnTo>
                  <a:lnTo>
                    <a:pt x="296" y="89"/>
                  </a:lnTo>
                  <a:lnTo>
                    <a:pt x="310" y="70"/>
                  </a:lnTo>
                  <a:lnTo>
                    <a:pt x="310" y="63"/>
                  </a:lnTo>
                  <a:lnTo>
                    <a:pt x="307" y="55"/>
                  </a:lnTo>
                  <a:lnTo>
                    <a:pt x="296" y="41"/>
                  </a:lnTo>
                  <a:lnTo>
                    <a:pt x="266" y="22"/>
                  </a:lnTo>
                  <a:lnTo>
                    <a:pt x="214" y="15"/>
                  </a:lnTo>
                  <a:lnTo>
                    <a:pt x="137" y="4"/>
                  </a:lnTo>
                  <a:lnTo>
                    <a:pt x="266" y="4"/>
                  </a:lnTo>
                  <a:lnTo>
                    <a:pt x="266" y="0"/>
                  </a:lnTo>
                  <a:lnTo>
                    <a:pt x="307" y="4"/>
                  </a:lnTo>
                  <a:lnTo>
                    <a:pt x="355" y="15"/>
                  </a:lnTo>
                  <a:lnTo>
                    <a:pt x="392" y="29"/>
                  </a:lnTo>
                  <a:lnTo>
                    <a:pt x="406" y="44"/>
                  </a:lnTo>
                  <a:lnTo>
                    <a:pt x="418" y="55"/>
                  </a:lnTo>
                  <a:lnTo>
                    <a:pt x="418" y="70"/>
                  </a:lnTo>
                  <a:lnTo>
                    <a:pt x="406" y="85"/>
                  </a:lnTo>
                  <a:lnTo>
                    <a:pt x="395" y="100"/>
                  </a:lnTo>
                  <a:lnTo>
                    <a:pt x="377" y="111"/>
                  </a:lnTo>
                  <a:lnTo>
                    <a:pt x="347" y="115"/>
                  </a:lnTo>
                  <a:lnTo>
                    <a:pt x="266" y="133"/>
                  </a:lnTo>
                  <a:lnTo>
                    <a:pt x="155" y="148"/>
                  </a:lnTo>
                  <a:lnTo>
                    <a:pt x="114" y="159"/>
                  </a:lnTo>
                  <a:lnTo>
                    <a:pt x="81" y="170"/>
                  </a:lnTo>
                  <a:lnTo>
                    <a:pt x="59" y="185"/>
                  </a:lnTo>
                  <a:lnTo>
                    <a:pt x="52" y="196"/>
                  </a:lnTo>
                  <a:lnTo>
                    <a:pt x="44" y="203"/>
                  </a:lnTo>
                  <a:lnTo>
                    <a:pt x="44" y="211"/>
                  </a:lnTo>
                  <a:lnTo>
                    <a:pt x="55" y="233"/>
                  </a:lnTo>
                  <a:lnTo>
                    <a:pt x="74" y="251"/>
                  </a:lnTo>
                  <a:lnTo>
                    <a:pt x="100" y="266"/>
                  </a:lnTo>
                  <a:lnTo>
                    <a:pt x="129" y="273"/>
                  </a:lnTo>
                  <a:lnTo>
                    <a:pt x="192" y="285"/>
                  </a:lnTo>
                  <a:lnTo>
                    <a:pt x="236" y="288"/>
                  </a:lnTo>
                  <a:lnTo>
                    <a:pt x="214" y="29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1" name="図形 70"/>
            <p:cNvSpPr>
              <a:spLocks/>
            </p:cNvSpPr>
            <p:nvPr/>
          </p:nvSpPr>
          <p:spPr bwMode="auto">
            <a:xfrm>
              <a:off x="1031859" y="5135742"/>
              <a:ext cx="1143784" cy="772621"/>
            </a:xfrm>
            <a:custGeom>
              <a:avLst/>
              <a:gdLst/>
              <a:ahLst/>
              <a:cxnLst>
                <a:cxn ang="0">
                  <a:pos x="403" y="544"/>
                </a:cxn>
                <a:cxn ang="0">
                  <a:pos x="295" y="529"/>
                </a:cxn>
                <a:cxn ang="0">
                  <a:pos x="240" y="492"/>
                </a:cxn>
                <a:cxn ang="0">
                  <a:pos x="233" y="470"/>
                </a:cxn>
                <a:cxn ang="0">
                  <a:pos x="236" y="455"/>
                </a:cxn>
                <a:cxn ang="0">
                  <a:pos x="266" y="433"/>
                </a:cxn>
                <a:cxn ang="0">
                  <a:pos x="340" y="414"/>
                </a:cxn>
                <a:cxn ang="0">
                  <a:pos x="532" y="377"/>
                </a:cxn>
                <a:cxn ang="0">
                  <a:pos x="576" y="359"/>
                </a:cxn>
                <a:cxn ang="0">
                  <a:pos x="599" y="333"/>
                </a:cxn>
                <a:cxn ang="0">
                  <a:pos x="587" y="300"/>
                </a:cxn>
                <a:cxn ang="0">
                  <a:pos x="532" y="266"/>
                </a:cxn>
                <a:cxn ang="0">
                  <a:pos x="380" y="252"/>
                </a:cxn>
                <a:cxn ang="0">
                  <a:pos x="155" y="222"/>
                </a:cxn>
                <a:cxn ang="0">
                  <a:pos x="81" y="203"/>
                </a:cxn>
                <a:cxn ang="0">
                  <a:pos x="26" y="167"/>
                </a:cxn>
                <a:cxn ang="0">
                  <a:pos x="0" y="118"/>
                </a:cxn>
                <a:cxn ang="0">
                  <a:pos x="11" y="93"/>
                </a:cxn>
                <a:cxn ang="0">
                  <a:pos x="37" y="63"/>
                </a:cxn>
                <a:cxn ang="0">
                  <a:pos x="114" y="37"/>
                </a:cxn>
                <a:cxn ang="0">
                  <a:pos x="225" y="19"/>
                </a:cxn>
                <a:cxn ang="0">
                  <a:pos x="262" y="19"/>
                </a:cxn>
                <a:cxn ang="0">
                  <a:pos x="262" y="33"/>
                </a:cxn>
                <a:cxn ang="0">
                  <a:pos x="177" y="41"/>
                </a:cxn>
                <a:cxn ang="0">
                  <a:pos x="129" y="63"/>
                </a:cxn>
                <a:cxn ang="0">
                  <a:pos x="96" y="89"/>
                </a:cxn>
                <a:cxn ang="0">
                  <a:pos x="85" y="133"/>
                </a:cxn>
                <a:cxn ang="0">
                  <a:pos x="111" y="163"/>
                </a:cxn>
                <a:cxn ang="0">
                  <a:pos x="192" y="192"/>
                </a:cxn>
                <a:cxn ang="0">
                  <a:pos x="303" y="207"/>
                </a:cxn>
                <a:cxn ang="0">
                  <a:pos x="477" y="222"/>
                </a:cxn>
                <a:cxn ang="0">
                  <a:pos x="602" y="229"/>
                </a:cxn>
                <a:cxn ang="0">
                  <a:pos x="695" y="244"/>
                </a:cxn>
                <a:cxn ang="0">
                  <a:pos x="743" y="266"/>
                </a:cxn>
                <a:cxn ang="0">
                  <a:pos x="746" y="292"/>
                </a:cxn>
                <a:cxn ang="0">
                  <a:pos x="732" y="322"/>
                </a:cxn>
                <a:cxn ang="0">
                  <a:pos x="687" y="348"/>
                </a:cxn>
                <a:cxn ang="0">
                  <a:pos x="602" y="370"/>
                </a:cxn>
                <a:cxn ang="0">
                  <a:pos x="521" y="388"/>
                </a:cxn>
                <a:cxn ang="0">
                  <a:pos x="488" y="399"/>
                </a:cxn>
                <a:cxn ang="0">
                  <a:pos x="395" y="414"/>
                </a:cxn>
                <a:cxn ang="0">
                  <a:pos x="325" y="429"/>
                </a:cxn>
                <a:cxn ang="0">
                  <a:pos x="266" y="462"/>
                </a:cxn>
                <a:cxn ang="0">
                  <a:pos x="262" y="484"/>
                </a:cxn>
                <a:cxn ang="0">
                  <a:pos x="281" y="503"/>
                </a:cxn>
                <a:cxn ang="0">
                  <a:pos x="351" y="532"/>
                </a:cxn>
                <a:cxn ang="0">
                  <a:pos x="447" y="544"/>
                </a:cxn>
              </a:cxnLst>
              <a:rect l="0" t="0" r="0" b="0"/>
              <a:pathLst>
                <a:path w="746" h="547">
                  <a:moveTo>
                    <a:pt x="432" y="547"/>
                  </a:moveTo>
                  <a:lnTo>
                    <a:pt x="403" y="544"/>
                  </a:lnTo>
                  <a:lnTo>
                    <a:pt x="336" y="532"/>
                  </a:lnTo>
                  <a:lnTo>
                    <a:pt x="295" y="529"/>
                  </a:lnTo>
                  <a:lnTo>
                    <a:pt x="266" y="514"/>
                  </a:lnTo>
                  <a:lnTo>
                    <a:pt x="240" y="492"/>
                  </a:lnTo>
                  <a:lnTo>
                    <a:pt x="236" y="484"/>
                  </a:lnTo>
                  <a:lnTo>
                    <a:pt x="233" y="470"/>
                  </a:lnTo>
                  <a:lnTo>
                    <a:pt x="233" y="462"/>
                  </a:lnTo>
                  <a:lnTo>
                    <a:pt x="236" y="455"/>
                  </a:lnTo>
                  <a:lnTo>
                    <a:pt x="247" y="444"/>
                  </a:lnTo>
                  <a:lnTo>
                    <a:pt x="266" y="433"/>
                  </a:lnTo>
                  <a:lnTo>
                    <a:pt x="295" y="422"/>
                  </a:lnTo>
                  <a:lnTo>
                    <a:pt x="340" y="414"/>
                  </a:lnTo>
                  <a:lnTo>
                    <a:pt x="451" y="399"/>
                  </a:lnTo>
                  <a:lnTo>
                    <a:pt x="532" y="377"/>
                  </a:lnTo>
                  <a:lnTo>
                    <a:pt x="562" y="370"/>
                  </a:lnTo>
                  <a:lnTo>
                    <a:pt x="576" y="359"/>
                  </a:lnTo>
                  <a:lnTo>
                    <a:pt x="591" y="344"/>
                  </a:lnTo>
                  <a:lnTo>
                    <a:pt x="599" y="333"/>
                  </a:lnTo>
                  <a:lnTo>
                    <a:pt x="602" y="314"/>
                  </a:lnTo>
                  <a:lnTo>
                    <a:pt x="587" y="300"/>
                  </a:lnTo>
                  <a:lnTo>
                    <a:pt x="569" y="281"/>
                  </a:lnTo>
                  <a:lnTo>
                    <a:pt x="532" y="266"/>
                  </a:lnTo>
                  <a:lnTo>
                    <a:pt x="488" y="259"/>
                  </a:lnTo>
                  <a:lnTo>
                    <a:pt x="380" y="252"/>
                  </a:lnTo>
                  <a:lnTo>
                    <a:pt x="270" y="237"/>
                  </a:lnTo>
                  <a:lnTo>
                    <a:pt x="155" y="222"/>
                  </a:lnTo>
                  <a:lnTo>
                    <a:pt x="129" y="218"/>
                  </a:lnTo>
                  <a:lnTo>
                    <a:pt x="81" y="203"/>
                  </a:lnTo>
                  <a:lnTo>
                    <a:pt x="52" y="189"/>
                  </a:lnTo>
                  <a:lnTo>
                    <a:pt x="26" y="167"/>
                  </a:lnTo>
                  <a:lnTo>
                    <a:pt x="15" y="148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11" y="93"/>
                  </a:lnTo>
                  <a:lnTo>
                    <a:pt x="15" y="78"/>
                  </a:lnTo>
                  <a:lnTo>
                    <a:pt x="37" y="63"/>
                  </a:lnTo>
                  <a:lnTo>
                    <a:pt x="70" y="48"/>
                  </a:lnTo>
                  <a:lnTo>
                    <a:pt x="114" y="37"/>
                  </a:lnTo>
                  <a:lnTo>
                    <a:pt x="170" y="26"/>
                  </a:lnTo>
                  <a:lnTo>
                    <a:pt x="225" y="19"/>
                  </a:lnTo>
                  <a:lnTo>
                    <a:pt x="277" y="0"/>
                  </a:lnTo>
                  <a:lnTo>
                    <a:pt x="262" y="19"/>
                  </a:lnTo>
                  <a:lnTo>
                    <a:pt x="262" y="26"/>
                  </a:lnTo>
                  <a:lnTo>
                    <a:pt x="262" y="33"/>
                  </a:lnTo>
                  <a:lnTo>
                    <a:pt x="210" y="37"/>
                  </a:lnTo>
                  <a:lnTo>
                    <a:pt x="177" y="41"/>
                  </a:lnTo>
                  <a:lnTo>
                    <a:pt x="151" y="52"/>
                  </a:lnTo>
                  <a:lnTo>
                    <a:pt x="129" y="63"/>
                  </a:lnTo>
                  <a:lnTo>
                    <a:pt x="107" y="78"/>
                  </a:lnTo>
                  <a:lnTo>
                    <a:pt x="96" y="89"/>
                  </a:lnTo>
                  <a:lnTo>
                    <a:pt x="81" y="111"/>
                  </a:lnTo>
                  <a:lnTo>
                    <a:pt x="85" y="133"/>
                  </a:lnTo>
                  <a:lnTo>
                    <a:pt x="96" y="148"/>
                  </a:lnTo>
                  <a:lnTo>
                    <a:pt x="111" y="163"/>
                  </a:lnTo>
                  <a:lnTo>
                    <a:pt x="155" y="178"/>
                  </a:lnTo>
                  <a:lnTo>
                    <a:pt x="192" y="192"/>
                  </a:lnTo>
                  <a:lnTo>
                    <a:pt x="210" y="192"/>
                  </a:lnTo>
                  <a:lnTo>
                    <a:pt x="303" y="207"/>
                  </a:lnTo>
                  <a:lnTo>
                    <a:pt x="388" y="218"/>
                  </a:lnTo>
                  <a:lnTo>
                    <a:pt x="477" y="222"/>
                  </a:lnTo>
                  <a:lnTo>
                    <a:pt x="517" y="222"/>
                  </a:lnTo>
                  <a:lnTo>
                    <a:pt x="602" y="229"/>
                  </a:lnTo>
                  <a:lnTo>
                    <a:pt x="647" y="233"/>
                  </a:lnTo>
                  <a:lnTo>
                    <a:pt x="695" y="244"/>
                  </a:lnTo>
                  <a:lnTo>
                    <a:pt x="724" y="252"/>
                  </a:lnTo>
                  <a:lnTo>
                    <a:pt x="743" y="266"/>
                  </a:lnTo>
                  <a:lnTo>
                    <a:pt x="746" y="281"/>
                  </a:lnTo>
                  <a:lnTo>
                    <a:pt x="746" y="292"/>
                  </a:lnTo>
                  <a:lnTo>
                    <a:pt x="746" y="307"/>
                  </a:lnTo>
                  <a:lnTo>
                    <a:pt x="732" y="322"/>
                  </a:lnTo>
                  <a:lnTo>
                    <a:pt x="713" y="337"/>
                  </a:lnTo>
                  <a:lnTo>
                    <a:pt x="687" y="348"/>
                  </a:lnTo>
                  <a:lnTo>
                    <a:pt x="647" y="359"/>
                  </a:lnTo>
                  <a:lnTo>
                    <a:pt x="602" y="370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14" y="392"/>
                  </a:lnTo>
                  <a:lnTo>
                    <a:pt x="488" y="399"/>
                  </a:lnTo>
                  <a:lnTo>
                    <a:pt x="447" y="407"/>
                  </a:lnTo>
                  <a:lnTo>
                    <a:pt x="395" y="414"/>
                  </a:lnTo>
                  <a:lnTo>
                    <a:pt x="358" y="418"/>
                  </a:lnTo>
                  <a:lnTo>
                    <a:pt x="325" y="429"/>
                  </a:lnTo>
                  <a:lnTo>
                    <a:pt x="284" y="447"/>
                  </a:lnTo>
                  <a:lnTo>
                    <a:pt x="266" y="462"/>
                  </a:lnTo>
                  <a:lnTo>
                    <a:pt x="262" y="470"/>
                  </a:lnTo>
                  <a:lnTo>
                    <a:pt x="262" y="484"/>
                  </a:lnTo>
                  <a:lnTo>
                    <a:pt x="266" y="492"/>
                  </a:lnTo>
                  <a:lnTo>
                    <a:pt x="281" y="503"/>
                  </a:lnTo>
                  <a:lnTo>
                    <a:pt x="303" y="514"/>
                  </a:lnTo>
                  <a:lnTo>
                    <a:pt x="351" y="532"/>
                  </a:lnTo>
                  <a:lnTo>
                    <a:pt x="403" y="540"/>
                  </a:lnTo>
                  <a:lnTo>
                    <a:pt x="447" y="544"/>
                  </a:lnTo>
                  <a:lnTo>
                    <a:pt x="432" y="54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2" name="図形 71"/>
            <p:cNvSpPr>
              <a:spLocks/>
            </p:cNvSpPr>
            <p:nvPr/>
          </p:nvSpPr>
          <p:spPr bwMode="auto">
            <a:xfrm>
              <a:off x="1870532" y="5459197"/>
              <a:ext cx="430836" cy="220345"/>
            </a:xfrm>
            <a:custGeom>
              <a:avLst/>
              <a:gdLst/>
              <a:ahLst/>
              <a:cxnLst>
                <a:cxn ang="0">
                  <a:pos x="277" y="45"/>
                </a:cxn>
                <a:cxn ang="0">
                  <a:pos x="281" y="52"/>
                </a:cxn>
                <a:cxn ang="0">
                  <a:pos x="281" y="63"/>
                </a:cxn>
                <a:cxn ang="0">
                  <a:pos x="281" y="74"/>
                </a:cxn>
                <a:cxn ang="0">
                  <a:pos x="262" y="93"/>
                </a:cxn>
                <a:cxn ang="0">
                  <a:pos x="236" y="108"/>
                </a:cxn>
                <a:cxn ang="0">
                  <a:pos x="181" y="133"/>
                </a:cxn>
                <a:cxn ang="0">
                  <a:pos x="140" y="145"/>
                </a:cxn>
                <a:cxn ang="0">
                  <a:pos x="122" y="145"/>
                </a:cxn>
                <a:cxn ang="0">
                  <a:pos x="122" y="148"/>
                </a:cxn>
                <a:cxn ang="0">
                  <a:pos x="77" y="148"/>
                </a:cxn>
                <a:cxn ang="0">
                  <a:pos x="0" y="156"/>
                </a:cxn>
                <a:cxn ang="0">
                  <a:pos x="59" y="141"/>
                </a:cxn>
                <a:cxn ang="0">
                  <a:pos x="100" y="133"/>
                </a:cxn>
                <a:cxn ang="0">
                  <a:pos x="140" y="122"/>
                </a:cxn>
                <a:cxn ang="0">
                  <a:pos x="170" y="108"/>
                </a:cxn>
                <a:cxn ang="0">
                  <a:pos x="192" y="100"/>
                </a:cxn>
                <a:cxn ang="0">
                  <a:pos x="199" y="78"/>
                </a:cxn>
                <a:cxn ang="0">
                  <a:pos x="207" y="63"/>
                </a:cxn>
                <a:cxn ang="0">
                  <a:pos x="207" y="52"/>
                </a:cxn>
                <a:cxn ang="0">
                  <a:pos x="199" y="37"/>
                </a:cxn>
                <a:cxn ang="0">
                  <a:pos x="185" y="23"/>
                </a:cxn>
                <a:cxn ang="0">
                  <a:pos x="155" y="15"/>
                </a:cxn>
                <a:cxn ang="0">
                  <a:pos x="81" y="0"/>
                </a:cxn>
                <a:cxn ang="0">
                  <a:pos x="155" y="0"/>
                </a:cxn>
                <a:cxn ang="0">
                  <a:pos x="207" y="8"/>
                </a:cxn>
                <a:cxn ang="0">
                  <a:pos x="240" y="19"/>
                </a:cxn>
                <a:cxn ang="0">
                  <a:pos x="266" y="30"/>
                </a:cxn>
                <a:cxn ang="0">
                  <a:pos x="277" y="45"/>
                </a:cxn>
              </a:cxnLst>
              <a:rect l="0" t="0" r="0" b="0"/>
              <a:pathLst>
                <a:path w="281" h="156">
                  <a:moveTo>
                    <a:pt x="277" y="45"/>
                  </a:moveTo>
                  <a:lnTo>
                    <a:pt x="281" y="52"/>
                  </a:lnTo>
                  <a:lnTo>
                    <a:pt x="281" y="63"/>
                  </a:lnTo>
                  <a:lnTo>
                    <a:pt x="281" y="74"/>
                  </a:lnTo>
                  <a:lnTo>
                    <a:pt x="262" y="93"/>
                  </a:lnTo>
                  <a:lnTo>
                    <a:pt x="236" y="108"/>
                  </a:lnTo>
                  <a:lnTo>
                    <a:pt x="181" y="133"/>
                  </a:lnTo>
                  <a:lnTo>
                    <a:pt x="140" y="145"/>
                  </a:lnTo>
                  <a:lnTo>
                    <a:pt x="122" y="145"/>
                  </a:lnTo>
                  <a:lnTo>
                    <a:pt x="122" y="148"/>
                  </a:lnTo>
                  <a:lnTo>
                    <a:pt x="77" y="148"/>
                  </a:lnTo>
                  <a:lnTo>
                    <a:pt x="0" y="156"/>
                  </a:lnTo>
                  <a:lnTo>
                    <a:pt x="59" y="141"/>
                  </a:lnTo>
                  <a:lnTo>
                    <a:pt x="100" y="133"/>
                  </a:lnTo>
                  <a:lnTo>
                    <a:pt x="140" y="122"/>
                  </a:lnTo>
                  <a:lnTo>
                    <a:pt x="170" y="108"/>
                  </a:lnTo>
                  <a:lnTo>
                    <a:pt x="192" y="100"/>
                  </a:lnTo>
                  <a:lnTo>
                    <a:pt x="199" y="78"/>
                  </a:lnTo>
                  <a:lnTo>
                    <a:pt x="207" y="63"/>
                  </a:lnTo>
                  <a:lnTo>
                    <a:pt x="207" y="52"/>
                  </a:lnTo>
                  <a:lnTo>
                    <a:pt x="199" y="37"/>
                  </a:lnTo>
                  <a:lnTo>
                    <a:pt x="185" y="23"/>
                  </a:lnTo>
                  <a:lnTo>
                    <a:pt x="155" y="15"/>
                  </a:lnTo>
                  <a:lnTo>
                    <a:pt x="81" y="0"/>
                  </a:lnTo>
                  <a:lnTo>
                    <a:pt x="155" y="0"/>
                  </a:lnTo>
                  <a:lnTo>
                    <a:pt x="207" y="8"/>
                  </a:lnTo>
                  <a:lnTo>
                    <a:pt x="240" y="19"/>
                  </a:lnTo>
                  <a:lnTo>
                    <a:pt x="266" y="30"/>
                  </a:lnTo>
                  <a:lnTo>
                    <a:pt x="277" y="4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3" name="図形 72"/>
            <p:cNvSpPr>
              <a:spLocks/>
            </p:cNvSpPr>
            <p:nvPr/>
          </p:nvSpPr>
          <p:spPr bwMode="auto">
            <a:xfrm>
              <a:off x="2080583" y="5470497"/>
              <a:ext cx="288246" cy="197746"/>
            </a:xfrm>
            <a:custGeom>
              <a:avLst/>
              <a:gdLst/>
              <a:ahLst/>
              <a:cxnLst>
                <a:cxn ang="0">
                  <a:pos x="144" y="37"/>
                </a:cxn>
                <a:cxn ang="0">
                  <a:pos x="125" y="15"/>
                </a:cxn>
                <a:cxn ang="0">
                  <a:pos x="85" y="0"/>
                </a:cxn>
                <a:cxn ang="0">
                  <a:pos x="118" y="7"/>
                </a:cxn>
                <a:cxn ang="0">
                  <a:pos x="151" y="15"/>
                </a:cxn>
                <a:cxn ang="0">
                  <a:pos x="170" y="26"/>
                </a:cxn>
                <a:cxn ang="0">
                  <a:pos x="184" y="37"/>
                </a:cxn>
                <a:cxn ang="0">
                  <a:pos x="188" y="51"/>
                </a:cxn>
                <a:cxn ang="0">
                  <a:pos x="184" y="63"/>
                </a:cxn>
                <a:cxn ang="0">
                  <a:pos x="181" y="70"/>
                </a:cxn>
                <a:cxn ang="0">
                  <a:pos x="159" y="92"/>
                </a:cxn>
                <a:cxn ang="0">
                  <a:pos x="133" y="111"/>
                </a:cxn>
                <a:cxn ang="0">
                  <a:pos x="110" y="125"/>
                </a:cxn>
                <a:cxn ang="0">
                  <a:pos x="74" y="133"/>
                </a:cxn>
                <a:cxn ang="0">
                  <a:pos x="0" y="140"/>
                </a:cxn>
                <a:cxn ang="0">
                  <a:pos x="29" y="133"/>
                </a:cxn>
                <a:cxn ang="0">
                  <a:pos x="70" y="122"/>
                </a:cxn>
                <a:cxn ang="0">
                  <a:pos x="110" y="100"/>
                </a:cxn>
                <a:cxn ang="0">
                  <a:pos x="129" y="85"/>
                </a:cxn>
                <a:cxn ang="0">
                  <a:pos x="144" y="66"/>
                </a:cxn>
                <a:cxn ang="0">
                  <a:pos x="151" y="55"/>
                </a:cxn>
                <a:cxn ang="0">
                  <a:pos x="151" y="44"/>
                </a:cxn>
                <a:cxn ang="0">
                  <a:pos x="144" y="37"/>
                </a:cxn>
              </a:cxnLst>
              <a:rect l="0" t="0" r="0" b="0"/>
              <a:pathLst>
                <a:path w="188" h="140">
                  <a:moveTo>
                    <a:pt x="144" y="37"/>
                  </a:moveTo>
                  <a:lnTo>
                    <a:pt x="125" y="15"/>
                  </a:lnTo>
                  <a:lnTo>
                    <a:pt x="85" y="0"/>
                  </a:lnTo>
                  <a:lnTo>
                    <a:pt x="118" y="7"/>
                  </a:lnTo>
                  <a:lnTo>
                    <a:pt x="151" y="15"/>
                  </a:lnTo>
                  <a:lnTo>
                    <a:pt x="170" y="26"/>
                  </a:lnTo>
                  <a:lnTo>
                    <a:pt x="184" y="37"/>
                  </a:lnTo>
                  <a:lnTo>
                    <a:pt x="188" y="51"/>
                  </a:lnTo>
                  <a:lnTo>
                    <a:pt x="184" y="63"/>
                  </a:lnTo>
                  <a:lnTo>
                    <a:pt x="181" y="70"/>
                  </a:lnTo>
                  <a:lnTo>
                    <a:pt x="159" y="92"/>
                  </a:lnTo>
                  <a:lnTo>
                    <a:pt x="133" y="111"/>
                  </a:lnTo>
                  <a:lnTo>
                    <a:pt x="110" y="125"/>
                  </a:lnTo>
                  <a:lnTo>
                    <a:pt x="74" y="133"/>
                  </a:lnTo>
                  <a:lnTo>
                    <a:pt x="0" y="140"/>
                  </a:lnTo>
                  <a:lnTo>
                    <a:pt x="29" y="133"/>
                  </a:lnTo>
                  <a:lnTo>
                    <a:pt x="70" y="122"/>
                  </a:lnTo>
                  <a:lnTo>
                    <a:pt x="110" y="100"/>
                  </a:lnTo>
                  <a:lnTo>
                    <a:pt x="129" y="85"/>
                  </a:lnTo>
                  <a:lnTo>
                    <a:pt x="144" y="66"/>
                  </a:lnTo>
                  <a:lnTo>
                    <a:pt x="151" y="55"/>
                  </a:lnTo>
                  <a:lnTo>
                    <a:pt x="151" y="44"/>
                  </a:lnTo>
                  <a:lnTo>
                    <a:pt x="144" y="37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4" name="図形 73"/>
            <p:cNvSpPr>
              <a:spLocks/>
            </p:cNvSpPr>
            <p:nvPr/>
          </p:nvSpPr>
          <p:spPr bwMode="auto">
            <a:xfrm>
              <a:off x="1439696" y="5704967"/>
              <a:ext cx="470699" cy="199158"/>
            </a:xfrm>
            <a:custGeom>
              <a:avLst/>
              <a:gdLst/>
              <a:ahLst/>
              <a:cxnLst>
                <a:cxn ang="0">
                  <a:pos x="214" y="141"/>
                </a:cxn>
                <a:cxn ang="0">
                  <a:pos x="214" y="137"/>
                </a:cxn>
                <a:cxn ang="0">
                  <a:pos x="196" y="141"/>
                </a:cxn>
                <a:cxn ang="0">
                  <a:pos x="163" y="137"/>
                </a:cxn>
                <a:cxn ang="0">
                  <a:pos x="100" y="129"/>
                </a:cxn>
                <a:cxn ang="0">
                  <a:pos x="41" y="111"/>
                </a:cxn>
                <a:cxn ang="0">
                  <a:pos x="18" y="100"/>
                </a:cxn>
                <a:cxn ang="0">
                  <a:pos x="4" y="85"/>
                </a:cxn>
                <a:cxn ang="0">
                  <a:pos x="0" y="74"/>
                </a:cxn>
                <a:cxn ang="0">
                  <a:pos x="0" y="70"/>
                </a:cxn>
                <a:cxn ang="0">
                  <a:pos x="4" y="59"/>
                </a:cxn>
                <a:cxn ang="0">
                  <a:pos x="26" y="44"/>
                </a:cxn>
                <a:cxn ang="0">
                  <a:pos x="66" y="30"/>
                </a:cxn>
                <a:cxn ang="0">
                  <a:pos x="129" y="15"/>
                </a:cxn>
                <a:cxn ang="0">
                  <a:pos x="225" y="0"/>
                </a:cxn>
                <a:cxn ang="0">
                  <a:pos x="200" y="15"/>
                </a:cxn>
                <a:cxn ang="0">
                  <a:pos x="181" y="26"/>
                </a:cxn>
                <a:cxn ang="0">
                  <a:pos x="166" y="44"/>
                </a:cxn>
                <a:cxn ang="0">
                  <a:pos x="166" y="59"/>
                </a:cxn>
                <a:cxn ang="0">
                  <a:pos x="166" y="81"/>
                </a:cxn>
                <a:cxn ang="0">
                  <a:pos x="177" y="89"/>
                </a:cxn>
                <a:cxn ang="0">
                  <a:pos x="192" y="100"/>
                </a:cxn>
                <a:cxn ang="0">
                  <a:pos x="225" y="115"/>
                </a:cxn>
                <a:cxn ang="0">
                  <a:pos x="270" y="129"/>
                </a:cxn>
                <a:cxn ang="0">
                  <a:pos x="307" y="129"/>
                </a:cxn>
                <a:cxn ang="0">
                  <a:pos x="270" y="129"/>
                </a:cxn>
                <a:cxn ang="0">
                  <a:pos x="214" y="141"/>
                </a:cxn>
              </a:cxnLst>
              <a:rect l="0" t="0" r="0" b="0"/>
              <a:pathLst>
                <a:path w="307" h="141">
                  <a:moveTo>
                    <a:pt x="214" y="141"/>
                  </a:moveTo>
                  <a:lnTo>
                    <a:pt x="214" y="137"/>
                  </a:lnTo>
                  <a:lnTo>
                    <a:pt x="196" y="141"/>
                  </a:lnTo>
                  <a:lnTo>
                    <a:pt x="163" y="137"/>
                  </a:lnTo>
                  <a:lnTo>
                    <a:pt x="100" y="129"/>
                  </a:lnTo>
                  <a:lnTo>
                    <a:pt x="41" y="111"/>
                  </a:lnTo>
                  <a:lnTo>
                    <a:pt x="18" y="100"/>
                  </a:lnTo>
                  <a:lnTo>
                    <a:pt x="4" y="85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4" y="59"/>
                  </a:lnTo>
                  <a:lnTo>
                    <a:pt x="26" y="44"/>
                  </a:lnTo>
                  <a:lnTo>
                    <a:pt x="66" y="30"/>
                  </a:lnTo>
                  <a:lnTo>
                    <a:pt x="129" y="15"/>
                  </a:lnTo>
                  <a:lnTo>
                    <a:pt x="225" y="0"/>
                  </a:lnTo>
                  <a:lnTo>
                    <a:pt x="200" y="15"/>
                  </a:lnTo>
                  <a:lnTo>
                    <a:pt x="181" y="26"/>
                  </a:lnTo>
                  <a:lnTo>
                    <a:pt x="166" y="44"/>
                  </a:lnTo>
                  <a:lnTo>
                    <a:pt x="166" y="59"/>
                  </a:lnTo>
                  <a:lnTo>
                    <a:pt x="166" y="81"/>
                  </a:lnTo>
                  <a:lnTo>
                    <a:pt x="177" y="89"/>
                  </a:lnTo>
                  <a:lnTo>
                    <a:pt x="192" y="100"/>
                  </a:lnTo>
                  <a:lnTo>
                    <a:pt x="225" y="115"/>
                  </a:lnTo>
                  <a:lnTo>
                    <a:pt x="270" y="129"/>
                  </a:lnTo>
                  <a:lnTo>
                    <a:pt x="307" y="129"/>
                  </a:lnTo>
                  <a:lnTo>
                    <a:pt x="270" y="129"/>
                  </a:lnTo>
                  <a:lnTo>
                    <a:pt x="214" y="141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5" name="図形 74"/>
            <p:cNvSpPr>
              <a:spLocks/>
            </p:cNvSpPr>
            <p:nvPr/>
          </p:nvSpPr>
          <p:spPr bwMode="auto">
            <a:xfrm>
              <a:off x="1694211" y="5443660"/>
              <a:ext cx="754346" cy="443516"/>
            </a:xfrm>
            <a:custGeom>
              <a:avLst/>
              <a:gdLst/>
              <a:ahLst/>
              <a:cxnLst>
                <a:cxn ang="0">
                  <a:pos x="159" y="314"/>
                </a:cxn>
                <a:cxn ang="0">
                  <a:pos x="130" y="314"/>
                </a:cxn>
                <a:cxn ang="0">
                  <a:pos x="82" y="307"/>
                </a:cxn>
                <a:cxn ang="0">
                  <a:pos x="34" y="285"/>
                </a:cxn>
                <a:cxn ang="0">
                  <a:pos x="19" y="274"/>
                </a:cxn>
                <a:cxn ang="0">
                  <a:pos x="4" y="259"/>
                </a:cxn>
                <a:cxn ang="0">
                  <a:pos x="0" y="244"/>
                </a:cxn>
                <a:cxn ang="0">
                  <a:pos x="4" y="229"/>
                </a:cxn>
                <a:cxn ang="0">
                  <a:pos x="15" y="222"/>
                </a:cxn>
                <a:cxn ang="0">
                  <a:pos x="41" y="200"/>
                </a:cxn>
                <a:cxn ang="0">
                  <a:pos x="67" y="185"/>
                </a:cxn>
                <a:cxn ang="0">
                  <a:pos x="100" y="174"/>
                </a:cxn>
                <a:cxn ang="0">
                  <a:pos x="141" y="167"/>
                </a:cxn>
                <a:cxn ang="0">
                  <a:pos x="192" y="159"/>
                </a:cxn>
                <a:cxn ang="0">
                  <a:pos x="270" y="159"/>
                </a:cxn>
                <a:cxn ang="0">
                  <a:pos x="337" y="156"/>
                </a:cxn>
                <a:cxn ang="0">
                  <a:pos x="366" y="144"/>
                </a:cxn>
                <a:cxn ang="0">
                  <a:pos x="385" y="133"/>
                </a:cxn>
                <a:cxn ang="0">
                  <a:pos x="418" y="115"/>
                </a:cxn>
                <a:cxn ang="0">
                  <a:pos x="436" y="96"/>
                </a:cxn>
                <a:cxn ang="0">
                  <a:pos x="440" y="82"/>
                </a:cxn>
                <a:cxn ang="0">
                  <a:pos x="440" y="70"/>
                </a:cxn>
                <a:cxn ang="0">
                  <a:pos x="436" y="56"/>
                </a:cxn>
                <a:cxn ang="0">
                  <a:pos x="422" y="41"/>
                </a:cxn>
                <a:cxn ang="0">
                  <a:pos x="403" y="30"/>
                </a:cxn>
                <a:cxn ang="0">
                  <a:pos x="370" y="19"/>
                </a:cxn>
                <a:cxn ang="0">
                  <a:pos x="307" y="11"/>
                </a:cxn>
                <a:cxn ang="0">
                  <a:pos x="244" y="11"/>
                </a:cxn>
                <a:cxn ang="0">
                  <a:pos x="181" y="11"/>
                </a:cxn>
                <a:cxn ang="0">
                  <a:pos x="89" y="0"/>
                </a:cxn>
                <a:cxn ang="0">
                  <a:pos x="181" y="4"/>
                </a:cxn>
                <a:cxn ang="0">
                  <a:pos x="255" y="4"/>
                </a:cxn>
                <a:cxn ang="0">
                  <a:pos x="333" y="11"/>
                </a:cxn>
                <a:cxn ang="0">
                  <a:pos x="392" y="19"/>
                </a:cxn>
                <a:cxn ang="0">
                  <a:pos x="436" y="30"/>
                </a:cxn>
                <a:cxn ang="0">
                  <a:pos x="462" y="48"/>
                </a:cxn>
                <a:cxn ang="0">
                  <a:pos x="481" y="63"/>
                </a:cxn>
                <a:cxn ang="0">
                  <a:pos x="492" y="85"/>
                </a:cxn>
                <a:cxn ang="0">
                  <a:pos x="492" y="96"/>
                </a:cxn>
                <a:cxn ang="0">
                  <a:pos x="492" y="111"/>
                </a:cxn>
                <a:cxn ang="0">
                  <a:pos x="477" y="130"/>
                </a:cxn>
                <a:cxn ang="0">
                  <a:pos x="448" y="144"/>
                </a:cxn>
                <a:cxn ang="0">
                  <a:pos x="407" y="156"/>
                </a:cxn>
                <a:cxn ang="0">
                  <a:pos x="366" y="167"/>
                </a:cxn>
                <a:cxn ang="0">
                  <a:pos x="296" y="170"/>
                </a:cxn>
                <a:cxn ang="0">
                  <a:pos x="263" y="170"/>
                </a:cxn>
                <a:cxn ang="0">
                  <a:pos x="200" y="174"/>
                </a:cxn>
                <a:cxn ang="0">
                  <a:pos x="152" y="181"/>
                </a:cxn>
                <a:cxn ang="0">
                  <a:pos x="115" y="189"/>
                </a:cxn>
                <a:cxn ang="0">
                  <a:pos x="89" y="200"/>
                </a:cxn>
                <a:cxn ang="0">
                  <a:pos x="74" y="211"/>
                </a:cxn>
                <a:cxn ang="0">
                  <a:pos x="67" y="222"/>
                </a:cxn>
                <a:cxn ang="0">
                  <a:pos x="59" y="229"/>
                </a:cxn>
                <a:cxn ang="0">
                  <a:pos x="56" y="244"/>
                </a:cxn>
                <a:cxn ang="0">
                  <a:pos x="56" y="255"/>
                </a:cxn>
                <a:cxn ang="0">
                  <a:pos x="67" y="270"/>
                </a:cxn>
                <a:cxn ang="0">
                  <a:pos x="74" y="281"/>
                </a:cxn>
                <a:cxn ang="0">
                  <a:pos x="111" y="296"/>
                </a:cxn>
                <a:cxn ang="0">
                  <a:pos x="181" y="314"/>
                </a:cxn>
                <a:cxn ang="0">
                  <a:pos x="159" y="314"/>
                </a:cxn>
              </a:cxnLst>
              <a:rect l="0" t="0" r="0" b="0"/>
              <a:pathLst>
                <a:path w="492" h="314">
                  <a:moveTo>
                    <a:pt x="159" y="314"/>
                  </a:moveTo>
                  <a:lnTo>
                    <a:pt x="130" y="314"/>
                  </a:lnTo>
                  <a:lnTo>
                    <a:pt x="82" y="307"/>
                  </a:lnTo>
                  <a:lnTo>
                    <a:pt x="34" y="285"/>
                  </a:lnTo>
                  <a:lnTo>
                    <a:pt x="19" y="274"/>
                  </a:lnTo>
                  <a:lnTo>
                    <a:pt x="4" y="259"/>
                  </a:lnTo>
                  <a:lnTo>
                    <a:pt x="0" y="244"/>
                  </a:lnTo>
                  <a:lnTo>
                    <a:pt x="4" y="229"/>
                  </a:lnTo>
                  <a:lnTo>
                    <a:pt x="15" y="222"/>
                  </a:lnTo>
                  <a:lnTo>
                    <a:pt x="41" y="200"/>
                  </a:lnTo>
                  <a:lnTo>
                    <a:pt x="67" y="185"/>
                  </a:lnTo>
                  <a:lnTo>
                    <a:pt x="100" y="174"/>
                  </a:lnTo>
                  <a:lnTo>
                    <a:pt x="141" y="167"/>
                  </a:lnTo>
                  <a:lnTo>
                    <a:pt x="192" y="159"/>
                  </a:lnTo>
                  <a:lnTo>
                    <a:pt x="270" y="159"/>
                  </a:lnTo>
                  <a:lnTo>
                    <a:pt x="337" y="156"/>
                  </a:lnTo>
                  <a:lnTo>
                    <a:pt x="366" y="144"/>
                  </a:lnTo>
                  <a:lnTo>
                    <a:pt x="385" y="133"/>
                  </a:lnTo>
                  <a:lnTo>
                    <a:pt x="418" y="115"/>
                  </a:lnTo>
                  <a:lnTo>
                    <a:pt x="436" y="96"/>
                  </a:lnTo>
                  <a:lnTo>
                    <a:pt x="440" y="82"/>
                  </a:lnTo>
                  <a:lnTo>
                    <a:pt x="440" y="70"/>
                  </a:lnTo>
                  <a:lnTo>
                    <a:pt x="436" y="56"/>
                  </a:lnTo>
                  <a:lnTo>
                    <a:pt x="422" y="41"/>
                  </a:lnTo>
                  <a:lnTo>
                    <a:pt x="403" y="30"/>
                  </a:lnTo>
                  <a:lnTo>
                    <a:pt x="370" y="19"/>
                  </a:lnTo>
                  <a:lnTo>
                    <a:pt x="307" y="11"/>
                  </a:lnTo>
                  <a:lnTo>
                    <a:pt x="244" y="11"/>
                  </a:lnTo>
                  <a:lnTo>
                    <a:pt x="181" y="11"/>
                  </a:lnTo>
                  <a:lnTo>
                    <a:pt x="89" y="0"/>
                  </a:lnTo>
                  <a:lnTo>
                    <a:pt x="181" y="4"/>
                  </a:lnTo>
                  <a:lnTo>
                    <a:pt x="255" y="4"/>
                  </a:lnTo>
                  <a:lnTo>
                    <a:pt x="333" y="11"/>
                  </a:lnTo>
                  <a:lnTo>
                    <a:pt x="392" y="19"/>
                  </a:lnTo>
                  <a:lnTo>
                    <a:pt x="436" y="30"/>
                  </a:lnTo>
                  <a:lnTo>
                    <a:pt x="462" y="48"/>
                  </a:lnTo>
                  <a:lnTo>
                    <a:pt x="481" y="63"/>
                  </a:lnTo>
                  <a:lnTo>
                    <a:pt x="492" y="85"/>
                  </a:lnTo>
                  <a:lnTo>
                    <a:pt x="492" y="96"/>
                  </a:lnTo>
                  <a:lnTo>
                    <a:pt x="492" y="111"/>
                  </a:lnTo>
                  <a:lnTo>
                    <a:pt x="477" y="130"/>
                  </a:lnTo>
                  <a:lnTo>
                    <a:pt x="448" y="144"/>
                  </a:lnTo>
                  <a:lnTo>
                    <a:pt x="407" y="156"/>
                  </a:lnTo>
                  <a:lnTo>
                    <a:pt x="366" y="167"/>
                  </a:lnTo>
                  <a:lnTo>
                    <a:pt x="296" y="170"/>
                  </a:lnTo>
                  <a:lnTo>
                    <a:pt x="263" y="170"/>
                  </a:lnTo>
                  <a:lnTo>
                    <a:pt x="200" y="174"/>
                  </a:lnTo>
                  <a:lnTo>
                    <a:pt x="152" y="181"/>
                  </a:lnTo>
                  <a:lnTo>
                    <a:pt x="115" y="189"/>
                  </a:lnTo>
                  <a:lnTo>
                    <a:pt x="89" y="200"/>
                  </a:lnTo>
                  <a:lnTo>
                    <a:pt x="74" y="211"/>
                  </a:lnTo>
                  <a:lnTo>
                    <a:pt x="67" y="222"/>
                  </a:lnTo>
                  <a:lnTo>
                    <a:pt x="59" y="229"/>
                  </a:lnTo>
                  <a:lnTo>
                    <a:pt x="56" y="244"/>
                  </a:lnTo>
                  <a:lnTo>
                    <a:pt x="56" y="255"/>
                  </a:lnTo>
                  <a:lnTo>
                    <a:pt x="67" y="270"/>
                  </a:lnTo>
                  <a:lnTo>
                    <a:pt x="74" y="281"/>
                  </a:lnTo>
                  <a:lnTo>
                    <a:pt x="111" y="296"/>
                  </a:lnTo>
                  <a:lnTo>
                    <a:pt x="181" y="314"/>
                  </a:lnTo>
                  <a:lnTo>
                    <a:pt x="159" y="314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6" name="図形 75"/>
            <p:cNvSpPr>
              <a:spLocks/>
            </p:cNvSpPr>
            <p:nvPr/>
          </p:nvSpPr>
          <p:spPr bwMode="auto">
            <a:xfrm>
              <a:off x="1784671" y="5689430"/>
              <a:ext cx="386372" cy="197746"/>
            </a:xfrm>
            <a:custGeom>
              <a:avLst/>
              <a:gdLst/>
              <a:ahLst/>
              <a:cxnLst>
                <a:cxn ang="0">
                  <a:pos x="163" y="140"/>
                </a:cxn>
                <a:cxn ang="0">
                  <a:pos x="133" y="140"/>
                </a:cxn>
                <a:cxn ang="0">
                  <a:pos x="67" y="122"/>
                </a:cxn>
                <a:cxn ang="0">
                  <a:pos x="26" y="107"/>
                </a:cxn>
                <a:cxn ang="0">
                  <a:pos x="11" y="92"/>
                </a:cxn>
                <a:cxn ang="0">
                  <a:pos x="0" y="81"/>
                </a:cxn>
                <a:cxn ang="0">
                  <a:pos x="0" y="70"/>
                </a:cxn>
                <a:cxn ang="0">
                  <a:pos x="8" y="55"/>
                </a:cxn>
                <a:cxn ang="0">
                  <a:pos x="11" y="48"/>
                </a:cxn>
                <a:cxn ang="0">
                  <a:pos x="23" y="41"/>
                </a:cxn>
                <a:cxn ang="0">
                  <a:pos x="37" y="30"/>
                </a:cxn>
                <a:cxn ang="0">
                  <a:pos x="56" y="22"/>
                </a:cxn>
                <a:cxn ang="0">
                  <a:pos x="93" y="11"/>
                </a:cxn>
                <a:cxn ang="0">
                  <a:pos x="141" y="7"/>
                </a:cxn>
                <a:cxn ang="0">
                  <a:pos x="204" y="0"/>
                </a:cxn>
                <a:cxn ang="0">
                  <a:pos x="252" y="0"/>
                </a:cxn>
                <a:cxn ang="0">
                  <a:pos x="196" y="7"/>
                </a:cxn>
                <a:cxn ang="0">
                  <a:pos x="141" y="15"/>
                </a:cxn>
                <a:cxn ang="0">
                  <a:pos x="96" y="37"/>
                </a:cxn>
                <a:cxn ang="0">
                  <a:pos x="82" y="52"/>
                </a:cxn>
                <a:cxn ang="0">
                  <a:pos x="71" y="67"/>
                </a:cxn>
                <a:cxn ang="0">
                  <a:pos x="71" y="70"/>
                </a:cxn>
                <a:cxn ang="0">
                  <a:pos x="78" y="85"/>
                </a:cxn>
                <a:cxn ang="0">
                  <a:pos x="85" y="100"/>
                </a:cxn>
                <a:cxn ang="0">
                  <a:pos x="100" y="111"/>
                </a:cxn>
                <a:cxn ang="0">
                  <a:pos x="126" y="126"/>
                </a:cxn>
                <a:cxn ang="0">
                  <a:pos x="167" y="137"/>
                </a:cxn>
                <a:cxn ang="0">
                  <a:pos x="163" y="140"/>
                </a:cxn>
              </a:cxnLst>
              <a:rect l="0" t="0" r="0" b="0"/>
              <a:pathLst>
                <a:path w="252" h="140">
                  <a:moveTo>
                    <a:pt x="163" y="140"/>
                  </a:moveTo>
                  <a:lnTo>
                    <a:pt x="133" y="140"/>
                  </a:lnTo>
                  <a:lnTo>
                    <a:pt x="67" y="122"/>
                  </a:lnTo>
                  <a:lnTo>
                    <a:pt x="26" y="107"/>
                  </a:lnTo>
                  <a:lnTo>
                    <a:pt x="11" y="92"/>
                  </a:lnTo>
                  <a:lnTo>
                    <a:pt x="0" y="81"/>
                  </a:lnTo>
                  <a:lnTo>
                    <a:pt x="0" y="70"/>
                  </a:lnTo>
                  <a:lnTo>
                    <a:pt x="8" y="55"/>
                  </a:lnTo>
                  <a:lnTo>
                    <a:pt x="11" y="48"/>
                  </a:lnTo>
                  <a:lnTo>
                    <a:pt x="23" y="41"/>
                  </a:lnTo>
                  <a:lnTo>
                    <a:pt x="37" y="30"/>
                  </a:lnTo>
                  <a:lnTo>
                    <a:pt x="56" y="22"/>
                  </a:lnTo>
                  <a:lnTo>
                    <a:pt x="93" y="11"/>
                  </a:lnTo>
                  <a:lnTo>
                    <a:pt x="141" y="7"/>
                  </a:lnTo>
                  <a:lnTo>
                    <a:pt x="204" y="0"/>
                  </a:lnTo>
                  <a:lnTo>
                    <a:pt x="252" y="0"/>
                  </a:lnTo>
                  <a:lnTo>
                    <a:pt x="196" y="7"/>
                  </a:lnTo>
                  <a:lnTo>
                    <a:pt x="141" y="15"/>
                  </a:lnTo>
                  <a:lnTo>
                    <a:pt x="96" y="37"/>
                  </a:lnTo>
                  <a:lnTo>
                    <a:pt x="82" y="52"/>
                  </a:lnTo>
                  <a:lnTo>
                    <a:pt x="71" y="67"/>
                  </a:lnTo>
                  <a:lnTo>
                    <a:pt x="71" y="70"/>
                  </a:lnTo>
                  <a:lnTo>
                    <a:pt x="78" y="85"/>
                  </a:lnTo>
                  <a:lnTo>
                    <a:pt x="85" y="100"/>
                  </a:lnTo>
                  <a:lnTo>
                    <a:pt x="100" y="111"/>
                  </a:lnTo>
                  <a:lnTo>
                    <a:pt x="126" y="126"/>
                  </a:lnTo>
                  <a:lnTo>
                    <a:pt x="167" y="137"/>
                  </a:lnTo>
                  <a:lnTo>
                    <a:pt x="163" y="14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7" name="図形 76"/>
            <p:cNvSpPr>
              <a:spLocks/>
            </p:cNvSpPr>
            <p:nvPr/>
          </p:nvSpPr>
          <p:spPr bwMode="auto">
            <a:xfrm>
              <a:off x="1904263" y="5459197"/>
              <a:ext cx="815675" cy="423741"/>
            </a:xfrm>
            <a:custGeom>
              <a:avLst/>
              <a:gdLst/>
              <a:ahLst/>
              <a:cxnLst>
                <a:cxn ang="0">
                  <a:pos x="325" y="163"/>
                </a:cxn>
                <a:cxn ang="0">
                  <a:pos x="296" y="163"/>
                </a:cxn>
                <a:cxn ang="0">
                  <a:pos x="133" y="178"/>
                </a:cxn>
                <a:cxn ang="0">
                  <a:pos x="92" y="189"/>
                </a:cxn>
                <a:cxn ang="0">
                  <a:pos x="70" y="200"/>
                </a:cxn>
                <a:cxn ang="0">
                  <a:pos x="55" y="211"/>
                </a:cxn>
                <a:cxn ang="0">
                  <a:pos x="44" y="218"/>
                </a:cxn>
                <a:cxn ang="0">
                  <a:pos x="37" y="233"/>
                </a:cxn>
                <a:cxn ang="0">
                  <a:pos x="37" y="241"/>
                </a:cxn>
                <a:cxn ang="0">
                  <a:pos x="37" y="248"/>
                </a:cxn>
                <a:cxn ang="0">
                  <a:pos x="55" y="259"/>
                </a:cxn>
                <a:cxn ang="0">
                  <a:pos x="85" y="274"/>
                </a:cxn>
                <a:cxn ang="0">
                  <a:pos x="155" y="289"/>
                </a:cxn>
                <a:cxn ang="0">
                  <a:pos x="104" y="300"/>
                </a:cxn>
                <a:cxn ang="0">
                  <a:pos x="92" y="300"/>
                </a:cxn>
                <a:cxn ang="0">
                  <a:pos x="55" y="289"/>
                </a:cxn>
                <a:cxn ang="0">
                  <a:pos x="30" y="274"/>
                </a:cxn>
                <a:cxn ang="0">
                  <a:pos x="7" y="259"/>
                </a:cxn>
                <a:cxn ang="0">
                  <a:pos x="0" y="248"/>
                </a:cxn>
                <a:cxn ang="0">
                  <a:pos x="0" y="233"/>
                </a:cxn>
                <a:cxn ang="0">
                  <a:pos x="0" y="230"/>
                </a:cxn>
                <a:cxn ang="0">
                  <a:pos x="4" y="215"/>
                </a:cxn>
                <a:cxn ang="0">
                  <a:pos x="18" y="204"/>
                </a:cxn>
                <a:cxn ang="0">
                  <a:pos x="55" y="189"/>
                </a:cxn>
                <a:cxn ang="0">
                  <a:pos x="100" y="174"/>
                </a:cxn>
                <a:cxn ang="0">
                  <a:pos x="144" y="170"/>
                </a:cxn>
                <a:cxn ang="0">
                  <a:pos x="233" y="163"/>
                </a:cxn>
                <a:cxn ang="0">
                  <a:pos x="270" y="163"/>
                </a:cxn>
                <a:cxn ang="0">
                  <a:pos x="299" y="159"/>
                </a:cxn>
                <a:cxn ang="0">
                  <a:pos x="311" y="163"/>
                </a:cxn>
                <a:cxn ang="0">
                  <a:pos x="355" y="159"/>
                </a:cxn>
                <a:cxn ang="0">
                  <a:pos x="396" y="148"/>
                </a:cxn>
                <a:cxn ang="0">
                  <a:pos x="425" y="141"/>
                </a:cxn>
                <a:cxn ang="0">
                  <a:pos x="455" y="122"/>
                </a:cxn>
                <a:cxn ang="0">
                  <a:pos x="492" y="104"/>
                </a:cxn>
                <a:cxn ang="0">
                  <a:pos x="499" y="89"/>
                </a:cxn>
                <a:cxn ang="0">
                  <a:pos x="506" y="71"/>
                </a:cxn>
                <a:cxn ang="0">
                  <a:pos x="499" y="48"/>
                </a:cxn>
                <a:cxn ang="0">
                  <a:pos x="484" y="34"/>
                </a:cxn>
                <a:cxn ang="0">
                  <a:pos x="466" y="19"/>
                </a:cxn>
                <a:cxn ang="0">
                  <a:pos x="421" y="0"/>
                </a:cxn>
                <a:cxn ang="0">
                  <a:pos x="462" y="8"/>
                </a:cxn>
                <a:cxn ang="0">
                  <a:pos x="492" y="19"/>
                </a:cxn>
                <a:cxn ang="0">
                  <a:pos x="510" y="34"/>
                </a:cxn>
                <a:cxn ang="0">
                  <a:pos x="525" y="45"/>
                </a:cxn>
                <a:cxn ang="0">
                  <a:pos x="532" y="59"/>
                </a:cxn>
                <a:cxn ang="0">
                  <a:pos x="532" y="74"/>
                </a:cxn>
                <a:cxn ang="0">
                  <a:pos x="532" y="78"/>
                </a:cxn>
                <a:cxn ang="0">
                  <a:pos x="514" y="100"/>
                </a:cxn>
                <a:cxn ang="0">
                  <a:pos x="492" y="119"/>
                </a:cxn>
                <a:cxn ang="0">
                  <a:pos x="455" y="133"/>
                </a:cxn>
                <a:cxn ang="0">
                  <a:pos x="421" y="145"/>
                </a:cxn>
                <a:cxn ang="0">
                  <a:pos x="355" y="159"/>
                </a:cxn>
                <a:cxn ang="0">
                  <a:pos x="325" y="163"/>
                </a:cxn>
              </a:cxnLst>
              <a:rect l="0" t="0" r="0" b="0"/>
              <a:pathLst>
                <a:path w="532" h="300">
                  <a:moveTo>
                    <a:pt x="325" y="163"/>
                  </a:moveTo>
                  <a:lnTo>
                    <a:pt x="296" y="163"/>
                  </a:lnTo>
                  <a:lnTo>
                    <a:pt x="133" y="178"/>
                  </a:lnTo>
                  <a:lnTo>
                    <a:pt x="92" y="189"/>
                  </a:lnTo>
                  <a:lnTo>
                    <a:pt x="70" y="200"/>
                  </a:lnTo>
                  <a:lnTo>
                    <a:pt x="55" y="211"/>
                  </a:lnTo>
                  <a:lnTo>
                    <a:pt x="44" y="218"/>
                  </a:lnTo>
                  <a:lnTo>
                    <a:pt x="37" y="233"/>
                  </a:lnTo>
                  <a:lnTo>
                    <a:pt x="37" y="241"/>
                  </a:lnTo>
                  <a:lnTo>
                    <a:pt x="37" y="248"/>
                  </a:lnTo>
                  <a:lnTo>
                    <a:pt x="55" y="259"/>
                  </a:lnTo>
                  <a:lnTo>
                    <a:pt x="85" y="274"/>
                  </a:lnTo>
                  <a:lnTo>
                    <a:pt x="155" y="289"/>
                  </a:lnTo>
                  <a:lnTo>
                    <a:pt x="104" y="300"/>
                  </a:lnTo>
                  <a:lnTo>
                    <a:pt x="92" y="300"/>
                  </a:lnTo>
                  <a:lnTo>
                    <a:pt x="55" y="289"/>
                  </a:lnTo>
                  <a:lnTo>
                    <a:pt x="30" y="274"/>
                  </a:lnTo>
                  <a:lnTo>
                    <a:pt x="7" y="259"/>
                  </a:lnTo>
                  <a:lnTo>
                    <a:pt x="0" y="248"/>
                  </a:lnTo>
                  <a:lnTo>
                    <a:pt x="0" y="233"/>
                  </a:lnTo>
                  <a:lnTo>
                    <a:pt x="0" y="230"/>
                  </a:lnTo>
                  <a:lnTo>
                    <a:pt x="4" y="215"/>
                  </a:lnTo>
                  <a:lnTo>
                    <a:pt x="18" y="204"/>
                  </a:lnTo>
                  <a:lnTo>
                    <a:pt x="55" y="189"/>
                  </a:lnTo>
                  <a:lnTo>
                    <a:pt x="100" y="174"/>
                  </a:lnTo>
                  <a:lnTo>
                    <a:pt x="144" y="170"/>
                  </a:lnTo>
                  <a:lnTo>
                    <a:pt x="233" y="163"/>
                  </a:lnTo>
                  <a:lnTo>
                    <a:pt x="270" y="163"/>
                  </a:lnTo>
                  <a:lnTo>
                    <a:pt x="299" y="159"/>
                  </a:lnTo>
                  <a:lnTo>
                    <a:pt x="311" y="163"/>
                  </a:lnTo>
                  <a:lnTo>
                    <a:pt x="355" y="159"/>
                  </a:lnTo>
                  <a:lnTo>
                    <a:pt x="396" y="148"/>
                  </a:lnTo>
                  <a:lnTo>
                    <a:pt x="425" y="141"/>
                  </a:lnTo>
                  <a:lnTo>
                    <a:pt x="455" y="122"/>
                  </a:lnTo>
                  <a:lnTo>
                    <a:pt x="492" y="104"/>
                  </a:lnTo>
                  <a:lnTo>
                    <a:pt x="499" y="89"/>
                  </a:lnTo>
                  <a:lnTo>
                    <a:pt x="506" y="71"/>
                  </a:lnTo>
                  <a:lnTo>
                    <a:pt x="499" y="48"/>
                  </a:lnTo>
                  <a:lnTo>
                    <a:pt x="484" y="34"/>
                  </a:lnTo>
                  <a:lnTo>
                    <a:pt x="466" y="19"/>
                  </a:lnTo>
                  <a:lnTo>
                    <a:pt x="421" y="0"/>
                  </a:lnTo>
                  <a:lnTo>
                    <a:pt x="462" y="8"/>
                  </a:lnTo>
                  <a:lnTo>
                    <a:pt x="492" y="19"/>
                  </a:lnTo>
                  <a:lnTo>
                    <a:pt x="510" y="34"/>
                  </a:lnTo>
                  <a:lnTo>
                    <a:pt x="525" y="45"/>
                  </a:lnTo>
                  <a:lnTo>
                    <a:pt x="532" y="59"/>
                  </a:lnTo>
                  <a:lnTo>
                    <a:pt x="532" y="74"/>
                  </a:lnTo>
                  <a:lnTo>
                    <a:pt x="532" y="78"/>
                  </a:lnTo>
                  <a:lnTo>
                    <a:pt x="514" y="100"/>
                  </a:lnTo>
                  <a:lnTo>
                    <a:pt x="492" y="119"/>
                  </a:lnTo>
                  <a:lnTo>
                    <a:pt x="455" y="133"/>
                  </a:lnTo>
                  <a:lnTo>
                    <a:pt x="421" y="145"/>
                  </a:lnTo>
                  <a:lnTo>
                    <a:pt x="355" y="159"/>
                  </a:lnTo>
                  <a:lnTo>
                    <a:pt x="325" y="163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8" name="図形 77"/>
            <p:cNvSpPr>
              <a:spLocks/>
            </p:cNvSpPr>
            <p:nvPr/>
          </p:nvSpPr>
          <p:spPr bwMode="auto">
            <a:xfrm>
              <a:off x="1723342" y="5302413"/>
              <a:ext cx="1082455" cy="387017"/>
            </a:xfrm>
            <a:custGeom>
              <a:avLst/>
              <a:gdLst/>
              <a:ahLst/>
              <a:cxnLst>
                <a:cxn ang="0">
                  <a:pos x="539" y="100"/>
                </a:cxn>
                <a:cxn ang="0">
                  <a:pos x="654" y="119"/>
                </a:cxn>
                <a:cxn ang="0">
                  <a:pos x="698" y="159"/>
                </a:cxn>
                <a:cxn ang="0">
                  <a:pos x="698" y="204"/>
                </a:cxn>
                <a:cxn ang="0">
                  <a:pos x="632" y="252"/>
                </a:cxn>
                <a:cxn ang="0">
                  <a:pos x="469" y="274"/>
                </a:cxn>
                <a:cxn ang="0">
                  <a:pos x="599" y="241"/>
                </a:cxn>
                <a:cxn ang="0">
                  <a:pos x="654" y="189"/>
                </a:cxn>
                <a:cxn ang="0">
                  <a:pos x="643" y="156"/>
                </a:cxn>
                <a:cxn ang="0">
                  <a:pos x="562" y="115"/>
                </a:cxn>
                <a:cxn ang="0">
                  <a:pos x="554" y="119"/>
                </a:cxn>
                <a:cxn ang="0">
                  <a:pos x="617" y="163"/>
                </a:cxn>
                <a:cxn ang="0">
                  <a:pos x="602" y="211"/>
                </a:cxn>
                <a:cxn ang="0">
                  <a:pos x="514" y="259"/>
                </a:cxn>
                <a:cxn ang="0">
                  <a:pos x="421" y="270"/>
                </a:cxn>
                <a:cxn ang="0">
                  <a:pos x="528" y="230"/>
                </a:cxn>
                <a:cxn ang="0">
                  <a:pos x="547" y="174"/>
                </a:cxn>
                <a:cxn ang="0">
                  <a:pos x="525" y="130"/>
                </a:cxn>
                <a:cxn ang="0">
                  <a:pos x="406" y="100"/>
                </a:cxn>
                <a:cxn ang="0">
                  <a:pos x="210" y="93"/>
                </a:cxn>
                <a:cxn ang="0">
                  <a:pos x="66" y="63"/>
                </a:cxn>
                <a:cxn ang="0">
                  <a:pos x="48" y="41"/>
                </a:cxn>
                <a:cxn ang="0">
                  <a:pos x="77" y="4"/>
                </a:cxn>
                <a:cxn ang="0">
                  <a:pos x="48" y="30"/>
                </a:cxn>
                <a:cxn ang="0">
                  <a:pos x="70" y="71"/>
                </a:cxn>
                <a:cxn ang="0">
                  <a:pos x="210" y="100"/>
                </a:cxn>
                <a:cxn ang="0">
                  <a:pos x="406" y="100"/>
                </a:cxn>
                <a:cxn ang="0">
                  <a:pos x="517" y="134"/>
                </a:cxn>
                <a:cxn ang="0">
                  <a:pos x="543" y="174"/>
                </a:cxn>
                <a:cxn ang="0">
                  <a:pos x="528" y="226"/>
                </a:cxn>
                <a:cxn ang="0">
                  <a:pos x="388" y="270"/>
                </a:cxn>
                <a:cxn ang="0">
                  <a:pos x="414" y="256"/>
                </a:cxn>
                <a:cxn ang="0">
                  <a:pos x="477" y="211"/>
                </a:cxn>
                <a:cxn ang="0">
                  <a:pos x="462" y="163"/>
                </a:cxn>
                <a:cxn ang="0">
                  <a:pos x="373" y="115"/>
                </a:cxn>
                <a:cxn ang="0">
                  <a:pos x="173" y="100"/>
                </a:cxn>
                <a:cxn ang="0">
                  <a:pos x="15" y="63"/>
                </a:cxn>
                <a:cxn ang="0">
                  <a:pos x="11" y="19"/>
                </a:cxn>
                <a:cxn ang="0">
                  <a:pos x="85" y="0"/>
                </a:cxn>
                <a:cxn ang="0">
                  <a:pos x="77" y="23"/>
                </a:cxn>
                <a:cxn ang="0">
                  <a:pos x="85" y="56"/>
                </a:cxn>
                <a:cxn ang="0">
                  <a:pos x="192" y="89"/>
                </a:cxn>
                <a:cxn ang="0">
                  <a:pos x="414" y="89"/>
                </a:cxn>
              </a:cxnLst>
              <a:rect l="0" t="0" r="0" b="0"/>
              <a:pathLst>
                <a:path w="706" h="274">
                  <a:moveTo>
                    <a:pt x="414" y="89"/>
                  </a:moveTo>
                  <a:lnTo>
                    <a:pt x="484" y="93"/>
                  </a:lnTo>
                  <a:lnTo>
                    <a:pt x="539" y="100"/>
                  </a:lnTo>
                  <a:lnTo>
                    <a:pt x="587" y="104"/>
                  </a:lnTo>
                  <a:lnTo>
                    <a:pt x="624" y="111"/>
                  </a:lnTo>
                  <a:lnTo>
                    <a:pt x="654" y="119"/>
                  </a:lnTo>
                  <a:lnTo>
                    <a:pt x="672" y="134"/>
                  </a:lnTo>
                  <a:lnTo>
                    <a:pt x="687" y="145"/>
                  </a:lnTo>
                  <a:lnTo>
                    <a:pt x="698" y="159"/>
                  </a:lnTo>
                  <a:lnTo>
                    <a:pt x="706" y="174"/>
                  </a:lnTo>
                  <a:lnTo>
                    <a:pt x="706" y="189"/>
                  </a:lnTo>
                  <a:lnTo>
                    <a:pt x="698" y="204"/>
                  </a:lnTo>
                  <a:lnTo>
                    <a:pt x="684" y="226"/>
                  </a:lnTo>
                  <a:lnTo>
                    <a:pt x="665" y="241"/>
                  </a:lnTo>
                  <a:lnTo>
                    <a:pt x="632" y="252"/>
                  </a:lnTo>
                  <a:lnTo>
                    <a:pt x="599" y="259"/>
                  </a:lnTo>
                  <a:lnTo>
                    <a:pt x="532" y="270"/>
                  </a:lnTo>
                  <a:lnTo>
                    <a:pt x="469" y="274"/>
                  </a:lnTo>
                  <a:lnTo>
                    <a:pt x="517" y="267"/>
                  </a:lnTo>
                  <a:lnTo>
                    <a:pt x="573" y="252"/>
                  </a:lnTo>
                  <a:lnTo>
                    <a:pt x="599" y="241"/>
                  </a:lnTo>
                  <a:lnTo>
                    <a:pt x="624" y="226"/>
                  </a:lnTo>
                  <a:lnTo>
                    <a:pt x="643" y="211"/>
                  </a:lnTo>
                  <a:lnTo>
                    <a:pt x="654" y="189"/>
                  </a:lnTo>
                  <a:lnTo>
                    <a:pt x="654" y="182"/>
                  </a:lnTo>
                  <a:lnTo>
                    <a:pt x="654" y="163"/>
                  </a:lnTo>
                  <a:lnTo>
                    <a:pt x="643" y="156"/>
                  </a:lnTo>
                  <a:lnTo>
                    <a:pt x="628" y="141"/>
                  </a:lnTo>
                  <a:lnTo>
                    <a:pt x="602" y="126"/>
                  </a:lnTo>
                  <a:lnTo>
                    <a:pt x="562" y="115"/>
                  </a:lnTo>
                  <a:lnTo>
                    <a:pt x="510" y="111"/>
                  </a:lnTo>
                  <a:lnTo>
                    <a:pt x="510" y="111"/>
                  </a:lnTo>
                  <a:lnTo>
                    <a:pt x="554" y="119"/>
                  </a:lnTo>
                  <a:lnTo>
                    <a:pt x="595" y="141"/>
                  </a:lnTo>
                  <a:lnTo>
                    <a:pt x="610" y="148"/>
                  </a:lnTo>
                  <a:lnTo>
                    <a:pt x="617" y="163"/>
                  </a:lnTo>
                  <a:lnTo>
                    <a:pt x="617" y="182"/>
                  </a:lnTo>
                  <a:lnTo>
                    <a:pt x="613" y="200"/>
                  </a:lnTo>
                  <a:lnTo>
                    <a:pt x="602" y="211"/>
                  </a:lnTo>
                  <a:lnTo>
                    <a:pt x="569" y="233"/>
                  </a:lnTo>
                  <a:lnTo>
                    <a:pt x="543" y="244"/>
                  </a:lnTo>
                  <a:lnTo>
                    <a:pt x="514" y="259"/>
                  </a:lnTo>
                  <a:lnTo>
                    <a:pt x="473" y="267"/>
                  </a:lnTo>
                  <a:lnTo>
                    <a:pt x="429" y="270"/>
                  </a:lnTo>
                  <a:lnTo>
                    <a:pt x="421" y="270"/>
                  </a:lnTo>
                  <a:lnTo>
                    <a:pt x="469" y="259"/>
                  </a:lnTo>
                  <a:lnTo>
                    <a:pt x="502" y="244"/>
                  </a:lnTo>
                  <a:lnTo>
                    <a:pt x="528" y="230"/>
                  </a:lnTo>
                  <a:lnTo>
                    <a:pt x="543" y="211"/>
                  </a:lnTo>
                  <a:lnTo>
                    <a:pt x="547" y="189"/>
                  </a:lnTo>
                  <a:lnTo>
                    <a:pt x="547" y="174"/>
                  </a:lnTo>
                  <a:lnTo>
                    <a:pt x="543" y="159"/>
                  </a:lnTo>
                  <a:lnTo>
                    <a:pt x="532" y="145"/>
                  </a:lnTo>
                  <a:lnTo>
                    <a:pt x="525" y="130"/>
                  </a:lnTo>
                  <a:lnTo>
                    <a:pt x="488" y="111"/>
                  </a:lnTo>
                  <a:lnTo>
                    <a:pt x="447" y="104"/>
                  </a:lnTo>
                  <a:lnTo>
                    <a:pt x="406" y="100"/>
                  </a:lnTo>
                  <a:lnTo>
                    <a:pt x="332" y="93"/>
                  </a:lnTo>
                  <a:lnTo>
                    <a:pt x="295" y="100"/>
                  </a:lnTo>
                  <a:lnTo>
                    <a:pt x="210" y="93"/>
                  </a:lnTo>
                  <a:lnTo>
                    <a:pt x="140" y="85"/>
                  </a:lnTo>
                  <a:lnTo>
                    <a:pt x="96" y="74"/>
                  </a:lnTo>
                  <a:lnTo>
                    <a:pt x="66" y="63"/>
                  </a:lnTo>
                  <a:lnTo>
                    <a:pt x="51" y="56"/>
                  </a:lnTo>
                  <a:lnTo>
                    <a:pt x="48" y="45"/>
                  </a:lnTo>
                  <a:lnTo>
                    <a:pt x="48" y="41"/>
                  </a:lnTo>
                  <a:lnTo>
                    <a:pt x="51" y="30"/>
                  </a:lnTo>
                  <a:lnTo>
                    <a:pt x="63" y="15"/>
                  </a:lnTo>
                  <a:lnTo>
                    <a:pt x="77" y="4"/>
                  </a:lnTo>
                  <a:lnTo>
                    <a:pt x="70" y="0"/>
                  </a:lnTo>
                  <a:lnTo>
                    <a:pt x="55" y="15"/>
                  </a:lnTo>
                  <a:lnTo>
                    <a:pt x="48" y="30"/>
                  </a:lnTo>
                  <a:lnTo>
                    <a:pt x="40" y="45"/>
                  </a:lnTo>
                  <a:lnTo>
                    <a:pt x="51" y="60"/>
                  </a:lnTo>
                  <a:lnTo>
                    <a:pt x="70" y="71"/>
                  </a:lnTo>
                  <a:lnTo>
                    <a:pt x="100" y="78"/>
                  </a:lnTo>
                  <a:lnTo>
                    <a:pt x="140" y="89"/>
                  </a:lnTo>
                  <a:lnTo>
                    <a:pt x="210" y="100"/>
                  </a:lnTo>
                  <a:lnTo>
                    <a:pt x="295" y="104"/>
                  </a:lnTo>
                  <a:lnTo>
                    <a:pt x="332" y="100"/>
                  </a:lnTo>
                  <a:lnTo>
                    <a:pt x="406" y="100"/>
                  </a:lnTo>
                  <a:lnTo>
                    <a:pt x="447" y="111"/>
                  </a:lnTo>
                  <a:lnTo>
                    <a:pt x="488" y="115"/>
                  </a:lnTo>
                  <a:lnTo>
                    <a:pt x="517" y="134"/>
                  </a:lnTo>
                  <a:lnTo>
                    <a:pt x="528" y="148"/>
                  </a:lnTo>
                  <a:lnTo>
                    <a:pt x="539" y="163"/>
                  </a:lnTo>
                  <a:lnTo>
                    <a:pt x="543" y="174"/>
                  </a:lnTo>
                  <a:lnTo>
                    <a:pt x="543" y="189"/>
                  </a:lnTo>
                  <a:lnTo>
                    <a:pt x="539" y="204"/>
                  </a:lnTo>
                  <a:lnTo>
                    <a:pt x="528" y="226"/>
                  </a:lnTo>
                  <a:lnTo>
                    <a:pt x="499" y="241"/>
                  </a:lnTo>
                  <a:lnTo>
                    <a:pt x="454" y="259"/>
                  </a:lnTo>
                  <a:lnTo>
                    <a:pt x="388" y="270"/>
                  </a:lnTo>
                  <a:lnTo>
                    <a:pt x="314" y="270"/>
                  </a:lnTo>
                  <a:lnTo>
                    <a:pt x="362" y="267"/>
                  </a:lnTo>
                  <a:lnTo>
                    <a:pt x="414" y="256"/>
                  </a:lnTo>
                  <a:lnTo>
                    <a:pt x="454" y="233"/>
                  </a:lnTo>
                  <a:lnTo>
                    <a:pt x="469" y="226"/>
                  </a:lnTo>
                  <a:lnTo>
                    <a:pt x="477" y="211"/>
                  </a:lnTo>
                  <a:lnTo>
                    <a:pt x="477" y="196"/>
                  </a:lnTo>
                  <a:lnTo>
                    <a:pt x="473" y="182"/>
                  </a:lnTo>
                  <a:lnTo>
                    <a:pt x="462" y="163"/>
                  </a:lnTo>
                  <a:lnTo>
                    <a:pt x="447" y="145"/>
                  </a:lnTo>
                  <a:lnTo>
                    <a:pt x="417" y="130"/>
                  </a:lnTo>
                  <a:lnTo>
                    <a:pt x="373" y="115"/>
                  </a:lnTo>
                  <a:lnTo>
                    <a:pt x="314" y="111"/>
                  </a:lnTo>
                  <a:lnTo>
                    <a:pt x="273" y="104"/>
                  </a:lnTo>
                  <a:lnTo>
                    <a:pt x="173" y="100"/>
                  </a:lnTo>
                  <a:lnTo>
                    <a:pt x="100" y="89"/>
                  </a:lnTo>
                  <a:lnTo>
                    <a:pt x="51" y="74"/>
                  </a:lnTo>
                  <a:lnTo>
                    <a:pt x="15" y="63"/>
                  </a:lnTo>
                  <a:lnTo>
                    <a:pt x="7" y="45"/>
                  </a:lnTo>
                  <a:lnTo>
                    <a:pt x="0" y="30"/>
                  </a:lnTo>
                  <a:lnTo>
                    <a:pt x="11" y="19"/>
                  </a:lnTo>
                  <a:lnTo>
                    <a:pt x="26" y="8"/>
                  </a:lnTo>
                  <a:lnTo>
                    <a:pt x="51" y="0"/>
                  </a:lnTo>
                  <a:lnTo>
                    <a:pt x="85" y="0"/>
                  </a:lnTo>
                  <a:lnTo>
                    <a:pt x="111" y="4"/>
                  </a:lnTo>
                  <a:lnTo>
                    <a:pt x="92" y="8"/>
                  </a:lnTo>
                  <a:lnTo>
                    <a:pt x="77" y="23"/>
                  </a:lnTo>
                  <a:lnTo>
                    <a:pt x="77" y="34"/>
                  </a:lnTo>
                  <a:lnTo>
                    <a:pt x="77" y="41"/>
                  </a:lnTo>
                  <a:lnTo>
                    <a:pt x="85" y="56"/>
                  </a:lnTo>
                  <a:lnTo>
                    <a:pt x="96" y="63"/>
                  </a:lnTo>
                  <a:lnTo>
                    <a:pt x="136" y="78"/>
                  </a:lnTo>
                  <a:lnTo>
                    <a:pt x="192" y="89"/>
                  </a:lnTo>
                  <a:lnTo>
                    <a:pt x="247" y="93"/>
                  </a:lnTo>
                  <a:lnTo>
                    <a:pt x="358" y="93"/>
                  </a:lnTo>
                  <a:lnTo>
                    <a:pt x="414" y="89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9" name="図形 78"/>
            <p:cNvSpPr>
              <a:spLocks/>
            </p:cNvSpPr>
            <p:nvPr/>
          </p:nvSpPr>
          <p:spPr bwMode="auto">
            <a:xfrm>
              <a:off x="1960992" y="5313713"/>
              <a:ext cx="351108" cy="114410"/>
            </a:xfrm>
            <a:custGeom>
              <a:avLst/>
              <a:gdLst/>
              <a:ahLst/>
              <a:cxnLst>
                <a:cxn ang="0">
                  <a:pos x="55" y="26"/>
                </a:cxn>
                <a:cxn ang="0">
                  <a:pos x="63" y="33"/>
                </a:cxn>
                <a:cxn ang="0">
                  <a:pos x="70" y="41"/>
                </a:cxn>
                <a:cxn ang="0">
                  <a:pos x="107" y="55"/>
                </a:cxn>
                <a:cxn ang="0">
                  <a:pos x="148" y="66"/>
                </a:cxn>
                <a:cxn ang="0">
                  <a:pos x="229" y="81"/>
                </a:cxn>
                <a:cxn ang="0">
                  <a:pos x="196" y="81"/>
                </a:cxn>
                <a:cxn ang="0">
                  <a:pos x="137" y="70"/>
                </a:cxn>
                <a:cxn ang="0">
                  <a:pos x="89" y="66"/>
                </a:cxn>
                <a:cxn ang="0">
                  <a:pos x="41" y="52"/>
                </a:cxn>
                <a:cxn ang="0">
                  <a:pos x="11" y="41"/>
                </a:cxn>
                <a:cxn ang="0">
                  <a:pos x="0" y="37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11" y="11"/>
                </a:cxn>
                <a:cxn ang="0">
                  <a:pos x="37" y="0"/>
                </a:cxn>
                <a:cxn ang="0">
                  <a:pos x="81" y="0"/>
                </a:cxn>
                <a:cxn ang="0">
                  <a:pos x="67" y="11"/>
                </a:cxn>
                <a:cxn ang="0">
                  <a:pos x="63" y="15"/>
                </a:cxn>
                <a:cxn ang="0">
                  <a:pos x="55" y="26"/>
                </a:cxn>
              </a:cxnLst>
              <a:rect l="0" t="0" r="0" b="0"/>
              <a:pathLst>
                <a:path w="229" h="81">
                  <a:moveTo>
                    <a:pt x="55" y="26"/>
                  </a:moveTo>
                  <a:lnTo>
                    <a:pt x="63" y="33"/>
                  </a:lnTo>
                  <a:lnTo>
                    <a:pt x="70" y="41"/>
                  </a:lnTo>
                  <a:lnTo>
                    <a:pt x="107" y="55"/>
                  </a:lnTo>
                  <a:lnTo>
                    <a:pt x="148" y="66"/>
                  </a:lnTo>
                  <a:lnTo>
                    <a:pt x="229" y="81"/>
                  </a:lnTo>
                  <a:lnTo>
                    <a:pt x="196" y="81"/>
                  </a:lnTo>
                  <a:lnTo>
                    <a:pt x="137" y="70"/>
                  </a:lnTo>
                  <a:lnTo>
                    <a:pt x="89" y="66"/>
                  </a:lnTo>
                  <a:lnTo>
                    <a:pt x="41" y="52"/>
                  </a:lnTo>
                  <a:lnTo>
                    <a:pt x="1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11" y="11"/>
                  </a:lnTo>
                  <a:lnTo>
                    <a:pt x="37" y="0"/>
                  </a:lnTo>
                  <a:lnTo>
                    <a:pt x="81" y="0"/>
                  </a:lnTo>
                  <a:lnTo>
                    <a:pt x="67" y="11"/>
                  </a:lnTo>
                  <a:lnTo>
                    <a:pt x="63" y="15"/>
                  </a:lnTo>
                  <a:lnTo>
                    <a:pt x="55" y="2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0" name="図形 79"/>
            <p:cNvSpPr>
              <a:spLocks/>
            </p:cNvSpPr>
            <p:nvPr/>
          </p:nvSpPr>
          <p:spPr bwMode="auto">
            <a:xfrm>
              <a:off x="2753668" y="5443660"/>
              <a:ext cx="409371" cy="276844"/>
            </a:xfrm>
            <a:custGeom>
              <a:avLst/>
              <a:gdLst/>
              <a:ahLst/>
              <a:cxnLst>
                <a:cxn ang="0">
                  <a:pos x="252" y="56"/>
                </a:cxn>
                <a:cxn ang="0">
                  <a:pos x="263" y="70"/>
                </a:cxn>
                <a:cxn ang="0">
                  <a:pos x="267" y="82"/>
                </a:cxn>
                <a:cxn ang="0">
                  <a:pos x="267" y="96"/>
                </a:cxn>
                <a:cxn ang="0">
                  <a:pos x="263" y="111"/>
                </a:cxn>
                <a:cxn ang="0">
                  <a:pos x="259" y="119"/>
                </a:cxn>
                <a:cxn ang="0">
                  <a:pos x="226" y="144"/>
                </a:cxn>
                <a:cxn ang="0">
                  <a:pos x="193" y="159"/>
                </a:cxn>
                <a:cxn ang="0">
                  <a:pos x="152" y="174"/>
                </a:cxn>
                <a:cxn ang="0">
                  <a:pos x="67" y="189"/>
                </a:cxn>
                <a:cxn ang="0">
                  <a:pos x="0" y="196"/>
                </a:cxn>
                <a:cxn ang="0">
                  <a:pos x="41" y="185"/>
                </a:cxn>
                <a:cxn ang="0">
                  <a:pos x="82" y="174"/>
                </a:cxn>
                <a:cxn ang="0">
                  <a:pos x="126" y="156"/>
                </a:cxn>
                <a:cxn ang="0">
                  <a:pos x="174" y="126"/>
                </a:cxn>
                <a:cxn ang="0">
                  <a:pos x="189" y="104"/>
                </a:cxn>
                <a:cxn ang="0">
                  <a:pos x="196" y="89"/>
                </a:cxn>
                <a:cxn ang="0">
                  <a:pos x="196" y="63"/>
                </a:cxn>
                <a:cxn ang="0">
                  <a:pos x="189" y="45"/>
                </a:cxn>
                <a:cxn ang="0">
                  <a:pos x="167" y="26"/>
                </a:cxn>
                <a:cxn ang="0">
                  <a:pos x="134" y="11"/>
                </a:cxn>
                <a:cxn ang="0">
                  <a:pos x="85" y="0"/>
                </a:cxn>
                <a:cxn ang="0">
                  <a:pos x="152" y="11"/>
                </a:cxn>
                <a:cxn ang="0">
                  <a:pos x="204" y="19"/>
                </a:cxn>
                <a:cxn ang="0">
                  <a:pos x="233" y="34"/>
                </a:cxn>
                <a:cxn ang="0">
                  <a:pos x="252" y="56"/>
                </a:cxn>
              </a:cxnLst>
              <a:rect l="0" t="0" r="0" b="0"/>
              <a:pathLst>
                <a:path w="267" h="196">
                  <a:moveTo>
                    <a:pt x="252" y="56"/>
                  </a:moveTo>
                  <a:lnTo>
                    <a:pt x="263" y="70"/>
                  </a:lnTo>
                  <a:lnTo>
                    <a:pt x="267" y="82"/>
                  </a:lnTo>
                  <a:lnTo>
                    <a:pt x="267" y="96"/>
                  </a:lnTo>
                  <a:lnTo>
                    <a:pt x="263" y="111"/>
                  </a:lnTo>
                  <a:lnTo>
                    <a:pt x="259" y="119"/>
                  </a:lnTo>
                  <a:lnTo>
                    <a:pt x="226" y="144"/>
                  </a:lnTo>
                  <a:lnTo>
                    <a:pt x="193" y="159"/>
                  </a:lnTo>
                  <a:lnTo>
                    <a:pt x="152" y="174"/>
                  </a:lnTo>
                  <a:lnTo>
                    <a:pt x="67" y="189"/>
                  </a:lnTo>
                  <a:lnTo>
                    <a:pt x="0" y="196"/>
                  </a:lnTo>
                  <a:lnTo>
                    <a:pt x="41" y="185"/>
                  </a:lnTo>
                  <a:lnTo>
                    <a:pt x="82" y="174"/>
                  </a:lnTo>
                  <a:lnTo>
                    <a:pt x="126" y="156"/>
                  </a:lnTo>
                  <a:lnTo>
                    <a:pt x="174" y="126"/>
                  </a:lnTo>
                  <a:lnTo>
                    <a:pt x="189" y="104"/>
                  </a:lnTo>
                  <a:lnTo>
                    <a:pt x="196" y="89"/>
                  </a:lnTo>
                  <a:lnTo>
                    <a:pt x="196" y="63"/>
                  </a:lnTo>
                  <a:lnTo>
                    <a:pt x="189" y="45"/>
                  </a:lnTo>
                  <a:lnTo>
                    <a:pt x="167" y="26"/>
                  </a:lnTo>
                  <a:lnTo>
                    <a:pt x="134" y="11"/>
                  </a:lnTo>
                  <a:lnTo>
                    <a:pt x="85" y="0"/>
                  </a:lnTo>
                  <a:lnTo>
                    <a:pt x="152" y="11"/>
                  </a:lnTo>
                  <a:lnTo>
                    <a:pt x="204" y="19"/>
                  </a:lnTo>
                  <a:lnTo>
                    <a:pt x="233" y="34"/>
                  </a:lnTo>
                  <a:lnTo>
                    <a:pt x="252" y="5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1" name="図形 80"/>
            <p:cNvSpPr>
              <a:spLocks/>
            </p:cNvSpPr>
            <p:nvPr/>
          </p:nvSpPr>
          <p:spPr bwMode="auto">
            <a:xfrm>
              <a:off x="3892853" y="5360324"/>
              <a:ext cx="323510" cy="271194"/>
            </a:xfrm>
            <a:custGeom>
              <a:avLst/>
              <a:gdLst/>
              <a:ahLst/>
              <a:cxnLst>
                <a:cxn ang="0">
                  <a:pos x="211" y="85"/>
                </a:cxn>
                <a:cxn ang="0">
                  <a:pos x="211" y="93"/>
                </a:cxn>
                <a:cxn ang="0">
                  <a:pos x="204" y="122"/>
                </a:cxn>
                <a:cxn ang="0">
                  <a:pos x="193" y="141"/>
                </a:cxn>
                <a:cxn ang="0">
                  <a:pos x="178" y="155"/>
                </a:cxn>
                <a:cxn ang="0">
                  <a:pos x="152" y="174"/>
                </a:cxn>
                <a:cxn ang="0">
                  <a:pos x="122" y="189"/>
                </a:cxn>
                <a:cxn ang="0">
                  <a:pos x="89" y="192"/>
                </a:cxn>
                <a:cxn ang="0">
                  <a:pos x="111" y="178"/>
                </a:cxn>
                <a:cxn ang="0">
                  <a:pos x="141" y="159"/>
                </a:cxn>
                <a:cxn ang="0">
                  <a:pos x="163" y="129"/>
                </a:cxn>
                <a:cxn ang="0">
                  <a:pos x="174" y="107"/>
                </a:cxn>
                <a:cxn ang="0">
                  <a:pos x="174" y="93"/>
                </a:cxn>
                <a:cxn ang="0">
                  <a:pos x="167" y="78"/>
                </a:cxn>
                <a:cxn ang="0">
                  <a:pos x="141" y="59"/>
                </a:cxn>
                <a:cxn ang="0">
                  <a:pos x="119" y="44"/>
                </a:cxn>
                <a:cxn ang="0">
                  <a:pos x="93" y="30"/>
                </a:cxn>
                <a:cxn ang="0">
                  <a:pos x="52" y="8"/>
                </a:cxn>
                <a:cxn ang="0">
                  <a:pos x="0" y="0"/>
                </a:cxn>
                <a:cxn ang="0">
                  <a:pos x="56" y="4"/>
                </a:cxn>
                <a:cxn ang="0">
                  <a:pos x="122" y="22"/>
                </a:cxn>
                <a:cxn ang="0">
                  <a:pos x="152" y="33"/>
                </a:cxn>
                <a:cxn ang="0">
                  <a:pos x="182" y="48"/>
                </a:cxn>
                <a:cxn ang="0">
                  <a:pos x="204" y="70"/>
                </a:cxn>
                <a:cxn ang="0">
                  <a:pos x="211" y="85"/>
                </a:cxn>
              </a:cxnLst>
              <a:rect l="0" t="0" r="0" b="0"/>
              <a:pathLst>
                <a:path w="211" h="192">
                  <a:moveTo>
                    <a:pt x="211" y="85"/>
                  </a:moveTo>
                  <a:lnTo>
                    <a:pt x="211" y="93"/>
                  </a:lnTo>
                  <a:lnTo>
                    <a:pt x="204" y="122"/>
                  </a:lnTo>
                  <a:lnTo>
                    <a:pt x="193" y="141"/>
                  </a:lnTo>
                  <a:lnTo>
                    <a:pt x="178" y="155"/>
                  </a:lnTo>
                  <a:lnTo>
                    <a:pt x="152" y="174"/>
                  </a:lnTo>
                  <a:lnTo>
                    <a:pt x="122" y="189"/>
                  </a:lnTo>
                  <a:lnTo>
                    <a:pt x="89" y="192"/>
                  </a:lnTo>
                  <a:lnTo>
                    <a:pt x="111" y="178"/>
                  </a:lnTo>
                  <a:lnTo>
                    <a:pt x="141" y="159"/>
                  </a:lnTo>
                  <a:lnTo>
                    <a:pt x="163" y="129"/>
                  </a:lnTo>
                  <a:lnTo>
                    <a:pt x="174" y="107"/>
                  </a:lnTo>
                  <a:lnTo>
                    <a:pt x="174" y="93"/>
                  </a:lnTo>
                  <a:lnTo>
                    <a:pt x="167" y="78"/>
                  </a:lnTo>
                  <a:lnTo>
                    <a:pt x="141" y="59"/>
                  </a:lnTo>
                  <a:lnTo>
                    <a:pt x="119" y="44"/>
                  </a:lnTo>
                  <a:lnTo>
                    <a:pt x="93" y="30"/>
                  </a:lnTo>
                  <a:lnTo>
                    <a:pt x="52" y="8"/>
                  </a:lnTo>
                  <a:lnTo>
                    <a:pt x="0" y="0"/>
                  </a:lnTo>
                  <a:lnTo>
                    <a:pt x="56" y="4"/>
                  </a:lnTo>
                  <a:lnTo>
                    <a:pt x="122" y="22"/>
                  </a:lnTo>
                  <a:lnTo>
                    <a:pt x="152" y="33"/>
                  </a:lnTo>
                  <a:lnTo>
                    <a:pt x="182" y="48"/>
                  </a:lnTo>
                  <a:lnTo>
                    <a:pt x="204" y="70"/>
                  </a:lnTo>
                  <a:lnTo>
                    <a:pt x="211" y="8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2" name="図形 81"/>
            <p:cNvSpPr>
              <a:spLocks/>
            </p:cNvSpPr>
            <p:nvPr/>
          </p:nvSpPr>
          <p:spPr bwMode="auto">
            <a:xfrm>
              <a:off x="3672069" y="5329250"/>
              <a:ext cx="476832" cy="329105"/>
            </a:xfrm>
            <a:custGeom>
              <a:avLst/>
              <a:gdLst/>
              <a:ahLst/>
              <a:cxnLst>
                <a:cxn ang="0">
                  <a:pos x="266" y="155"/>
                </a:cxn>
                <a:cxn ang="0">
                  <a:pos x="270" y="137"/>
                </a:cxn>
                <a:cxn ang="0">
                  <a:pos x="278" y="122"/>
                </a:cxn>
                <a:cxn ang="0">
                  <a:pos x="270" y="107"/>
                </a:cxn>
                <a:cxn ang="0">
                  <a:pos x="252" y="85"/>
                </a:cxn>
                <a:cxn ang="0">
                  <a:pos x="226" y="70"/>
                </a:cxn>
                <a:cxn ang="0">
                  <a:pos x="196" y="52"/>
                </a:cxn>
                <a:cxn ang="0">
                  <a:pos x="163" y="37"/>
                </a:cxn>
                <a:cxn ang="0">
                  <a:pos x="85" y="15"/>
                </a:cxn>
                <a:cxn ang="0">
                  <a:pos x="0" y="0"/>
                </a:cxn>
                <a:cxn ang="0">
                  <a:pos x="96" y="11"/>
                </a:cxn>
                <a:cxn ang="0">
                  <a:pos x="163" y="26"/>
                </a:cxn>
                <a:cxn ang="0">
                  <a:pos x="215" y="44"/>
                </a:cxn>
                <a:cxn ang="0">
                  <a:pos x="255" y="66"/>
                </a:cxn>
                <a:cxn ang="0">
                  <a:pos x="285" y="85"/>
                </a:cxn>
                <a:cxn ang="0">
                  <a:pos x="303" y="100"/>
                </a:cxn>
                <a:cxn ang="0">
                  <a:pos x="311" y="115"/>
                </a:cxn>
                <a:cxn ang="0">
                  <a:pos x="311" y="137"/>
                </a:cxn>
                <a:cxn ang="0">
                  <a:pos x="303" y="155"/>
                </a:cxn>
                <a:cxn ang="0">
                  <a:pos x="285" y="170"/>
                </a:cxn>
                <a:cxn ang="0">
                  <a:pos x="266" y="192"/>
                </a:cxn>
                <a:cxn ang="0">
                  <a:pos x="233" y="211"/>
                </a:cxn>
                <a:cxn ang="0">
                  <a:pos x="215" y="222"/>
                </a:cxn>
                <a:cxn ang="0">
                  <a:pos x="163" y="233"/>
                </a:cxn>
                <a:cxn ang="0">
                  <a:pos x="196" y="214"/>
                </a:cxn>
                <a:cxn ang="0">
                  <a:pos x="233" y="200"/>
                </a:cxn>
                <a:cxn ang="0">
                  <a:pos x="252" y="181"/>
                </a:cxn>
                <a:cxn ang="0">
                  <a:pos x="266" y="155"/>
                </a:cxn>
              </a:cxnLst>
              <a:rect l="0" t="0" r="0" b="0"/>
              <a:pathLst>
                <a:path w="311" h="233">
                  <a:moveTo>
                    <a:pt x="266" y="155"/>
                  </a:moveTo>
                  <a:lnTo>
                    <a:pt x="270" y="137"/>
                  </a:lnTo>
                  <a:lnTo>
                    <a:pt x="278" y="122"/>
                  </a:lnTo>
                  <a:lnTo>
                    <a:pt x="270" y="107"/>
                  </a:lnTo>
                  <a:lnTo>
                    <a:pt x="252" y="85"/>
                  </a:lnTo>
                  <a:lnTo>
                    <a:pt x="226" y="70"/>
                  </a:lnTo>
                  <a:lnTo>
                    <a:pt x="196" y="52"/>
                  </a:lnTo>
                  <a:lnTo>
                    <a:pt x="163" y="37"/>
                  </a:lnTo>
                  <a:lnTo>
                    <a:pt x="85" y="15"/>
                  </a:lnTo>
                  <a:lnTo>
                    <a:pt x="0" y="0"/>
                  </a:lnTo>
                  <a:lnTo>
                    <a:pt x="96" y="11"/>
                  </a:lnTo>
                  <a:lnTo>
                    <a:pt x="163" y="26"/>
                  </a:lnTo>
                  <a:lnTo>
                    <a:pt x="215" y="44"/>
                  </a:lnTo>
                  <a:lnTo>
                    <a:pt x="255" y="66"/>
                  </a:lnTo>
                  <a:lnTo>
                    <a:pt x="285" y="85"/>
                  </a:lnTo>
                  <a:lnTo>
                    <a:pt x="303" y="100"/>
                  </a:lnTo>
                  <a:lnTo>
                    <a:pt x="311" y="115"/>
                  </a:lnTo>
                  <a:lnTo>
                    <a:pt x="311" y="137"/>
                  </a:lnTo>
                  <a:lnTo>
                    <a:pt x="303" y="155"/>
                  </a:lnTo>
                  <a:lnTo>
                    <a:pt x="285" y="170"/>
                  </a:lnTo>
                  <a:lnTo>
                    <a:pt x="266" y="192"/>
                  </a:lnTo>
                  <a:lnTo>
                    <a:pt x="233" y="211"/>
                  </a:lnTo>
                  <a:lnTo>
                    <a:pt x="215" y="222"/>
                  </a:lnTo>
                  <a:lnTo>
                    <a:pt x="163" y="233"/>
                  </a:lnTo>
                  <a:lnTo>
                    <a:pt x="196" y="214"/>
                  </a:lnTo>
                  <a:lnTo>
                    <a:pt x="233" y="200"/>
                  </a:lnTo>
                  <a:lnTo>
                    <a:pt x="252" y="181"/>
                  </a:lnTo>
                  <a:lnTo>
                    <a:pt x="266" y="155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3" name="図形 82"/>
            <p:cNvSpPr>
              <a:spLocks/>
            </p:cNvSpPr>
            <p:nvPr/>
          </p:nvSpPr>
          <p:spPr bwMode="auto">
            <a:xfrm>
              <a:off x="3621472" y="5365974"/>
              <a:ext cx="323510" cy="292381"/>
            </a:xfrm>
            <a:custGeom>
              <a:avLst/>
              <a:gdLst/>
              <a:ahLst/>
              <a:cxnLst>
                <a:cxn ang="0">
                  <a:pos x="174" y="100"/>
                </a:cxn>
                <a:cxn ang="0">
                  <a:pos x="174" y="89"/>
                </a:cxn>
                <a:cxn ang="0">
                  <a:pos x="163" y="70"/>
                </a:cxn>
                <a:cxn ang="0">
                  <a:pos x="148" y="59"/>
                </a:cxn>
                <a:cxn ang="0">
                  <a:pos x="115" y="33"/>
                </a:cxn>
                <a:cxn ang="0">
                  <a:pos x="59" y="15"/>
                </a:cxn>
                <a:cxn ang="0">
                  <a:pos x="0" y="0"/>
                </a:cxn>
                <a:cxn ang="0">
                  <a:pos x="63" y="11"/>
                </a:cxn>
                <a:cxn ang="0">
                  <a:pos x="115" y="18"/>
                </a:cxn>
                <a:cxn ang="0">
                  <a:pos x="148" y="33"/>
                </a:cxn>
                <a:cxn ang="0">
                  <a:pos x="174" y="48"/>
                </a:cxn>
                <a:cxn ang="0">
                  <a:pos x="196" y="66"/>
                </a:cxn>
                <a:cxn ang="0">
                  <a:pos x="203" y="70"/>
                </a:cxn>
                <a:cxn ang="0">
                  <a:pos x="211" y="81"/>
                </a:cxn>
                <a:cxn ang="0">
                  <a:pos x="211" y="96"/>
                </a:cxn>
                <a:cxn ang="0">
                  <a:pos x="211" y="114"/>
                </a:cxn>
                <a:cxn ang="0">
                  <a:pos x="200" y="129"/>
                </a:cxn>
                <a:cxn ang="0">
                  <a:pos x="174" y="166"/>
                </a:cxn>
                <a:cxn ang="0">
                  <a:pos x="140" y="188"/>
                </a:cxn>
                <a:cxn ang="0">
                  <a:pos x="107" y="207"/>
                </a:cxn>
                <a:cxn ang="0">
                  <a:pos x="144" y="174"/>
                </a:cxn>
                <a:cxn ang="0">
                  <a:pos x="163" y="144"/>
                </a:cxn>
                <a:cxn ang="0">
                  <a:pos x="174" y="118"/>
                </a:cxn>
                <a:cxn ang="0">
                  <a:pos x="174" y="100"/>
                </a:cxn>
              </a:cxnLst>
              <a:rect l="0" t="0" r="0" b="0"/>
              <a:pathLst>
                <a:path w="211" h="207">
                  <a:moveTo>
                    <a:pt x="174" y="100"/>
                  </a:moveTo>
                  <a:lnTo>
                    <a:pt x="174" y="89"/>
                  </a:lnTo>
                  <a:lnTo>
                    <a:pt x="163" y="70"/>
                  </a:lnTo>
                  <a:lnTo>
                    <a:pt x="148" y="59"/>
                  </a:lnTo>
                  <a:lnTo>
                    <a:pt x="115" y="33"/>
                  </a:lnTo>
                  <a:lnTo>
                    <a:pt x="59" y="15"/>
                  </a:lnTo>
                  <a:lnTo>
                    <a:pt x="0" y="0"/>
                  </a:lnTo>
                  <a:lnTo>
                    <a:pt x="63" y="11"/>
                  </a:lnTo>
                  <a:lnTo>
                    <a:pt x="115" y="18"/>
                  </a:lnTo>
                  <a:lnTo>
                    <a:pt x="148" y="33"/>
                  </a:lnTo>
                  <a:lnTo>
                    <a:pt x="174" y="48"/>
                  </a:lnTo>
                  <a:lnTo>
                    <a:pt x="196" y="66"/>
                  </a:lnTo>
                  <a:lnTo>
                    <a:pt x="203" y="70"/>
                  </a:lnTo>
                  <a:lnTo>
                    <a:pt x="211" y="81"/>
                  </a:lnTo>
                  <a:lnTo>
                    <a:pt x="211" y="96"/>
                  </a:lnTo>
                  <a:lnTo>
                    <a:pt x="211" y="114"/>
                  </a:lnTo>
                  <a:lnTo>
                    <a:pt x="200" y="129"/>
                  </a:lnTo>
                  <a:lnTo>
                    <a:pt x="174" y="166"/>
                  </a:lnTo>
                  <a:lnTo>
                    <a:pt x="140" y="188"/>
                  </a:lnTo>
                  <a:lnTo>
                    <a:pt x="107" y="207"/>
                  </a:lnTo>
                  <a:lnTo>
                    <a:pt x="144" y="174"/>
                  </a:lnTo>
                  <a:lnTo>
                    <a:pt x="163" y="144"/>
                  </a:lnTo>
                  <a:lnTo>
                    <a:pt x="174" y="118"/>
                  </a:lnTo>
                  <a:lnTo>
                    <a:pt x="174" y="10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4" name="図形 83"/>
            <p:cNvSpPr>
              <a:spLocks/>
            </p:cNvSpPr>
            <p:nvPr/>
          </p:nvSpPr>
          <p:spPr bwMode="auto">
            <a:xfrm>
              <a:off x="3196769" y="5344787"/>
              <a:ext cx="555027" cy="334755"/>
            </a:xfrm>
            <a:custGeom>
              <a:avLst/>
              <a:gdLst/>
              <a:ahLst/>
              <a:cxnLst>
                <a:cxn ang="0">
                  <a:pos x="321" y="140"/>
                </a:cxn>
                <a:cxn ang="0">
                  <a:pos x="314" y="104"/>
                </a:cxn>
                <a:cxn ang="0">
                  <a:pos x="307" y="96"/>
                </a:cxn>
                <a:cxn ang="0">
                  <a:pos x="292" y="81"/>
                </a:cxn>
                <a:cxn ang="0">
                  <a:pos x="266" y="70"/>
                </a:cxn>
                <a:cxn ang="0">
                  <a:pos x="225" y="48"/>
                </a:cxn>
                <a:cxn ang="0">
                  <a:pos x="170" y="33"/>
                </a:cxn>
                <a:cxn ang="0">
                  <a:pos x="96" y="15"/>
                </a:cxn>
                <a:cxn ang="0">
                  <a:pos x="0" y="0"/>
                </a:cxn>
                <a:cxn ang="0">
                  <a:pos x="96" y="11"/>
                </a:cxn>
                <a:cxn ang="0">
                  <a:pos x="203" y="30"/>
                </a:cxn>
                <a:cxn ang="0">
                  <a:pos x="255" y="44"/>
                </a:cxn>
                <a:cxn ang="0">
                  <a:pos x="299" y="63"/>
                </a:cxn>
                <a:cxn ang="0">
                  <a:pos x="336" y="81"/>
                </a:cxn>
                <a:cxn ang="0">
                  <a:pos x="362" y="104"/>
                </a:cxn>
                <a:cxn ang="0">
                  <a:pos x="362" y="118"/>
                </a:cxn>
                <a:cxn ang="0">
                  <a:pos x="362" y="140"/>
                </a:cxn>
                <a:cxn ang="0">
                  <a:pos x="351" y="159"/>
                </a:cxn>
                <a:cxn ang="0">
                  <a:pos x="336" y="185"/>
                </a:cxn>
                <a:cxn ang="0">
                  <a:pos x="314" y="200"/>
                </a:cxn>
                <a:cxn ang="0">
                  <a:pos x="284" y="222"/>
                </a:cxn>
                <a:cxn ang="0">
                  <a:pos x="255" y="237"/>
                </a:cxn>
                <a:cxn ang="0">
                  <a:pos x="277" y="222"/>
                </a:cxn>
                <a:cxn ang="0">
                  <a:pos x="296" y="200"/>
                </a:cxn>
                <a:cxn ang="0">
                  <a:pos x="310" y="170"/>
                </a:cxn>
                <a:cxn ang="0">
                  <a:pos x="321" y="140"/>
                </a:cxn>
              </a:cxnLst>
              <a:rect l="0" t="0" r="0" b="0"/>
              <a:pathLst>
                <a:path w="362" h="237">
                  <a:moveTo>
                    <a:pt x="321" y="140"/>
                  </a:moveTo>
                  <a:lnTo>
                    <a:pt x="314" y="104"/>
                  </a:lnTo>
                  <a:lnTo>
                    <a:pt x="307" y="96"/>
                  </a:lnTo>
                  <a:lnTo>
                    <a:pt x="292" y="81"/>
                  </a:lnTo>
                  <a:lnTo>
                    <a:pt x="266" y="70"/>
                  </a:lnTo>
                  <a:lnTo>
                    <a:pt x="225" y="48"/>
                  </a:lnTo>
                  <a:lnTo>
                    <a:pt x="170" y="33"/>
                  </a:lnTo>
                  <a:lnTo>
                    <a:pt x="96" y="15"/>
                  </a:lnTo>
                  <a:lnTo>
                    <a:pt x="0" y="0"/>
                  </a:lnTo>
                  <a:lnTo>
                    <a:pt x="96" y="11"/>
                  </a:lnTo>
                  <a:lnTo>
                    <a:pt x="203" y="30"/>
                  </a:lnTo>
                  <a:lnTo>
                    <a:pt x="255" y="44"/>
                  </a:lnTo>
                  <a:lnTo>
                    <a:pt x="299" y="63"/>
                  </a:lnTo>
                  <a:lnTo>
                    <a:pt x="336" y="81"/>
                  </a:lnTo>
                  <a:lnTo>
                    <a:pt x="362" y="104"/>
                  </a:lnTo>
                  <a:lnTo>
                    <a:pt x="362" y="118"/>
                  </a:lnTo>
                  <a:lnTo>
                    <a:pt x="362" y="140"/>
                  </a:lnTo>
                  <a:lnTo>
                    <a:pt x="351" y="159"/>
                  </a:lnTo>
                  <a:lnTo>
                    <a:pt x="336" y="185"/>
                  </a:lnTo>
                  <a:lnTo>
                    <a:pt x="314" y="200"/>
                  </a:lnTo>
                  <a:lnTo>
                    <a:pt x="284" y="222"/>
                  </a:lnTo>
                  <a:lnTo>
                    <a:pt x="255" y="237"/>
                  </a:lnTo>
                  <a:lnTo>
                    <a:pt x="277" y="222"/>
                  </a:lnTo>
                  <a:lnTo>
                    <a:pt x="296" y="200"/>
                  </a:lnTo>
                  <a:lnTo>
                    <a:pt x="310" y="170"/>
                  </a:lnTo>
                  <a:lnTo>
                    <a:pt x="321" y="14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5" name="図形 84"/>
            <p:cNvSpPr>
              <a:spLocks/>
            </p:cNvSpPr>
            <p:nvPr/>
          </p:nvSpPr>
          <p:spPr bwMode="auto">
            <a:xfrm>
              <a:off x="3049580" y="5908363"/>
              <a:ext cx="4600" cy="113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0"/>
                </a:cxn>
                <a:cxn ang="0">
                  <a:pos x="3" y="8"/>
                </a:cxn>
                <a:cxn ang="0">
                  <a:pos x="0" y="8"/>
                </a:cxn>
              </a:cxnLst>
              <a:rect l="0" t="0" r="0" b="0"/>
              <a:pathLst>
                <a:path w="3" h="8">
                  <a:moveTo>
                    <a:pt x="0" y="8"/>
                  </a:moveTo>
                  <a:lnTo>
                    <a:pt x="0" y="0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6" name="図形 85"/>
            <p:cNvSpPr>
              <a:spLocks/>
            </p:cNvSpPr>
            <p:nvPr/>
          </p:nvSpPr>
          <p:spPr bwMode="auto">
            <a:xfrm>
              <a:off x="16865" y="6065147"/>
              <a:ext cx="90460" cy="2118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4" y="15"/>
                </a:cxn>
                <a:cxn ang="0">
                  <a:pos x="59" y="15"/>
                </a:cxn>
                <a:cxn ang="0">
                  <a:pos x="4" y="0"/>
                </a:cxn>
              </a:cxnLst>
              <a:rect l="0" t="0" r="0" b="0"/>
              <a:pathLst>
                <a:path w="59" h="15">
                  <a:moveTo>
                    <a:pt x="4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44" y="15"/>
                  </a:lnTo>
                  <a:lnTo>
                    <a:pt x="59" y="15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7" name="図形 86"/>
            <p:cNvSpPr>
              <a:spLocks/>
            </p:cNvSpPr>
            <p:nvPr/>
          </p:nvSpPr>
          <p:spPr bwMode="auto">
            <a:xfrm>
              <a:off x="3110909" y="5402699"/>
              <a:ext cx="260648" cy="281082"/>
            </a:xfrm>
            <a:custGeom>
              <a:avLst/>
              <a:gdLst/>
              <a:ahLst/>
              <a:cxnLst>
                <a:cxn ang="0">
                  <a:pos x="26" y="196"/>
                </a:cxn>
                <a:cxn ang="0">
                  <a:pos x="30" y="199"/>
                </a:cxn>
                <a:cxn ang="0">
                  <a:pos x="48" y="196"/>
                </a:cxn>
                <a:cxn ang="0">
                  <a:pos x="89" y="181"/>
                </a:cxn>
                <a:cxn ang="0">
                  <a:pos x="137" y="155"/>
                </a:cxn>
                <a:cxn ang="0">
                  <a:pos x="156" y="133"/>
                </a:cxn>
                <a:cxn ang="0">
                  <a:pos x="167" y="114"/>
                </a:cxn>
                <a:cxn ang="0">
                  <a:pos x="170" y="103"/>
                </a:cxn>
                <a:cxn ang="0">
                  <a:pos x="167" y="88"/>
                </a:cxn>
                <a:cxn ang="0">
                  <a:pos x="152" y="59"/>
                </a:cxn>
                <a:cxn ang="0">
                  <a:pos x="141" y="48"/>
                </a:cxn>
                <a:cxn ang="0">
                  <a:pos x="111" y="33"/>
                </a:cxn>
                <a:cxn ang="0">
                  <a:pos x="67" y="14"/>
                </a:cxn>
                <a:cxn ang="0">
                  <a:pos x="34" y="3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34" y="7"/>
                </a:cxn>
                <a:cxn ang="0">
                  <a:pos x="67" y="18"/>
                </a:cxn>
                <a:cxn ang="0">
                  <a:pos x="111" y="40"/>
                </a:cxn>
                <a:cxn ang="0">
                  <a:pos x="137" y="55"/>
                </a:cxn>
                <a:cxn ang="0">
                  <a:pos x="145" y="59"/>
                </a:cxn>
                <a:cxn ang="0">
                  <a:pos x="167" y="88"/>
                </a:cxn>
                <a:cxn ang="0">
                  <a:pos x="167" y="103"/>
                </a:cxn>
                <a:cxn ang="0">
                  <a:pos x="159" y="114"/>
                </a:cxn>
                <a:cxn ang="0">
                  <a:pos x="152" y="133"/>
                </a:cxn>
                <a:cxn ang="0">
                  <a:pos x="137" y="148"/>
                </a:cxn>
                <a:cxn ang="0">
                  <a:pos x="89" y="173"/>
                </a:cxn>
                <a:cxn ang="0">
                  <a:pos x="45" y="188"/>
                </a:cxn>
                <a:cxn ang="0">
                  <a:pos x="26" y="196"/>
                </a:cxn>
              </a:cxnLst>
              <a:rect l="0" t="0" r="0" b="0"/>
              <a:pathLst>
                <a:path w="170" h="199">
                  <a:moveTo>
                    <a:pt x="26" y="196"/>
                  </a:moveTo>
                  <a:lnTo>
                    <a:pt x="30" y="199"/>
                  </a:lnTo>
                  <a:lnTo>
                    <a:pt x="48" y="196"/>
                  </a:lnTo>
                  <a:lnTo>
                    <a:pt x="89" y="181"/>
                  </a:lnTo>
                  <a:lnTo>
                    <a:pt x="137" y="155"/>
                  </a:lnTo>
                  <a:lnTo>
                    <a:pt x="156" y="133"/>
                  </a:lnTo>
                  <a:lnTo>
                    <a:pt x="167" y="114"/>
                  </a:lnTo>
                  <a:lnTo>
                    <a:pt x="170" y="103"/>
                  </a:lnTo>
                  <a:lnTo>
                    <a:pt x="167" y="88"/>
                  </a:lnTo>
                  <a:lnTo>
                    <a:pt x="152" y="59"/>
                  </a:lnTo>
                  <a:lnTo>
                    <a:pt x="141" y="48"/>
                  </a:lnTo>
                  <a:lnTo>
                    <a:pt x="111" y="33"/>
                  </a:lnTo>
                  <a:lnTo>
                    <a:pt x="67" y="14"/>
                  </a:lnTo>
                  <a:lnTo>
                    <a:pt x="34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4" y="7"/>
                  </a:lnTo>
                  <a:lnTo>
                    <a:pt x="67" y="18"/>
                  </a:lnTo>
                  <a:lnTo>
                    <a:pt x="111" y="40"/>
                  </a:lnTo>
                  <a:lnTo>
                    <a:pt x="137" y="55"/>
                  </a:lnTo>
                  <a:lnTo>
                    <a:pt x="145" y="59"/>
                  </a:lnTo>
                  <a:lnTo>
                    <a:pt x="167" y="88"/>
                  </a:lnTo>
                  <a:lnTo>
                    <a:pt x="167" y="103"/>
                  </a:lnTo>
                  <a:lnTo>
                    <a:pt x="159" y="114"/>
                  </a:lnTo>
                  <a:lnTo>
                    <a:pt x="152" y="133"/>
                  </a:lnTo>
                  <a:lnTo>
                    <a:pt x="137" y="148"/>
                  </a:lnTo>
                  <a:lnTo>
                    <a:pt x="89" y="173"/>
                  </a:lnTo>
                  <a:lnTo>
                    <a:pt x="45" y="188"/>
                  </a:lnTo>
                  <a:lnTo>
                    <a:pt x="26" y="196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8" name="図形 87"/>
            <p:cNvSpPr>
              <a:spLocks/>
            </p:cNvSpPr>
            <p:nvPr/>
          </p:nvSpPr>
          <p:spPr bwMode="auto">
            <a:xfrm>
              <a:off x="16865" y="6028423"/>
              <a:ext cx="493698" cy="57911"/>
            </a:xfrm>
            <a:custGeom>
              <a:avLst/>
              <a:gdLst/>
              <a:ahLst/>
              <a:cxnLst>
                <a:cxn ang="0">
                  <a:pos x="189" y="19"/>
                </a:cxn>
                <a:cxn ang="0">
                  <a:pos x="100" y="22"/>
                </a:cxn>
                <a:cxn ang="0">
                  <a:pos x="100" y="26"/>
                </a:cxn>
                <a:cxn ang="0">
                  <a:pos x="0" y="0"/>
                </a:cxn>
                <a:cxn ang="0">
                  <a:pos x="96" y="34"/>
                </a:cxn>
                <a:cxn ang="0">
                  <a:pos x="96" y="37"/>
                </a:cxn>
                <a:cxn ang="0">
                  <a:pos x="0" y="11"/>
                </a:cxn>
                <a:cxn ang="0">
                  <a:pos x="0" y="19"/>
                </a:cxn>
                <a:cxn ang="0">
                  <a:pos x="96" y="37"/>
                </a:cxn>
                <a:cxn ang="0">
                  <a:pos x="89" y="41"/>
                </a:cxn>
                <a:cxn ang="0">
                  <a:pos x="96" y="41"/>
                </a:cxn>
                <a:cxn ang="0">
                  <a:pos x="104" y="26"/>
                </a:cxn>
                <a:cxn ang="0">
                  <a:pos x="189" y="22"/>
                </a:cxn>
                <a:cxn ang="0">
                  <a:pos x="226" y="22"/>
                </a:cxn>
                <a:cxn ang="0">
                  <a:pos x="255" y="26"/>
                </a:cxn>
                <a:cxn ang="0">
                  <a:pos x="311" y="41"/>
                </a:cxn>
                <a:cxn ang="0">
                  <a:pos x="322" y="41"/>
                </a:cxn>
                <a:cxn ang="0">
                  <a:pos x="266" y="26"/>
                </a:cxn>
                <a:cxn ang="0">
                  <a:pos x="229" y="19"/>
                </a:cxn>
                <a:cxn ang="0">
                  <a:pos x="189" y="19"/>
                </a:cxn>
              </a:cxnLst>
              <a:rect l="0" t="0" r="0" b="0"/>
              <a:pathLst>
                <a:path w="322" h="41">
                  <a:moveTo>
                    <a:pt x="189" y="19"/>
                  </a:moveTo>
                  <a:lnTo>
                    <a:pt x="100" y="22"/>
                  </a:lnTo>
                  <a:lnTo>
                    <a:pt x="100" y="26"/>
                  </a:lnTo>
                  <a:lnTo>
                    <a:pt x="0" y="0"/>
                  </a:lnTo>
                  <a:lnTo>
                    <a:pt x="96" y="34"/>
                  </a:lnTo>
                  <a:lnTo>
                    <a:pt x="96" y="37"/>
                  </a:lnTo>
                  <a:lnTo>
                    <a:pt x="0" y="11"/>
                  </a:lnTo>
                  <a:lnTo>
                    <a:pt x="0" y="19"/>
                  </a:lnTo>
                  <a:lnTo>
                    <a:pt x="96" y="37"/>
                  </a:lnTo>
                  <a:lnTo>
                    <a:pt x="89" y="41"/>
                  </a:lnTo>
                  <a:lnTo>
                    <a:pt x="96" y="41"/>
                  </a:lnTo>
                  <a:lnTo>
                    <a:pt x="104" y="26"/>
                  </a:lnTo>
                  <a:lnTo>
                    <a:pt x="189" y="22"/>
                  </a:lnTo>
                  <a:lnTo>
                    <a:pt x="226" y="22"/>
                  </a:lnTo>
                  <a:lnTo>
                    <a:pt x="255" y="26"/>
                  </a:lnTo>
                  <a:lnTo>
                    <a:pt x="311" y="41"/>
                  </a:lnTo>
                  <a:lnTo>
                    <a:pt x="322" y="41"/>
                  </a:lnTo>
                  <a:lnTo>
                    <a:pt x="266" y="26"/>
                  </a:lnTo>
                  <a:lnTo>
                    <a:pt x="229" y="19"/>
                  </a:lnTo>
                  <a:lnTo>
                    <a:pt x="189" y="19"/>
                  </a:lnTo>
                  <a:close/>
                </a:path>
              </a:pathLst>
            </a:custGeom>
            <a:noFill/>
            <a:ln w="317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/>
          </a:p>
        </p:txBody>
      </p:sp>
      <p:sp>
        <p:nvSpPr>
          <p:cNvPr id="4" name="図形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5" name="図形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/>
          </a:p>
        </p:txBody>
      </p:sp>
      <p:sp>
        <p:nvSpPr>
          <p:cNvPr id="6" name="図形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7" name="図形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A50B00-0035-41B9-B43A-BA009BAB7046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図形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図形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A3CF12-B140-4BFC-992E-9FAF060FEF0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914400"/>
            <a:ext cx="8229600" cy="1143000"/>
          </a:xfrm>
        </p:spPr>
        <p:txBody>
          <a:bodyPr tIns="9144" bIns="9144" anchor="b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2112168"/>
            <a:ext cx="4040188" cy="502920"/>
          </a:xfrm>
        </p:spPr>
        <p:txBody>
          <a:bodyPr anchor="b">
            <a:noAutofit/>
          </a:bodyPr>
          <a:lstStyle>
            <a:lvl1pPr>
              <a:buNone/>
              <a:defRPr sz="2200" b="1">
                <a:effectLst>
                  <a:outerShdw blurRad="38000" dist="38000" dir="2700000" algn="tl" rotWithShape="0">
                    <a:schemeClr val="bg2">
                      <a:shade val="45000"/>
                      <a:satMod val="150000"/>
                      <a:alpha val="90000"/>
                    </a:schemeClr>
                  </a:outerShdw>
                </a:effectLst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4645025" y="2112168"/>
            <a:ext cx="4041775" cy="502920"/>
          </a:xfrm>
        </p:spPr>
        <p:txBody>
          <a:bodyPr anchor="b">
            <a:noAutofit/>
          </a:bodyPr>
          <a:lstStyle>
            <a:lvl1pPr>
              <a:buNone/>
              <a:defRPr sz="2200" b="1">
                <a:effectLst>
                  <a:outerShdw blurRad="30000" dist="30000" dir="2700000" algn="tl" rotWithShape="0">
                    <a:schemeClr val="bg2">
                      <a:shade val="45000"/>
                      <a:satMod val="150000"/>
                      <a:alpha val="90000"/>
                    </a:schemeClr>
                  </a:outerShdw>
                </a:effectLst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457200" y="2667000"/>
            <a:ext cx="4040188" cy="365760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667000"/>
            <a:ext cx="4041775" cy="365760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528638" y="2501900"/>
            <a:ext cx="8229600" cy="1143000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図形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図形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図形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447647" y="785794"/>
            <a:ext cx="2767032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idx="1"/>
          </p:nvPr>
        </p:nvSpPr>
        <p:spPr>
          <a:xfrm>
            <a:off x="3357554" y="785794"/>
            <a:ext cx="4572032" cy="5643602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body" sz="half" idx="2"/>
          </p:nvPr>
        </p:nvSpPr>
        <p:spPr>
          <a:xfrm>
            <a:off x="457202" y="2000240"/>
            <a:ext cx="2767032" cy="4429156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 dirty="0"/>
          </a:p>
        </p:txBody>
      </p:sp>
      <p:sp>
        <p:nvSpPr>
          <p:cNvPr id="5" name="図形 4"/>
          <p:cNvSpPr>
            <a:spLocks noGrp="1"/>
          </p:cNvSpPr>
          <p:nvPr>
            <p:ph type="dt" sz="half" idx="10"/>
          </p:nvPr>
        </p:nvSpPr>
        <p:spPr>
          <a:xfrm>
            <a:off x="4471200" y="6494400"/>
            <a:ext cx="1530000" cy="365125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ftr" sz="quarter" idx="11"/>
          </p:nvPr>
        </p:nvSpPr>
        <p:spPr>
          <a:xfrm>
            <a:off x="6048000" y="6494400"/>
            <a:ext cx="23940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7" name="図形 6"/>
          <p:cNvSpPr>
            <a:spLocks noGrp="1"/>
          </p:cNvSpPr>
          <p:nvPr>
            <p:ph type="sldNum" sz="quarter" idx="12"/>
          </p:nvPr>
        </p:nvSpPr>
        <p:spPr>
          <a:xfrm>
            <a:off x="8499600" y="6494400"/>
            <a:ext cx="644400" cy="365125"/>
          </a:xfrm>
        </p:spPr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図形 8"/>
          <p:cNvSpPr>
            <a:spLocks noGrp="1"/>
          </p:cNvSpPr>
          <p:nvPr>
            <p:ph type="dt" sz="half" idx="10"/>
          </p:nvPr>
        </p:nvSpPr>
        <p:spPr>
          <a:xfrm>
            <a:off x="4471200" y="6494400"/>
            <a:ext cx="1530000" cy="365125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0" name="図形 9"/>
          <p:cNvSpPr>
            <a:spLocks noGrp="1"/>
          </p:cNvSpPr>
          <p:nvPr>
            <p:ph type="ftr" sz="quarter" idx="11"/>
          </p:nvPr>
        </p:nvSpPr>
        <p:spPr>
          <a:xfrm>
            <a:off x="6048000" y="6494400"/>
            <a:ext cx="23940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11" name="図形 10"/>
          <p:cNvSpPr>
            <a:spLocks noGrp="1"/>
          </p:cNvSpPr>
          <p:nvPr>
            <p:ph type="sldNum" sz="quarter" idx="12"/>
          </p:nvPr>
        </p:nvSpPr>
        <p:spPr>
          <a:xfrm>
            <a:off x="8499600" y="6494400"/>
            <a:ext cx="644400" cy="365125"/>
          </a:xfrm>
        </p:spPr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2214546" y="285728"/>
            <a:ext cx="4786346" cy="541338"/>
          </a:xfrm>
        </p:spPr>
        <p:txBody>
          <a:bodyPr anchor="b"/>
          <a:lstStyle>
            <a:lvl1pPr algn="ctr">
              <a:defRPr sz="2000" b="1"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 useBgFill="1">
        <p:nvSpPr>
          <p:cNvPr id="3" name="図形 2"/>
          <p:cNvSpPr>
            <a:spLocks noGrp="1"/>
          </p:cNvSpPr>
          <p:nvPr>
            <p:ph type="pic" idx="1"/>
          </p:nvPr>
        </p:nvSpPr>
        <p:spPr>
          <a:xfrm>
            <a:off x="2433623" y="1142984"/>
            <a:ext cx="4357718" cy="3438395"/>
          </a:xfrm>
          <a:noFill/>
          <a:ln w="254000" cap="flat" cmpd="sng">
            <a:gradFill>
              <a:gsLst>
                <a:gs pos="0">
                  <a:schemeClr val="bg1"/>
                </a:gs>
                <a:gs pos="100000">
                  <a:schemeClr val="bg1">
                    <a:alpha val="50000"/>
                  </a:schemeClr>
                </a:gs>
              </a:gsLst>
              <a:lin ang="5400000" scaled="1"/>
            </a:gradFill>
            <a:prstDash val="solid"/>
            <a:bevel/>
          </a:ln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kumimoji="1" lang="en-US" altLang="ja-JP" smtClean="0"/>
              <a:t>Click icon to add picture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body" sz="half" idx="2"/>
          </p:nvPr>
        </p:nvSpPr>
        <p:spPr>
          <a:xfrm>
            <a:off x="1928794" y="4929199"/>
            <a:ext cx="5642016" cy="1041405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 dirty="0"/>
          </a:p>
        </p:txBody>
      </p:sp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457200" y="285728"/>
            <a:ext cx="8229600" cy="1143000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type="body" orient="vert" idx="1"/>
          </p:nvPr>
        </p:nvSpPr>
        <p:spPr>
          <a:xfrm>
            <a:off x="466696" y="1500178"/>
            <a:ext cx="8247600" cy="4857780"/>
          </a:xfrm>
        </p:spPr>
        <p:txBody>
          <a:bodyPr vert="eaVert"/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>
          <a:xfrm>
            <a:off x="4471200" y="6494400"/>
            <a:ext cx="1530000" cy="365125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>
          <a:xfrm>
            <a:off x="6048000" y="6494400"/>
            <a:ext cx="23940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>
          <a:xfrm>
            <a:off x="8499600" y="6494400"/>
            <a:ext cx="644400" cy="365125"/>
          </a:xfrm>
        </p:spPr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 orient="vert"/>
          </p:nvPr>
        </p:nvSpPr>
        <p:spPr>
          <a:xfrm>
            <a:off x="6629400" y="274640"/>
            <a:ext cx="2057400" cy="6083318"/>
          </a:xfrm>
        </p:spPr>
        <p:txBody>
          <a:bodyPr vert="eaVert"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図形 2"/>
          <p:cNvSpPr>
            <a:spLocks noGrp="1"/>
          </p:cNvSpPr>
          <p:nvPr>
            <p:ph type="body" orient="vert" idx="1"/>
          </p:nvPr>
        </p:nvSpPr>
        <p:spPr>
          <a:xfrm>
            <a:off x="457200" y="274639"/>
            <a:ext cx="6019800" cy="6083319"/>
          </a:xfrm>
        </p:spPr>
        <p:txBody>
          <a:bodyPr vert="eaVert"/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/>
          </a:p>
        </p:txBody>
      </p:sp>
      <p:sp>
        <p:nvSpPr>
          <p:cNvPr id="4" name="図形 3"/>
          <p:cNvSpPr>
            <a:spLocks noGrp="1"/>
          </p:cNvSpPr>
          <p:nvPr>
            <p:ph type="dt" sz="half" idx="10"/>
          </p:nvPr>
        </p:nvSpPr>
        <p:spPr>
          <a:xfrm>
            <a:off x="4471200" y="6494400"/>
            <a:ext cx="1530000" cy="365125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ftr" sz="quarter" idx="11"/>
          </p:nvPr>
        </p:nvSpPr>
        <p:spPr>
          <a:xfrm>
            <a:off x="6048000" y="6494400"/>
            <a:ext cx="23940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sldNum" sz="quarter" idx="12"/>
          </p:nvPr>
        </p:nvSpPr>
        <p:spPr>
          <a:xfrm>
            <a:off x="8499600" y="6494400"/>
            <a:ext cx="644400" cy="365125"/>
          </a:xfrm>
        </p:spPr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en-US" altLang="ja-JP" smtClean="0"/>
              <a:t>Click to edit Master subtitle style</a:t>
            </a:r>
            <a:endParaRPr kumimoji="1" lang="ja-JP" alt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0"/>
          <p:cNvSpPr>
            <a:spLocks noGrp="1"/>
          </p:cNvSpPr>
          <p:nvPr>
            <p:ph type="ctrTitle"/>
          </p:nvPr>
        </p:nvSpPr>
        <p:spPr>
          <a:xfrm>
            <a:off x="685800" y="990601"/>
            <a:ext cx="7772400" cy="2609850"/>
          </a:xfrm>
        </p:spPr>
        <p:txBody>
          <a:bodyPr anchor="b" anchorCtr="0">
            <a:noAutofit/>
            <a:scene3d>
              <a:camera prst="orthographicFront"/>
              <a:lightRig rig="soft" dir="t">
                <a:rot lat="0" lon="0" rev="2100000"/>
              </a:lightRig>
            </a:scene3d>
            <a:sp3d prstMaterial="matte">
              <a:bevelT w="38100" h="38100"/>
              <a:contourClr>
                <a:srgbClr val="FFFFFF"/>
              </a:contourClr>
            </a:sp3d>
          </a:bodyPr>
          <a:lstStyle>
            <a:lvl1pPr algn="ctr">
              <a:defRPr lang="en-US" sz="5800" dirty="0" smtClean="0">
                <a:ln w="9525">
                  <a:noFill/>
                </a:ln>
                <a:effectLst>
                  <a:outerShdw blurRad="50800" dist="38100" dir="8220000" algn="tl" rotWithShape="0">
                    <a:srgbClr val="000000">
                      <a:alpha val="40000"/>
                    </a:srgb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24" name="Rectangle 26"/>
          <p:cNvSpPr>
            <a:spLocks noGrp="1"/>
          </p:cNvSpPr>
          <p:nvPr>
            <p:ph type="subTitle" idx="1"/>
          </p:nvPr>
        </p:nvSpPr>
        <p:spPr>
          <a:xfrm>
            <a:off x="1371600" y="3657600"/>
            <a:ext cx="6400800" cy="1967089"/>
          </a:xfrm>
        </p:spPr>
        <p:txBody>
          <a:bodyPr>
            <a:normAutofit/>
          </a:bodyPr>
          <a:lstStyle>
            <a:lvl1pPr marL="0" indent="0" algn="ctr">
              <a:buNone/>
              <a:defRPr lang="en-US" sz="3000" b="0">
                <a:solidFill>
                  <a:schemeClr val="tx2"/>
                </a:solidFill>
                <a:effectLst/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18" name="Rectangle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lang="en-US" smtClean="0"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9" name="Rectangle 1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lang="en-US" smtClean="0"/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5" name="Rectangle 27"/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 lang="en-US" smtClean="0"/>
            </a:lvl1pPr>
          </a:lstStyle>
          <a:p>
            <a:endParaRPr lang="en-US"/>
          </a:p>
        </p:txBody>
      </p:sp>
    </p:spTree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Rectangl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Rectangl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Rectangl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/>
          </p:cNvSpPr>
          <p:nvPr>
            <p:ph type="title"/>
          </p:nvPr>
        </p:nvSpPr>
        <p:spPr>
          <a:xfrm>
            <a:off x="722313" y="2685391"/>
            <a:ext cx="7772400" cy="3112843"/>
          </a:xfrm>
        </p:spPr>
        <p:txBody>
          <a:bodyPr anchor="t">
            <a:normAutofit/>
          </a:bodyPr>
          <a:lstStyle>
            <a:lvl1pPr algn="ctr">
              <a:buNone/>
              <a:defRPr lang="en-US" sz="6000" b="1" dirty="0">
                <a:solidFill>
                  <a:schemeClr val="tx2">
                    <a:shade val="85000"/>
                    <a:satMod val="150000"/>
                  </a:schemeClr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3"/>
          <p:cNvSpPr>
            <a:spLocks noGrp="1"/>
          </p:cNvSpPr>
          <p:nvPr>
            <p:ph type="body" idx="1"/>
          </p:nvPr>
        </p:nvSpPr>
        <p:spPr>
          <a:xfrm>
            <a:off x="722313" y="1128932"/>
            <a:ext cx="7772400" cy="1509712"/>
          </a:xfrm>
        </p:spPr>
        <p:txBody>
          <a:bodyPr anchor="b">
            <a:normAutofit/>
          </a:bodyPr>
          <a:lstStyle>
            <a:lvl1pPr algn="ctr">
              <a:buNone/>
              <a:defRPr lang="en-US" sz="2400" b="0" smtClean="0">
                <a:solidFill>
                  <a:schemeClr val="tx2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Rectangl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Rectangl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914400"/>
            <a:ext cx="8229600" cy="1143000"/>
          </a:xfrm>
          <a:effectLst/>
        </p:spPr>
        <p:txBody>
          <a:bodyPr tIns="9144" bIns="9144" anchor="b"/>
          <a:lstStyle>
            <a:lvl1pPr>
              <a:defRPr sz="4800" cap="none" baseline="0">
                <a:effectLst>
                  <a:outerShdw blurRad="30000" dist="30000" dir="2700000" algn="tl" rotWithShape="0">
                    <a:schemeClr val="bg2">
                      <a:shade val="45000"/>
                      <a:satMod val="150000"/>
                      <a:alpha val="90000"/>
                    </a:scheme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Rectangl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Rectangl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>
            <a:noAutofit/>
          </a:bodyPr>
          <a:lstStyle>
            <a:lvl1pPr marL="0" indent="0" algn="l">
              <a:buNone/>
              <a:defRPr sz="2200" b="1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>
            <a:noAutofit/>
          </a:bodyPr>
          <a:lstStyle>
            <a:lvl1pPr marL="0" indent="0" algn="l">
              <a:buNone/>
              <a:defRPr sz="2200" b="1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Rectangl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Rectangl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Rectangl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Rectangl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Rectangl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Rectangl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>
            <a:normAutofit/>
          </a:bodyPr>
          <a:lstStyle>
            <a:lvl1pPr algn="ctr">
              <a:defRPr sz="2400" b="1">
                <a:solidFill>
                  <a:schemeClr val="tx2"/>
                </a:solidFill>
                <a:effectLst>
                  <a:outerShdw blurRad="38100" dist="25400" dir="8220000" algn="tr" rotWithShape="0">
                    <a:prstClr val="black">
                      <a:alpha val="35000"/>
                    </a:prst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Rectangl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Rectangl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727729" y="1062637"/>
            <a:ext cx="4599432" cy="3977640"/>
          </a:xfrm>
          <a:prstGeom prst="rect">
            <a:avLst/>
          </a:prstGeom>
          <a:solidFill>
            <a:schemeClr val="tx2">
              <a:shade val="15000"/>
            </a:schemeClr>
          </a:solidFill>
          <a:ln w="63500">
            <a:noFill/>
            <a:miter lim="800000"/>
          </a:ln>
          <a:effectLst>
            <a:outerShdw blurRad="63500" dist="25400" dir="7200000" algn="t" rotWithShape="0">
              <a:prstClr val="black">
                <a:alpha val="45000"/>
              </a:prstClr>
            </a:outerShdw>
          </a:effectLst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lIns="45720" rIns="45720" rtlCol="0" anchor="ctr">
            <a:normAutofit/>
          </a:bodyPr>
          <a:lstStyle/>
          <a:p>
            <a:pPr marL="0" indent="-274320" algn="l">
              <a:buClr>
                <a:schemeClr val="accent1"/>
              </a:buClr>
              <a:buSzPct val="80000"/>
              <a:buFont typeface="Wingdings 2" pitchFamily="18" charset="2"/>
              <a:buNone/>
            </a:pPr>
            <a:endParaRPr lang="en-US" sz="20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2" name="Rectangle 2"/>
          <p:cNvSpPr>
            <a:spLocks noGrp="1"/>
          </p:cNvSpPr>
          <p:nvPr>
            <p:ph type="title"/>
          </p:nvPr>
        </p:nvSpPr>
        <p:spPr>
          <a:xfrm>
            <a:off x="5514536" y="4343400"/>
            <a:ext cx="3048000" cy="709858"/>
          </a:xfrm>
        </p:spPr>
        <p:txBody>
          <a:bodyPr anchor="t">
            <a:noAutofit/>
          </a:bodyPr>
          <a:lstStyle>
            <a:lvl1pPr algn="l">
              <a:buNone/>
              <a:defRPr sz="2200" b="1">
                <a:solidFill>
                  <a:schemeClr val="tx2"/>
                </a:solidFill>
                <a:effectLst>
                  <a:outerShdw blurRad="38100" dist="25400" dir="8220000" algn="tr" rotWithShape="0">
                    <a:prstClr val="black">
                      <a:alpha val="35000"/>
                    </a:prst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3"/>
          <p:cNvSpPr>
            <a:spLocks noGrp="1"/>
          </p:cNvSpPr>
          <p:nvPr>
            <p:ph type="pic" idx="1"/>
          </p:nvPr>
        </p:nvSpPr>
        <p:spPr>
          <a:xfrm>
            <a:off x="739645" y="1222657"/>
            <a:ext cx="4575601" cy="3657600"/>
          </a:xfrm>
          <a:solidFill>
            <a:schemeClr val="tx2">
              <a:shade val="75000"/>
            </a:schemeClr>
          </a:solidFill>
          <a:ln w="63500">
            <a:noFill/>
            <a:miter lim="800000"/>
          </a:ln>
          <a:effectLst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/>
          <a:lstStyle>
            <a:lvl1pPr>
              <a:buNone/>
              <a:defRPr sz="3200"/>
            </a:lvl1pPr>
          </a:lstStyle>
          <a:p>
            <a:r>
              <a:rPr lang="en-US" sz="2000" smtClean="0"/>
              <a:t>Click icon to add picture</a:t>
            </a:r>
            <a:endParaRPr lang="en-US" sz="2000" dirty="0"/>
          </a:p>
        </p:txBody>
      </p:sp>
      <p:sp>
        <p:nvSpPr>
          <p:cNvPr id="4" name="Rectangle 4"/>
          <p:cNvSpPr>
            <a:spLocks noGrp="1"/>
          </p:cNvSpPr>
          <p:nvPr>
            <p:ph type="body" sz="half" idx="2"/>
          </p:nvPr>
        </p:nvSpPr>
        <p:spPr>
          <a:xfrm>
            <a:off x="5514536" y="1371600"/>
            <a:ext cx="3044952" cy="2930086"/>
          </a:xfrm>
        </p:spPr>
        <p:txBody>
          <a:bodyPr bIns="0" anchor="b">
            <a:normAutofit/>
          </a:bodyPr>
          <a:lstStyle>
            <a:lvl1pPr marL="0" marR="0" indent="0" algn="l">
              <a:buFontTx/>
              <a:buNone/>
              <a:defRPr sz="1300">
                <a:solidFill>
                  <a:schemeClr val="tx1">
                    <a:tint val="95000"/>
                  </a:schemeClr>
                </a:solidFill>
              </a:defRPr>
            </a:lvl1pPr>
            <a:lvl2pPr marL="460375" marR="0" indent="-112713">
              <a:buFontTx/>
              <a:buNone/>
              <a:defRPr sz="1200"/>
            </a:lvl2pPr>
            <a:lvl3pPr marL="914400" marR="0" indent="-117475">
              <a:buFontTx/>
              <a:buNone/>
              <a:defRPr sz="1000"/>
            </a:lvl3pPr>
            <a:lvl4pPr marL="1316038" marR="0" indent="-112713">
              <a:buFontTx/>
              <a:buNone/>
              <a:defRPr sz="900"/>
            </a:lvl4pPr>
            <a:lvl5pPr marL="1711325" marR="0" indent="-117475">
              <a:buFontTx/>
              <a:buNone/>
              <a:defRPr sz="9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Rectangle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Rectangle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lowchart: Document 6"/>
          <p:cNvSpPr/>
          <p:nvPr/>
        </p:nvSpPr>
        <p:spPr>
          <a:xfrm rot="10800000">
            <a:off x="1" y="1520731"/>
            <a:ext cx="9144000" cy="3435579"/>
          </a:xfrm>
          <a:custGeom>
            <a:avLst/>
            <a:gdLst>
              <a:gd name="connsiteX0" fmla="*/ 0 w 21600"/>
              <a:gd name="connsiteY0" fmla="*/ 0 h 18805"/>
              <a:gd name="connsiteX1" fmla="*/ 21600 w 21600"/>
              <a:gd name="connsiteY1" fmla="*/ 0 h 18805"/>
              <a:gd name="connsiteX2" fmla="*/ 21600 w 21600"/>
              <a:gd name="connsiteY2" fmla="*/ 17322 h 18805"/>
              <a:gd name="connsiteX3" fmla="*/ 0 w 21600"/>
              <a:gd name="connsiteY3" fmla="*/ 18805 h 18805"/>
              <a:gd name="connsiteX4" fmla="*/ 0 w 21600"/>
              <a:gd name="connsiteY4" fmla="*/ 0 h 18805"/>
              <a:gd name="connsiteX0" fmla="*/ 0 w 21600"/>
              <a:gd name="connsiteY0" fmla="*/ 0 h 18805"/>
              <a:gd name="connsiteX1" fmla="*/ 21600 w 21600"/>
              <a:gd name="connsiteY1" fmla="*/ 0 h 18805"/>
              <a:gd name="connsiteX2" fmla="*/ 21600 w 21600"/>
              <a:gd name="connsiteY2" fmla="*/ 17322 h 18805"/>
              <a:gd name="connsiteX3" fmla="*/ 0 w 21600"/>
              <a:gd name="connsiteY3" fmla="*/ 18805 h 18805"/>
              <a:gd name="connsiteX4" fmla="*/ 0 w 21600"/>
              <a:gd name="connsiteY4" fmla="*/ 0 h 18805"/>
              <a:gd name="connsiteX0" fmla="*/ 0 w 21600"/>
              <a:gd name="connsiteY0" fmla="*/ 0 h 18916"/>
              <a:gd name="connsiteX1" fmla="*/ 21600 w 21600"/>
              <a:gd name="connsiteY1" fmla="*/ 0 h 18916"/>
              <a:gd name="connsiteX2" fmla="*/ 21600 w 21600"/>
              <a:gd name="connsiteY2" fmla="*/ 17322 h 18916"/>
              <a:gd name="connsiteX3" fmla="*/ 0 w 21600"/>
              <a:gd name="connsiteY3" fmla="*/ 18916 h 18916"/>
              <a:gd name="connsiteX4" fmla="*/ 0 w 21600"/>
              <a:gd name="connsiteY4" fmla="*/ 0 h 18916"/>
              <a:gd name="connsiteX0" fmla="*/ 0 w 21600"/>
              <a:gd name="connsiteY0" fmla="*/ 0 h 18916"/>
              <a:gd name="connsiteX1" fmla="*/ 21600 w 21600"/>
              <a:gd name="connsiteY1" fmla="*/ 0 h 18916"/>
              <a:gd name="connsiteX2" fmla="*/ 21600 w 21600"/>
              <a:gd name="connsiteY2" fmla="*/ 17322 h 18916"/>
              <a:gd name="connsiteX3" fmla="*/ 0 w 21600"/>
              <a:gd name="connsiteY3" fmla="*/ 18916 h 18916"/>
              <a:gd name="connsiteX4" fmla="*/ 0 w 21600"/>
              <a:gd name="connsiteY4" fmla="*/ 0 h 18916"/>
              <a:gd name="connsiteX0" fmla="*/ 0 w 21600"/>
              <a:gd name="connsiteY0" fmla="*/ 0 h 18916"/>
              <a:gd name="connsiteX1" fmla="*/ 21600 w 21600"/>
              <a:gd name="connsiteY1" fmla="*/ 0 h 18916"/>
              <a:gd name="connsiteX2" fmla="*/ 21600 w 21600"/>
              <a:gd name="connsiteY2" fmla="*/ 17322 h 18916"/>
              <a:gd name="connsiteX3" fmla="*/ 0 w 21600"/>
              <a:gd name="connsiteY3" fmla="*/ 18916 h 18916"/>
              <a:gd name="connsiteX4" fmla="*/ 0 w 21600"/>
              <a:gd name="connsiteY4" fmla="*/ 0 h 18916"/>
              <a:gd name="connsiteX0" fmla="*/ 0 w 21600"/>
              <a:gd name="connsiteY0" fmla="*/ 0 h 19355"/>
              <a:gd name="connsiteX1" fmla="*/ 21600 w 21600"/>
              <a:gd name="connsiteY1" fmla="*/ 0 h 19355"/>
              <a:gd name="connsiteX2" fmla="*/ 21600 w 21600"/>
              <a:gd name="connsiteY2" fmla="*/ 17322 h 19355"/>
              <a:gd name="connsiteX3" fmla="*/ 0 w 21600"/>
              <a:gd name="connsiteY3" fmla="*/ 19355 h 19355"/>
              <a:gd name="connsiteX4" fmla="*/ 0 w 21600"/>
              <a:gd name="connsiteY4" fmla="*/ 0 h 19355"/>
              <a:gd name="connsiteX0" fmla="*/ 0 w 21600"/>
              <a:gd name="connsiteY0" fmla="*/ 0 h 19355"/>
              <a:gd name="connsiteX1" fmla="*/ 21600 w 21600"/>
              <a:gd name="connsiteY1" fmla="*/ 0 h 19355"/>
              <a:gd name="connsiteX2" fmla="*/ 21600 w 21600"/>
              <a:gd name="connsiteY2" fmla="*/ 17322 h 19355"/>
              <a:gd name="connsiteX3" fmla="*/ 0 w 21600"/>
              <a:gd name="connsiteY3" fmla="*/ 19355 h 19355"/>
              <a:gd name="connsiteX4" fmla="*/ 0 w 21600"/>
              <a:gd name="connsiteY4" fmla="*/ 0 h 19355"/>
              <a:gd name="connsiteX0" fmla="*/ 0 w 21600"/>
              <a:gd name="connsiteY0" fmla="*/ 0 h 19794"/>
              <a:gd name="connsiteX1" fmla="*/ 21600 w 21600"/>
              <a:gd name="connsiteY1" fmla="*/ 0 h 19794"/>
              <a:gd name="connsiteX2" fmla="*/ 21600 w 21600"/>
              <a:gd name="connsiteY2" fmla="*/ 17322 h 19794"/>
              <a:gd name="connsiteX3" fmla="*/ 0 w 21600"/>
              <a:gd name="connsiteY3" fmla="*/ 19794 h 19794"/>
              <a:gd name="connsiteX4" fmla="*/ 0 w 21600"/>
              <a:gd name="connsiteY4" fmla="*/ 0 h 19794"/>
              <a:gd name="connsiteX0" fmla="*/ 0 w 21600"/>
              <a:gd name="connsiteY0" fmla="*/ 0 h 19794"/>
              <a:gd name="connsiteX1" fmla="*/ 21600 w 21600"/>
              <a:gd name="connsiteY1" fmla="*/ 0 h 19794"/>
              <a:gd name="connsiteX2" fmla="*/ 21600 w 21600"/>
              <a:gd name="connsiteY2" fmla="*/ 17322 h 19794"/>
              <a:gd name="connsiteX3" fmla="*/ 0 w 21600"/>
              <a:gd name="connsiteY3" fmla="*/ 19794 h 19794"/>
              <a:gd name="connsiteX4" fmla="*/ 0 w 21600"/>
              <a:gd name="connsiteY4" fmla="*/ 0 h 19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00" h="19794">
                <a:moveTo>
                  <a:pt x="0" y="0"/>
                </a:moveTo>
                <a:lnTo>
                  <a:pt x="21600" y="0"/>
                </a:lnTo>
                <a:lnTo>
                  <a:pt x="21600" y="17322"/>
                </a:lnTo>
                <a:cubicBezTo>
                  <a:pt x="10800" y="17322"/>
                  <a:pt x="7466" y="25350"/>
                  <a:pt x="0" y="19794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100000">
                <a:schemeClr val="bg2">
                  <a:tint val="28000"/>
                  <a:satMod val="2000000"/>
                  <a:alpha val="30000"/>
                </a:schemeClr>
              </a:gs>
              <a:gs pos="35000">
                <a:schemeClr val="bg2">
                  <a:shade val="100000"/>
                  <a:satMod val="600000"/>
                  <a:alpha val="0"/>
                </a:schemeClr>
              </a:gs>
            </a:gsLst>
            <a:lin ang="5400000" scaled="1"/>
          </a:gradFill>
          <a:ln w="317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/>
          </a:p>
        </p:txBody>
      </p:sp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502920" y="2775745"/>
            <a:ext cx="8229600" cy="2167128"/>
          </a:xfrm>
        </p:spPr>
        <p:txBody>
          <a:bodyPr tIns="0" bIns="0" anchor="t"/>
          <a:lstStyle>
            <a:lvl1pPr>
              <a:defRPr sz="5000" cap="all" baseline="0">
                <a:effectLst>
                  <a:outerShdw blurRad="30000" dist="30000" dir="2700000" algn="tl" rotWithShape="0">
                    <a:schemeClr val="bg2">
                      <a:shade val="45000"/>
                      <a:satMod val="150000"/>
                      <a:alpha val="90000"/>
                    </a:schemeClr>
                  </a:outerShdw>
                  <a:reflection blurRad="12000" stA="25000" endPos="49000" dist="5000" dir="5400000" sy="-100000" algn="bl" rotWithShape="0"/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500064" y="1559720"/>
            <a:ext cx="5105400" cy="1219200"/>
          </a:xfrm>
        </p:spPr>
        <p:txBody>
          <a:bodyPr lIns="0" tIns="0" rIns="0" bIns="0" anchor="b"/>
          <a:lstStyle>
            <a:lvl1pPr marL="0" indent="0" algn="l">
              <a:buNone/>
              <a:defRPr sz="1900">
                <a:solidFill>
                  <a:schemeClr val="tx1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30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9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76" y="990600"/>
            <a:ext cx="7772400" cy="1362456"/>
          </a:xfrm>
        </p:spPr>
        <p:txBody>
          <a:bodyPr>
            <a:noAutofit/>
          </a:bodyPr>
          <a:lstStyle>
            <a:lvl1pPr algn="l">
              <a:buNone/>
              <a:defRPr sz="4800" b="1" cap="none" baseline="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352677"/>
            <a:ext cx="7772400" cy="1509712"/>
          </a:xfrm>
        </p:spPr>
        <p:txBody>
          <a:bodyPr anchor="t"/>
          <a:lstStyle>
            <a:lvl1pPr>
              <a:buNone/>
              <a:defRPr sz="20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914400"/>
            <a:ext cx="8229600" cy="1143000"/>
          </a:xfrm>
        </p:spPr>
        <p:txBody>
          <a:bodyPr tIns="9144" bIns="9144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199800"/>
            <a:ext cx="4038600" cy="416052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199800"/>
            <a:ext cx="4038600" cy="416052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914400"/>
            <a:ext cx="8229600" cy="1143000"/>
          </a:xfrm>
        </p:spPr>
        <p:txBody>
          <a:bodyPr tIns="9144" bIns="9144" anchor="b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2112168"/>
            <a:ext cx="4040188" cy="502920"/>
          </a:xfrm>
        </p:spPr>
        <p:txBody>
          <a:bodyPr anchor="b">
            <a:noAutofit/>
          </a:bodyPr>
          <a:lstStyle>
            <a:lvl1pPr>
              <a:buNone/>
              <a:defRPr sz="2200" b="1">
                <a:effectLst>
                  <a:outerShdw blurRad="38000" dist="38000" dir="2700000" algn="tl" rotWithShape="0">
                    <a:schemeClr val="bg2">
                      <a:shade val="45000"/>
                      <a:satMod val="150000"/>
                      <a:alpha val="90000"/>
                    </a:schemeClr>
                  </a:outerShdw>
                </a:effectLst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4645025" y="2112168"/>
            <a:ext cx="4041775" cy="502920"/>
          </a:xfrm>
        </p:spPr>
        <p:txBody>
          <a:bodyPr anchor="b">
            <a:noAutofit/>
          </a:bodyPr>
          <a:lstStyle>
            <a:lvl1pPr>
              <a:buNone/>
              <a:defRPr sz="2200" b="1">
                <a:effectLst>
                  <a:outerShdw blurRad="30000" dist="30000" dir="2700000" algn="tl" rotWithShape="0">
                    <a:schemeClr val="bg2">
                      <a:shade val="45000"/>
                      <a:satMod val="150000"/>
                      <a:alpha val="90000"/>
                    </a:schemeClr>
                  </a:outerShdw>
                </a:effectLst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457200" y="2667000"/>
            <a:ext cx="4040188" cy="365760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667000"/>
            <a:ext cx="4041775" cy="365760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914400"/>
            <a:ext cx="8229600" cy="1143000"/>
          </a:xfrm>
          <a:effectLst/>
        </p:spPr>
        <p:txBody>
          <a:bodyPr tIns="9144" bIns="9144" anchor="b"/>
          <a:lstStyle>
            <a:lvl1pPr>
              <a:defRPr sz="4800" cap="none" baseline="0">
                <a:effectLst>
                  <a:outerShdw blurRad="30000" dist="30000" dir="2700000" algn="tl" rotWithShape="0">
                    <a:schemeClr val="bg2">
                      <a:shade val="45000"/>
                      <a:satMod val="150000"/>
                      <a:alpha val="90000"/>
                    </a:scheme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1440"/>
            <a:ext cx="8229600" cy="914400"/>
          </a:xfrm>
        </p:spPr>
        <p:txBody>
          <a:bodyPr tIns="0" bIns="0" anchor="b"/>
          <a:lstStyle>
            <a:lvl1pPr algn="l">
              <a:buNone/>
              <a:defRPr sz="5000" b="1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457200" y="1133856"/>
            <a:ext cx="2590800" cy="5181600"/>
          </a:xfrm>
        </p:spPr>
        <p:txBody>
          <a:bodyPr lIns="45720" tIns="45720" rIns="0"/>
          <a:lstStyle>
            <a:lvl1pPr marL="0" indent="0">
              <a:spcBef>
                <a:spcPts val="300"/>
              </a:spcBef>
              <a:buNone/>
              <a:defRPr sz="18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3429000" y="1133472"/>
            <a:ext cx="5257800" cy="5191128"/>
          </a:xfrm>
        </p:spPr>
        <p:txBody>
          <a:bodyPr/>
          <a:lstStyle>
            <a:lvl1pPr algn="l">
              <a:defRPr sz="3000"/>
            </a:lvl1pPr>
            <a:lvl2pPr algn="l">
              <a:defRPr sz="2800"/>
            </a:lvl2pPr>
            <a:lvl3pPr algn="l">
              <a:defRPr sz="2400"/>
            </a:lvl3pPr>
            <a:lvl4pPr algn="l">
              <a:defRPr sz="2000"/>
            </a:lvl4pPr>
            <a:lvl5pPr algn="l">
              <a:defRPr sz="20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76240" y="1981200"/>
            <a:ext cx="3429000" cy="522288"/>
          </a:xfrm>
        </p:spPr>
        <p:txBody>
          <a:bodyPr tIns="0" bIns="0" anchor="b"/>
          <a:lstStyle>
            <a:lvl1pPr algn="r">
              <a:buNone/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093368" y="1066800"/>
            <a:ext cx="4572000" cy="4572000"/>
          </a:xfrm>
          <a:solidFill>
            <a:schemeClr val="bg2">
              <a:shade val="75000"/>
            </a:schemeClr>
          </a:solidFill>
          <a:ln w="60325">
            <a:solidFill>
              <a:srgbClr val="FFFFFF"/>
            </a:solidFill>
            <a:miter lim="800000"/>
          </a:ln>
          <a:effectLst>
            <a:outerShdw blurRad="36195" dist="10000" dir="5400000" algn="tl" rotWithShape="0">
              <a:srgbClr val="000000">
                <a:alpha val="75000"/>
              </a:srgbClr>
            </a:outerShdw>
            <a:reflection stA="21000" endA="500" endPos="10000" dist="20000" dir="5400000" sy="-100000" algn="bl" rotWithShape="0"/>
          </a:effectLst>
        </p:spPr>
        <p:txBody>
          <a:bodyPr/>
          <a:lstStyle>
            <a:lvl1pPr>
              <a:buNone/>
              <a:defRPr sz="3200"/>
            </a:lvl1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76240" y="2543176"/>
            <a:ext cx="3429000" cy="914400"/>
          </a:xfrm>
        </p:spPr>
        <p:txBody>
          <a:bodyPr lIns="0" tIns="0" rIns="0" bIns="0" anchor="t"/>
          <a:lstStyle>
            <a:lvl1pPr indent="0" algn="r">
              <a:spcBef>
                <a:spcPts val="300"/>
              </a:spcBef>
              <a:buFontTx/>
              <a:buNone/>
              <a:defRPr sz="1400" baseline="0"/>
            </a:lvl1pPr>
            <a:lvl2pPr>
              <a:buFontTx/>
              <a:buNone/>
              <a:defRPr sz="1200"/>
            </a:lvl2pPr>
            <a:lvl3pPr>
              <a:buFontTx/>
              <a:buNone/>
              <a:defRPr sz="1000"/>
            </a:lvl3pPr>
            <a:lvl4pPr>
              <a:buFontTx/>
              <a:buNone/>
              <a:defRPr sz="900"/>
            </a:lvl4pPr>
            <a:lvl5pPr>
              <a:buFontTx/>
              <a:buNone/>
              <a:defRPr sz="9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153400" y="6356350"/>
            <a:ext cx="533400" cy="365125"/>
          </a:xfrm>
        </p:spPr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579"/>
          <p:cNvGrpSpPr/>
          <p:nvPr/>
        </p:nvGrpSpPr>
        <p:grpSpPr>
          <a:xfrm>
            <a:off x="796323" y="4190170"/>
            <a:ext cx="836744" cy="637309"/>
            <a:chOff x="796323" y="4190170"/>
            <a:chExt cx="836744" cy="637309"/>
          </a:xfrm>
        </p:grpSpPr>
        <p:sp>
          <p:nvSpPr>
            <p:cNvPr id="1439" name="AutoShape 3"/>
            <p:cNvSpPr>
              <a:spLocks noChangeAspect="1" noChangeArrowheads="1" noTextEdit="1"/>
            </p:cNvSpPr>
            <p:nvPr/>
          </p:nvSpPr>
          <p:spPr bwMode="auto">
            <a:xfrm rot="276801">
              <a:off x="801678" y="4195901"/>
              <a:ext cx="829104" cy="6127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40" name="Freeform 1439"/>
            <p:cNvSpPr>
              <a:spLocks noEditPoints="1"/>
            </p:cNvSpPr>
            <p:nvPr/>
          </p:nvSpPr>
          <p:spPr bwMode="auto">
            <a:xfrm rot="276801">
              <a:off x="796323" y="4190170"/>
              <a:ext cx="836744" cy="637309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8" name="Group 296"/>
            <p:cNvGrpSpPr/>
            <p:nvPr/>
          </p:nvGrpSpPr>
          <p:grpSpPr>
            <a:xfrm rot="276801">
              <a:off x="1069023" y="4350690"/>
              <a:ext cx="207881" cy="211093"/>
              <a:chOff x="5902325" y="2266950"/>
              <a:chExt cx="820738" cy="833438"/>
            </a:xfrm>
            <a:noFill/>
          </p:grpSpPr>
          <p:sp>
            <p:nvSpPr>
              <p:cNvPr id="153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53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53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54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7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sp>
          <p:nvSpPr>
            <p:cNvPr id="1453" name="Freeform 283"/>
            <p:cNvSpPr>
              <a:spLocks/>
            </p:cNvSpPr>
            <p:nvPr/>
          </p:nvSpPr>
          <p:spPr bwMode="auto">
            <a:xfrm rot="276801">
              <a:off x="1150043" y="4277541"/>
              <a:ext cx="63932" cy="172897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54" name="Freeform 284"/>
            <p:cNvSpPr>
              <a:spLocks/>
            </p:cNvSpPr>
            <p:nvPr/>
          </p:nvSpPr>
          <p:spPr bwMode="auto">
            <a:xfrm rot="276801">
              <a:off x="1235754" y="4279506"/>
              <a:ext cx="61117" cy="174104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1781" name="Rectangle 1780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1780" name="Picture 1779" descr="vines15.png"/>
          <p:cNvPicPr>
            <a:picLocks noChangeAspect="1"/>
          </p:cNvPicPr>
          <p:nvPr/>
        </p:nvPicPr>
        <p:blipFill>
          <a:blip r:embed="rId2"/>
          <a:srcRect l="27271" t="11030" r="13284" b="37244"/>
          <a:stretch>
            <a:fillRect/>
          </a:stretch>
        </p:blipFill>
        <p:spPr>
          <a:xfrm>
            <a:off x="0" y="1143000"/>
            <a:ext cx="7899300" cy="565265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04800" y="381000"/>
            <a:ext cx="5181600" cy="2362200"/>
          </a:xfrm>
        </p:spPr>
        <p:txBody>
          <a:bodyPr>
            <a:normAutofit/>
          </a:bodyPr>
          <a:lstStyle>
            <a:lvl1pPr algn="r">
              <a:defRPr sz="48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715000" y="3733800"/>
            <a:ext cx="3124200" cy="1600200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spcBef>
                <a:spcPts val="1000"/>
              </a:spcBef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innerShdw blurRad="38100">
                    <a:schemeClr val="bg1"/>
                  </a:innerShdw>
                </a:effectLst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5715000" y="5486400"/>
            <a:ext cx="3124200" cy="365125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200" kern="1200" spc="100" baseline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innerShdw blurRad="381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276600" y="6528734"/>
            <a:ext cx="2895600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0" name="Group 1581"/>
          <p:cNvGrpSpPr/>
          <p:nvPr/>
        </p:nvGrpSpPr>
        <p:grpSpPr>
          <a:xfrm>
            <a:off x="6251867" y="408666"/>
            <a:ext cx="2490637" cy="2266611"/>
            <a:chOff x="6251867" y="408666"/>
            <a:chExt cx="2490637" cy="2266611"/>
          </a:xfrm>
        </p:grpSpPr>
        <p:sp>
          <p:nvSpPr>
            <p:cNvPr id="295" name="AutoShape 3"/>
            <p:cNvSpPr>
              <a:spLocks noChangeAspect="1" noChangeArrowheads="1" noTextEdit="1"/>
            </p:cNvSpPr>
            <p:nvPr/>
          </p:nvSpPr>
          <p:spPr bwMode="auto">
            <a:xfrm rot="1639090">
              <a:off x="6273861" y="640642"/>
              <a:ext cx="2350566" cy="1737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1" name="Freeform 300"/>
            <p:cNvSpPr>
              <a:spLocks noEditPoints="1"/>
            </p:cNvSpPr>
            <p:nvPr/>
          </p:nvSpPr>
          <p:spPr bwMode="auto">
            <a:xfrm rot="1639090">
              <a:off x="6251867" y="621277"/>
              <a:ext cx="2372225" cy="180681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  <a:alpha val="5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 rot="1639090">
              <a:off x="6605738" y="418485"/>
              <a:ext cx="680547" cy="927914"/>
            </a:xfrm>
            <a:custGeom>
              <a:avLst/>
              <a:gdLst/>
              <a:ahLst/>
              <a:cxnLst>
                <a:cxn ang="0">
                  <a:pos x="220" y="342"/>
                </a:cxn>
                <a:cxn ang="0">
                  <a:pos x="206" y="323"/>
                </a:cxn>
                <a:cxn ang="0">
                  <a:pos x="182" y="307"/>
                </a:cxn>
                <a:cxn ang="0">
                  <a:pos x="172" y="268"/>
                </a:cxn>
                <a:cxn ang="0">
                  <a:pos x="221" y="182"/>
                </a:cxn>
                <a:cxn ang="0">
                  <a:pos x="223" y="137"/>
                </a:cxn>
                <a:cxn ang="0">
                  <a:pos x="169" y="122"/>
                </a:cxn>
                <a:cxn ang="0">
                  <a:pos x="48" y="124"/>
                </a:cxn>
                <a:cxn ang="0">
                  <a:pos x="5" y="37"/>
                </a:cxn>
                <a:cxn ang="0">
                  <a:pos x="29" y="5"/>
                </a:cxn>
                <a:cxn ang="0">
                  <a:pos x="59" y="6"/>
                </a:cxn>
                <a:cxn ang="0">
                  <a:pos x="79" y="22"/>
                </a:cxn>
                <a:cxn ang="0">
                  <a:pos x="58" y="11"/>
                </a:cxn>
                <a:cxn ang="0">
                  <a:pos x="15" y="39"/>
                </a:cxn>
                <a:cxn ang="0">
                  <a:pos x="51" y="113"/>
                </a:cxn>
                <a:cxn ang="0">
                  <a:pos x="169" y="109"/>
                </a:cxn>
                <a:cxn ang="0">
                  <a:pos x="232" y="127"/>
                </a:cxn>
                <a:cxn ang="0">
                  <a:pos x="232" y="188"/>
                </a:cxn>
                <a:cxn ang="0">
                  <a:pos x="181" y="271"/>
                </a:cxn>
                <a:cxn ang="0">
                  <a:pos x="209" y="320"/>
                </a:cxn>
                <a:cxn ang="0">
                  <a:pos x="220" y="342"/>
                </a:cxn>
              </a:cxnLst>
              <a:rect l="0" t="0" r="r" b="b"/>
              <a:pathLst>
                <a:path w="252" h="343">
                  <a:moveTo>
                    <a:pt x="220" y="342"/>
                  </a:moveTo>
                  <a:cubicBezTo>
                    <a:pt x="218" y="343"/>
                    <a:pt x="217" y="334"/>
                    <a:pt x="206" y="323"/>
                  </a:cubicBezTo>
                  <a:cubicBezTo>
                    <a:pt x="200" y="318"/>
                    <a:pt x="192" y="314"/>
                    <a:pt x="182" y="307"/>
                  </a:cubicBezTo>
                  <a:cubicBezTo>
                    <a:pt x="172" y="299"/>
                    <a:pt x="168" y="283"/>
                    <a:pt x="172" y="268"/>
                  </a:cubicBezTo>
                  <a:cubicBezTo>
                    <a:pt x="179" y="239"/>
                    <a:pt x="203" y="213"/>
                    <a:pt x="221" y="182"/>
                  </a:cubicBezTo>
                  <a:cubicBezTo>
                    <a:pt x="230" y="167"/>
                    <a:pt x="236" y="148"/>
                    <a:pt x="223" y="137"/>
                  </a:cubicBezTo>
                  <a:cubicBezTo>
                    <a:pt x="210" y="124"/>
                    <a:pt x="190" y="121"/>
                    <a:pt x="169" y="122"/>
                  </a:cubicBezTo>
                  <a:cubicBezTo>
                    <a:pt x="128" y="124"/>
                    <a:pt x="87" y="136"/>
                    <a:pt x="48" y="124"/>
                  </a:cubicBezTo>
                  <a:cubicBezTo>
                    <a:pt x="5" y="111"/>
                    <a:pt x="0" y="64"/>
                    <a:pt x="5" y="37"/>
                  </a:cubicBezTo>
                  <a:cubicBezTo>
                    <a:pt x="9" y="23"/>
                    <a:pt x="18" y="10"/>
                    <a:pt x="29" y="5"/>
                  </a:cubicBezTo>
                  <a:cubicBezTo>
                    <a:pt x="41" y="0"/>
                    <a:pt x="52" y="3"/>
                    <a:pt x="59" y="6"/>
                  </a:cubicBezTo>
                  <a:cubicBezTo>
                    <a:pt x="74" y="14"/>
                    <a:pt x="79" y="22"/>
                    <a:pt x="79" y="22"/>
                  </a:cubicBezTo>
                  <a:cubicBezTo>
                    <a:pt x="78" y="23"/>
                    <a:pt x="72" y="17"/>
                    <a:pt x="58" y="11"/>
                  </a:cubicBezTo>
                  <a:cubicBezTo>
                    <a:pt x="44" y="4"/>
                    <a:pt x="18" y="11"/>
                    <a:pt x="15" y="39"/>
                  </a:cubicBezTo>
                  <a:cubicBezTo>
                    <a:pt x="10" y="63"/>
                    <a:pt x="17" y="103"/>
                    <a:pt x="51" y="113"/>
                  </a:cubicBezTo>
                  <a:cubicBezTo>
                    <a:pt x="85" y="123"/>
                    <a:pt x="126" y="112"/>
                    <a:pt x="169" y="109"/>
                  </a:cubicBezTo>
                  <a:cubicBezTo>
                    <a:pt x="190" y="107"/>
                    <a:pt x="216" y="111"/>
                    <a:pt x="232" y="127"/>
                  </a:cubicBezTo>
                  <a:cubicBezTo>
                    <a:pt x="252" y="146"/>
                    <a:pt x="241" y="174"/>
                    <a:pt x="232" y="188"/>
                  </a:cubicBezTo>
                  <a:cubicBezTo>
                    <a:pt x="212" y="221"/>
                    <a:pt x="188" y="245"/>
                    <a:pt x="181" y="271"/>
                  </a:cubicBezTo>
                  <a:cubicBezTo>
                    <a:pt x="171" y="299"/>
                    <a:pt x="199" y="308"/>
                    <a:pt x="209" y="320"/>
                  </a:cubicBezTo>
                  <a:cubicBezTo>
                    <a:pt x="220" y="332"/>
                    <a:pt x="220" y="343"/>
                    <a:pt x="220" y="342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 rot="1639090">
              <a:off x="6877476" y="1182164"/>
              <a:ext cx="353383" cy="941594"/>
            </a:xfrm>
            <a:custGeom>
              <a:avLst/>
              <a:gdLst/>
              <a:ahLst/>
              <a:cxnLst>
                <a:cxn ang="0">
                  <a:pos x="131" y="14"/>
                </a:cxn>
                <a:cxn ang="0">
                  <a:pos x="116" y="8"/>
                </a:cxn>
                <a:cxn ang="0">
                  <a:pos x="80" y="29"/>
                </a:cxn>
                <a:cxn ang="0">
                  <a:pos x="62" y="51"/>
                </a:cxn>
                <a:cxn ang="0">
                  <a:pos x="86" y="70"/>
                </a:cxn>
                <a:cxn ang="0">
                  <a:pos x="100" y="155"/>
                </a:cxn>
                <a:cxn ang="0">
                  <a:pos x="66" y="235"/>
                </a:cxn>
                <a:cxn ang="0">
                  <a:pos x="24" y="286"/>
                </a:cxn>
                <a:cxn ang="0">
                  <a:pos x="14" y="346"/>
                </a:cxn>
                <a:cxn ang="0">
                  <a:pos x="16" y="283"/>
                </a:cxn>
                <a:cxn ang="0">
                  <a:pos x="57" y="226"/>
                </a:cxn>
                <a:cxn ang="0">
                  <a:pos x="87" y="153"/>
                </a:cxn>
                <a:cxn ang="0">
                  <a:pos x="77" y="79"/>
                </a:cxn>
                <a:cxn ang="0">
                  <a:pos x="62" y="68"/>
                </a:cxn>
                <a:cxn ang="0">
                  <a:pos x="52" y="49"/>
                </a:cxn>
                <a:cxn ang="0">
                  <a:pos x="74" y="22"/>
                </a:cxn>
                <a:cxn ang="0">
                  <a:pos x="117" y="3"/>
                </a:cxn>
                <a:cxn ang="0">
                  <a:pos x="131" y="14"/>
                </a:cxn>
              </a:cxnLst>
              <a:rect l="0" t="0" r="r" b="b"/>
              <a:pathLst>
                <a:path w="131" h="348">
                  <a:moveTo>
                    <a:pt x="131" y="14"/>
                  </a:moveTo>
                  <a:cubicBezTo>
                    <a:pt x="131" y="15"/>
                    <a:pt x="126" y="10"/>
                    <a:pt x="116" y="8"/>
                  </a:cubicBezTo>
                  <a:cubicBezTo>
                    <a:pt x="107" y="7"/>
                    <a:pt x="93" y="15"/>
                    <a:pt x="80" y="29"/>
                  </a:cubicBezTo>
                  <a:cubicBezTo>
                    <a:pt x="74" y="35"/>
                    <a:pt x="65" y="44"/>
                    <a:pt x="62" y="51"/>
                  </a:cubicBezTo>
                  <a:cubicBezTo>
                    <a:pt x="59" y="55"/>
                    <a:pt x="75" y="61"/>
                    <a:pt x="86" y="70"/>
                  </a:cubicBezTo>
                  <a:cubicBezTo>
                    <a:pt x="109" y="92"/>
                    <a:pt x="104" y="126"/>
                    <a:pt x="100" y="155"/>
                  </a:cubicBezTo>
                  <a:cubicBezTo>
                    <a:pt x="94" y="185"/>
                    <a:pt x="85" y="214"/>
                    <a:pt x="66" y="235"/>
                  </a:cubicBezTo>
                  <a:cubicBezTo>
                    <a:pt x="46" y="253"/>
                    <a:pt x="32" y="269"/>
                    <a:pt x="24" y="286"/>
                  </a:cubicBezTo>
                  <a:cubicBezTo>
                    <a:pt x="8" y="321"/>
                    <a:pt x="16" y="346"/>
                    <a:pt x="14" y="346"/>
                  </a:cubicBezTo>
                  <a:cubicBezTo>
                    <a:pt x="13" y="348"/>
                    <a:pt x="0" y="322"/>
                    <a:pt x="16" y="283"/>
                  </a:cubicBezTo>
                  <a:cubicBezTo>
                    <a:pt x="22" y="264"/>
                    <a:pt x="39" y="243"/>
                    <a:pt x="57" y="226"/>
                  </a:cubicBezTo>
                  <a:cubicBezTo>
                    <a:pt x="73" y="208"/>
                    <a:pt x="82" y="181"/>
                    <a:pt x="87" y="153"/>
                  </a:cubicBezTo>
                  <a:cubicBezTo>
                    <a:pt x="91" y="125"/>
                    <a:pt x="95" y="94"/>
                    <a:pt x="77" y="79"/>
                  </a:cubicBezTo>
                  <a:cubicBezTo>
                    <a:pt x="74" y="75"/>
                    <a:pt x="68" y="72"/>
                    <a:pt x="62" y="68"/>
                  </a:cubicBezTo>
                  <a:cubicBezTo>
                    <a:pt x="59" y="66"/>
                    <a:pt x="48" y="59"/>
                    <a:pt x="52" y="49"/>
                  </a:cubicBezTo>
                  <a:cubicBezTo>
                    <a:pt x="58" y="35"/>
                    <a:pt x="66" y="29"/>
                    <a:pt x="74" y="22"/>
                  </a:cubicBezTo>
                  <a:cubicBezTo>
                    <a:pt x="88" y="9"/>
                    <a:pt x="105" y="0"/>
                    <a:pt x="117" y="3"/>
                  </a:cubicBezTo>
                  <a:cubicBezTo>
                    <a:pt x="129" y="8"/>
                    <a:pt x="131" y="14"/>
                    <a:pt x="131" y="14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 rot="1639090">
              <a:off x="7357210" y="1492246"/>
              <a:ext cx="921075" cy="579092"/>
            </a:xfrm>
            <a:custGeom>
              <a:avLst/>
              <a:gdLst/>
              <a:ahLst/>
              <a:cxnLst>
                <a:cxn ang="0">
                  <a:pos x="339" y="1"/>
                </a:cxn>
                <a:cxn ang="0">
                  <a:pos x="307" y="61"/>
                </a:cxn>
                <a:cxn ang="0">
                  <a:pos x="266" y="124"/>
                </a:cxn>
                <a:cxn ang="0">
                  <a:pos x="221" y="134"/>
                </a:cxn>
                <a:cxn ang="0">
                  <a:pos x="187" y="150"/>
                </a:cxn>
                <a:cxn ang="0">
                  <a:pos x="167" y="188"/>
                </a:cxn>
                <a:cxn ang="0">
                  <a:pos x="152" y="210"/>
                </a:cxn>
                <a:cxn ang="0">
                  <a:pos x="128" y="213"/>
                </a:cxn>
                <a:cxn ang="0">
                  <a:pos x="58" y="191"/>
                </a:cxn>
                <a:cxn ang="0">
                  <a:pos x="13" y="198"/>
                </a:cxn>
                <a:cxn ang="0">
                  <a:pos x="2" y="212"/>
                </a:cxn>
                <a:cxn ang="0">
                  <a:pos x="10" y="194"/>
                </a:cxn>
                <a:cxn ang="0">
                  <a:pos x="59" y="182"/>
                </a:cxn>
                <a:cxn ang="0">
                  <a:pos x="129" y="201"/>
                </a:cxn>
                <a:cxn ang="0">
                  <a:pos x="154" y="186"/>
                </a:cxn>
                <a:cxn ang="0">
                  <a:pos x="177" y="142"/>
                </a:cxn>
                <a:cxn ang="0">
                  <a:pos x="196" y="124"/>
                </a:cxn>
                <a:cxn ang="0">
                  <a:pos x="222" y="121"/>
                </a:cxn>
                <a:cxn ang="0">
                  <a:pos x="258" y="115"/>
                </a:cxn>
                <a:cxn ang="0">
                  <a:pos x="300" y="56"/>
                </a:cxn>
                <a:cxn ang="0">
                  <a:pos x="339" y="1"/>
                </a:cxn>
              </a:cxnLst>
              <a:rect l="0" t="0" r="r" b="b"/>
              <a:pathLst>
                <a:path w="341" h="214">
                  <a:moveTo>
                    <a:pt x="339" y="1"/>
                  </a:moveTo>
                  <a:cubicBezTo>
                    <a:pt x="341" y="2"/>
                    <a:pt x="329" y="25"/>
                    <a:pt x="307" y="61"/>
                  </a:cubicBezTo>
                  <a:cubicBezTo>
                    <a:pt x="295" y="79"/>
                    <a:pt x="287" y="100"/>
                    <a:pt x="266" y="124"/>
                  </a:cubicBezTo>
                  <a:cubicBezTo>
                    <a:pt x="255" y="136"/>
                    <a:pt x="234" y="136"/>
                    <a:pt x="221" y="134"/>
                  </a:cubicBezTo>
                  <a:cubicBezTo>
                    <a:pt x="205" y="131"/>
                    <a:pt x="196" y="137"/>
                    <a:pt x="187" y="150"/>
                  </a:cubicBezTo>
                  <a:cubicBezTo>
                    <a:pt x="180" y="162"/>
                    <a:pt x="170" y="178"/>
                    <a:pt x="167" y="188"/>
                  </a:cubicBezTo>
                  <a:cubicBezTo>
                    <a:pt x="167" y="195"/>
                    <a:pt x="160" y="208"/>
                    <a:pt x="152" y="210"/>
                  </a:cubicBezTo>
                  <a:cubicBezTo>
                    <a:pt x="144" y="214"/>
                    <a:pt x="135" y="214"/>
                    <a:pt x="128" y="213"/>
                  </a:cubicBezTo>
                  <a:cubicBezTo>
                    <a:pt x="98" y="207"/>
                    <a:pt x="79" y="189"/>
                    <a:pt x="58" y="191"/>
                  </a:cubicBezTo>
                  <a:cubicBezTo>
                    <a:pt x="38" y="189"/>
                    <a:pt x="21" y="191"/>
                    <a:pt x="13" y="198"/>
                  </a:cubicBezTo>
                  <a:cubicBezTo>
                    <a:pt x="4" y="205"/>
                    <a:pt x="4" y="212"/>
                    <a:pt x="2" y="212"/>
                  </a:cubicBezTo>
                  <a:cubicBezTo>
                    <a:pt x="2" y="212"/>
                    <a:pt x="0" y="204"/>
                    <a:pt x="10" y="194"/>
                  </a:cubicBezTo>
                  <a:cubicBezTo>
                    <a:pt x="19" y="185"/>
                    <a:pt x="38" y="181"/>
                    <a:pt x="59" y="182"/>
                  </a:cubicBezTo>
                  <a:cubicBezTo>
                    <a:pt x="82" y="179"/>
                    <a:pt x="105" y="197"/>
                    <a:pt x="129" y="201"/>
                  </a:cubicBezTo>
                  <a:cubicBezTo>
                    <a:pt x="142" y="202"/>
                    <a:pt x="154" y="200"/>
                    <a:pt x="154" y="186"/>
                  </a:cubicBezTo>
                  <a:cubicBezTo>
                    <a:pt x="160" y="168"/>
                    <a:pt x="167" y="157"/>
                    <a:pt x="177" y="142"/>
                  </a:cubicBezTo>
                  <a:cubicBezTo>
                    <a:pt x="182" y="135"/>
                    <a:pt x="187" y="129"/>
                    <a:pt x="196" y="124"/>
                  </a:cubicBezTo>
                  <a:cubicBezTo>
                    <a:pt x="205" y="119"/>
                    <a:pt x="215" y="120"/>
                    <a:pt x="222" y="121"/>
                  </a:cubicBezTo>
                  <a:cubicBezTo>
                    <a:pt x="237" y="123"/>
                    <a:pt x="250" y="124"/>
                    <a:pt x="258" y="115"/>
                  </a:cubicBezTo>
                  <a:cubicBezTo>
                    <a:pt x="275" y="97"/>
                    <a:pt x="287" y="72"/>
                    <a:pt x="300" y="56"/>
                  </a:cubicBezTo>
                  <a:cubicBezTo>
                    <a:pt x="323" y="21"/>
                    <a:pt x="338" y="0"/>
                    <a:pt x="339" y="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 rot="1639090">
              <a:off x="6315535" y="1422489"/>
              <a:ext cx="459398" cy="516395"/>
            </a:xfrm>
            <a:custGeom>
              <a:avLst/>
              <a:gdLst/>
              <a:ahLst/>
              <a:cxnLst>
                <a:cxn ang="0">
                  <a:pos x="167" y="163"/>
                </a:cxn>
                <a:cxn ang="0">
                  <a:pos x="154" y="171"/>
                </a:cxn>
                <a:cxn ang="0">
                  <a:pos x="114" y="190"/>
                </a:cxn>
                <a:cxn ang="0">
                  <a:pos x="95" y="163"/>
                </a:cxn>
                <a:cxn ang="0">
                  <a:pos x="106" y="129"/>
                </a:cxn>
                <a:cxn ang="0">
                  <a:pos x="145" y="65"/>
                </a:cxn>
                <a:cxn ang="0">
                  <a:pos x="115" y="15"/>
                </a:cxn>
                <a:cxn ang="0">
                  <a:pos x="56" y="20"/>
                </a:cxn>
                <a:cxn ang="0">
                  <a:pos x="0" y="35"/>
                </a:cxn>
                <a:cxn ang="0">
                  <a:pos x="53" y="11"/>
                </a:cxn>
                <a:cxn ang="0">
                  <a:pos x="118" y="3"/>
                </a:cxn>
                <a:cxn ang="0">
                  <a:pos x="158" y="69"/>
                </a:cxn>
                <a:cxn ang="0">
                  <a:pos x="116" y="135"/>
                </a:cxn>
                <a:cxn ang="0">
                  <a:pos x="105" y="163"/>
                </a:cxn>
                <a:cxn ang="0">
                  <a:pos x="114" y="180"/>
                </a:cxn>
                <a:cxn ang="0">
                  <a:pos x="167" y="163"/>
                </a:cxn>
              </a:cxnLst>
              <a:rect l="0" t="0" r="r" b="b"/>
              <a:pathLst>
                <a:path w="170" h="191">
                  <a:moveTo>
                    <a:pt x="167" y="163"/>
                  </a:moveTo>
                  <a:cubicBezTo>
                    <a:pt x="167" y="164"/>
                    <a:pt x="162" y="166"/>
                    <a:pt x="154" y="171"/>
                  </a:cubicBezTo>
                  <a:cubicBezTo>
                    <a:pt x="145" y="176"/>
                    <a:pt x="135" y="187"/>
                    <a:pt x="114" y="190"/>
                  </a:cubicBezTo>
                  <a:cubicBezTo>
                    <a:pt x="99" y="191"/>
                    <a:pt x="93" y="173"/>
                    <a:pt x="95" y="163"/>
                  </a:cubicBezTo>
                  <a:cubicBezTo>
                    <a:pt x="95" y="151"/>
                    <a:pt x="100" y="140"/>
                    <a:pt x="106" y="129"/>
                  </a:cubicBezTo>
                  <a:cubicBezTo>
                    <a:pt x="118" y="108"/>
                    <a:pt x="137" y="88"/>
                    <a:pt x="145" y="65"/>
                  </a:cubicBezTo>
                  <a:cubicBezTo>
                    <a:pt x="154" y="41"/>
                    <a:pt x="137" y="17"/>
                    <a:pt x="115" y="15"/>
                  </a:cubicBezTo>
                  <a:cubicBezTo>
                    <a:pt x="94" y="11"/>
                    <a:pt x="73" y="16"/>
                    <a:pt x="56" y="20"/>
                  </a:cubicBezTo>
                  <a:cubicBezTo>
                    <a:pt x="22" y="29"/>
                    <a:pt x="1" y="37"/>
                    <a:pt x="0" y="35"/>
                  </a:cubicBezTo>
                  <a:cubicBezTo>
                    <a:pt x="0" y="34"/>
                    <a:pt x="19" y="23"/>
                    <a:pt x="53" y="11"/>
                  </a:cubicBezTo>
                  <a:cubicBezTo>
                    <a:pt x="71" y="6"/>
                    <a:pt x="92" y="0"/>
                    <a:pt x="118" y="3"/>
                  </a:cubicBezTo>
                  <a:cubicBezTo>
                    <a:pt x="145" y="4"/>
                    <a:pt x="170" y="39"/>
                    <a:pt x="158" y="69"/>
                  </a:cubicBezTo>
                  <a:cubicBezTo>
                    <a:pt x="148" y="97"/>
                    <a:pt x="128" y="116"/>
                    <a:pt x="116" y="135"/>
                  </a:cubicBezTo>
                  <a:cubicBezTo>
                    <a:pt x="111" y="145"/>
                    <a:pt x="106" y="155"/>
                    <a:pt x="105" y="163"/>
                  </a:cubicBezTo>
                  <a:cubicBezTo>
                    <a:pt x="105" y="174"/>
                    <a:pt x="107" y="181"/>
                    <a:pt x="114" y="180"/>
                  </a:cubicBezTo>
                  <a:cubicBezTo>
                    <a:pt x="144" y="174"/>
                    <a:pt x="166" y="158"/>
                    <a:pt x="167" y="163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0" name="Freeform 299"/>
            <p:cNvSpPr>
              <a:spLocks/>
            </p:cNvSpPr>
            <p:nvPr/>
          </p:nvSpPr>
          <p:spPr bwMode="auto">
            <a:xfrm rot="1639090">
              <a:off x="7583789" y="1145542"/>
              <a:ext cx="989472" cy="963253"/>
            </a:xfrm>
            <a:custGeom>
              <a:avLst/>
              <a:gdLst/>
              <a:ahLst/>
              <a:cxnLst>
                <a:cxn ang="0">
                  <a:pos x="2" y="356"/>
                </a:cxn>
                <a:cxn ang="0">
                  <a:pos x="6" y="330"/>
                </a:cxn>
                <a:cxn ang="0">
                  <a:pos x="49" y="273"/>
                </a:cxn>
                <a:cxn ang="0">
                  <a:pos x="48" y="230"/>
                </a:cxn>
                <a:cxn ang="0">
                  <a:pos x="37" y="173"/>
                </a:cxn>
                <a:cxn ang="0">
                  <a:pos x="55" y="144"/>
                </a:cxn>
                <a:cxn ang="0">
                  <a:pos x="89" y="131"/>
                </a:cxn>
                <a:cxn ang="0">
                  <a:pos x="154" y="146"/>
                </a:cxn>
                <a:cxn ang="0">
                  <a:pos x="195" y="124"/>
                </a:cxn>
                <a:cxn ang="0">
                  <a:pos x="196" y="60"/>
                </a:cxn>
                <a:cxn ang="0">
                  <a:pos x="283" y="6"/>
                </a:cxn>
                <a:cxn ang="0">
                  <a:pos x="363" y="58"/>
                </a:cxn>
                <a:cxn ang="0">
                  <a:pos x="282" y="15"/>
                </a:cxn>
                <a:cxn ang="0">
                  <a:pos x="208" y="63"/>
                </a:cxn>
                <a:cxn ang="0">
                  <a:pos x="208" y="124"/>
                </a:cxn>
                <a:cxn ang="0">
                  <a:pos x="189" y="157"/>
                </a:cxn>
                <a:cxn ang="0">
                  <a:pos x="152" y="160"/>
                </a:cxn>
                <a:cxn ang="0">
                  <a:pos x="88" y="144"/>
                </a:cxn>
                <a:cxn ang="0">
                  <a:pos x="49" y="175"/>
                </a:cxn>
                <a:cxn ang="0">
                  <a:pos x="56" y="279"/>
                </a:cxn>
                <a:cxn ang="0">
                  <a:pos x="2" y="356"/>
                </a:cxn>
              </a:cxnLst>
              <a:rect l="0" t="0" r="r" b="b"/>
              <a:pathLst>
                <a:path w="366" h="356">
                  <a:moveTo>
                    <a:pt x="2" y="356"/>
                  </a:moveTo>
                  <a:cubicBezTo>
                    <a:pt x="1" y="356"/>
                    <a:pt x="0" y="346"/>
                    <a:pt x="6" y="330"/>
                  </a:cubicBezTo>
                  <a:cubicBezTo>
                    <a:pt x="12" y="314"/>
                    <a:pt x="29" y="294"/>
                    <a:pt x="49" y="273"/>
                  </a:cubicBezTo>
                  <a:cubicBezTo>
                    <a:pt x="58" y="263"/>
                    <a:pt x="52" y="247"/>
                    <a:pt x="48" y="230"/>
                  </a:cubicBezTo>
                  <a:cubicBezTo>
                    <a:pt x="45" y="214"/>
                    <a:pt x="33" y="196"/>
                    <a:pt x="37" y="173"/>
                  </a:cubicBezTo>
                  <a:cubicBezTo>
                    <a:pt x="40" y="161"/>
                    <a:pt x="47" y="151"/>
                    <a:pt x="55" y="144"/>
                  </a:cubicBezTo>
                  <a:cubicBezTo>
                    <a:pt x="63" y="136"/>
                    <a:pt x="76" y="130"/>
                    <a:pt x="89" y="131"/>
                  </a:cubicBezTo>
                  <a:cubicBezTo>
                    <a:pt x="113" y="134"/>
                    <a:pt x="131" y="146"/>
                    <a:pt x="154" y="146"/>
                  </a:cubicBezTo>
                  <a:cubicBezTo>
                    <a:pt x="177" y="150"/>
                    <a:pt x="197" y="146"/>
                    <a:pt x="195" y="124"/>
                  </a:cubicBezTo>
                  <a:cubicBezTo>
                    <a:pt x="195" y="104"/>
                    <a:pt x="190" y="81"/>
                    <a:pt x="196" y="60"/>
                  </a:cubicBezTo>
                  <a:cubicBezTo>
                    <a:pt x="206" y="15"/>
                    <a:pt x="254" y="0"/>
                    <a:pt x="283" y="6"/>
                  </a:cubicBezTo>
                  <a:cubicBezTo>
                    <a:pt x="348" y="14"/>
                    <a:pt x="366" y="60"/>
                    <a:pt x="363" y="58"/>
                  </a:cubicBezTo>
                  <a:cubicBezTo>
                    <a:pt x="362" y="61"/>
                    <a:pt x="343" y="20"/>
                    <a:pt x="282" y="15"/>
                  </a:cubicBezTo>
                  <a:cubicBezTo>
                    <a:pt x="254" y="11"/>
                    <a:pt x="216" y="26"/>
                    <a:pt x="208" y="63"/>
                  </a:cubicBezTo>
                  <a:cubicBezTo>
                    <a:pt x="203" y="82"/>
                    <a:pt x="207" y="101"/>
                    <a:pt x="208" y="124"/>
                  </a:cubicBezTo>
                  <a:cubicBezTo>
                    <a:pt x="209" y="135"/>
                    <a:pt x="203" y="152"/>
                    <a:pt x="189" y="157"/>
                  </a:cubicBezTo>
                  <a:cubicBezTo>
                    <a:pt x="176" y="162"/>
                    <a:pt x="164" y="160"/>
                    <a:pt x="152" y="160"/>
                  </a:cubicBezTo>
                  <a:cubicBezTo>
                    <a:pt x="128" y="159"/>
                    <a:pt x="106" y="146"/>
                    <a:pt x="88" y="144"/>
                  </a:cubicBezTo>
                  <a:cubicBezTo>
                    <a:pt x="70" y="142"/>
                    <a:pt x="54" y="160"/>
                    <a:pt x="49" y="175"/>
                  </a:cubicBezTo>
                  <a:cubicBezTo>
                    <a:pt x="45" y="209"/>
                    <a:pt x="78" y="246"/>
                    <a:pt x="56" y="279"/>
                  </a:cubicBezTo>
                  <a:cubicBezTo>
                    <a:pt x="9" y="319"/>
                    <a:pt x="2" y="356"/>
                    <a:pt x="2" y="356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1" name="Group 26"/>
            <p:cNvGrpSpPr/>
            <p:nvPr/>
          </p:nvGrpSpPr>
          <p:grpSpPr>
            <a:xfrm rot="1639090">
              <a:off x="8097455" y="1179954"/>
              <a:ext cx="200631" cy="243948"/>
              <a:chOff x="6786563" y="609600"/>
              <a:chExt cx="279400" cy="339725"/>
            </a:xfrm>
            <a:solidFill>
              <a:schemeClr val="accent1">
                <a:alpha val="20000"/>
              </a:schemeClr>
            </a:solidFill>
          </p:grpSpPr>
          <p:sp>
            <p:nvSpPr>
              <p:cNvPr id="579" name="Freeform 33"/>
              <p:cNvSpPr>
                <a:spLocks/>
              </p:cNvSpPr>
              <p:nvPr/>
            </p:nvSpPr>
            <p:spPr bwMode="auto">
              <a:xfrm>
                <a:off x="6813550" y="628650"/>
                <a:ext cx="252413" cy="320675"/>
              </a:xfrm>
              <a:custGeom>
                <a:avLst/>
                <a:gdLst/>
                <a:ahLst/>
                <a:cxnLst>
                  <a:cxn ang="0">
                    <a:pos x="7" y="40"/>
                  </a:cxn>
                  <a:cxn ang="0">
                    <a:pos x="14" y="43"/>
                  </a:cxn>
                  <a:cxn ang="0">
                    <a:pos x="24" y="59"/>
                  </a:cxn>
                  <a:cxn ang="0">
                    <a:pos x="38" y="69"/>
                  </a:cxn>
                  <a:cxn ang="0">
                    <a:pos x="51" y="77"/>
                  </a:cxn>
                  <a:cxn ang="0">
                    <a:pos x="55" y="85"/>
                  </a:cxn>
                  <a:cxn ang="0">
                    <a:pos x="57" y="70"/>
                  </a:cxn>
                  <a:cxn ang="0">
                    <a:pos x="62" y="53"/>
                  </a:cxn>
                  <a:cxn ang="0">
                    <a:pos x="58" y="33"/>
                  </a:cxn>
                  <a:cxn ang="0">
                    <a:pos x="51" y="26"/>
                  </a:cxn>
                  <a:cxn ang="0">
                    <a:pos x="51" y="12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37" y="4"/>
                  </a:cxn>
                  <a:cxn ang="0">
                    <a:pos x="48" y="18"/>
                  </a:cxn>
                  <a:cxn ang="0">
                    <a:pos x="30" y="9"/>
                  </a:cxn>
                  <a:cxn ang="0">
                    <a:pos x="25" y="12"/>
                  </a:cxn>
                  <a:cxn ang="0">
                    <a:pos x="34" y="28"/>
                  </a:cxn>
                  <a:cxn ang="0">
                    <a:pos x="46" y="47"/>
                  </a:cxn>
                  <a:cxn ang="0">
                    <a:pos x="54" y="77"/>
                  </a:cxn>
                  <a:cxn ang="0">
                    <a:pos x="43" y="44"/>
                  </a:cxn>
                  <a:cxn ang="0">
                    <a:pos x="34" y="31"/>
                  </a:cxn>
                  <a:cxn ang="0">
                    <a:pos x="34" y="31"/>
                  </a:cxn>
                  <a:cxn ang="0">
                    <a:pos x="19" y="16"/>
                  </a:cxn>
                  <a:cxn ang="0">
                    <a:pos x="13" y="20"/>
                  </a:cxn>
                  <a:cxn ang="0">
                    <a:pos x="16" y="40"/>
                  </a:cxn>
                  <a:cxn ang="0">
                    <a:pos x="7" y="24"/>
                  </a:cxn>
                  <a:cxn ang="0">
                    <a:pos x="0" y="29"/>
                  </a:cxn>
                  <a:cxn ang="0">
                    <a:pos x="0" y="40"/>
                  </a:cxn>
                  <a:cxn ang="0">
                    <a:pos x="7" y="40"/>
                  </a:cxn>
                </a:cxnLst>
                <a:rect l="0" t="0" r="r" b="b"/>
                <a:pathLst>
                  <a:path w="67" h="85">
                    <a:moveTo>
                      <a:pt x="7" y="40"/>
                    </a:moveTo>
                    <a:cubicBezTo>
                      <a:pt x="10" y="37"/>
                      <a:pt x="10" y="38"/>
                      <a:pt x="14" y="43"/>
                    </a:cubicBezTo>
                    <a:cubicBezTo>
                      <a:pt x="17" y="49"/>
                      <a:pt x="20" y="54"/>
                      <a:pt x="24" y="59"/>
                    </a:cubicBezTo>
                    <a:cubicBezTo>
                      <a:pt x="28" y="64"/>
                      <a:pt x="35" y="65"/>
                      <a:pt x="38" y="69"/>
                    </a:cubicBezTo>
                    <a:cubicBezTo>
                      <a:pt x="41" y="74"/>
                      <a:pt x="47" y="72"/>
                      <a:pt x="51" y="77"/>
                    </a:cubicBezTo>
                    <a:cubicBezTo>
                      <a:pt x="55" y="82"/>
                      <a:pt x="55" y="85"/>
                      <a:pt x="55" y="85"/>
                    </a:cubicBezTo>
                    <a:cubicBezTo>
                      <a:pt x="55" y="85"/>
                      <a:pt x="59" y="77"/>
                      <a:pt x="57" y="70"/>
                    </a:cubicBezTo>
                    <a:cubicBezTo>
                      <a:pt x="56" y="63"/>
                      <a:pt x="61" y="56"/>
                      <a:pt x="62" y="53"/>
                    </a:cubicBezTo>
                    <a:cubicBezTo>
                      <a:pt x="67" y="43"/>
                      <a:pt x="58" y="33"/>
                      <a:pt x="58" y="33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4" y="19"/>
                      <a:pt x="51" y="12"/>
                    </a:cubicBezTo>
                    <a:cubicBezTo>
                      <a:pt x="50" y="7"/>
                      <a:pt x="46" y="2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2" y="1"/>
                      <a:pt x="39" y="3"/>
                      <a:pt x="37" y="4"/>
                    </a:cubicBezTo>
                    <a:cubicBezTo>
                      <a:pt x="44" y="11"/>
                      <a:pt x="50" y="16"/>
                      <a:pt x="48" y="18"/>
                    </a:cubicBezTo>
                    <a:cubicBezTo>
                      <a:pt x="46" y="21"/>
                      <a:pt x="39" y="16"/>
                      <a:pt x="30" y="9"/>
                    </a:cubicBezTo>
                    <a:cubicBezTo>
                      <a:pt x="29" y="10"/>
                      <a:pt x="27" y="11"/>
                      <a:pt x="25" y="12"/>
                    </a:cubicBezTo>
                    <a:cubicBezTo>
                      <a:pt x="29" y="18"/>
                      <a:pt x="33" y="24"/>
                      <a:pt x="34" y="28"/>
                    </a:cubicBezTo>
                    <a:cubicBezTo>
                      <a:pt x="39" y="34"/>
                      <a:pt x="45" y="42"/>
                      <a:pt x="46" y="47"/>
                    </a:cubicBezTo>
                    <a:cubicBezTo>
                      <a:pt x="48" y="55"/>
                      <a:pt x="54" y="77"/>
                      <a:pt x="54" y="77"/>
                    </a:cubicBezTo>
                    <a:cubicBezTo>
                      <a:pt x="54" y="77"/>
                      <a:pt x="45" y="47"/>
                      <a:pt x="43" y="44"/>
                    </a:cubicBezTo>
                    <a:cubicBezTo>
                      <a:pt x="43" y="42"/>
                      <a:pt x="38" y="37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1" y="33"/>
                      <a:pt x="25" y="26"/>
                      <a:pt x="19" y="16"/>
                    </a:cubicBezTo>
                    <a:cubicBezTo>
                      <a:pt x="17" y="18"/>
                      <a:pt x="15" y="19"/>
                      <a:pt x="13" y="20"/>
                    </a:cubicBezTo>
                    <a:cubicBezTo>
                      <a:pt x="17" y="30"/>
                      <a:pt x="19" y="39"/>
                      <a:pt x="16" y="40"/>
                    </a:cubicBezTo>
                    <a:cubicBezTo>
                      <a:pt x="14" y="41"/>
                      <a:pt x="10" y="34"/>
                      <a:pt x="7" y="24"/>
                    </a:cubicBezTo>
                    <a:cubicBezTo>
                      <a:pt x="5" y="26"/>
                      <a:pt x="2" y="27"/>
                      <a:pt x="0" y="29"/>
                    </a:cubicBezTo>
                    <a:cubicBezTo>
                      <a:pt x="0" y="33"/>
                      <a:pt x="0" y="37"/>
                      <a:pt x="0" y="40"/>
                    </a:cubicBezTo>
                    <a:cubicBezTo>
                      <a:pt x="2" y="41"/>
                      <a:pt x="5" y="41"/>
                      <a:pt x="7" y="4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80" name="Freeform 34"/>
              <p:cNvSpPr>
                <a:spLocks/>
              </p:cNvSpPr>
              <p:nvPr/>
            </p:nvSpPr>
            <p:spPr bwMode="auto">
              <a:xfrm>
                <a:off x="6786563" y="757238"/>
                <a:ext cx="4763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81" name="Freeform 35"/>
              <p:cNvSpPr>
                <a:spLocks/>
              </p:cNvSpPr>
              <p:nvPr/>
            </p:nvSpPr>
            <p:spPr bwMode="auto">
              <a:xfrm>
                <a:off x="6942138" y="735013"/>
                <a:ext cx="74613" cy="18415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9" y="16"/>
                  </a:cxn>
                  <a:cxn ang="0">
                    <a:pos x="20" y="49"/>
                  </a:cxn>
                  <a:cxn ang="0">
                    <a:pos x="12" y="19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0" h="49">
                    <a:moveTo>
                      <a:pt x="0" y="3"/>
                    </a:moveTo>
                    <a:cubicBezTo>
                      <a:pt x="4" y="9"/>
                      <a:pt x="9" y="14"/>
                      <a:pt x="9" y="16"/>
                    </a:cubicBezTo>
                    <a:cubicBezTo>
                      <a:pt x="11" y="19"/>
                      <a:pt x="20" y="49"/>
                      <a:pt x="20" y="49"/>
                    </a:cubicBezTo>
                    <a:cubicBezTo>
                      <a:pt x="20" y="49"/>
                      <a:pt x="14" y="27"/>
                      <a:pt x="12" y="19"/>
                    </a:cubicBezTo>
                    <a:cubicBezTo>
                      <a:pt x="11" y="14"/>
                      <a:pt x="5" y="6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82" name="Freeform 36"/>
              <p:cNvSpPr>
                <a:spLocks/>
              </p:cNvSpPr>
              <p:nvPr/>
            </p:nvSpPr>
            <p:spPr bwMode="auto">
              <a:xfrm>
                <a:off x="6840538" y="704850"/>
                <a:ext cx="44450" cy="79375"/>
              </a:xfrm>
              <a:custGeom>
                <a:avLst/>
                <a:gdLst/>
                <a:ahLst/>
                <a:cxnLst>
                  <a:cxn ang="0">
                    <a:pos x="9" y="20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9" y="20"/>
                  </a:cxn>
                </a:cxnLst>
                <a:rect l="0" t="0" r="r" b="b"/>
                <a:pathLst>
                  <a:path w="12" h="21">
                    <a:moveTo>
                      <a:pt x="9" y="20"/>
                    </a:moveTo>
                    <a:cubicBezTo>
                      <a:pt x="12" y="19"/>
                      <a:pt x="10" y="10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ubicBezTo>
                      <a:pt x="3" y="14"/>
                      <a:pt x="7" y="21"/>
                      <a:pt x="9" y="2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83" name="Freeform 37"/>
              <p:cNvSpPr>
                <a:spLocks/>
              </p:cNvSpPr>
              <p:nvPr/>
            </p:nvSpPr>
            <p:spPr bwMode="auto">
              <a:xfrm>
                <a:off x="6884988" y="674688"/>
                <a:ext cx="57150" cy="79375"/>
              </a:xfrm>
              <a:custGeom>
                <a:avLst/>
                <a:gdLst/>
                <a:ahLst/>
                <a:cxnLst>
                  <a:cxn ang="0">
                    <a:pos x="15" y="19"/>
                  </a:cxn>
                  <a:cxn ang="0">
                    <a:pos x="15" y="19"/>
                  </a:cxn>
                  <a:cxn ang="0">
                    <a:pos x="15" y="16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15" y="19"/>
                  </a:cxn>
                </a:cxnLst>
                <a:rect l="0" t="0" r="r" b="b"/>
                <a:pathLst>
                  <a:path w="15" h="21">
                    <a:moveTo>
                      <a:pt x="15" y="19"/>
                    </a:move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8"/>
                      <a:pt x="15" y="17"/>
                      <a:pt x="15" y="16"/>
                    </a:cubicBezTo>
                    <a:cubicBezTo>
                      <a:pt x="14" y="12"/>
                      <a:pt x="10" y="6"/>
                      <a:pt x="6" y="0"/>
                    </a:cubicBezTo>
                    <a:cubicBezTo>
                      <a:pt x="4" y="2"/>
                      <a:pt x="2" y="3"/>
                      <a:pt x="0" y="4"/>
                    </a:cubicBezTo>
                    <a:cubicBezTo>
                      <a:pt x="6" y="14"/>
                      <a:pt x="12" y="21"/>
                      <a:pt x="15" y="1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84" name="Freeform 38"/>
              <p:cNvSpPr>
                <a:spLocks/>
              </p:cNvSpPr>
              <p:nvPr/>
            </p:nvSpPr>
            <p:spPr bwMode="auto">
              <a:xfrm>
                <a:off x="6926263" y="644525"/>
                <a:ext cx="74613" cy="63500"/>
              </a:xfrm>
              <a:custGeom>
                <a:avLst/>
                <a:gdLst/>
                <a:ahLst/>
                <a:cxnLst>
                  <a:cxn ang="0">
                    <a:pos x="18" y="14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18" y="14"/>
                  </a:cxn>
                </a:cxnLst>
                <a:rect l="0" t="0" r="r" b="b"/>
                <a:pathLst>
                  <a:path w="20" h="17">
                    <a:moveTo>
                      <a:pt x="18" y="14"/>
                    </a:moveTo>
                    <a:cubicBezTo>
                      <a:pt x="20" y="12"/>
                      <a:pt x="14" y="7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9" y="12"/>
                      <a:pt x="16" y="17"/>
                      <a:pt x="18" y="1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85" name="Freeform 39"/>
              <p:cNvSpPr>
                <a:spLocks/>
              </p:cNvSpPr>
              <p:nvPr/>
            </p:nvSpPr>
            <p:spPr bwMode="auto">
              <a:xfrm>
                <a:off x="6978650" y="609600"/>
                <a:ext cx="57150" cy="34925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4" y="7"/>
                  </a:cxn>
                </a:cxnLst>
                <a:rect l="0" t="0" r="r" b="b"/>
                <a:pathLst>
                  <a:path w="15" h="9">
                    <a:moveTo>
                      <a:pt x="14" y="7"/>
                    </a:moveTo>
                    <a:cubicBezTo>
                      <a:pt x="15" y="5"/>
                      <a:pt x="12" y="3"/>
                      <a:pt x="7" y="0"/>
                    </a:cubicBezTo>
                    <a:cubicBezTo>
                      <a:pt x="5" y="1"/>
                      <a:pt x="2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8" y="8"/>
                      <a:pt x="13" y="9"/>
                      <a:pt x="14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86" name="Freeform 40"/>
              <p:cNvSpPr>
                <a:spLocks/>
              </p:cNvSpPr>
              <p:nvPr/>
            </p:nvSpPr>
            <p:spPr bwMode="auto">
              <a:xfrm>
                <a:off x="6786563" y="738188"/>
                <a:ext cx="26988" cy="57150"/>
              </a:xfrm>
              <a:custGeom>
                <a:avLst/>
                <a:gdLst/>
                <a:ahLst/>
                <a:cxnLst>
                  <a:cxn ang="0">
                    <a:pos x="4" y="15"/>
                  </a:cxn>
                  <a:cxn ang="0">
                    <a:pos x="7" y="11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1" y="6"/>
                  </a:cxn>
                  <a:cxn ang="0">
                    <a:pos x="4" y="15"/>
                  </a:cxn>
                </a:cxnLst>
                <a:rect l="0" t="0" r="r" b="b"/>
                <a:pathLst>
                  <a:path w="7" h="15">
                    <a:moveTo>
                      <a:pt x="4" y="15"/>
                    </a:moveTo>
                    <a:cubicBezTo>
                      <a:pt x="6" y="14"/>
                      <a:pt x="6" y="13"/>
                      <a:pt x="7" y="11"/>
                    </a:cubicBezTo>
                    <a:cubicBezTo>
                      <a:pt x="7" y="8"/>
                      <a:pt x="7" y="4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11"/>
                      <a:pt x="3" y="15"/>
                      <a:pt x="4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12" name="Group 292"/>
            <p:cNvGrpSpPr/>
            <p:nvPr/>
          </p:nvGrpSpPr>
          <p:grpSpPr>
            <a:xfrm rot="1639090">
              <a:off x="7468524" y="2050588"/>
              <a:ext cx="608731" cy="624689"/>
              <a:chOff x="5229225" y="3265488"/>
              <a:chExt cx="847726" cy="869950"/>
            </a:xfrm>
            <a:solidFill>
              <a:schemeClr val="accent4">
                <a:alpha val="20000"/>
              </a:schemeClr>
            </a:solidFill>
          </p:grpSpPr>
          <p:sp>
            <p:nvSpPr>
              <p:cNvPr id="548" name="Freeform 52"/>
              <p:cNvSpPr>
                <a:spLocks/>
              </p:cNvSpPr>
              <p:nvPr/>
            </p:nvSpPr>
            <p:spPr bwMode="auto">
              <a:xfrm>
                <a:off x="5689600" y="3352800"/>
                <a:ext cx="228600" cy="285750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35" y="49"/>
                  </a:cxn>
                  <a:cxn ang="0">
                    <a:pos x="15" y="59"/>
                  </a:cxn>
                  <a:cxn ang="0">
                    <a:pos x="15" y="49"/>
                  </a:cxn>
                  <a:cxn ang="0">
                    <a:pos x="0" y="76"/>
                  </a:cxn>
                </a:cxnLst>
                <a:rect l="0" t="0" r="r" b="b"/>
                <a:pathLst>
                  <a:path w="61" h="76">
                    <a:moveTo>
                      <a:pt x="0" y="76"/>
                    </a:moveTo>
                    <a:cubicBezTo>
                      <a:pt x="15" y="56"/>
                      <a:pt x="31" y="48"/>
                      <a:pt x="35" y="49"/>
                    </a:cubicBezTo>
                    <a:cubicBezTo>
                      <a:pt x="56" y="23"/>
                      <a:pt x="56" y="6"/>
                      <a:pt x="15" y="59"/>
                    </a:cubicBezTo>
                    <a:cubicBezTo>
                      <a:pt x="61" y="0"/>
                      <a:pt x="40" y="13"/>
                      <a:pt x="15" y="49"/>
                    </a:cubicBezTo>
                    <a:cubicBezTo>
                      <a:pt x="13" y="56"/>
                      <a:pt x="8" y="66"/>
                      <a:pt x="0" y="7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49" name="Freeform 53"/>
              <p:cNvSpPr>
                <a:spLocks/>
              </p:cNvSpPr>
              <p:nvPr/>
            </p:nvSpPr>
            <p:spPr bwMode="auto">
              <a:xfrm>
                <a:off x="5229225" y="3736975"/>
                <a:ext cx="328613" cy="115888"/>
              </a:xfrm>
              <a:custGeom>
                <a:avLst/>
                <a:gdLst/>
                <a:ahLst/>
                <a:cxnLst>
                  <a:cxn ang="0">
                    <a:pos x="50" y="2"/>
                  </a:cxn>
                  <a:cxn ang="0">
                    <a:pos x="68" y="7"/>
                  </a:cxn>
                  <a:cxn ang="0">
                    <a:pos x="59" y="13"/>
                  </a:cxn>
                  <a:cxn ang="0">
                    <a:pos x="87" y="0"/>
                  </a:cxn>
                  <a:cxn ang="0">
                    <a:pos x="50" y="2"/>
                  </a:cxn>
                </a:cxnLst>
                <a:rect l="0" t="0" r="r" b="b"/>
                <a:pathLst>
                  <a:path w="87" h="31">
                    <a:moveTo>
                      <a:pt x="50" y="2"/>
                    </a:moveTo>
                    <a:cubicBezTo>
                      <a:pt x="15" y="14"/>
                      <a:pt x="3" y="30"/>
                      <a:pt x="68" y="7"/>
                    </a:cubicBezTo>
                    <a:cubicBezTo>
                      <a:pt x="0" y="31"/>
                      <a:pt x="20" y="28"/>
                      <a:pt x="59" y="13"/>
                    </a:cubicBezTo>
                    <a:cubicBezTo>
                      <a:pt x="65" y="9"/>
                      <a:pt x="75" y="4"/>
                      <a:pt x="87" y="0"/>
                    </a:cubicBezTo>
                    <a:cubicBezTo>
                      <a:pt x="71" y="6"/>
                      <a:pt x="57" y="5"/>
                      <a:pt x="50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50" name="Freeform 54"/>
              <p:cNvSpPr>
                <a:spLocks/>
              </p:cNvSpPr>
              <p:nvPr/>
            </p:nvSpPr>
            <p:spPr bwMode="auto">
              <a:xfrm>
                <a:off x="5414963" y="3336925"/>
                <a:ext cx="179388" cy="298450"/>
              </a:xfrm>
              <a:custGeom>
                <a:avLst/>
                <a:gdLst/>
                <a:ahLst/>
                <a:cxnLst>
                  <a:cxn ang="0">
                    <a:pos x="33" y="39"/>
                  </a:cxn>
                  <a:cxn ang="0">
                    <a:pos x="38" y="60"/>
                  </a:cxn>
                  <a:cxn ang="0">
                    <a:pos x="24" y="51"/>
                  </a:cxn>
                  <a:cxn ang="0">
                    <a:pos x="48" y="79"/>
                  </a:cxn>
                  <a:cxn ang="0">
                    <a:pos x="33" y="39"/>
                  </a:cxn>
                </a:cxnLst>
                <a:rect l="0" t="0" r="r" b="b"/>
                <a:pathLst>
                  <a:path w="48" h="79">
                    <a:moveTo>
                      <a:pt x="33" y="39"/>
                    </a:moveTo>
                    <a:cubicBezTo>
                      <a:pt x="15" y="10"/>
                      <a:pt x="2" y="3"/>
                      <a:pt x="38" y="60"/>
                    </a:cubicBezTo>
                    <a:cubicBezTo>
                      <a:pt x="0" y="0"/>
                      <a:pt x="3" y="19"/>
                      <a:pt x="24" y="51"/>
                    </a:cubicBezTo>
                    <a:cubicBezTo>
                      <a:pt x="31" y="56"/>
                      <a:pt x="40" y="65"/>
                      <a:pt x="48" y="79"/>
                    </a:cubicBezTo>
                    <a:cubicBezTo>
                      <a:pt x="37" y="60"/>
                      <a:pt x="33" y="45"/>
                      <a:pt x="33" y="3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51" name="Freeform 55"/>
              <p:cNvSpPr>
                <a:spLocks/>
              </p:cNvSpPr>
              <p:nvPr/>
            </p:nvSpPr>
            <p:spPr bwMode="auto">
              <a:xfrm>
                <a:off x="5783263" y="3830638"/>
                <a:ext cx="168275" cy="150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5"/>
                  </a:cxn>
                  <a:cxn ang="0">
                    <a:pos x="0" y="0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cubicBezTo>
                      <a:pt x="45" y="40"/>
                      <a:pt x="40" y="27"/>
                      <a:pt x="15" y="5"/>
                    </a:cubicBezTo>
                    <a:cubicBezTo>
                      <a:pt x="13" y="6"/>
                      <a:pt x="8" y="5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52" name="Freeform 56"/>
              <p:cNvSpPr>
                <a:spLocks/>
              </p:cNvSpPr>
              <p:nvPr/>
            </p:nvSpPr>
            <p:spPr bwMode="auto">
              <a:xfrm>
                <a:off x="5719763" y="3736975"/>
                <a:ext cx="333375" cy="142875"/>
              </a:xfrm>
              <a:custGeom>
                <a:avLst/>
                <a:gdLst/>
                <a:ahLst/>
                <a:cxnLst>
                  <a:cxn ang="0">
                    <a:pos x="32" y="23"/>
                  </a:cxn>
                  <a:cxn ang="0">
                    <a:pos x="21" y="8"/>
                  </a:cxn>
                  <a:cxn ang="0">
                    <a:pos x="33" y="6"/>
                  </a:cxn>
                  <a:cxn ang="0">
                    <a:pos x="0" y="0"/>
                  </a:cxn>
                  <a:cxn ang="0">
                    <a:pos x="32" y="23"/>
                  </a:cxn>
                </a:cxnLst>
                <a:rect l="0" t="0" r="r" b="b"/>
                <a:pathLst>
                  <a:path w="89" h="38">
                    <a:moveTo>
                      <a:pt x="32" y="23"/>
                    </a:moveTo>
                    <a:cubicBezTo>
                      <a:pt x="66" y="38"/>
                      <a:pt x="85" y="34"/>
                      <a:pt x="21" y="8"/>
                    </a:cubicBezTo>
                    <a:cubicBezTo>
                      <a:pt x="89" y="35"/>
                      <a:pt x="72" y="19"/>
                      <a:pt x="33" y="6"/>
                    </a:cubicBezTo>
                    <a:cubicBezTo>
                      <a:pt x="25" y="6"/>
                      <a:pt x="13" y="5"/>
                      <a:pt x="0" y="0"/>
                    </a:cubicBezTo>
                    <a:cubicBezTo>
                      <a:pt x="18" y="6"/>
                      <a:pt x="28" y="16"/>
                      <a:pt x="32" y="2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53" name="Freeform 57"/>
              <p:cNvSpPr>
                <a:spLocks/>
              </p:cNvSpPr>
              <p:nvPr/>
            </p:nvSpPr>
            <p:spPr bwMode="auto">
              <a:xfrm>
                <a:off x="5719763" y="3548063"/>
                <a:ext cx="357188" cy="131763"/>
              </a:xfrm>
              <a:custGeom>
                <a:avLst/>
                <a:gdLst/>
                <a:ahLst/>
                <a:cxnLst>
                  <a:cxn ang="0">
                    <a:pos x="38" y="32"/>
                  </a:cxn>
                  <a:cxn ang="0">
                    <a:pos x="21" y="27"/>
                  </a:cxn>
                  <a:cxn ang="0">
                    <a:pos x="22" y="23"/>
                  </a:cxn>
                  <a:cxn ang="0">
                    <a:pos x="0" y="35"/>
                  </a:cxn>
                  <a:cxn ang="0">
                    <a:pos x="38" y="32"/>
                  </a:cxn>
                </a:cxnLst>
                <a:rect l="0" t="0" r="r" b="b"/>
                <a:pathLst>
                  <a:path w="95" h="35">
                    <a:moveTo>
                      <a:pt x="38" y="32"/>
                    </a:moveTo>
                    <a:cubicBezTo>
                      <a:pt x="75" y="20"/>
                      <a:pt x="88" y="3"/>
                      <a:pt x="21" y="27"/>
                    </a:cubicBezTo>
                    <a:cubicBezTo>
                      <a:pt x="95" y="0"/>
                      <a:pt x="66" y="6"/>
                      <a:pt x="22" y="23"/>
                    </a:cubicBezTo>
                    <a:cubicBezTo>
                      <a:pt x="16" y="27"/>
                      <a:pt x="9" y="31"/>
                      <a:pt x="0" y="35"/>
                    </a:cubicBezTo>
                    <a:cubicBezTo>
                      <a:pt x="16" y="29"/>
                      <a:pt x="30" y="29"/>
                      <a:pt x="38" y="3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54" name="Freeform 58"/>
              <p:cNvSpPr>
                <a:spLocks/>
              </p:cNvSpPr>
              <p:nvPr/>
            </p:nvSpPr>
            <p:spPr bwMode="auto">
              <a:xfrm>
                <a:off x="5338763" y="3427413"/>
                <a:ext cx="169863" cy="155575"/>
              </a:xfrm>
              <a:custGeom>
                <a:avLst/>
                <a:gdLst/>
                <a:ahLst/>
                <a:cxnLst>
                  <a:cxn ang="0">
                    <a:pos x="36" y="25"/>
                  </a:cxn>
                  <a:cxn ang="0">
                    <a:pos x="45" y="41"/>
                  </a:cxn>
                  <a:cxn ang="0">
                    <a:pos x="36" y="25"/>
                  </a:cxn>
                </a:cxnLst>
                <a:rect l="0" t="0" r="r" b="b"/>
                <a:pathLst>
                  <a:path w="45" h="41">
                    <a:moveTo>
                      <a:pt x="36" y="25"/>
                    </a:moveTo>
                    <a:cubicBezTo>
                      <a:pt x="12" y="3"/>
                      <a:pt x="0" y="0"/>
                      <a:pt x="45" y="41"/>
                    </a:cubicBezTo>
                    <a:cubicBezTo>
                      <a:pt x="36" y="31"/>
                      <a:pt x="34" y="26"/>
                      <a:pt x="36" y="2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56" name="Freeform 60"/>
              <p:cNvSpPr>
                <a:spLocks/>
              </p:cNvSpPr>
              <p:nvPr/>
            </p:nvSpPr>
            <p:spPr bwMode="auto">
              <a:xfrm>
                <a:off x="5748338" y="3690938"/>
                <a:ext cx="304800" cy="492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4" y="9"/>
                  </a:cxn>
                  <a:cxn ang="0">
                    <a:pos x="36" y="0"/>
                  </a:cxn>
                  <a:cxn ang="0">
                    <a:pos x="0" y="6"/>
                  </a:cxn>
                </a:cxnLst>
                <a:rect l="0" t="0" r="r" b="b"/>
                <a:pathLst>
                  <a:path w="81" h="13">
                    <a:moveTo>
                      <a:pt x="0" y="6"/>
                    </a:moveTo>
                    <a:cubicBezTo>
                      <a:pt x="11" y="6"/>
                      <a:pt x="18" y="7"/>
                      <a:pt x="24" y="9"/>
                    </a:cubicBezTo>
                    <a:cubicBezTo>
                      <a:pt x="81" y="13"/>
                      <a:pt x="69" y="2"/>
                      <a:pt x="36" y="0"/>
                    </a:cubicBezTo>
                    <a:cubicBezTo>
                      <a:pt x="35" y="3"/>
                      <a:pt x="24" y="7"/>
                      <a:pt x="0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57" name="Freeform 61"/>
              <p:cNvSpPr>
                <a:spLocks/>
              </p:cNvSpPr>
              <p:nvPr/>
            </p:nvSpPr>
            <p:spPr bwMode="auto">
              <a:xfrm>
                <a:off x="5843588" y="3725863"/>
                <a:ext cx="214313" cy="41275"/>
              </a:xfrm>
              <a:custGeom>
                <a:avLst/>
                <a:gdLst/>
                <a:ahLst/>
                <a:cxnLst>
                  <a:cxn ang="0">
                    <a:pos x="9" y="7"/>
                  </a:cxn>
                  <a:cxn ang="0">
                    <a:pos x="0" y="0"/>
                  </a:cxn>
                  <a:cxn ang="0">
                    <a:pos x="9" y="7"/>
                  </a:cxn>
                </a:cxnLst>
                <a:rect l="0" t="0" r="r" b="b"/>
                <a:pathLst>
                  <a:path w="57" h="11">
                    <a:moveTo>
                      <a:pt x="9" y="7"/>
                    </a:moveTo>
                    <a:cubicBezTo>
                      <a:pt x="42" y="11"/>
                      <a:pt x="57" y="6"/>
                      <a:pt x="0" y="0"/>
                    </a:cubicBezTo>
                    <a:cubicBezTo>
                      <a:pt x="11" y="2"/>
                      <a:pt x="13" y="5"/>
                      <a:pt x="9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58" name="Freeform 62"/>
              <p:cNvSpPr>
                <a:spLocks/>
              </p:cNvSpPr>
              <p:nvPr/>
            </p:nvSpPr>
            <p:spPr bwMode="auto">
              <a:xfrm>
                <a:off x="5673725" y="3811588"/>
                <a:ext cx="101600" cy="282575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10" y="23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27" h="75">
                    <a:moveTo>
                      <a:pt x="4" y="36"/>
                    </a:moveTo>
                    <a:cubicBezTo>
                      <a:pt x="14" y="66"/>
                      <a:pt x="27" y="75"/>
                      <a:pt x="10" y="23"/>
                    </a:cubicBezTo>
                    <a:cubicBezTo>
                      <a:pt x="7" y="18"/>
                      <a:pt x="4" y="11"/>
                      <a:pt x="0" y="0"/>
                    </a:cubicBezTo>
                    <a:cubicBezTo>
                      <a:pt x="10" y="25"/>
                      <a:pt x="8" y="36"/>
                      <a:pt x="4" y="3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59" name="Freeform 63"/>
              <p:cNvSpPr>
                <a:spLocks/>
              </p:cNvSpPr>
              <p:nvPr/>
            </p:nvSpPr>
            <p:spPr bwMode="auto">
              <a:xfrm>
                <a:off x="5335588" y="3432175"/>
                <a:ext cx="217488" cy="198438"/>
              </a:xfrm>
              <a:custGeom>
                <a:avLst/>
                <a:gdLst/>
                <a:ahLst/>
                <a:cxnLst>
                  <a:cxn ang="0">
                    <a:pos x="58" y="53"/>
                  </a:cxn>
                  <a:cxn ang="0">
                    <a:pos x="46" y="41"/>
                  </a:cxn>
                  <a:cxn ang="0">
                    <a:pos x="27" y="36"/>
                  </a:cxn>
                  <a:cxn ang="0">
                    <a:pos x="58" y="53"/>
                  </a:cxn>
                </a:cxnLst>
                <a:rect l="0" t="0" r="r" b="b"/>
                <a:pathLst>
                  <a:path w="58" h="53">
                    <a:moveTo>
                      <a:pt x="58" y="53"/>
                    </a:moveTo>
                    <a:cubicBezTo>
                      <a:pt x="53" y="48"/>
                      <a:pt x="49" y="44"/>
                      <a:pt x="46" y="41"/>
                    </a:cubicBezTo>
                    <a:cubicBezTo>
                      <a:pt x="0" y="0"/>
                      <a:pt x="2" y="15"/>
                      <a:pt x="27" y="36"/>
                    </a:cubicBezTo>
                    <a:cubicBezTo>
                      <a:pt x="28" y="32"/>
                      <a:pt x="38" y="34"/>
                      <a:pt x="58" y="5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60" name="Freeform 64"/>
              <p:cNvSpPr>
                <a:spLocks/>
              </p:cNvSpPr>
              <p:nvPr/>
            </p:nvSpPr>
            <p:spPr bwMode="auto">
              <a:xfrm>
                <a:off x="5237163" y="3673475"/>
                <a:ext cx="285750" cy="47625"/>
              </a:xfrm>
              <a:custGeom>
                <a:avLst/>
                <a:gdLst/>
                <a:ahLst/>
                <a:cxnLst>
                  <a:cxn ang="0">
                    <a:pos x="76" y="7"/>
                  </a:cxn>
                  <a:cxn ang="0">
                    <a:pos x="49" y="3"/>
                  </a:cxn>
                  <a:cxn ang="0">
                    <a:pos x="42" y="13"/>
                  </a:cxn>
                  <a:cxn ang="0">
                    <a:pos x="76" y="7"/>
                  </a:cxn>
                </a:cxnLst>
                <a:rect l="0" t="0" r="r" b="b"/>
                <a:pathLst>
                  <a:path w="76" h="13">
                    <a:moveTo>
                      <a:pt x="76" y="7"/>
                    </a:moveTo>
                    <a:cubicBezTo>
                      <a:pt x="64" y="7"/>
                      <a:pt x="55" y="5"/>
                      <a:pt x="49" y="3"/>
                    </a:cubicBezTo>
                    <a:cubicBezTo>
                      <a:pt x="0" y="0"/>
                      <a:pt x="12" y="10"/>
                      <a:pt x="42" y="13"/>
                    </a:cubicBezTo>
                    <a:cubicBezTo>
                      <a:pt x="44" y="9"/>
                      <a:pt x="54" y="6"/>
                      <a:pt x="76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61" name="Freeform 65"/>
              <p:cNvSpPr>
                <a:spLocks/>
              </p:cNvSpPr>
              <p:nvPr/>
            </p:nvSpPr>
            <p:spPr bwMode="auto">
              <a:xfrm>
                <a:off x="5237163" y="3646488"/>
                <a:ext cx="180975" cy="38100"/>
              </a:xfrm>
              <a:custGeom>
                <a:avLst/>
                <a:gdLst/>
                <a:ahLst/>
                <a:cxnLst>
                  <a:cxn ang="0">
                    <a:pos x="45" y="3"/>
                  </a:cxn>
                  <a:cxn ang="0">
                    <a:pos x="48" y="10"/>
                  </a:cxn>
                  <a:cxn ang="0">
                    <a:pos x="45" y="3"/>
                  </a:cxn>
                </a:cxnLst>
                <a:rect l="0" t="0" r="r" b="b"/>
                <a:pathLst>
                  <a:path w="48" h="10">
                    <a:moveTo>
                      <a:pt x="45" y="3"/>
                    </a:moveTo>
                    <a:cubicBezTo>
                      <a:pt x="13" y="0"/>
                      <a:pt x="0" y="4"/>
                      <a:pt x="48" y="10"/>
                    </a:cubicBezTo>
                    <a:cubicBezTo>
                      <a:pt x="40" y="7"/>
                      <a:pt x="40" y="4"/>
                      <a:pt x="45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62" name="Freeform 66"/>
              <p:cNvSpPr>
                <a:spLocks/>
              </p:cNvSpPr>
              <p:nvPr/>
            </p:nvSpPr>
            <p:spPr bwMode="auto">
              <a:xfrm>
                <a:off x="5715000" y="3902075"/>
                <a:ext cx="68263" cy="1889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9"/>
                  </a:cxn>
                  <a:cxn ang="0">
                    <a:pos x="0" y="0"/>
                  </a:cxn>
                </a:cxnLst>
                <a:rect l="0" t="0" r="r" b="b"/>
                <a:pathLst>
                  <a:path w="18" h="50">
                    <a:moveTo>
                      <a:pt x="0" y="0"/>
                    </a:moveTo>
                    <a:cubicBezTo>
                      <a:pt x="18" y="50"/>
                      <a:pt x="17" y="38"/>
                      <a:pt x="6" y="9"/>
                    </a:cubicBezTo>
                    <a:cubicBezTo>
                      <a:pt x="5" y="9"/>
                      <a:pt x="3" y="6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63" name="Freeform 67"/>
              <p:cNvSpPr>
                <a:spLocks/>
              </p:cNvSpPr>
              <p:nvPr/>
            </p:nvSpPr>
            <p:spPr bwMode="auto">
              <a:xfrm>
                <a:off x="5624513" y="3265488"/>
                <a:ext cx="60325" cy="358775"/>
              </a:xfrm>
              <a:custGeom>
                <a:avLst/>
                <a:gdLst/>
                <a:ahLst/>
                <a:cxnLst>
                  <a:cxn ang="0">
                    <a:pos x="5" y="95"/>
                  </a:cxn>
                  <a:cxn ang="0">
                    <a:pos x="9" y="70"/>
                  </a:cxn>
                  <a:cxn ang="0">
                    <a:pos x="0" y="63"/>
                  </a:cxn>
                  <a:cxn ang="0">
                    <a:pos x="5" y="95"/>
                  </a:cxn>
                </a:cxnLst>
                <a:rect l="0" t="0" r="r" b="b"/>
                <a:pathLst>
                  <a:path w="16" h="95">
                    <a:moveTo>
                      <a:pt x="5" y="95"/>
                    </a:moveTo>
                    <a:cubicBezTo>
                      <a:pt x="5" y="85"/>
                      <a:pt x="7" y="76"/>
                      <a:pt x="9" y="70"/>
                    </a:cubicBezTo>
                    <a:cubicBezTo>
                      <a:pt x="16" y="0"/>
                      <a:pt x="1" y="22"/>
                      <a:pt x="0" y="63"/>
                    </a:cubicBezTo>
                    <a:cubicBezTo>
                      <a:pt x="3" y="71"/>
                      <a:pt x="6" y="81"/>
                      <a:pt x="5" y="9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64" name="Freeform 68"/>
              <p:cNvSpPr>
                <a:spLocks/>
              </p:cNvSpPr>
              <p:nvPr/>
            </p:nvSpPr>
            <p:spPr bwMode="auto">
              <a:xfrm>
                <a:off x="5503863" y="3311525"/>
                <a:ext cx="95250" cy="217488"/>
              </a:xfrm>
              <a:custGeom>
                <a:avLst/>
                <a:gdLst/>
                <a:ahLst/>
                <a:cxnLst>
                  <a:cxn ang="0">
                    <a:pos x="25" y="42"/>
                  </a:cxn>
                  <a:cxn ang="0">
                    <a:pos x="20" y="58"/>
                  </a:cxn>
                  <a:cxn ang="0">
                    <a:pos x="25" y="42"/>
                  </a:cxn>
                </a:cxnLst>
                <a:rect l="0" t="0" r="r" b="b"/>
                <a:pathLst>
                  <a:path w="25" h="58">
                    <a:moveTo>
                      <a:pt x="25" y="42"/>
                    </a:moveTo>
                    <a:cubicBezTo>
                      <a:pt x="14" y="10"/>
                      <a:pt x="0" y="0"/>
                      <a:pt x="20" y="58"/>
                    </a:cubicBezTo>
                    <a:cubicBezTo>
                      <a:pt x="17" y="43"/>
                      <a:pt x="21" y="39"/>
                      <a:pt x="25" y="4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65" name="Freeform 69"/>
              <p:cNvSpPr>
                <a:spLocks/>
              </p:cNvSpPr>
              <p:nvPr/>
            </p:nvSpPr>
            <p:spPr bwMode="auto">
              <a:xfrm>
                <a:off x="5824538" y="3487738"/>
                <a:ext cx="184150" cy="131763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7" y="24"/>
                  </a:cxn>
                  <a:cxn ang="0">
                    <a:pos x="0" y="35"/>
                  </a:cxn>
                </a:cxnLst>
                <a:rect l="0" t="0" r="r" b="b"/>
                <a:pathLst>
                  <a:path w="49" h="35">
                    <a:moveTo>
                      <a:pt x="0" y="35"/>
                    </a:moveTo>
                    <a:cubicBezTo>
                      <a:pt x="33" y="17"/>
                      <a:pt x="49" y="0"/>
                      <a:pt x="7" y="24"/>
                    </a:cubicBezTo>
                    <a:cubicBezTo>
                      <a:pt x="9" y="25"/>
                      <a:pt x="7" y="30"/>
                      <a:pt x="0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66" name="Freeform 70"/>
              <p:cNvSpPr>
                <a:spLocks/>
              </p:cNvSpPr>
              <p:nvPr/>
            </p:nvSpPr>
            <p:spPr bwMode="auto">
              <a:xfrm>
                <a:off x="5297488" y="3811588"/>
                <a:ext cx="176213" cy="114300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39" y="12"/>
                  </a:cxn>
                  <a:cxn ang="0">
                    <a:pos x="47" y="0"/>
                  </a:cxn>
                </a:cxnLst>
                <a:rect l="0" t="0" r="r" b="b"/>
                <a:pathLst>
                  <a:path w="47" h="30">
                    <a:moveTo>
                      <a:pt x="47" y="0"/>
                    </a:moveTo>
                    <a:cubicBezTo>
                      <a:pt x="0" y="30"/>
                      <a:pt x="13" y="29"/>
                      <a:pt x="39" y="12"/>
                    </a:cubicBezTo>
                    <a:cubicBezTo>
                      <a:pt x="36" y="12"/>
                      <a:pt x="37" y="7"/>
                      <a:pt x="47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67" name="Freeform 71"/>
              <p:cNvSpPr>
                <a:spLocks/>
              </p:cNvSpPr>
              <p:nvPr/>
            </p:nvSpPr>
            <p:spPr bwMode="auto">
              <a:xfrm>
                <a:off x="5659438" y="3287713"/>
                <a:ext cx="44450" cy="238125"/>
              </a:xfrm>
              <a:custGeom>
                <a:avLst/>
                <a:gdLst/>
                <a:ahLst/>
                <a:cxnLst>
                  <a:cxn ang="0">
                    <a:pos x="9" y="48"/>
                  </a:cxn>
                  <a:cxn ang="0">
                    <a:pos x="0" y="63"/>
                  </a:cxn>
                  <a:cxn ang="0">
                    <a:pos x="9" y="48"/>
                  </a:cxn>
                </a:cxnLst>
                <a:rect l="0" t="0" r="r" b="b"/>
                <a:pathLst>
                  <a:path w="12" h="63">
                    <a:moveTo>
                      <a:pt x="9" y="48"/>
                    </a:moveTo>
                    <a:cubicBezTo>
                      <a:pt x="12" y="14"/>
                      <a:pt x="7" y="0"/>
                      <a:pt x="0" y="63"/>
                    </a:cubicBezTo>
                    <a:cubicBezTo>
                      <a:pt x="3" y="56"/>
                      <a:pt x="6" y="50"/>
                      <a:pt x="9" y="4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68" name="Freeform 72"/>
              <p:cNvSpPr>
                <a:spLocks/>
              </p:cNvSpPr>
              <p:nvPr/>
            </p:nvSpPr>
            <p:spPr bwMode="auto">
              <a:xfrm>
                <a:off x="5349875" y="3770313"/>
                <a:ext cx="230188" cy="260350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5" y="21"/>
                  </a:cxn>
                  <a:cxn ang="0">
                    <a:pos x="48" y="15"/>
                  </a:cxn>
                  <a:cxn ang="0">
                    <a:pos x="45" y="29"/>
                  </a:cxn>
                  <a:cxn ang="0">
                    <a:pos x="61" y="0"/>
                  </a:cxn>
                </a:cxnLst>
                <a:rect l="0" t="0" r="r" b="b"/>
                <a:pathLst>
                  <a:path w="61" h="69">
                    <a:moveTo>
                      <a:pt x="61" y="0"/>
                    </a:moveTo>
                    <a:cubicBezTo>
                      <a:pt x="52" y="10"/>
                      <a:pt x="42" y="17"/>
                      <a:pt x="35" y="21"/>
                    </a:cubicBezTo>
                    <a:cubicBezTo>
                      <a:pt x="7" y="49"/>
                      <a:pt x="1" y="69"/>
                      <a:pt x="48" y="15"/>
                    </a:cubicBezTo>
                    <a:cubicBezTo>
                      <a:pt x="0" y="69"/>
                      <a:pt x="19" y="60"/>
                      <a:pt x="45" y="29"/>
                    </a:cubicBezTo>
                    <a:cubicBezTo>
                      <a:pt x="47" y="21"/>
                      <a:pt x="52" y="11"/>
                      <a:pt x="6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69" name="Freeform 73"/>
              <p:cNvSpPr>
                <a:spLocks/>
              </p:cNvSpPr>
              <p:nvPr/>
            </p:nvSpPr>
            <p:spPr bwMode="auto">
              <a:xfrm>
                <a:off x="5730875" y="3476625"/>
                <a:ext cx="269875" cy="161925"/>
              </a:xfrm>
              <a:custGeom>
                <a:avLst/>
                <a:gdLst/>
                <a:ahLst/>
                <a:cxnLst>
                  <a:cxn ang="0">
                    <a:pos x="31" y="27"/>
                  </a:cxn>
                  <a:cxn ang="0">
                    <a:pos x="19" y="27"/>
                  </a:cxn>
                  <a:cxn ang="0">
                    <a:pos x="0" y="43"/>
                  </a:cxn>
                  <a:cxn ang="0">
                    <a:pos x="31" y="27"/>
                  </a:cxn>
                </a:cxnLst>
                <a:rect l="0" t="0" r="r" b="b"/>
                <a:pathLst>
                  <a:path w="72" h="43">
                    <a:moveTo>
                      <a:pt x="31" y="27"/>
                    </a:moveTo>
                    <a:cubicBezTo>
                      <a:pt x="72" y="0"/>
                      <a:pt x="50" y="6"/>
                      <a:pt x="19" y="27"/>
                    </a:cubicBezTo>
                    <a:cubicBezTo>
                      <a:pt x="15" y="31"/>
                      <a:pt x="9" y="37"/>
                      <a:pt x="0" y="43"/>
                    </a:cubicBezTo>
                    <a:cubicBezTo>
                      <a:pt x="17" y="30"/>
                      <a:pt x="27" y="26"/>
                      <a:pt x="31" y="2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70" name="Freeform 74"/>
              <p:cNvSpPr>
                <a:spLocks/>
              </p:cNvSpPr>
              <p:nvPr/>
            </p:nvSpPr>
            <p:spPr bwMode="auto">
              <a:xfrm>
                <a:off x="5722938" y="3781425"/>
                <a:ext cx="228600" cy="200025"/>
              </a:xfrm>
              <a:custGeom>
                <a:avLst/>
                <a:gdLst/>
                <a:ahLst/>
                <a:cxnLst>
                  <a:cxn ang="0">
                    <a:pos x="22" y="28"/>
                  </a:cxn>
                  <a:cxn ang="0">
                    <a:pos x="16" y="13"/>
                  </a:cxn>
                  <a:cxn ang="0">
                    <a:pos x="0" y="0"/>
                  </a:cxn>
                  <a:cxn ang="0">
                    <a:pos x="22" y="28"/>
                  </a:cxn>
                </a:cxnLst>
                <a:rect l="0" t="0" r="r" b="b"/>
                <a:pathLst>
                  <a:path w="61" h="53">
                    <a:moveTo>
                      <a:pt x="22" y="28"/>
                    </a:moveTo>
                    <a:cubicBezTo>
                      <a:pt x="47" y="50"/>
                      <a:pt x="61" y="53"/>
                      <a:pt x="16" y="13"/>
                    </a:cubicBezTo>
                    <a:cubicBezTo>
                      <a:pt x="12" y="10"/>
                      <a:pt x="6" y="6"/>
                      <a:pt x="0" y="0"/>
                    </a:cubicBezTo>
                    <a:cubicBezTo>
                      <a:pt x="16" y="15"/>
                      <a:pt x="23" y="24"/>
                      <a:pt x="22" y="2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71" name="Freeform 75"/>
              <p:cNvSpPr>
                <a:spLocks/>
              </p:cNvSpPr>
              <p:nvPr/>
            </p:nvSpPr>
            <p:spPr bwMode="auto">
              <a:xfrm>
                <a:off x="5470525" y="3811588"/>
                <a:ext cx="128588" cy="27940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8"/>
                  </a:cxn>
                  <a:cxn ang="0">
                    <a:pos x="30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9"/>
                      <a:pt x="15" y="34"/>
                      <a:pt x="13" y="28"/>
                    </a:cubicBezTo>
                    <a:cubicBezTo>
                      <a:pt x="0" y="59"/>
                      <a:pt x="5" y="74"/>
                      <a:pt x="30" y="12"/>
                    </a:cubicBezTo>
                    <a:cubicBezTo>
                      <a:pt x="5" y="74"/>
                      <a:pt x="15" y="66"/>
                      <a:pt x="28" y="35"/>
                    </a:cubicBezTo>
                    <a:cubicBezTo>
                      <a:pt x="25" y="33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72" name="Freeform 76"/>
              <p:cNvSpPr>
                <a:spLocks/>
              </p:cNvSpPr>
              <p:nvPr/>
            </p:nvSpPr>
            <p:spPr bwMode="auto">
              <a:xfrm>
                <a:off x="5500688" y="3306763"/>
                <a:ext cx="98425" cy="293688"/>
              </a:xfrm>
              <a:custGeom>
                <a:avLst/>
                <a:gdLst/>
                <a:ahLst/>
                <a:cxnLst>
                  <a:cxn ang="0">
                    <a:pos x="14" y="49"/>
                  </a:cxn>
                  <a:cxn ang="0">
                    <a:pos x="26" y="78"/>
                  </a:cxn>
                  <a:cxn ang="0">
                    <a:pos x="21" y="59"/>
                  </a:cxn>
                  <a:cxn ang="0">
                    <a:pos x="14" y="49"/>
                  </a:cxn>
                </a:cxnLst>
                <a:rect l="0" t="0" r="r" b="b"/>
                <a:pathLst>
                  <a:path w="26" h="78">
                    <a:moveTo>
                      <a:pt x="14" y="49"/>
                    </a:moveTo>
                    <a:cubicBezTo>
                      <a:pt x="17" y="54"/>
                      <a:pt x="21" y="63"/>
                      <a:pt x="26" y="78"/>
                    </a:cubicBezTo>
                    <a:cubicBezTo>
                      <a:pt x="24" y="70"/>
                      <a:pt x="22" y="64"/>
                      <a:pt x="21" y="59"/>
                    </a:cubicBezTo>
                    <a:cubicBezTo>
                      <a:pt x="0" y="0"/>
                      <a:pt x="2" y="15"/>
                      <a:pt x="14" y="4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73" name="Freeform 77"/>
              <p:cNvSpPr>
                <a:spLocks/>
              </p:cNvSpPr>
              <p:nvPr/>
            </p:nvSpPr>
            <p:spPr bwMode="auto">
              <a:xfrm>
                <a:off x="5294313" y="3767138"/>
                <a:ext cx="247650" cy="153988"/>
              </a:xfrm>
              <a:custGeom>
                <a:avLst/>
                <a:gdLst/>
                <a:ahLst/>
                <a:cxnLst>
                  <a:cxn ang="0">
                    <a:pos x="33" y="13"/>
                  </a:cxn>
                  <a:cxn ang="0">
                    <a:pos x="48" y="11"/>
                  </a:cxn>
                  <a:cxn ang="0">
                    <a:pos x="66" y="0"/>
                  </a:cxn>
                  <a:cxn ang="0">
                    <a:pos x="33" y="13"/>
                  </a:cxn>
                </a:cxnLst>
                <a:rect l="0" t="0" r="r" b="b"/>
                <a:pathLst>
                  <a:path w="66" h="41">
                    <a:moveTo>
                      <a:pt x="33" y="13"/>
                    </a:moveTo>
                    <a:cubicBezTo>
                      <a:pt x="6" y="30"/>
                      <a:pt x="0" y="41"/>
                      <a:pt x="48" y="11"/>
                    </a:cubicBezTo>
                    <a:cubicBezTo>
                      <a:pt x="52" y="8"/>
                      <a:pt x="58" y="4"/>
                      <a:pt x="66" y="0"/>
                    </a:cubicBezTo>
                    <a:cubicBezTo>
                      <a:pt x="41" y="15"/>
                      <a:pt x="31" y="17"/>
                      <a:pt x="33" y="1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74" name="Freeform 78"/>
              <p:cNvSpPr>
                <a:spLocks/>
              </p:cNvSpPr>
              <p:nvPr/>
            </p:nvSpPr>
            <p:spPr bwMode="auto">
              <a:xfrm>
                <a:off x="5676900" y="3317875"/>
                <a:ext cx="117475" cy="282575"/>
              </a:xfrm>
              <a:custGeom>
                <a:avLst/>
                <a:gdLst/>
                <a:ahLst/>
                <a:cxnLst>
                  <a:cxn ang="0">
                    <a:pos x="12" y="49"/>
                  </a:cxn>
                  <a:cxn ang="0">
                    <a:pos x="8" y="42"/>
                  </a:cxn>
                  <a:cxn ang="0">
                    <a:pos x="0" y="75"/>
                  </a:cxn>
                  <a:cxn ang="0">
                    <a:pos x="12" y="49"/>
                  </a:cxn>
                </a:cxnLst>
                <a:rect l="0" t="0" r="r" b="b"/>
                <a:pathLst>
                  <a:path w="31" h="75">
                    <a:moveTo>
                      <a:pt x="12" y="49"/>
                    </a:moveTo>
                    <a:cubicBezTo>
                      <a:pt x="31" y="0"/>
                      <a:pt x="19" y="11"/>
                      <a:pt x="8" y="42"/>
                    </a:cubicBezTo>
                    <a:cubicBezTo>
                      <a:pt x="8" y="47"/>
                      <a:pt x="6" y="58"/>
                      <a:pt x="0" y="75"/>
                    </a:cubicBezTo>
                    <a:cubicBezTo>
                      <a:pt x="5" y="62"/>
                      <a:pt x="9" y="53"/>
                      <a:pt x="12" y="4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75" name="Freeform 79"/>
              <p:cNvSpPr>
                <a:spLocks/>
              </p:cNvSpPr>
              <p:nvPr/>
            </p:nvSpPr>
            <p:spPr bwMode="auto">
              <a:xfrm>
                <a:off x="5580063" y="3792538"/>
                <a:ext cx="79375" cy="3429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0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1">
                    <a:moveTo>
                      <a:pt x="14" y="0"/>
                    </a:moveTo>
                    <a:cubicBezTo>
                      <a:pt x="13" y="17"/>
                      <a:pt x="9" y="31"/>
                      <a:pt x="4" y="37"/>
                    </a:cubicBezTo>
                    <a:cubicBezTo>
                      <a:pt x="0" y="73"/>
                      <a:pt x="6" y="89"/>
                      <a:pt x="13" y="20"/>
                    </a:cubicBezTo>
                    <a:cubicBezTo>
                      <a:pt x="6" y="91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76" name="Freeform 80"/>
              <p:cNvSpPr>
                <a:spLocks/>
              </p:cNvSpPr>
              <p:nvPr/>
            </p:nvSpPr>
            <p:spPr bwMode="auto">
              <a:xfrm>
                <a:off x="5726113" y="3322638"/>
                <a:ext cx="76200" cy="176213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0" y="47"/>
                  </a:cxn>
                  <a:cxn ang="0">
                    <a:pos x="7" y="46"/>
                  </a:cxn>
                </a:cxnLst>
                <a:rect l="0" t="0" r="r" b="b"/>
                <a:pathLst>
                  <a:path w="20" h="47">
                    <a:moveTo>
                      <a:pt x="7" y="46"/>
                    </a:moveTo>
                    <a:cubicBezTo>
                      <a:pt x="20" y="16"/>
                      <a:pt x="20" y="0"/>
                      <a:pt x="0" y="47"/>
                    </a:cubicBezTo>
                    <a:cubicBezTo>
                      <a:pt x="4" y="41"/>
                      <a:pt x="7" y="42"/>
                      <a:pt x="7" y="4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77" name="Freeform 81"/>
              <p:cNvSpPr>
                <a:spLocks/>
              </p:cNvSpPr>
              <p:nvPr/>
            </p:nvSpPr>
            <p:spPr bwMode="auto">
              <a:xfrm>
                <a:off x="5681663" y="3781425"/>
                <a:ext cx="187325" cy="2905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3"/>
                  </a:cxn>
                  <a:cxn ang="0">
                    <a:pos x="13" y="17"/>
                  </a:cxn>
                  <a:cxn ang="0">
                    <a:pos x="28" y="28"/>
                  </a:cxn>
                  <a:cxn ang="0">
                    <a:pos x="0" y="0"/>
                  </a:cxn>
                </a:cxnLst>
                <a:rect l="0" t="0" r="r" b="b"/>
                <a:pathLst>
                  <a:path w="50" h="77">
                    <a:moveTo>
                      <a:pt x="0" y="0"/>
                    </a:moveTo>
                    <a:cubicBezTo>
                      <a:pt x="9" y="14"/>
                      <a:pt x="14" y="26"/>
                      <a:pt x="16" y="33"/>
                    </a:cubicBezTo>
                    <a:cubicBezTo>
                      <a:pt x="35" y="66"/>
                      <a:pt x="50" y="77"/>
                      <a:pt x="13" y="17"/>
                    </a:cubicBezTo>
                    <a:cubicBezTo>
                      <a:pt x="50" y="75"/>
                      <a:pt x="48" y="59"/>
                      <a:pt x="28" y="28"/>
                    </a:cubicBezTo>
                    <a:cubicBezTo>
                      <a:pt x="22" y="25"/>
                      <a:pt x="10" y="16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78" name="Freeform 82"/>
              <p:cNvSpPr>
                <a:spLocks/>
              </p:cNvSpPr>
              <p:nvPr/>
            </p:nvSpPr>
            <p:spPr bwMode="auto">
              <a:xfrm>
                <a:off x="5387975" y="3457575"/>
                <a:ext cx="504825" cy="493713"/>
              </a:xfrm>
              <a:custGeom>
                <a:avLst/>
                <a:gdLst/>
                <a:ahLst/>
                <a:cxnLst>
                  <a:cxn ang="0">
                    <a:pos x="40" y="7"/>
                  </a:cxn>
                  <a:cxn ang="0">
                    <a:pos x="31" y="19"/>
                  </a:cxn>
                  <a:cxn ang="0">
                    <a:pos x="32" y="33"/>
                  </a:cxn>
                  <a:cxn ang="0">
                    <a:pos x="44" y="46"/>
                  </a:cxn>
                  <a:cxn ang="0">
                    <a:pos x="16" y="38"/>
                  </a:cxn>
                  <a:cxn ang="0">
                    <a:pos x="16" y="52"/>
                  </a:cxn>
                  <a:cxn ang="0">
                    <a:pos x="8" y="60"/>
                  </a:cxn>
                  <a:cxn ang="0">
                    <a:pos x="36" y="64"/>
                  </a:cxn>
                  <a:cxn ang="0">
                    <a:pos x="8" y="76"/>
                  </a:cxn>
                  <a:cxn ang="0">
                    <a:pos x="17" y="87"/>
                  </a:cxn>
                  <a:cxn ang="0">
                    <a:pos x="41" y="82"/>
                  </a:cxn>
                  <a:cxn ang="0">
                    <a:pos x="23" y="94"/>
                  </a:cxn>
                  <a:cxn ang="0">
                    <a:pos x="25" y="104"/>
                  </a:cxn>
                  <a:cxn ang="0">
                    <a:pos x="35" y="112"/>
                  </a:cxn>
                  <a:cxn ang="0">
                    <a:pos x="56" y="94"/>
                  </a:cxn>
                  <a:cxn ang="0">
                    <a:pos x="55" y="126"/>
                  </a:cxn>
                  <a:cxn ang="0">
                    <a:pos x="72" y="124"/>
                  </a:cxn>
                  <a:cxn ang="0">
                    <a:pos x="76" y="94"/>
                  </a:cxn>
                  <a:cxn ang="0">
                    <a:pos x="87" y="118"/>
                  </a:cxn>
                  <a:cxn ang="0">
                    <a:pos x="94" y="119"/>
                  </a:cxn>
                  <a:cxn ang="0">
                    <a:pos x="106" y="114"/>
                  </a:cxn>
                  <a:cxn ang="0">
                    <a:pos x="89" y="86"/>
                  </a:cxn>
                  <a:cxn ang="0">
                    <a:pos x="105" y="99"/>
                  </a:cxn>
                  <a:cxn ang="0">
                    <a:pos x="120" y="97"/>
                  </a:cxn>
                  <a:cxn ang="0">
                    <a:pos x="121" y="80"/>
                  </a:cxn>
                  <a:cxn ang="0">
                    <a:pos x="121" y="71"/>
                  </a:cxn>
                  <a:cxn ang="0">
                    <a:pos x="96" y="68"/>
                  </a:cxn>
                  <a:cxn ang="0">
                    <a:pos x="126" y="56"/>
                  </a:cxn>
                  <a:cxn ang="0">
                    <a:pos x="110" y="47"/>
                  </a:cxn>
                  <a:cxn ang="0">
                    <a:pos x="123" y="32"/>
                  </a:cxn>
                  <a:cxn ang="0">
                    <a:pos x="91" y="48"/>
                  </a:cxn>
                  <a:cxn ang="0">
                    <a:pos x="115" y="21"/>
                  </a:cxn>
                  <a:cxn ang="0">
                    <a:pos x="95" y="21"/>
                  </a:cxn>
                  <a:cxn ang="0">
                    <a:pos x="90" y="11"/>
                  </a:cxn>
                  <a:cxn ang="0">
                    <a:pos x="77" y="38"/>
                  </a:cxn>
                  <a:cxn ang="0">
                    <a:pos x="81" y="3"/>
                  </a:cxn>
                  <a:cxn ang="0">
                    <a:pos x="72" y="19"/>
                  </a:cxn>
                  <a:cxn ang="0">
                    <a:pos x="63" y="12"/>
                  </a:cxn>
                  <a:cxn ang="0">
                    <a:pos x="51" y="19"/>
                  </a:cxn>
                  <a:cxn ang="0">
                    <a:pos x="56" y="38"/>
                  </a:cxn>
                </a:cxnLst>
                <a:rect l="0" t="0" r="r" b="b"/>
                <a:pathLst>
                  <a:path w="134" h="131">
                    <a:moveTo>
                      <a:pt x="44" y="9"/>
                    </a:moveTo>
                    <a:cubicBezTo>
                      <a:pt x="41" y="4"/>
                      <a:pt x="40" y="4"/>
                      <a:pt x="40" y="7"/>
                    </a:cubicBezTo>
                    <a:cubicBezTo>
                      <a:pt x="40" y="13"/>
                      <a:pt x="44" y="28"/>
                      <a:pt x="55" y="47"/>
                    </a:cubicBezTo>
                    <a:cubicBezTo>
                      <a:pt x="47" y="33"/>
                      <a:pt x="38" y="24"/>
                      <a:pt x="31" y="19"/>
                    </a:cubicBezTo>
                    <a:cubicBezTo>
                      <a:pt x="28" y="17"/>
                      <a:pt x="25" y="16"/>
                      <a:pt x="23" y="17"/>
                    </a:cubicBezTo>
                    <a:cubicBezTo>
                      <a:pt x="21" y="18"/>
                      <a:pt x="23" y="23"/>
                      <a:pt x="32" y="33"/>
                    </a:cubicBezTo>
                    <a:cubicBezTo>
                      <a:pt x="32" y="33"/>
                      <a:pt x="32" y="34"/>
                      <a:pt x="32" y="34"/>
                    </a:cubicBezTo>
                    <a:cubicBezTo>
                      <a:pt x="35" y="37"/>
                      <a:pt x="39" y="41"/>
                      <a:pt x="44" y="46"/>
                    </a:cubicBezTo>
                    <a:cubicBezTo>
                      <a:pt x="24" y="27"/>
                      <a:pt x="14" y="25"/>
                      <a:pt x="13" y="29"/>
                    </a:cubicBezTo>
                    <a:cubicBezTo>
                      <a:pt x="12" y="31"/>
                      <a:pt x="13" y="34"/>
                      <a:pt x="16" y="38"/>
                    </a:cubicBezTo>
                    <a:cubicBezTo>
                      <a:pt x="21" y="44"/>
                      <a:pt x="30" y="53"/>
                      <a:pt x="45" y="58"/>
                    </a:cubicBezTo>
                    <a:cubicBezTo>
                      <a:pt x="34" y="54"/>
                      <a:pt x="24" y="52"/>
                      <a:pt x="16" y="52"/>
                    </a:cubicBezTo>
                    <a:cubicBezTo>
                      <a:pt x="11" y="52"/>
                      <a:pt x="7" y="52"/>
                      <a:pt x="5" y="53"/>
                    </a:cubicBezTo>
                    <a:cubicBezTo>
                      <a:pt x="0" y="54"/>
                      <a:pt x="0" y="57"/>
                      <a:pt x="8" y="60"/>
                    </a:cubicBezTo>
                    <a:cubicBezTo>
                      <a:pt x="8" y="60"/>
                      <a:pt x="9" y="60"/>
                      <a:pt x="9" y="60"/>
                    </a:cubicBezTo>
                    <a:cubicBezTo>
                      <a:pt x="15" y="62"/>
                      <a:pt x="24" y="64"/>
                      <a:pt x="36" y="64"/>
                    </a:cubicBezTo>
                    <a:cubicBezTo>
                      <a:pt x="14" y="63"/>
                      <a:pt x="4" y="66"/>
                      <a:pt x="2" y="70"/>
                    </a:cubicBezTo>
                    <a:cubicBezTo>
                      <a:pt x="1" y="72"/>
                      <a:pt x="3" y="74"/>
                      <a:pt x="8" y="76"/>
                    </a:cubicBezTo>
                    <a:cubicBezTo>
                      <a:pt x="15" y="79"/>
                      <a:pt x="29" y="80"/>
                      <a:pt x="45" y="74"/>
                    </a:cubicBezTo>
                    <a:cubicBezTo>
                      <a:pt x="33" y="78"/>
                      <a:pt x="23" y="83"/>
                      <a:pt x="17" y="87"/>
                    </a:cubicBezTo>
                    <a:cubicBezTo>
                      <a:pt x="12" y="91"/>
                      <a:pt x="9" y="93"/>
                      <a:pt x="8" y="95"/>
                    </a:cubicBezTo>
                    <a:cubicBezTo>
                      <a:pt x="6" y="99"/>
                      <a:pt x="16" y="97"/>
                      <a:pt x="41" y="82"/>
                    </a:cubicBezTo>
                    <a:cubicBezTo>
                      <a:pt x="33" y="86"/>
                      <a:pt x="27" y="90"/>
                      <a:pt x="23" y="93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13" y="101"/>
                      <a:pt x="12" y="106"/>
                      <a:pt x="15" y="106"/>
                    </a:cubicBezTo>
                    <a:cubicBezTo>
                      <a:pt x="17" y="107"/>
                      <a:pt x="21" y="106"/>
                      <a:pt x="25" y="104"/>
                    </a:cubicBezTo>
                    <a:cubicBezTo>
                      <a:pt x="32" y="100"/>
                      <a:pt x="42" y="93"/>
                      <a:pt x="51" y="83"/>
                    </a:cubicBezTo>
                    <a:cubicBezTo>
                      <a:pt x="42" y="94"/>
                      <a:pt x="37" y="104"/>
                      <a:pt x="35" y="112"/>
                    </a:cubicBezTo>
                    <a:cubicBezTo>
                      <a:pt x="34" y="116"/>
                      <a:pt x="34" y="120"/>
                      <a:pt x="35" y="122"/>
                    </a:cubicBezTo>
                    <a:cubicBezTo>
                      <a:pt x="37" y="128"/>
                      <a:pt x="46" y="123"/>
                      <a:pt x="56" y="94"/>
                    </a:cubicBezTo>
                    <a:cubicBezTo>
                      <a:pt x="48" y="116"/>
                      <a:pt x="47" y="127"/>
                      <a:pt x="50" y="129"/>
                    </a:cubicBezTo>
                    <a:cubicBezTo>
                      <a:pt x="51" y="131"/>
                      <a:pt x="53" y="129"/>
                      <a:pt x="55" y="126"/>
                    </a:cubicBezTo>
                    <a:cubicBezTo>
                      <a:pt x="60" y="120"/>
                      <a:pt x="64" y="106"/>
                      <a:pt x="65" y="89"/>
                    </a:cubicBezTo>
                    <a:cubicBezTo>
                      <a:pt x="64" y="105"/>
                      <a:pt x="68" y="117"/>
                      <a:pt x="72" y="124"/>
                    </a:cubicBezTo>
                    <a:cubicBezTo>
                      <a:pt x="75" y="128"/>
                      <a:pt x="78" y="130"/>
                      <a:pt x="80" y="130"/>
                    </a:cubicBezTo>
                    <a:cubicBezTo>
                      <a:pt x="84" y="130"/>
                      <a:pt x="86" y="119"/>
                      <a:pt x="76" y="94"/>
                    </a:cubicBezTo>
                    <a:cubicBezTo>
                      <a:pt x="80" y="105"/>
                      <a:pt x="83" y="112"/>
                      <a:pt x="86" y="117"/>
                    </a:cubicBezTo>
                    <a:cubicBezTo>
                      <a:pt x="86" y="117"/>
                      <a:pt x="86" y="118"/>
                      <a:pt x="87" y="118"/>
                    </a:cubicBezTo>
                    <a:cubicBezTo>
                      <a:pt x="90" y="124"/>
                      <a:pt x="92" y="127"/>
                      <a:pt x="93" y="127"/>
                    </a:cubicBezTo>
                    <a:cubicBezTo>
                      <a:pt x="94" y="127"/>
                      <a:pt x="95" y="124"/>
                      <a:pt x="94" y="119"/>
                    </a:cubicBezTo>
                    <a:cubicBezTo>
                      <a:pt x="92" y="112"/>
                      <a:pt x="87" y="100"/>
                      <a:pt x="78" y="86"/>
                    </a:cubicBezTo>
                    <a:cubicBezTo>
                      <a:pt x="88" y="102"/>
                      <a:pt x="100" y="111"/>
                      <a:pt x="106" y="114"/>
                    </a:cubicBezTo>
                    <a:cubicBezTo>
                      <a:pt x="109" y="116"/>
                      <a:pt x="111" y="116"/>
                      <a:pt x="111" y="114"/>
                    </a:cubicBezTo>
                    <a:cubicBezTo>
                      <a:pt x="112" y="110"/>
                      <a:pt x="105" y="101"/>
                      <a:pt x="89" y="86"/>
                    </a:cubicBezTo>
                    <a:cubicBezTo>
                      <a:pt x="95" y="92"/>
                      <a:pt x="101" y="96"/>
                      <a:pt x="105" y="99"/>
                    </a:cubicBezTo>
                    <a:cubicBezTo>
                      <a:pt x="105" y="99"/>
                      <a:pt x="105" y="99"/>
                      <a:pt x="105" y="99"/>
                    </a:cubicBezTo>
                    <a:cubicBezTo>
                      <a:pt x="113" y="104"/>
                      <a:pt x="118" y="105"/>
                      <a:pt x="120" y="104"/>
                    </a:cubicBezTo>
                    <a:cubicBezTo>
                      <a:pt x="122" y="103"/>
                      <a:pt x="122" y="100"/>
                      <a:pt x="120" y="97"/>
                    </a:cubicBezTo>
                    <a:cubicBezTo>
                      <a:pt x="116" y="90"/>
                      <a:pt x="106" y="80"/>
                      <a:pt x="88" y="74"/>
                    </a:cubicBezTo>
                    <a:cubicBezTo>
                      <a:pt x="101" y="79"/>
                      <a:pt x="113" y="80"/>
                      <a:pt x="121" y="80"/>
                    </a:cubicBezTo>
                    <a:cubicBezTo>
                      <a:pt x="125" y="80"/>
                      <a:pt x="128" y="79"/>
                      <a:pt x="130" y="78"/>
                    </a:cubicBezTo>
                    <a:cubicBezTo>
                      <a:pt x="134" y="76"/>
                      <a:pt x="132" y="73"/>
                      <a:pt x="121" y="71"/>
                    </a:cubicBezTo>
                    <a:cubicBezTo>
                      <a:pt x="121" y="71"/>
                      <a:pt x="120" y="71"/>
                      <a:pt x="120" y="71"/>
                    </a:cubicBezTo>
                    <a:cubicBezTo>
                      <a:pt x="114" y="69"/>
                      <a:pt x="107" y="68"/>
                      <a:pt x="96" y="68"/>
                    </a:cubicBezTo>
                    <a:cubicBezTo>
                      <a:pt x="120" y="69"/>
                      <a:pt x="131" y="65"/>
                      <a:pt x="132" y="62"/>
                    </a:cubicBezTo>
                    <a:cubicBezTo>
                      <a:pt x="132" y="59"/>
                      <a:pt x="130" y="57"/>
                      <a:pt x="126" y="56"/>
                    </a:cubicBezTo>
                    <a:cubicBezTo>
                      <a:pt x="118" y="53"/>
                      <a:pt x="104" y="53"/>
                      <a:pt x="88" y="59"/>
                    </a:cubicBezTo>
                    <a:cubicBezTo>
                      <a:pt x="97" y="55"/>
                      <a:pt x="104" y="51"/>
                      <a:pt x="110" y="47"/>
                    </a:cubicBezTo>
                    <a:cubicBezTo>
                      <a:pt x="112" y="46"/>
                      <a:pt x="114" y="45"/>
                      <a:pt x="116" y="43"/>
                    </a:cubicBezTo>
                    <a:cubicBezTo>
                      <a:pt x="123" y="38"/>
                      <a:pt x="125" y="33"/>
                      <a:pt x="123" y="32"/>
                    </a:cubicBezTo>
                    <a:cubicBezTo>
                      <a:pt x="123" y="32"/>
                      <a:pt x="122" y="32"/>
                      <a:pt x="122" y="32"/>
                    </a:cubicBezTo>
                    <a:cubicBezTo>
                      <a:pt x="118" y="31"/>
                      <a:pt x="108" y="35"/>
                      <a:pt x="91" y="48"/>
                    </a:cubicBezTo>
                    <a:cubicBezTo>
                      <a:pt x="100" y="42"/>
                      <a:pt x="106" y="36"/>
                      <a:pt x="110" y="32"/>
                    </a:cubicBezTo>
                    <a:cubicBezTo>
                      <a:pt x="116" y="26"/>
                      <a:pt x="117" y="22"/>
                      <a:pt x="115" y="21"/>
                    </a:cubicBezTo>
                    <a:cubicBezTo>
                      <a:pt x="111" y="20"/>
                      <a:pt x="95" y="28"/>
                      <a:pt x="80" y="48"/>
                    </a:cubicBezTo>
                    <a:cubicBezTo>
                      <a:pt x="88" y="38"/>
                      <a:pt x="93" y="28"/>
                      <a:pt x="95" y="21"/>
                    </a:cubicBezTo>
                    <a:cubicBezTo>
                      <a:pt x="96" y="16"/>
                      <a:pt x="97" y="13"/>
                      <a:pt x="97" y="10"/>
                    </a:cubicBezTo>
                    <a:cubicBezTo>
                      <a:pt x="97" y="6"/>
                      <a:pt x="94" y="5"/>
                      <a:pt x="90" y="11"/>
                    </a:cubicBezTo>
                    <a:cubicBezTo>
                      <a:pt x="90" y="11"/>
                      <a:pt x="89" y="11"/>
                      <a:pt x="89" y="12"/>
                    </a:cubicBezTo>
                    <a:cubicBezTo>
                      <a:pt x="86" y="16"/>
                      <a:pt x="82" y="25"/>
                      <a:pt x="77" y="38"/>
                    </a:cubicBezTo>
                    <a:cubicBezTo>
                      <a:pt x="83" y="21"/>
                      <a:pt x="85" y="10"/>
                      <a:pt x="85" y="5"/>
                    </a:cubicBezTo>
                    <a:cubicBezTo>
                      <a:pt x="84" y="2"/>
                      <a:pt x="83" y="1"/>
                      <a:pt x="81" y="3"/>
                    </a:cubicBezTo>
                    <a:cubicBezTo>
                      <a:pt x="78" y="5"/>
                      <a:pt x="75" y="11"/>
                      <a:pt x="72" y="18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0" y="25"/>
                      <a:pt x="68" y="34"/>
                      <a:pt x="68" y="44"/>
                    </a:cubicBezTo>
                    <a:cubicBezTo>
                      <a:pt x="69" y="30"/>
                      <a:pt x="66" y="20"/>
                      <a:pt x="63" y="12"/>
                    </a:cubicBezTo>
                    <a:cubicBezTo>
                      <a:pt x="61" y="7"/>
                      <a:pt x="59" y="4"/>
                      <a:pt x="56" y="3"/>
                    </a:cubicBezTo>
                    <a:cubicBezTo>
                      <a:pt x="52" y="0"/>
                      <a:pt x="48" y="4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24"/>
                      <a:pt x="54" y="30"/>
                      <a:pt x="56" y="38"/>
                    </a:cubicBezTo>
                    <a:cubicBezTo>
                      <a:pt x="51" y="23"/>
                      <a:pt x="47" y="14"/>
                      <a:pt x="44" y="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algn="l" defTabSz="914400" rtl="0" eaLnBrk="1" latinLnBrk="0" hangingPunct="1"/>
                <a:endPara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</p:grpSp>
        <p:sp>
          <p:nvSpPr>
            <p:cNvPr id="304" name="Freeform 83"/>
            <p:cNvSpPr>
              <a:spLocks/>
            </p:cNvSpPr>
            <p:nvPr/>
          </p:nvSpPr>
          <p:spPr bwMode="auto">
            <a:xfrm rot="1639090">
              <a:off x="8277894" y="1349267"/>
              <a:ext cx="208610" cy="197210"/>
            </a:xfrm>
            <a:custGeom>
              <a:avLst/>
              <a:gdLst/>
              <a:ahLst/>
              <a:cxnLst>
                <a:cxn ang="0">
                  <a:pos x="24" y="13"/>
                </a:cxn>
                <a:cxn ang="0">
                  <a:pos x="14" y="10"/>
                </a:cxn>
                <a:cxn ang="0">
                  <a:pos x="15" y="20"/>
                </a:cxn>
                <a:cxn ang="0">
                  <a:pos x="4" y="21"/>
                </a:cxn>
                <a:cxn ang="0">
                  <a:pos x="9" y="30"/>
                </a:cxn>
                <a:cxn ang="0">
                  <a:pos x="0" y="35"/>
                </a:cxn>
                <a:cxn ang="0">
                  <a:pos x="8" y="41"/>
                </a:cxn>
                <a:cxn ang="0">
                  <a:pos x="2" y="50"/>
                </a:cxn>
                <a:cxn ang="0">
                  <a:pos x="12" y="52"/>
                </a:cxn>
                <a:cxn ang="0">
                  <a:pos x="10" y="62"/>
                </a:cxn>
                <a:cxn ang="0">
                  <a:pos x="20" y="60"/>
                </a:cxn>
                <a:cxn ang="0">
                  <a:pos x="22" y="70"/>
                </a:cxn>
                <a:cxn ang="0">
                  <a:pos x="31" y="64"/>
                </a:cxn>
                <a:cxn ang="0">
                  <a:pos x="36" y="73"/>
                </a:cxn>
                <a:cxn ang="0">
                  <a:pos x="42" y="64"/>
                </a:cxn>
                <a:cxn ang="0">
                  <a:pos x="51" y="71"/>
                </a:cxn>
                <a:cxn ang="0">
                  <a:pos x="53" y="60"/>
                </a:cxn>
                <a:cxn ang="0">
                  <a:pos x="63" y="64"/>
                </a:cxn>
                <a:cxn ang="0">
                  <a:pos x="62" y="53"/>
                </a:cxn>
                <a:cxn ang="0">
                  <a:pos x="73" y="52"/>
                </a:cxn>
                <a:cxn ang="0">
                  <a:pos x="68" y="43"/>
                </a:cxn>
                <a:cxn ang="0">
                  <a:pos x="77" y="38"/>
                </a:cxn>
                <a:cxn ang="0">
                  <a:pos x="69" y="32"/>
                </a:cxn>
                <a:cxn ang="0">
                  <a:pos x="75" y="23"/>
                </a:cxn>
                <a:cxn ang="0">
                  <a:pos x="65" y="21"/>
                </a:cxn>
                <a:cxn ang="0">
                  <a:pos x="67" y="11"/>
                </a:cxn>
                <a:cxn ang="0">
                  <a:pos x="57" y="13"/>
                </a:cxn>
                <a:cxn ang="0">
                  <a:pos x="55" y="3"/>
                </a:cxn>
                <a:cxn ang="0">
                  <a:pos x="46" y="9"/>
                </a:cxn>
                <a:cxn ang="0">
                  <a:pos x="41" y="0"/>
                </a:cxn>
                <a:cxn ang="0">
                  <a:pos x="35" y="9"/>
                </a:cxn>
                <a:cxn ang="0">
                  <a:pos x="26" y="2"/>
                </a:cxn>
                <a:cxn ang="0">
                  <a:pos x="24" y="13"/>
                </a:cxn>
              </a:cxnLst>
              <a:rect l="0" t="0" r="r" b="b"/>
              <a:pathLst>
                <a:path w="77" h="73">
                  <a:moveTo>
                    <a:pt x="24" y="13"/>
                  </a:moveTo>
                  <a:cubicBezTo>
                    <a:pt x="22" y="14"/>
                    <a:pt x="15" y="8"/>
                    <a:pt x="14" y="10"/>
                  </a:cubicBezTo>
                  <a:cubicBezTo>
                    <a:pt x="12" y="11"/>
                    <a:pt x="16" y="19"/>
                    <a:pt x="15" y="20"/>
                  </a:cubicBezTo>
                  <a:cubicBezTo>
                    <a:pt x="14" y="22"/>
                    <a:pt x="5" y="19"/>
                    <a:pt x="4" y="21"/>
                  </a:cubicBezTo>
                  <a:cubicBezTo>
                    <a:pt x="3" y="23"/>
                    <a:pt x="10" y="28"/>
                    <a:pt x="9" y="30"/>
                  </a:cubicBezTo>
                  <a:cubicBezTo>
                    <a:pt x="9" y="32"/>
                    <a:pt x="0" y="33"/>
                    <a:pt x="0" y="35"/>
                  </a:cubicBezTo>
                  <a:cubicBezTo>
                    <a:pt x="0" y="37"/>
                    <a:pt x="8" y="39"/>
                    <a:pt x="8" y="41"/>
                  </a:cubicBezTo>
                  <a:cubicBezTo>
                    <a:pt x="9" y="44"/>
                    <a:pt x="1" y="48"/>
                    <a:pt x="2" y="50"/>
                  </a:cubicBezTo>
                  <a:cubicBezTo>
                    <a:pt x="3" y="52"/>
                    <a:pt x="11" y="50"/>
                    <a:pt x="12" y="52"/>
                  </a:cubicBezTo>
                  <a:cubicBezTo>
                    <a:pt x="13" y="54"/>
                    <a:pt x="8" y="61"/>
                    <a:pt x="10" y="62"/>
                  </a:cubicBezTo>
                  <a:cubicBezTo>
                    <a:pt x="11" y="64"/>
                    <a:pt x="18" y="59"/>
                    <a:pt x="20" y="60"/>
                  </a:cubicBezTo>
                  <a:cubicBezTo>
                    <a:pt x="22" y="61"/>
                    <a:pt x="20" y="70"/>
                    <a:pt x="22" y="70"/>
                  </a:cubicBezTo>
                  <a:cubicBezTo>
                    <a:pt x="24" y="71"/>
                    <a:pt x="29" y="64"/>
                    <a:pt x="31" y="64"/>
                  </a:cubicBezTo>
                  <a:cubicBezTo>
                    <a:pt x="33" y="65"/>
                    <a:pt x="34" y="73"/>
                    <a:pt x="36" y="73"/>
                  </a:cubicBezTo>
                  <a:cubicBezTo>
                    <a:pt x="39" y="73"/>
                    <a:pt x="40" y="65"/>
                    <a:pt x="42" y="64"/>
                  </a:cubicBezTo>
                  <a:cubicBezTo>
                    <a:pt x="44" y="64"/>
                    <a:pt x="49" y="72"/>
                    <a:pt x="51" y="71"/>
                  </a:cubicBezTo>
                  <a:cubicBezTo>
                    <a:pt x="53" y="70"/>
                    <a:pt x="51" y="62"/>
                    <a:pt x="53" y="60"/>
                  </a:cubicBezTo>
                  <a:cubicBezTo>
                    <a:pt x="55" y="59"/>
                    <a:pt x="62" y="65"/>
                    <a:pt x="63" y="64"/>
                  </a:cubicBezTo>
                  <a:cubicBezTo>
                    <a:pt x="65" y="62"/>
                    <a:pt x="61" y="55"/>
                    <a:pt x="62" y="53"/>
                  </a:cubicBezTo>
                  <a:cubicBezTo>
                    <a:pt x="64" y="51"/>
                    <a:pt x="72" y="54"/>
                    <a:pt x="73" y="52"/>
                  </a:cubicBezTo>
                  <a:cubicBezTo>
                    <a:pt x="74" y="50"/>
                    <a:pt x="67" y="45"/>
                    <a:pt x="68" y="43"/>
                  </a:cubicBezTo>
                  <a:cubicBezTo>
                    <a:pt x="68" y="41"/>
                    <a:pt x="77" y="40"/>
                    <a:pt x="77" y="38"/>
                  </a:cubicBezTo>
                  <a:cubicBezTo>
                    <a:pt x="77" y="36"/>
                    <a:pt x="69" y="34"/>
                    <a:pt x="69" y="32"/>
                  </a:cubicBezTo>
                  <a:cubicBezTo>
                    <a:pt x="68" y="30"/>
                    <a:pt x="76" y="26"/>
                    <a:pt x="75" y="23"/>
                  </a:cubicBezTo>
                  <a:cubicBezTo>
                    <a:pt x="74" y="21"/>
                    <a:pt x="66" y="23"/>
                    <a:pt x="65" y="21"/>
                  </a:cubicBezTo>
                  <a:cubicBezTo>
                    <a:pt x="64" y="19"/>
                    <a:pt x="69" y="12"/>
                    <a:pt x="67" y="11"/>
                  </a:cubicBezTo>
                  <a:cubicBezTo>
                    <a:pt x="66" y="9"/>
                    <a:pt x="59" y="14"/>
                    <a:pt x="57" y="13"/>
                  </a:cubicBezTo>
                  <a:cubicBezTo>
                    <a:pt x="55" y="12"/>
                    <a:pt x="57" y="4"/>
                    <a:pt x="55" y="3"/>
                  </a:cubicBezTo>
                  <a:cubicBezTo>
                    <a:pt x="53" y="2"/>
                    <a:pt x="49" y="9"/>
                    <a:pt x="46" y="9"/>
                  </a:cubicBezTo>
                  <a:cubicBezTo>
                    <a:pt x="44" y="9"/>
                    <a:pt x="43" y="0"/>
                    <a:pt x="41" y="0"/>
                  </a:cubicBezTo>
                  <a:cubicBezTo>
                    <a:pt x="38" y="0"/>
                    <a:pt x="37" y="8"/>
                    <a:pt x="35" y="9"/>
                  </a:cubicBezTo>
                  <a:cubicBezTo>
                    <a:pt x="33" y="9"/>
                    <a:pt x="28" y="2"/>
                    <a:pt x="26" y="2"/>
                  </a:cubicBezTo>
                  <a:cubicBezTo>
                    <a:pt x="24" y="3"/>
                    <a:pt x="26" y="12"/>
                    <a:pt x="24" y="13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algn="l" defTabSz="914400" rtl="0" eaLnBrk="1" latinLnBrk="0" hangingPunct="1"/>
              <a:endParaRPr sz="1800" kern="1200">
                <a:solidFill>
                  <a:schemeClr val="tx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05" name="Freeform 84"/>
            <p:cNvSpPr>
              <a:spLocks/>
            </p:cNvSpPr>
            <p:nvPr/>
          </p:nvSpPr>
          <p:spPr bwMode="auto">
            <a:xfrm rot="1639090">
              <a:off x="8162861" y="2249348"/>
              <a:ext cx="53578" cy="1162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10"/>
                </a:cxn>
                <a:cxn ang="0">
                  <a:pos x="0" y="14"/>
                </a:cxn>
                <a:cxn ang="0">
                  <a:pos x="8" y="21"/>
                </a:cxn>
                <a:cxn ang="0">
                  <a:pos x="2" y="29"/>
                </a:cxn>
                <a:cxn ang="0">
                  <a:pos x="12" y="31"/>
                </a:cxn>
                <a:cxn ang="0">
                  <a:pos x="10" y="42"/>
                </a:cxn>
                <a:cxn ang="0">
                  <a:pos x="20" y="39"/>
                </a:cxn>
                <a:cxn ang="0">
                  <a:pos x="20" y="40"/>
                </a:cxn>
                <a:cxn ang="0">
                  <a:pos x="12" y="6"/>
                </a:cxn>
                <a:cxn ang="0">
                  <a:pos x="7" y="0"/>
                </a:cxn>
                <a:cxn ang="0">
                  <a:pos x="4" y="0"/>
                </a:cxn>
              </a:cxnLst>
              <a:rect l="0" t="0" r="r" b="b"/>
              <a:pathLst>
                <a:path w="20" h="43">
                  <a:moveTo>
                    <a:pt x="4" y="0"/>
                  </a:moveTo>
                  <a:cubicBezTo>
                    <a:pt x="3" y="2"/>
                    <a:pt x="10" y="8"/>
                    <a:pt x="9" y="10"/>
                  </a:cubicBezTo>
                  <a:cubicBezTo>
                    <a:pt x="9" y="12"/>
                    <a:pt x="0" y="12"/>
                    <a:pt x="0" y="14"/>
                  </a:cubicBezTo>
                  <a:cubicBezTo>
                    <a:pt x="0" y="17"/>
                    <a:pt x="8" y="19"/>
                    <a:pt x="8" y="21"/>
                  </a:cubicBezTo>
                  <a:cubicBezTo>
                    <a:pt x="9" y="23"/>
                    <a:pt x="1" y="27"/>
                    <a:pt x="2" y="29"/>
                  </a:cubicBezTo>
                  <a:cubicBezTo>
                    <a:pt x="2" y="31"/>
                    <a:pt x="11" y="30"/>
                    <a:pt x="12" y="31"/>
                  </a:cubicBezTo>
                  <a:cubicBezTo>
                    <a:pt x="13" y="33"/>
                    <a:pt x="8" y="40"/>
                    <a:pt x="10" y="42"/>
                  </a:cubicBezTo>
                  <a:cubicBezTo>
                    <a:pt x="11" y="43"/>
                    <a:pt x="18" y="38"/>
                    <a:pt x="20" y="39"/>
                  </a:cubicBezTo>
                  <a:cubicBezTo>
                    <a:pt x="20" y="39"/>
                    <a:pt x="20" y="40"/>
                    <a:pt x="20" y="40"/>
                  </a:cubicBezTo>
                  <a:cubicBezTo>
                    <a:pt x="17" y="21"/>
                    <a:pt x="12" y="6"/>
                    <a:pt x="12" y="6"/>
                  </a:cubicBezTo>
                  <a:cubicBezTo>
                    <a:pt x="10" y="4"/>
                    <a:pt x="8" y="2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6" name="Freeform 85"/>
            <p:cNvSpPr>
              <a:spLocks/>
            </p:cNvSpPr>
            <p:nvPr/>
          </p:nvSpPr>
          <p:spPr bwMode="auto">
            <a:xfrm rot="1639090">
              <a:off x="8183239" y="2379385"/>
              <a:ext cx="1140" cy="79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5EB1E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3" name="Group 69"/>
            <p:cNvGrpSpPr/>
            <p:nvPr/>
          </p:nvGrpSpPr>
          <p:grpSpPr>
            <a:xfrm rot="1639090">
              <a:off x="8545294" y="1385194"/>
              <a:ext cx="197210" cy="373902"/>
              <a:chOff x="7513638" y="568325"/>
              <a:chExt cx="274637" cy="520701"/>
            </a:xfrm>
          </p:grpSpPr>
          <p:sp>
            <p:nvSpPr>
              <p:cNvPr id="535" name="Freeform 86"/>
              <p:cNvSpPr>
                <a:spLocks/>
              </p:cNvSpPr>
              <p:nvPr/>
            </p:nvSpPr>
            <p:spPr bwMode="auto">
              <a:xfrm>
                <a:off x="7596188" y="900113"/>
                <a:ext cx="134938" cy="161925"/>
              </a:xfrm>
              <a:custGeom>
                <a:avLst/>
                <a:gdLst/>
                <a:ahLst/>
                <a:cxnLst>
                  <a:cxn ang="0">
                    <a:pos x="4" y="40"/>
                  </a:cxn>
                  <a:cxn ang="0">
                    <a:pos x="26" y="20"/>
                  </a:cxn>
                  <a:cxn ang="0">
                    <a:pos x="27" y="19"/>
                  </a:cxn>
                  <a:cxn ang="0">
                    <a:pos x="36" y="0"/>
                  </a:cxn>
                  <a:cxn ang="0">
                    <a:pos x="31" y="3"/>
                  </a:cxn>
                  <a:cxn ang="0">
                    <a:pos x="4" y="40"/>
                  </a:cxn>
                </a:cxnLst>
                <a:rect l="0" t="0" r="r" b="b"/>
                <a:pathLst>
                  <a:path w="36" h="43">
                    <a:moveTo>
                      <a:pt x="4" y="40"/>
                    </a:moveTo>
                    <a:cubicBezTo>
                      <a:pt x="6" y="43"/>
                      <a:pt x="16" y="31"/>
                      <a:pt x="26" y="20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30" y="11"/>
                      <a:pt x="36" y="0"/>
                    </a:cubicBezTo>
                    <a:cubicBezTo>
                      <a:pt x="34" y="1"/>
                      <a:pt x="33" y="2"/>
                      <a:pt x="31" y="3"/>
                    </a:cubicBezTo>
                    <a:cubicBezTo>
                      <a:pt x="19" y="17"/>
                      <a:pt x="0" y="37"/>
                      <a:pt x="4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36" name="Freeform 87"/>
              <p:cNvSpPr>
                <a:spLocks/>
              </p:cNvSpPr>
              <p:nvPr/>
            </p:nvSpPr>
            <p:spPr bwMode="auto">
              <a:xfrm>
                <a:off x="7513638" y="776288"/>
                <a:ext cx="206375" cy="60325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1" y="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</a:cxnLst>
                <a:rect l="0" t="0" r="r" b="b"/>
                <a:pathLst>
                  <a:path w="55" h="16">
                    <a:moveTo>
                      <a:pt x="44" y="8"/>
                    </a:moveTo>
                    <a:cubicBezTo>
                      <a:pt x="26" y="5"/>
                      <a:pt x="2" y="0"/>
                      <a:pt x="1" y="5"/>
                    </a:cubicBezTo>
                    <a:cubicBezTo>
                      <a:pt x="0" y="10"/>
                      <a:pt x="25" y="12"/>
                      <a:pt x="43" y="16"/>
                    </a:cubicBezTo>
                    <a:cubicBezTo>
                      <a:pt x="48" y="15"/>
                      <a:pt x="52" y="15"/>
                      <a:pt x="55" y="14"/>
                    </a:cubicBezTo>
                    <a:cubicBezTo>
                      <a:pt x="52" y="12"/>
                      <a:pt x="49" y="10"/>
                      <a:pt x="44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37" name="Freeform 88"/>
              <p:cNvSpPr>
                <a:spLocks/>
              </p:cNvSpPr>
              <p:nvPr/>
            </p:nvSpPr>
            <p:spPr bwMode="auto">
              <a:xfrm>
                <a:off x="7675563" y="573088"/>
                <a:ext cx="90488" cy="206375"/>
              </a:xfrm>
              <a:custGeom>
                <a:avLst/>
                <a:gdLst/>
                <a:ahLst/>
                <a:cxnLst>
                  <a:cxn ang="0">
                    <a:pos x="23" y="42"/>
                  </a:cxn>
                  <a:cxn ang="0">
                    <a:pos x="5" y="2"/>
                  </a:cxn>
                  <a:cxn ang="0">
                    <a:pos x="17" y="47"/>
                  </a:cxn>
                  <a:cxn ang="0">
                    <a:pos x="23" y="55"/>
                  </a:cxn>
                  <a:cxn ang="0">
                    <a:pos x="23" y="42"/>
                  </a:cxn>
                </a:cxnLst>
                <a:rect l="0" t="0" r="r" b="b"/>
                <a:pathLst>
                  <a:path w="24" h="55">
                    <a:moveTo>
                      <a:pt x="23" y="42"/>
                    </a:move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11" y="29"/>
                      <a:pt x="17" y="47"/>
                    </a:cubicBezTo>
                    <a:cubicBezTo>
                      <a:pt x="19" y="50"/>
                      <a:pt x="21" y="53"/>
                      <a:pt x="23" y="55"/>
                    </a:cubicBezTo>
                    <a:cubicBezTo>
                      <a:pt x="24" y="51"/>
                      <a:pt x="23" y="47"/>
                      <a:pt x="23" y="4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38" name="Freeform 89"/>
              <p:cNvSpPr>
                <a:spLocks/>
              </p:cNvSpPr>
              <p:nvPr/>
            </p:nvSpPr>
            <p:spPr bwMode="auto">
              <a:xfrm>
                <a:off x="7708900" y="708025"/>
                <a:ext cx="11113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"/>
                  </a:cxn>
                  <a:cxn ang="0">
                    <a:pos x="0" y="0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39" name="Freeform 90"/>
              <p:cNvSpPr>
                <a:spLocks/>
              </p:cNvSpPr>
              <p:nvPr/>
            </p:nvSpPr>
            <p:spPr bwMode="auto">
              <a:xfrm>
                <a:off x="7629525" y="606425"/>
                <a:ext cx="79375" cy="98425"/>
              </a:xfrm>
              <a:custGeom>
                <a:avLst/>
                <a:gdLst/>
                <a:ahLst/>
                <a:cxnLst>
                  <a:cxn ang="0">
                    <a:pos x="21" y="26"/>
                  </a:cxn>
                  <a:cxn ang="0">
                    <a:pos x="0" y="2"/>
                  </a:cxn>
                  <a:cxn ang="0">
                    <a:pos x="21" y="26"/>
                  </a:cxn>
                </a:cxnLst>
                <a:rect l="0" t="0" r="r" b="b"/>
                <a:pathLst>
                  <a:path w="21" h="26">
                    <a:moveTo>
                      <a:pt x="21" y="26"/>
                    </a:moveTo>
                    <a:cubicBezTo>
                      <a:pt x="12" y="13"/>
                      <a:pt x="3" y="0"/>
                      <a:pt x="0" y="2"/>
                    </a:cubicBezTo>
                    <a:cubicBezTo>
                      <a:pt x="3" y="0"/>
                      <a:pt x="12" y="13"/>
                      <a:pt x="21" y="2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40" name="Freeform 91"/>
              <p:cNvSpPr>
                <a:spLocks/>
              </p:cNvSpPr>
              <p:nvPr/>
            </p:nvSpPr>
            <p:spPr bwMode="auto">
              <a:xfrm>
                <a:off x="7664450" y="1036638"/>
                <a:ext cx="17463" cy="52388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5" y="0"/>
                  </a:cxn>
                  <a:cxn ang="0">
                    <a:pos x="1" y="14"/>
                  </a:cxn>
                </a:cxnLst>
                <a:rect l="0" t="0" r="r" b="b"/>
                <a:pathLst>
                  <a:path w="5" h="14">
                    <a:moveTo>
                      <a:pt x="1" y="14"/>
                    </a:moveTo>
                    <a:cubicBezTo>
                      <a:pt x="2" y="9"/>
                      <a:pt x="4" y="4"/>
                      <a:pt x="5" y="0"/>
                    </a:cubicBezTo>
                    <a:cubicBezTo>
                      <a:pt x="2" y="7"/>
                      <a:pt x="0" y="12"/>
                      <a:pt x="1" y="1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41" name="Freeform 92"/>
              <p:cNvSpPr>
                <a:spLocks/>
              </p:cNvSpPr>
              <p:nvPr/>
            </p:nvSpPr>
            <p:spPr bwMode="auto">
              <a:xfrm>
                <a:off x="7610475" y="606425"/>
                <a:ext cx="150813" cy="188913"/>
              </a:xfrm>
              <a:custGeom>
                <a:avLst/>
                <a:gdLst/>
                <a:ahLst/>
                <a:cxnLst>
                  <a:cxn ang="0">
                    <a:pos x="40" y="50"/>
                  </a:cxn>
                  <a:cxn ang="0">
                    <a:pos x="40" y="46"/>
                  </a:cxn>
                  <a:cxn ang="0">
                    <a:pos x="34" y="38"/>
                  </a:cxn>
                  <a:cxn ang="0">
                    <a:pos x="29" y="30"/>
                  </a:cxn>
                  <a:cxn ang="0">
                    <a:pos x="26" y="27"/>
                  </a:cxn>
                  <a:cxn ang="0">
                    <a:pos x="26" y="26"/>
                  </a:cxn>
                  <a:cxn ang="0">
                    <a:pos x="5" y="2"/>
                  </a:cxn>
                  <a:cxn ang="0">
                    <a:pos x="28" y="42"/>
                  </a:cxn>
                  <a:cxn ang="0">
                    <a:pos x="40" y="50"/>
                  </a:cxn>
                </a:cxnLst>
                <a:rect l="0" t="0" r="r" b="b"/>
                <a:pathLst>
                  <a:path w="40" h="50">
                    <a:moveTo>
                      <a:pt x="40" y="50"/>
                    </a:moveTo>
                    <a:cubicBezTo>
                      <a:pt x="40" y="49"/>
                      <a:pt x="40" y="47"/>
                      <a:pt x="40" y="46"/>
                    </a:cubicBezTo>
                    <a:cubicBezTo>
                      <a:pt x="38" y="44"/>
                      <a:pt x="36" y="41"/>
                      <a:pt x="34" y="38"/>
                    </a:cubicBezTo>
                    <a:cubicBezTo>
                      <a:pt x="32" y="35"/>
                      <a:pt x="30" y="33"/>
                      <a:pt x="29" y="30"/>
                    </a:cubicBezTo>
                    <a:cubicBezTo>
                      <a:pt x="28" y="29"/>
                      <a:pt x="27" y="28"/>
                      <a:pt x="26" y="27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17" y="13"/>
                      <a:pt x="8" y="0"/>
                      <a:pt x="5" y="2"/>
                    </a:cubicBezTo>
                    <a:cubicBezTo>
                      <a:pt x="0" y="5"/>
                      <a:pt x="18" y="27"/>
                      <a:pt x="28" y="42"/>
                    </a:cubicBezTo>
                    <a:cubicBezTo>
                      <a:pt x="33" y="46"/>
                      <a:pt x="37" y="49"/>
                      <a:pt x="40" y="5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42" name="Freeform 93"/>
              <p:cNvSpPr>
                <a:spLocks/>
              </p:cNvSpPr>
              <p:nvPr/>
            </p:nvSpPr>
            <p:spPr bwMode="auto">
              <a:xfrm>
                <a:off x="7513638" y="828675"/>
                <a:ext cx="217488" cy="57150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5" y="0"/>
                  </a:cxn>
                  <a:cxn ang="0">
                    <a:pos x="43" y="2"/>
                  </a:cxn>
                  <a:cxn ang="0">
                    <a:pos x="0" y="10"/>
                  </a:cxn>
                  <a:cxn ang="0">
                    <a:pos x="44" y="9"/>
                  </a:cxn>
                  <a:cxn ang="0">
                    <a:pos x="58" y="2"/>
                  </a:cxn>
                </a:cxnLst>
                <a:rect l="0" t="0" r="r" b="b"/>
                <a:pathLst>
                  <a:path w="58" h="15">
                    <a:moveTo>
                      <a:pt x="58" y="2"/>
                    </a:moveTo>
                    <a:cubicBezTo>
                      <a:pt x="57" y="2"/>
                      <a:pt x="56" y="1"/>
                      <a:pt x="55" y="0"/>
                    </a:cubicBezTo>
                    <a:cubicBezTo>
                      <a:pt x="52" y="1"/>
                      <a:pt x="48" y="1"/>
                      <a:pt x="43" y="2"/>
                    </a:cubicBezTo>
                    <a:cubicBezTo>
                      <a:pt x="25" y="4"/>
                      <a:pt x="0" y="5"/>
                      <a:pt x="0" y="10"/>
                    </a:cubicBezTo>
                    <a:cubicBezTo>
                      <a:pt x="1" y="15"/>
                      <a:pt x="26" y="11"/>
                      <a:pt x="44" y="9"/>
                    </a:cubicBezTo>
                    <a:cubicBezTo>
                      <a:pt x="50" y="7"/>
                      <a:pt x="56" y="4"/>
                      <a:pt x="58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43" name="Freeform 94"/>
              <p:cNvSpPr>
                <a:spLocks/>
              </p:cNvSpPr>
              <p:nvPr/>
            </p:nvSpPr>
            <p:spPr bwMode="auto">
              <a:xfrm>
                <a:off x="7521575" y="836613"/>
                <a:ext cx="209550" cy="984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2" y="7"/>
                  </a:cxn>
                  <a:cxn ang="0">
                    <a:pos x="2" y="26"/>
                  </a:cxn>
                  <a:cxn ang="0">
                    <a:pos x="56" y="0"/>
                  </a:cxn>
                </a:cxnLst>
                <a:rect l="0" t="0" r="r" b="b"/>
                <a:pathLst>
                  <a:path w="56" h="26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4" y="2"/>
                      <a:pt x="48" y="5"/>
                      <a:pt x="42" y="7"/>
                    </a:cubicBezTo>
                    <a:cubicBezTo>
                      <a:pt x="25" y="14"/>
                      <a:pt x="0" y="22"/>
                      <a:pt x="2" y="26"/>
                    </a:cubicBezTo>
                    <a:cubicBezTo>
                      <a:pt x="0" y="20"/>
                      <a:pt x="48" y="8"/>
                      <a:pt x="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44" name="Freeform 95"/>
              <p:cNvSpPr>
                <a:spLocks/>
              </p:cNvSpPr>
              <p:nvPr/>
            </p:nvSpPr>
            <p:spPr bwMode="auto">
              <a:xfrm>
                <a:off x="7562850" y="647700"/>
                <a:ext cx="198438" cy="158750"/>
              </a:xfrm>
              <a:custGeom>
                <a:avLst/>
                <a:gdLst/>
                <a:ahLst/>
                <a:cxnLst>
                  <a:cxn ang="0">
                    <a:pos x="51" y="41"/>
                  </a:cxn>
                  <a:cxn ang="0">
                    <a:pos x="53" y="39"/>
                  </a:cxn>
                  <a:cxn ang="0">
                    <a:pos x="41" y="31"/>
                  </a:cxn>
                  <a:cxn ang="0">
                    <a:pos x="4" y="4"/>
                  </a:cxn>
                  <a:cxn ang="0">
                    <a:pos x="36" y="36"/>
                  </a:cxn>
                  <a:cxn ang="0">
                    <a:pos x="51" y="41"/>
                  </a:cxn>
                </a:cxnLst>
                <a:rect l="0" t="0" r="r" b="b"/>
                <a:pathLst>
                  <a:path w="53" h="42">
                    <a:moveTo>
                      <a:pt x="51" y="41"/>
                    </a:moveTo>
                    <a:cubicBezTo>
                      <a:pt x="52" y="40"/>
                      <a:pt x="52" y="40"/>
                      <a:pt x="53" y="39"/>
                    </a:cubicBezTo>
                    <a:cubicBezTo>
                      <a:pt x="50" y="38"/>
                      <a:pt x="46" y="35"/>
                      <a:pt x="41" y="31"/>
                    </a:cubicBezTo>
                    <a:cubicBezTo>
                      <a:pt x="27" y="19"/>
                      <a:pt x="7" y="0"/>
                      <a:pt x="4" y="4"/>
                    </a:cubicBezTo>
                    <a:cubicBezTo>
                      <a:pt x="0" y="8"/>
                      <a:pt x="23" y="24"/>
                      <a:pt x="36" y="36"/>
                    </a:cubicBezTo>
                    <a:cubicBezTo>
                      <a:pt x="44" y="40"/>
                      <a:pt x="50" y="42"/>
                      <a:pt x="51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45" name="Freeform 96"/>
              <p:cNvSpPr>
                <a:spLocks/>
              </p:cNvSpPr>
              <p:nvPr/>
            </p:nvSpPr>
            <p:spPr bwMode="auto">
              <a:xfrm>
                <a:off x="7521575" y="836613"/>
                <a:ext cx="214313" cy="115888"/>
              </a:xfrm>
              <a:custGeom>
                <a:avLst/>
                <a:gdLst/>
                <a:ahLst/>
                <a:cxnLst>
                  <a:cxn ang="0">
                    <a:pos x="57" y="2"/>
                  </a:cxn>
                  <a:cxn ang="0">
                    <a:pos x="56" y="0"/>
                  </a:cxn>
                  <a:cxn ang="0">
                    <a:pos x="2" y="26"/>
                  </a:cxn>
                  <a:cxn ang="0">
                    <a:pos x="44" y="15"/>
                  </a:cxn>
                  <a:cxn ang="0">
                    <a:pos x="57" y="2"/>
                  </a:cxn>
                </a:cxnLst>
                <a:rect l="0" t="0" r="r" b="b"/>
                <a:pathLst>
                  <a:path w="57" h="31">
                    <a:moveTo>
                      <a:pt x="57" y="2"/>
                    </a:moveTo>
                    <a:cubicBezTo>
                      <a:pt x="57" y="2"/>
                      <a:pt x="57" y="1"/>
                      <a:pt x="56" y="0"/>
                    </a:cubicBezTo>
                    <a:cubicBezTo>
                      <a:pt x="48" y="8"/>
                      <a:pt x="0" y="20"/>
                      <a:pt x="2" y="26"/>
                    </a:cubicBezTo>
                    <a:cubicBezTo>
                      <a:pt x="4" y="31"/>
                      <a:pt x="27" y="21"/>
                      <a:pt x="44" y="15"/>
                    </a:cubicBezTo>
                    <a:cubicBezTo>
                      <a:pt x="52" y="9"/>
                      <a:pt x="57" y="5"/>
                      <a:pt x="57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46" name="Freeform 97"/>
              <p:cNvSpPr>
                <a:spLocks/>
              </p:cNvSpPr>
              <p:nvPr/>
            </p:nvSpPr>
            <p:spPr bwMode="auto">
              <a:xfrm>
                <a:off x="7527925" y="568325"/>
                <a:ext cx="260350" cy="444500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62" y="43"/>
                  </a:cxn>
                  <a:cxn ang="0">
                    <a:pos x="62" y="56"/>
                  </a:cxn>
                  <a:cxn ang="0">
                    <a:pos x="62" y="60"/>
                  </a:cxn>
                  <a:cxn ang="0">
                    <a:pos x="60" y="62"/>
                  </a:cxn>
                  <a:cxn ang="0">
                    <a:pos x="45" y="57"/>
                  </a:cxn>
                  <a:cxn ang="0">
                    <a:pos x="2" y="41"/>
                  </a:cxn>
                  <a:cxn ang="0">
                    <a:pos x="40" y="63"/>
                  </a:cxn>
                  <a:cxn ang="0">
                    <a:pos x="51" y="69"/>
                  </a:cxn>
                  <a:cxn ang="0">
                    <a:pos x="54" y="71"/>
                  </a:cxn>
                  <a:cxn ang="0">
                    <a:pos x="54" y="71"/>
                  </a:cxn>
                  <a:cxn ang="0">
                    <a:pos x="55" y="73"/>
                  </a:cxn>
                  <a:cxn ang="0">
                    <a:pos x="42" y="86"/>
                  </a:cxn>
                  <a:cxn ang="0">
                    <a:pos x="9" y="114"/>
                  </a:cxn>
                  <a:cxn ang="0">
                    <a:pos x="49" y="91"/>
                  </a:cxn>
                  <a:cxn ang="0">
                    <a:pos x="54" y="88"/>
                  </a:cxn>
                  <a:cxn ang="0">
                    <a:pos x="60" y="74"/>
                  </a:cxn>
                  <a:cxn ang="0">
                    <a:pos x="65" y="1"/>
                  </a:cxn>
                  <a:cxn ang="0">
                    <a:pos x="63" y="0"/>
                  </a:cxn>
                </a:cxnLst>
                <a:rect l="0" t="0" r="r" b="b"/>
                <a:pathLst>
                  <a:path w="69" h="118">
                    <a:moveTo>
                      <a:pt x="63" y="0"/>
                    </a:moveTo>
                    <a:cubicBezTo>
                      <a:pt x="58" y="0"/>
                      <a:pt x="61" y="25"/>
                      <a:pt x="62" y="43"/>
                    </a:cubicBezTo>
                    <a:cubicBezTo>
                      <a:pt x="62" y="48"/>
                      <a:pt x="63" y="52"/>
                      <a:pt x="62" y="56"/>
                    </a:cubicBezTo>
                    <a:cubicBezTo>
                      <a:pt x="62" y="57"/>
                      <a:pt x="62" y="59"/>
                      <a:pt x="62" y="60"/>
                    </a:cubicBezTo>
                    <a:cubicBezTo>
                      <a:pt x="61" y="61"/>
                      <a:pt x="61" y="61"/>
                      <a:pt x="60" y="62"/>
                    </a:cubicBezTo>
                    <a:cubicBezTo>
                      <a:pt x="59" y="63"/>
                      <a:pt x="53" y="61"/>
                      <a:pt x="45" y="57"/>
                    </a:cubicBezTo>
                    <a:cubicBezTo>
                      <a:pt x="29" y="50"/>
                      <a:pt x="4" y="36"/>
                      <a:pt x="2" y="41"/>
                    </a:cubicBezTo>
                    <a:cubicBezTo>
                      <a:pt x="0" y="46"/>
                      <a:pt x="24" y="55"/>
                      <a:pt x="40" y="63"/>
                    </a:cubicBezTo>
                    <a:cubicBezTo>
                      <a:pt x="45" y="65"/>
                      <a:pt x="48" y="67"/>
                      <a:pt x="51" y="69"/>
                    </a:cubicBezTo>
                    <a:cubicBezTo>
                      <a:pt x="52" y="70"/>
                      <a:pt x="53" y="71"/>
                      <a:pt x="54" y="71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5" y="72"/>
                      <a:pt x="55" y="73"/>
                      <a:pt x="55" y="73"/>
                    </a:cubicBezTo>
                    <a:cubicBezTo>
                      <a:pt x="55" y="76"/>
                      <a:pt x="50" y="80"/>
                      <a:pt x="42" y="86"/>
                    </a:cubicBezTo>
                    <a:cubicBezTo>
                      <a:pt x="28" y="97"/>
                      <a:pt x="6" y="110"/>
                      <a:pt x="9" y="114"/>
                    </a:cubicBezTo>
                    <a:cubicBezTo>
                      <a:pt x="12" y="118"/>
                      <a:pt x="34" y="101"/>
                      <a:pt x="49" y="91"/>
                    </a:cubicBezTo>
                    <a:cubicBezTo>
                      <a:pt x="51" y="90"/>
                      <a:pt x="52" y="89"/>
                      <a:pt x="54" y="88"/>
                    </a:cubicBezTo>
                    <a:cubicBezTo>
                      <a:pt x="55" y="84"/>
                      <a:pt x="58" y="79"/>
                      <a:pt x="60" y="74"/>
                    </a:cubicBezTo>
                    <a:cubicBezTo>
                      <a:pt x="69" y="56"/>
                      <a:pt x="63" y="55"/>
                      <a:pt x="65" y="1"/>
                    </a:cubicBezTo>
                    <a:cubicBezTo>
                      <a:pt x="64" y="0"/>
                      <a:pt x="64" y="0"/>
                      <a:pt x="63" y="0"/>
                    </a:cubicBezTo>
                    <a:close/>
                  </a:path>
                </a:pathLst>
              </a:custGeom>
              <a:solidFill>
                <a:schemeClr val="tx2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14" name="Group 82"/>
            <p:cNvGrpSpPr/>
            <p:nvPr/>
          </p:nvGrpSpPr>
          <p:grpSpPr>
            <a:xfrm rot="1639090">
              <a:off x="7864020" y="1638894"/>
              <a:ext cx="530074" cy="394421"/>
              <a:chOff x="6813550" y="1209675"/>
              <a:chExt cx="738188" cy="549275"/>
            </a:xfrm>
          </p:grpSpPr>
          <p:sp>
            <p:nvSpPr>
              <p:cNvPr id="483" name="Freeform 17"/>
              <p:cNvSpPr>
                <a:spLocks/>
              </p:cNvSpPr>
              <p:nvPr/>
            </p:nvSpPr>
            <p:spPr bwMode="auto">
              <a:xfrm>
                <a:off x="7392988" y="1522413"/>
                <a:ext cx="63500" cy="22225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17" y="3"/>
                  </a:cxn>
                  <a:cxn ang="0">
                    <a:pos x="0" y="0"/>
                  </a:cxn>
                  <a:cxn ang="0">
                    <a:pos x="13" y="6"/>
                  </a:cxn>
                </a:cxnLst>
                <a:rect l="0" t="0" r="r" b="b"/>
                <a:pathLst>
                  <a:path w="17" h="6">
                    <a:moveTo>
                      <a:pt x="13" y="6"/>
                    </a:moveTo>
                    <a:cubicBezTo>
                      <a:pt x="14" y="5"/>
                      <a:pt x="16" y="4"/>
                      <a:pt x="17" y="3"/>
                    </a:cubicBezTo>
                    <a:cubicBezTo>
                      <a:pt x="11" y="2"/>
                      <a:pt x="5" y="1"/>
                      <a:pt x="0" y="0"/>
                    </a:cubicBezTo>
                    <a:cubicBezTo>
                      <a:pt x="4" y="2"/>
                      <a:pt x="9" y="4"/>
                      <a:pt x="13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84" name="Freeform 18"/>
              <p:cNvSpPr>
                <a:spLocks/>
              </p:cNvSpPr>
              <p:nvPr/>
            </p:nvSpPr>
            <p:spPr bwMode="auto">
              <a:xfrm>
                <a:off x="7373938" y="1544638"/>
                <a:ext cx="46038" cy="269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7"/>
                  </a:cxn>
                  <a:cxn ang="0">
                    <a:pos x="12" y="5"/>
                  </a:cxn>
                  <a:cxn ang="0">
                    <a:pos x="0" y="0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2"/>
                      <a:pt x="6" y="5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8" y="3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85" name="Freeform 21"/>
              <p:cNvSpPr>
                <a:spLocks/>
              </p:cNvSpPr>
              <p:nvPr/>
            </p:nvSpPr>
            <p:spPr bwMode="auto">
              <a:xfrm>
                <a:off x="7354888" y="1563688"/>
                <a:ext cx="30163" cy="30163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8" y="7"/>
                  </a:cxn>
                  <a:cxn ang="0">
                    <a:pos x="0" y="0"/>
                  </a:cxn>
                  <a:cxn ang="0">
                    <a:pos x="6" y="8"/>
                  </a:cxn>
                </a:cxnLst>
                <a:rect l="0" t="0" r="r" b="b"/>
                <a:pathLst>
                  <a:path w="8" h="8">
                    <a:moveTo>
                      <a:pt x="6" y="8"/>
                    </a:moveTo>
                    <a:cubicBezTo>
                      <a:pt x="6" y="7"/>
                      <a:pt x="7" y="7"/>
                      <a:pt x="8" y="7"/>
                    </a:cubicBezTo>
                    <a:cubicBezTo>
                      <a:pt x="5" y="4"/>
                      <a:pt x="3" y="2"/>
                      <a:pt x="0" y="0"/>
                    </a:cubicBezTo>
                    <a:cubicBezTo>
                      <a:pt x="2" y="3"/>
                      <a:pt x="4" y="5"/>
                      <a:pt x="6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86" name="Freeform 22"/>
              <p:cNvSpPr>
                <a:spLocks/>
              </p:cNvSpPr>
              <p:nvPr/>
            </p:nvSpPr>
            <p:spPr bwMode="auto">
              <a:xfrm>
                <a:off x="7396163" y="1481138"/>
                <a:ext cx="106363" cy="25400"/>
              </a:xfrm>
              <a:custGeom>
                <a:avLst/>
                <a:gdLst/>
                <a:ahLst/>
                <a:cxnLst>
                  <a:cxn ang="0">
                    <a:pos x="22" y="7"/>
                  </a:cxn>
                  <a:cxn ang="0">
                    <a:pos x="28" y="0"/>
                  </a:cxn>
                  <a:cxn ang="0">
                    <a:pos x="0" y="3"/>
                  </a:cxn>
                  <a:cxn ang="0">
                    <a:pos x="22" y="7"/>
                  </a:cxn>
                </a:cxnLst>
                <a:rect l="0" t="0" r="r" b="b"/>
                <a:pathLst>
                  <a:path w="28" h="7">
                    <a:moveTo>
                      <a:pt x="22" y="7"/>
                    </a:moveTo>
                    <a:cubicBezTo>
                      <a:pt x="25" y="5"/>
                      <a:pt x="26" y="3"/>
                      <a:pt x="28" y="0"/>
                    </a:cubicBezTo>
                    <a:cubicBezTo>
                      <a:pt x="20" y="1"/>
                      <a:pt x="9" y="2"/>
                      <a:pt x="0" y="3"/>
                    </a:cubicBezTo>
                    <a:cubicBezTo>
                      <a:pt x="7" y="5"/>
                      <a:pt x="15" y="6"/>
                      <a:pt x="22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87" name="Freeform 24"/>
              <p:cNvSpPr>
                <a:spLocks/>
              </p:cNvSpPr>
              <p:nvPr/>
            </p:nvSpPr>
            <p:spPr bwMode="auto">
              <a:xfrm>
                <a:off x="7332663" y="1577975"/>
                <a:ext cx="22225" cy="34925"/>
              </a:xfrm>
              <a:custGeom>
                <a:avLst/>
                <a:gdLst/>
                <a:ahLst/>
                <a:cxnLst>
                  <a:cxn ang="0">
                    <a:pos x="3" y="9"/>
                  </a:cxn>
                  <a:cxn ang="0">
                    <a:pos x="6" y="8"/>
                  </a:cxn>
                  <a:cxn ang="0">
                    <a:pos x="0" y="0"/>
                  </a:cxn>
                  <a:cxn ang="0">
                    <a:pos x="3" y="9"/>
                  </a:cxn>
                </a:cxnLst>
                <a:rect l="0" t="0" r="r" b="b"/>
                <a:pathLst>
                  <a:path w="6" h="9">
                    <a:moveTo>
                      <a:pt x="3" y="9"/>
                    </a:moveTo>
                    <a:cubicBezTo>
                      <a:pt x="4" y="9"/>
                      <a:pt x="5" y="8"/>
                      <a:pt x="6" y="8"/>
                    </a:cubicBezTo>
                    <a:cubicBezTo>
                      <a:pt x="4" y="5"/>
                      <a:pt x="2" y="3"/>
                      <a:pt x="0" y="0"/>
                    </a:cubicBezTo>
                    <a:cubicBezTo>
                      <a:pt x="1" y="3"/>
                      <a:pt x="2" y="6"/>
                      <a:pt x="3" y="9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88" name="Freeform 31"/>
              <p:cNvSpPr>
                <a:spLocks/>
              </p:cNvSpPr>
              <p:nvPr/>
            </p:nvSpPr>
            <p:spPr bwMode="auto">
              <a:xfrm>
                <a:off x="7272338" y="1597025"/>
                <a:ext cx="11113" cy="5715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3" y="13"/>
                  </a:cxn>
                  <a:cxn ang="0">
                    <a:pos x="2" y="0"/>
                  </a:cxn>
                  <a:cxn ang="0">
                    <a:pos x="0" y="15"/>
                  </a:cxn>
                </a:cxnLst>
                <a:rect l="0" t="0" r="r" b="b"/>
                <a:pathLst>
                  <a:path w="3" h="15">
                    <a:moveTo>
                      <a:pt x="0" y="15"/>
                    </a:moveTo>
                    <a:cubicBezTo>
                      <a:pt x="1" y="14"/>
                      <a:pt x="2" y="13"/>
                      <a:pt x="3" y="13"/>
                    </a:cubicBezTo>
                    <a:cubicBezTo>
                      <a:pt x="3" y="8"/>
                      <a:pt x="3" y="4"/>
                      <a:pt x="2" y="0"/>
                    </a:cubicBezTo>
                    <a:cubicBezTo>
                      <a:pt x="2" y="5"/>
                      <a:pt x="1" y="10"/>
                      <a:pt x="0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89" name="Freeform 32"/>
              <p:cNvSpPr>
                <a:spLocks/>
              </p:cNvSpPr>
              <p:nvPr/>
            </p:nvSpPr>
            <p:spPr bwMode="auto">
              <a:xfrm>
                <a:off x="7310438" y="1597025"/>
                <a:ext cx="11113" cy="349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9"/>
                  </a:cxn>
                  <a:cxn ang="0">
                    <a:pos x="3" y="8"/>
                  </a:cxn>
                  <a:cxn ang="0">
                    <a:pos x="0" y="0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0" y="3"/>
                      <a:pt x="1" y="6"/>
                      <a:pt x="1" y="9"/>
                    </a:cubicBezTo>
                    <a:cubicBezTo>
                      <a:pt x="2" y="9"/>
                      <a:pt x="2" y="8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90" name="Freeform 41"/>
              <p:cNvSpPr>
                <a:spLocks/>
              </p:cNvSpPr>
              <p:nvPr/>
            </p:nvSpPr>
            <p:spPr bwMode="auto">
              <a:xfrm>
                <a:off x="7102475" y="1476375"/>
                <a:ext cx="71438" cy="7938"/>
              </a:xfrm>
              <a:custGeom>
                <a:avLst/>
                <a:gdLst/>
                <a:ahLst/>
                <a:cxnLst>
                  <a:cxn ang="0">
                    <a:pos x="19" y="1"/>
                  </a:cxn>
                  <a:cxn ang="0">
                    <a:pos x="14" y="0"/>
                  </a:cxn>
                  <a:cxn ang="0">
                    <a:pos x="0" y="2"/>
                  </a:cxn>
                  <a:cxn ang="0">
                    <a:pos x="19" y="1"/>
                  </a:cxn>
                </a:cxnLst>
                <a:rect l="0" t="0" r="r" b="b"/>
                <a:pathLst>
                  <a:path w="19" h="2">
                    <a:moveTo>
                      <a:pt x="19" y="1"/>
                    </a:moveTo>
                    <a:cubicBezTo>
                      <a:pt x="17" y="0"/>
                      <a:pt x="16" y="0"/>
                      <a:pt x="14" y="0"/>
                    </a:cubicBezTo>
                    <a:cubicBezTo>
                      <a:pt x="10" y="1"/>
                      <a:pt x="4" y="2"/>
                      <a:pt x="0" y="2"/>
                    </a:cubicBezTo>
                    <a:cubicBezTo>
                      <a:pt x="6" y="2"/>
                      <a:pt x="13" y="1"/>
                      <a:pt x="1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91" name="Freeform 42"/>
              <p:cNvSpPr>
                <a:spLocks/>
              </p:cNvSpPr>
              <p:nvPr/>
            </p:nvSpPr>
            <p:spPr bwMode="auto">
              <a:xfrm>
                <a:off x="7077075" y="1487488"/>
                <a:ext cx="190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92" name="Freeform 43"/>
              <p:cNvSpPr>
                <a:spLocks/>
              </p:cNvSpPr>
              <p:nvPr/>
            </p:nvSpPr>
            <p:spPr bwMode="auto">
              <a:xfrm>
                <a:off x="7054850" y="1349375"/>
                <a:ext cx="142875" cy="77788"/>
              </a:xfrm>
              <a:custGeom>
                <a:avLst/>
                <a:gdLst/>
                <a:ahLst/>
                <a:cxnLst>
                  <a:cxn ang="0">
                    <a:pos x="38" y="21"/>
                  </a:cxn>
                  <a:cxn ang="0">
                    <a:pos x="34" y="18"/>
                  </a:cxn>
                  <a:cxn ang="0">
                    <a:pos x="13" y="0"/>
                  </a:cxn>
                  <a:cxn ang="0">
                    <a:pos x="10" y="0"/>
                  </a:cxn>
                  <a:cxn ang="0">
                    <a:pos x="0" y="4"/>
                  </a:cxn>
                  <a:cxn ang="0">
                    <a:pos x="38" y="21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37" y="20"/>
                      <a:pt x="35" y="19"/>
                      <a:pt x="34" y="18"/>
                    </a:cubicBezTo>
                    <a:cubicBezTo>
                      <a:pt x="27" y="12"/>
                      <a:pt x="19" y="6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6" y="0"/>
                      <a:pt x="2" y="2"/>
                      <a:pt x="0" y="4"/>
                    </a:cubicBezTo>
                    <a:cubicBezTo>
                      <a:pt x="9" y="7"/>
                      <a:pt x="26" y="16"/>
                      <a:pt x="38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93" name="Freeform 44"/>
              <p:cNvSpPr>
                <a:spLocks/>
              </p:cNvSpPr>
              <p:nvPr/>
            </p:nvSpPr>
            <p:spPr bwMode="auto">
              <a:xfrm>
                <a:off x="7219950" y="1360488"/>
                <a:ext cx="19050" cy="33338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2"/>
                  </a:cxn>
                  <a:cxn ang="0">
                    <a:pos x="5" y="9"/>
                  </a:cxn>
                  <a:cxn ang="0">
                    <a:pos x="2" y="1"/>
                  </a:cxn>
                </a:cxnLst>
                <a:rect l="0" t="0" r="r" b="b"/>
                <a:pathLst>
                  <a:path w="5" h="9">
                    <a:moveTo>
                      <a:pt x="2" y="1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2" y="4"/>
                      <a:pt x="3" y="7"/>
                      <a:pt x="5" y="9"/>
                    </a:cubicBezTo>
                    <a:cubicBezTo>
                      <a:pt x="4" y="6"/>
                      <a:pt x="3" y="4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94" name="Freeform 45"/>
              <p:cNvSpPr>
                <a:spLocks/>
              </p:cNvSpPr>
              <p:nvPr/>
            </p:nvSpPr>
            <p:spPr bwMode="auto">
              <a:xfrm>
                <a:off x="7197725" y="1555750"/>
                <a:ext cx="11113" cy="793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95" name="Freeform 46"/>
              <p:cNvSpPr>
                <a:spLocks/>
              </p:cNvSpPr>
              <p:nvPr/>
            </p:nvSpPr>
            <p:spPr bwMode="auto">
              <a:xfrm>
                <a:off x="7058025" y="1536700"/>
                <a:ext cx="128588" cy="492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" y="12"/>
                  </a:cxn>
                  <a:cxn ang="0">
                    <a:pos x="18" y="11"/>
                  </a:cxn>
                  <a:cxn ang="0">
                    <a:pos x="34" y="0"/>
                  </a:cxn>
                  <a:cxn ang="0">
                    <a:pos x="0" y="12"/>
                  </a:cxn>
                </a:cxnLst>
                <a:rect l="0" t="0" r="r" b="b"/>
                <a:pathLst>
                  <a:path w="34" h="13">
                    <a:moveTo>
                      <a:pt x="0" y="12"/>
                    </a:moveTo>
                    <a:cubicBezTo>
                      <a:pt x="1" y="12"/>
                      <a:pt x="2" y="12"/>
                      <a:pt x="3" y="12"/>
                    </a:cubicBezTo>
                    <a:cubicBezTo>
                      <a:pt x="9" y="13"/>
                      <a:pt x="16" y="11"/>
                      <a:pt x="18" y="11"/>
                    </a:cubicBezTo>
                    <a:cubicBezTo>
                      <a:pt x="24" y="7"/>
                      <a:pt x="29" y="3"/>
                      <a:pt x="34" y="0"/>
                    </a:cubicBezTo>
                    <a:cubicBezTo>
                      <a:pt x="22" y="4"/>
                      <a:pt x="8" y="9"/>
                      <a:pt x="0" y="1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96" name="Freeform 47"/>
              <p:cNvSpPr>
                <a:spLocks/>
              </p:cNvSpPr>
              <p:nvPr/>
            </p:nvSpPr>
            <p:spPr bwMode="auto">
              <a:xfrm>
                <a:off x="7162800" y="1363663"/>
                <a:ext cx="53975" cy="46038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0" y="0"/>
                  </a:cxn>
                  <a:cxn ang="0">
                    <a:pos x="14" y="12"/>
                  </a:cxn>
                  <a:cxn ang="0">
                    <a:pos x="7" y="2"/>
                  </a:cxn>
                </a:cxnLst>
                <a:rect l="0" t="0" r="r" b="b"/>
                <a:pathLst>
                  <a:path w="14" h="12">
                    <a:moveTo>
                      <a:pt x="7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5" y="4"/>
                      <a:pt x="9" y="8"/>
                      <a:pt x="14" y="12"/>
                    </a:cubicBezTo>
                    <a:cubicBezTo>
                      <a:pt x="12" y="9"/>
                      <a:pt x="9" y="5"/>
                      <a:pt x="7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97" name="Freeform 48"/>
              <p:cNvSpPr>
                <a:spLocks/>
              </p:cNvSpPr>
              <p:nvPr/>
            </p:nvSpPr>
            <p:spPr bwMode="auto">
              <a:xfrm>
                <a:off x="6813550" y="1385888"/>
                <a:ext cx="365125" cy="200025"/>
              </a:xfrm>
              <a:custGeom>
                <a:avLst/>
                <a:gdLst/>
                <a:ahLst/>
                <a:cxnLst>
                  <a:cxn ang="0">
                    <a:pos x="53" y="33"/>
                  </a:cxn>
                  <a:cxn ang="0">
                    <a:pos x="53" y="33"/>
                  </a:cxn>
                  <a:cxn ang="0">
                    <a:pos x="53" y="33"/>
                  </a:cxn>
                  <a:cxn ang="0">
                    <a:pos x="53" y="32"/>
                  </a:cxn>
                  <a:cxn ang="0">
                    <a:pos x="39" y="33"/>
                  </a:cxn>
                  <a:cxn ang="0">
                    <a:pos x="7" y="26"/>
                  </a:cxn>
                  <a:cxn ang="0">
                    <a:pos x="42" y="32"/>
                  </a:cxn>
                  <a:cxn ang="0">
                    <a:pos x="74" y="25"/>
                  </a:cxn>
                  <a:cxn ang="0">
                    <a:pos x="87" y="23"/>
                  </a:cxn>
                  <a:cxn ang="0">
                    <a:pos x="54" y="14"/>
                  </a:cxn>
                  <a:cxn ang="0">
                    <a:pos x="97" y="17"/>
                  </a:cxn>
                  <a:cxn ang="0">
                    <a:pos x="62" y="0"/>
                  </a:cxn>
                  <a:cxn ang="0">
                    <a:pos x="62" y="0"/>
                  </a:cxn>
                  <a:cxn ang="0">
                    <a:pos x="56" y="5"/>
                  </a:cxn>
                  <a:cxn ang="0">
                    <a:pos x="37" y="7"/>
                  </a:cxn>
                  <a:cxn ang="0">
                    <a:pos x="21" y="16"/>
                  </a:cxn>
                  <a:cxn ang="0">
                    <a:pos x="9" y="24"/>
                  </a:cxn>
                  <a:cxn ang="0">
                    <a:pos x="0" y="24"/>
                  </a:cxn>
                  <a:cxn ang="0">
                    <a:pos x="13" y="33"/>
                  </a:cxn>
                  <a:cxn ang="0">
                    <a:pos x="25" y="44"/>
                  </a:cxn>
                  <a:cxn ang="0">
                    <a:pos x="46" y="49"/>
                  </a:cxn>
                  <a:cxn ang="0">
                    <a:pos x="55" y="46"/>
                  </a:cxn>
                  <a:cxn ang="0">
                    <a:pos x="58" y="49"/>
                  </a:cxn>
                  <a:cxn ang="0">
                    <a:pos x="96" y="32"/>
                  </a:cxn>
                  <a:cxn ang="0">
                    <a:pos x="53" y="33"/>
                  </a:cxn>
                </a:cxnLst>
                <a:rect l="0" t="0" r="r" b="b"/>
                <a:pathLst>
                  <a:path w="97" h="53">
                    <a:moveTo>
                      <a:pt x="53" y="33"/>
                    </a:move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47" y="33"/>
                      <a:pt x="42" y="34"/>
                      <a:pt x="39" y="33"/>
                    </a:cubicBezTo>
                    <a:cubicBezTo>
                      <a:pt x="31" y="31"/>
                      <a:pt x="7" y="26"/>
                      <a:pt x="7" y="26"/>
                    </a:cubicBezTo>
                    <a:cubicBezTo>
                      <a:pt x="7" y="26"/>
                      <a:pt x="39" y="32"/>
                      <a:pt x="42" y="32"/>
                    </a:cubicBezTo>
                    <a:cubicBezTo>
                      <a:pt x="46" y="31"/>
                      <a:pt x="70" y="25"/>
                      <a:pt x="74" y="25"/>
                    </a:cubicBezTo>
                    <a:cubicBezTo>
                      <a:pt x="75" y="25"/>
                      <a:pt x="81" y="24"/>
                      <a:pt x="87" y="23"/>
                    </a:cubicBezTo>
                    <a:cubicBezTo>
                      <a:pt x="71" y="20"/>
                      <a:pt x="53" y="18"/>
                      <a:pt x="54" y="14"/>
                    </a:cubicBezTo>
                    <a:cubicBezTo>
                      <a:pt x="54" y="9"/>
                      <a:pt x="79" y="14"/>
                      <a:pt x="97" y="17"/>
                    </a:cubicBezTo>
                    <a:cubicBezTo>
                      <a:pt x="85" y="11"/>
                      <a:pt x="69" y="5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4"/>
                      <a:pt x="62" y="4"/>
                      <a:pt x="56" y="5"/>
                    </a:cubicBezTo>
                    <a:cubicBezTo>
                      <a:pt x="49" y="6"/>
                      <a:pt x="43" y="6"/>
                      <a:pt x="37" y="7"/>
                    </a:cubicBezTo>
                    <a:cubicBezTo>
                      <a:pt x="31" y="9"/>
                      <a:pt x="26" y="15"/>
                      <a:pt x="21" y="16"/>
                    </a:cubicBezTo>
                    <a:cubicBezTo>
                      <a:pt x="16" y="17"/>
                      <a:pt x="15" y="22"/>
                      <a:pt x="9" y="24"/>
                    </a:cubicBezTo>
                    <a:cubicBezTo>
                      <a:pt x="3" y="25"/>
                      <a:pt x="0" y="24"/>
                      <a:pt x="0" y="24"/>
                    </a:cubicBezTo>
                    <a:cubicBezTo>
                      <a:pt x="0" y="24"/>
                      <a:pt x="6" y="31"/>
                      <a:pt x="13" y="33"/>
                    </a:cubicBezTo>
                    <a:cubicBezTo>
                      <a:pt x="19" y="34"/>
                      <a:pt x="23" y="42"/>
                      <a:pt x="25" y="44"/>
                    </a:cubicBezTo>
                    <a:cubicBezTo>
                      <a:pt x="33" y="53"/>
                      <a:pt x="46" y="49"/>
                      <a:pt x="46" y="49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6" y="47"/>
                      <a:pt x="58" y="49"/>
                    </a:cubicBezTo>
                    <a:cubicBezTo>
                      <a:pt x="63" y="44"/>
                      <a:pt x="82" y="38"/>
                      <a:pt x="96" y="32"/>
                    </a:cubicBezTo>
                    <a:cubicBezTo>
                      <a:pt x="78" y="34"/>
                      <a:pt x="53" y="38"/>
                      <a:pt x="53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98" name="Freeform 49"/>
              <p:cNvSpPr>
                <a:spLocks/>
              </p:cNvSpPr>
              <p:nvPr/>
            </p:nvSpPr>
            <p:spPr bwMode="auto">
              <a:xfrm>
                <a:off x="6840538" y="1473200"/>
                <a:ext cx="315913" cy="41275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64" y="4"/>
                  </a:cxn>
                  <a:cxn ang="0">
                    <a:pos x="68" y="4"/>
                  </a:cxn>
                  <a:cxn ang="0">
                    <a:pos x="70" y="3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67" y="2"/>
                  </a:cxn>
                  <a:cxn ang="0">
                    <a:pos x="35" y="9"/>
                  </a:cxn>
                  <a:cxn ang="0">
                    <a:pos x="0" y="3"/>
                  </a:cxn>
                  <a:cxn ang="0">
                    <a:pos x="32" y="10"/>
                  </a:cxn>
                  <a:cxn ang="0">
                    <a:pos x="46" y="9"/>
                  </a:cxn>
                  <a:cxn ang="0">
                    <a:pos x="63" y="4"/>
                  </a:cxn>
                </a:cxnLst>
                <a:rect l="0" t="0" r="r" b="b"/>
                <a:pathLst>
                  <a:path w="84" h="11">
                    <a:moveTo>
                      <a:pt x="63" y="4"/>
                    </a:moveTo>
                    <a:cubicBezTo>
                      <a:pt x="64" y="4"/>
                      <a:pt x="64" y="4"/>
                      <a:pt x="64" y="4"/>
                    </a:cubicBezTo>
                    <a:cubicBezTo>
                      <a:pt x="65" y="4"/>
                      <a:pt x="66" y="4"/>
                      <a:pt x="68" y="4"/>
                    </a:cubicBezTo>
                    <a:cubicBezTo>
                      <a:pt x="68" y="4"/>
                      <a:pt x="69" y="4"/>
                      <a:pt x="70" y="3"/>
                    </a:cubicBezTo>
                    <a:cubicBezTo>
                      <a:pt x="74" y="3"/>
                      <a:pt x="80" y="2"/>
                      <a:pt x="84" y="1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74" y="1"/>
                      <a:pt x="68" y="2"/>
                      <a:pt x="67" y="2"/>
                    </a:cubicBezTo>
                    <a:cubicBezTo>
                      <a:pt x="63" y="2"/>
                      <a:pt x="39" y="8"/>
                      <a:pt x="35" y="9"/>
                    </a:cubicBezTo>
                    <a:cubicBezTo>
                      <a:pt x="32" y="9"/>
                      <a:pt x="0" y="3"/>
                      <a:pt x="0" y="3"/>
                    </a:cubicBezTo>
                    <a:cubicBezTo>
                      <a:pt x="0" y="3"/>
                      <a:pt x="24" y="8"/>
                      <a:pt x="32" y="10"/>
                    </a:cubicBezTo>
                    <a:cubicBezTo>
                      <a:pt x="35" y="11"/>
                      <a:pt x="40" y="10"/>
                      <a:pt x="46" y="9"/>
                    </a:cubicBezTo>
                    <a:cubicBezTo>
                      <a:pt x="47" y="7"/>
                      <a:pt x="54" y="5"/>
                      <a:pt x="63" y="4"/>
                    </a:cubicBezTo>
                    <a:close/>
                  </a:path>
                </a:pathLst>
              </a:custGeom>
              <a:solidFill>
                <a:srgbClr val="61B5CC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99" name="Freeform 98"/>
              <p:cNvSpPr>
                <a:spLocks/>
              </p:cNvSpPr>
              <p:nvPr/>
            </p:nvSpPr>
            <p:spPr bwMode="auto">
              <a:xfrm>
                <a:off x="7091363" y="1533525"/>
                <a:ext cx="155575" cy="173038"/>
              </a:xfrm>
              <a:custGeom>
                <a:avLst/>
                <a:gdLst/>
                <a:ahLst/>
                <a:cxnLst>
                  <a:cxn ang="0">
                    <a:pos x="32" y="6"/>
                  </a:cxn>
                  <a:cxn ang="0">
                    <a:pos x="4" y="43"/>
                  </a:cxn>
                  <a:cxn ang="0">
                    <a:pos x="36" y="13"/>
                  </a:cxn>
                  <a:cxn ang="0">
                    <a:pos x="41" y="0"/>
                  </a:cxn>
                  <a:cxn ang="0">
                    <a:pos x="32" y="6"/>
                  </a:cxn>
                </a:cxnLst>
                <a:rect l="0" t="0" r="r" b="b"/>
                <a:pathLst>
                  <a:path w="41" h="46">
                    <a:moveTo>
                      <a:pt x="32" y="6"/>
                    </a:moveTo>
                    <a:cubicBezTo>
                      <a:pt x="20" y="20"/>
                      <a:pt x="0" y="40"/>
                      <a:pt x="4" y="43"/>
                    </a:cubicBezTo>
                    <a:cubicBezTo>
                      <a:pt x="8" y="46"/>
                      <a:pt x="24" y="26"/>
                      <a:pt x="36" y="13"/>
                    </a:cubicBezTo>
                    <a:cubicBezTo>
                      <a:pt x="38" y="8"/>
                      <a:pt x="40" y="4"/>
                      <a:pt x="41" y="0"/>
                    </a:cubicBezTo>
                    <a:cubicBezTo>
                      <a:pt x="38" y="1"/>
                      <a:pt x="35" y="3"/>
                      <a:pt x="32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00" name="Freeform 99"/>
              <p:cNvSpPr>
                <a:spLocks/>
              </p:cNvSpPr>
              <p:nvPr/>
            </p:nvSpPr>
            <p:spPr bwMode="auto">
              <a:xfrm>
                <a:off x="7351713" y="1492250"/>
                <a:ext cx="127000" cy="4127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1" y="8"/>
                  </a:cxn>
                  <a:cxn ang="0">
                    <a:pos x="28" y="11"/>
                  </a:cxn>
                  <a:cxn ang="0">
                    <a:pos x="34" y="4"/>
                  </a:cxn>
                  <a:cxn ang="0">
                    <a:pos x="12" y="0"/>
                  </a:cxn>
                  <a:cxn ang="0">
                    <a:pos x="0" y="2"/>
                  </a:cxn>
                </a:cxnLst>
                <a:rect l="0" t="0" r="r" b="b"/>
                <a:pathLst>
                  <a:path w="34" h="11">
                    <a:moveTo>
                      <a:pt x="0" y="2"/>
                    </a:moveTo>
                    <a:cubicBezTo>
                      <a:pt x="3" y="4"/>
                      <a:pt x="7" y="6"/>
                      <a:pt x="11" y="8"/>
                    </a:cubicBezTo>
                    <a:cubicBezTo>
                      <a:pt x="16" y="9"/>
                      <a:pt x="22" y="10"/>
                      <a:pt x="28" y="11"/>
                    </a:cubicBezTo>
                    <a:cubicBezTo>
                      <a:pt x="30" y="9"/>
                      <a:pt x="32" y="6"/>
                      <a:pt x="34" y="4"/>
                    </a:cubicBezTo>
                    <a:cubicBezTo>
                      <a:pt x="27" y="3"/>
                      <a:pt x="19" y="2"/>
                      <a:pt x="12" y="0"/>
                    </a:cubicBezTo>
                    <a:cubicBezTo>
                      <a:pt x="7" y="1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01" name="Freeform 100"/>
              <p:cNvSpPr>
                <a:spLocks/>
              </p:cNvSpPr>
              <p:nvPr/>
            </p:nvSpPr>
            <p:spPr bwMode="auto">
              <a:xfrm>
                <a:off x="7324725" y="1262063"/>
                <a:ext cx="153988" cy="177800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37" y="4"/>
                  </a:cxn>
                  <a:cxn ang="0">
                    <a:pos x="5" y="34"/>
                  </a:cxn>
                  <a:cxn ang="0">
                    <a:pos x="0" y="47"/>
                  </a:cxn>
                  <a:cxn ang="0">
                    <a:pos x="9" y="41"/>
                  </a:cxn>
                </a:cxnLst>
                <a:rect l="0" t="0" r="r" b="b"/>
                <a:pathLst>
                  <a:path w="41" h="47">
                    <a:moveTo>
                      <a:pt x="9" y="41"/>
                    </a:moveTo>
                    <a:cubicBezTo>
                      <a:pt x="21" y="27"/>
                      <a:pt x="41" y="7"/>
                      <a:pt x="37" y="4"/>
                    </a:cubicBezTo>
                    <a:cubicBezTo>
                      <a:pt x="33" y="0"/>
                      <a:pt x="17" y="21"/>
                      <a:pt x="5" y="34"/>
                    </a:cubicBezTo>
                    <a:cubicBezTo>
                      <a:pt x="3" y="39"/>
                      <a:pt x="1" y="43"/>
                      <a:pt x="0" y="47"/>
                    </a:cubicBezTo>
                    <a:cubicBezTo>
                      <a:pt x="3" y="45"/>
                      <a:pt x="6" y="44"/>
                      <a:pt x="9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02" name="Freeform 101"/>
              <p:cNvSpPr>
                <a:spLocks/>
              </p:cNvSpPr>
              <p:nvPr/>
            </p:nvSpPr>
            <p:spPr bwMode="auto">
              <a:xfrm>
                <a:off x="7310438" y="1547813"/>
                <a:ext cx="33338" cy="79375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0" y="0"/>
                  </a:cxn>
                  <a:cxn ang="0">
                    <a:pos x="0" y="13"/>
                  </a:cxn>
                  <a:cxn ang="0">
                    <a:pos x="3" y="21"/>
                  </a:cxn>
                  <a:cxn ang="0">
                    <a:pos x="9" y="17"/>
                  </a:cxn>
                  <a:cxn ang="0">
                    <a:pos x="6" y="8"/>
                  </a:cxn>
                </a:cxnLst>
                <a:rect l="0" t="0" r="r" b="b"/>
                <a:pathLst>
                  <a:path w="9" h="21">
                    <a:moveTo>
                      <a:pt x="6" y="8"/>
                    </a:moveTo>
                    <a:cubicBezTo>
                      <a:pt x="4" y="5"/>
                      <a:pt x="2" y="2"/>
                      <a:pt x="0" y="0"/>
                    </a:cubicBezTo>
                    <a:cubicBezTo>
                      <a:pt x="0" y="4"/>
                      <a:pt x="0" y="8"/>
                      <a:pt x="0" y="13"/>
                    </a:cubicBezTo>
                    <a:cubicBezTo>
                      <a:pt x="1" y="15"/>
                      <a:pt x="2" y="18"/>
                      <a:pt x="3" y="21"/>
                    </a:cubicBezTo>
                    <a:cubicBezTo>
                      <a:pt x="5" y="20"/>
                      <a:pt x="7" y="18"/>
                      <a:pt x="9" y="17"/>
                    </a:cubicBezTo>
                    <a:cubicBezTo>
                      <a:pt x="8" y="14"/>
                      <a:pt x="7" y="11"/>
                      <a:pt x="6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03" name="Freeform 102"/>
              <p:cNvSpPr>
                <a:spLocks/>
              </p:cNvSpPr>
              <p:nvPr/>
            </p:nvSpPr>
            <p:spPr bwMode="auto">
              <a:xfrm>
                <a:off x="7173913" y="1217613"/>
                <a:ext cx="87313" cy="203200"/>
              </a:xfrm>
              <a:custGeom>
                <a:avLst/>
                <a:gdLst/>
                <a:ahLst/>
                <a:cxnLst>
                  <a:cxn ang="0">
                    <a:pos x="17" y="47"/>
                  </a:cxn>
                  <a:cxn ang="0">
                    <a:pos x="23" y="54"/>
                  </a:cxn>
                  <a:cxn ang="0">
                    <a:pos x="23" y="42"/>
                  </a:cxn>
                  <a:cxn ang="0">
                    <a:pos x="5" y="2"/>
                  </a:cxn>
                  <a:cxn ang="0">
                    <a:pos x="14" y="39"/>
                  </a:cxn>
                  <a:cxn ang="0">
                    <a:pos x="17" y="47"/>
                  </a:cxn>
                </a:cxnLst>
                <a:rect l="0" t="0" r="r" b="b"/>
                <a:pathLst>
                  <a:path w="23" h="54">
                    <a:moveTo>
                      <a:pt x="17" y="47"/>
                    </a:moveTo>
                    <a:cubicBezTo>
                      <a:pt x="19" y="50"/>
                      <a:pt x="21" y="52"/>
                      <a:pt x="23" y="54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8" y="23"/>
                      <a:pt x="14" y="39"/>
                    </a:cubicBezTo>
                    <a:cubicBezTo>
                      <a:pt x="15" y="42"/>
                      <a:pt x="16" y="44"/>
                      <a:pt x="17" y="47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04" name="Freeform 103"/>
              <p:cNvSpPr>
                <a:spLocks/>
              </p:cNvSpPr>
              <p:nvPr/>
            </p:nvSpPr>
            <p:spPr bwMode="auto">
              <a:xfrm>
                <a:off x="7013575" y="1420813"/>
                <a:ext cx="206375" cy="60325"/>
              </a:xfrm>
              <a:custGeom>
                <a:avLst/>
                <a:gdLst/>
                <a:ahLst/>
                <a:cxnLst>
                  <a:cxn ang="0">
                    <a:pos x="1" y="5"/>
                  </a:cxn>
                  <a:cxn ang="0">
                    <a:pos x="34" y="14"/>
                  </a:cxn>
                  <a:cxn ang="0">
                    <a:pos x="38" y="1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  <a:cxn ang="0">
                    <a:pos x="1" y="5"/>
                  </a:cxn>
                </a:cxnLst>
                <a:rect l="0" t="0" r="r" b="b"/>
                <a:pathLst>
                  <a:path w="55" h="16">
                    <a:moveTo>
                      <a:pt x="1" y="5"/>
                    </a:moveTo>
                    <a:cubicBezTo>
                      <a:pt x="0" y="9"/>
                      <a:pt x="18" y="11"/>
                      <a:pt x="34" y="14"/>
                    </a:cubicBezTo>
                    <a:cubicBezTo>
                      <a:pt x="36" y="14"/>
                      <a:pt x="37" y="15"/>
                      <a:pt x="38" y="15"/>
                    </a:cubicBezTo>
                    <a:cubicBezTo>
                      <a:pt x="40" y="15"/>
                      <a:pt x="41" y="15"/>
                      <a:pt x="43" y="16"/>
                    </a:cubicBezTo>
                    <a:cubicBezTo>
                      <a:pt x="47" y="15"/>
                      <a:pt x="52" y="14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ubicBezTo>
                      <a:pt x="26" y="5"/>
                      <a:pt x="1" y="0"/>
                      <a:pt x="1" y="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05" name="Freeform 104"/>
              <p:cNvSpPr>
                <a:spLocks/>
              </p:cNvSpPr>
              <p:nvPr/>
            </p:nvSpPr>
            <p:spPr bwMode="auto">
              <a:xfrm>
                <a:off x="7396163" y="1454150"/>
                <a:ext cx="128588" cy="111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4" y="0"/>
                  </a:cxn>
                  <a:cxn ang="0">
                    <a:pos x="34" y="0"/>
                  </a:cxn>
                  <a:cxn ang="0">
                    <a:pos x="0" y="3"/>
                  </a:cxn>
                </a:cxnLst>
                <a:rect l="0" t="0" r="r" b="b"/>
                <a:pathLst>
                  <a:path w="34" h="3">
                    <a:moveTo>
                      <a:pt x="0" y="3"/>
                    </a:moveTo>
                    <a:cubicBezTo>
                      <a:pt x="11" y="2"/>
                      <a:pt x="25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5" y="0"/>
                      <a:pt x="11" y="2"/>
                      <a:pt x="0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06" name="Freeform 105"/>
              <p:cNvSpPr>
                <a:spLocks/>
              </p:cNvSpPr>
              <p:nvPr/>
            </p:nvSpPr>
            <p:spPr bwMode="auto">
              <a:xfrm>
                <a:off x="7129463" y="1281113"/>
                <a:ext cx="7938" cy="14288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07" name="Freeform 106"/>
              <p:cNvSpPr>
                <a:spLocks/>
              </p:cNvSpPr>
              <p:nvPr/>
            </p:nvSpPr>
            <p:spPr bwMode="auto">
              <a:xfrm>
                <a:off x="7126288" y="1270000"/>
                <a:ext cx="1588" cy="317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08" name="Freeform 107"/>
              <p:cNvSpPr>
                <a:spLocks/>
              </p:cNvSpPr>
              <p:nvPr/>
            </p:nvSpPr>
            <p:spPr bwMode="auto">
              <a:xfrm>
                <a:off x="7148513" y="1311275"/>
                <a:ext cx="7938" cy="1111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2" y="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09" name="Freeform 108"/>
              <p:cNvSpPr>
                <a:spLocks/>
              </p:cNvSpPr>
              <p:nvPr/>
            </p:nvSpPr>
            <p:spPr bwMode="auto">
              <a:xfrm>
                <a:off x="7167563" y="1709738"/>
                <a:ext cx="25400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7" y="0"/>
                  </a:cxn>
                  <a:cxn ang="0">
                    <a:pos x="0" y="6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4"/>
                      <a:pt x="7" y="0"/>
                    </a:cubicBezTo>
                    <a:cubicBezTo>
                      <a:pt x="4" y="4"/>
                      <a:pt x="2" y="7"/>
                      <a:pt x="0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10" name="Freeform 109"/>
              <p:cNvSpPr>
                <a:spLocks/>
              </p:cNvSpPr>
              <p:nvPr/>
            </p:nvSpPr>
            <p:spPr bwMode="auto">
              <a:xfrm>
                <a:off x="7359650" y="1277938"/>
                <a:ext cx="11113" cy="142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" y="0"/>
                  </a:cxn>
                  <a:cxn ang="0">
                    <a:pos x="0" y="4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11" name="Freeform 110"/>
              <p:cNvSpPr>
                <a:spLocks/>
              </p:cNvSpPr>
              <p:nvPr/>
            </p:nvSpPr>
            <p:spPr bwMode="auto">
              <a:xfrm>
                <a:off x="7377113" y="1250950"/>
                <a:ext cx="7938" cy="111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12" name="Freeform 111"/>
              <p:cNvSpPr>
                <a:spLocks/>
              </p:cNvSpPr>
              <p:nvPr/>
            </p:nvSpPr>
            <p:spPr bwMode="auto">
              <a:xfrm>
                <a:off x="7318375" y="1292225"/>
                <a:ext cx="41275" cy="873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11" y="0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cubicBezTo>
                      <a:pt x="8" y="8"/>
                      <a:pt x="4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6"/>
                      <a:pt x="8" y="8"/>
                      <a:pt x="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13" name="Freeform 112"/>
              <p:cNvSpPr>
                <a:spLocks/>
              </p:cNvSpPr>
              <p:nvPr/>
            </p:nvSpPr>
            <p:spPr bwMode="auto">
              <a:xfrm>
                <a:off x="7178675" y="1352550"/>
                <a:ext cx="38100" cy="57150"/>
              </a:xfrm>
              <a:custGeom>
                <a:avLst/>
                <a:gdLst/>
                <a:ahLst/>
                <a:cxnLst>
                  <a:cxn ang="0">
                    <a:pos x="10" y="15"/>
                  </a:cxn>
                  <a:cxn ang="0">
                    <a:pos x="0" y="0"/>
                  </a:cxn>
                  <a:cxn ang="0">
                    <a:pos x="3" y="5"/>
                  </a:cxn>
                  <a:cxn ang="0">
                    <a:pos x="10" y="1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7" y="10"/>
                      <a:pt x="3" y="5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5" y="8"/>
                      <a:pt x="8" y="12"/>
                      <a:pt x="10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14" name="Freeform 113"/>
              <p:cNvSpPr>
                <a:spLocks/>
              </p:cNvSpPr>
              <p:nvPr/>
            </p:nvSpPr>
            <p:spPr bwMode="auto">
              <a:xfrm>
                <a:off x="7008813" y="1473200"/>
                <a:ext cx="211138" cy="38100"/>
              </a:xfrm>
              <a:custGeom>
                <a:avLst/>
                <a:gdLst/>
                <a:ahLst/>
                <a:cxnLst>
                  <a:cxn ang="0">
                    <a:pos x="25" y="3"/>
                  </a:cxn>
                  <a:cxn ang="0">
                    <a:pos x="23" y="4"/>
                  </a:cxn>
                  <a:cxn ang="0">
                    <a:pos x="18" y="4"/>
                  </a:cxn>
                  <a:cxn ang="0">
                    <a:pos x="1" y="9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4" y="2"/>
                  </a:cxn>
                  <a:cxn ang="0">
                    <a:pos x="25" y="3"/>
                  </a:cxn>
                </a:cxnLst>
                <a:rect l="0" t="0" r="r" b="b"/>
                <a:pathLst>
                  <a:path w="56" h="10">
                    <a:moveTo>
                      <a:pt x="25" y="3"/>
                    </a:moveTo>
                    <a:cubicBezTo>
                      <a:pt x="24" y="4"/>
                      <a:pt x="23" y="4"/>
                      <a:pt x="23" y="4"/>
                    </a:cubicBezTo>
                    <a:cubicBezTo>
                      <a:pt x="21" y="4"/>
                      <a:pt x="20" y="4"/>
                      <a:pt x="18" y="4"/>
                    </a:cubicBezTo>
                    <a:cubicBezTo>
                      <a:pt x="9" y="5"/>
                      <a:pt x="2" y="7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3"/>
                      <a:pt x="40" y="3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3" y="0"/>
                      <a:pt x="48" y="1"/>
                      <a:pt x="44" y="2"/>
                    </a:cubicBezTo>
                    <a:cubicBezTo>
                      <a:pt x="38" y="2"/>
                      <a:pt x="31" y="3"/>
                      <a:pt x="25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15" name="Freeform 114"/>
              <p:cNvSpPr>
                <a:spLocks/>
              </p:cNvSpPr>
              <p:nvPr/>
            </p:nvSpPr>
            <p:spPr bwMode="auto">
              <a:xfrm>
                <a:off x="7227888" y="1533525"/>
                <a:ext cx="19050" cy="4921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5" y="0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4"/>
                      <a:pt x="2" y="8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8"/>
                      <a:pt x="4" y="4"/>
                      <a:pt x="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16" name="Freeform 115"/>
              <p:cNvSpPr>
                <a:spLocks/>
              </p:cNvSpPr>
              <p:nvPr/>
            </p:nvSpPr>
            <p:spPr bwMode="auto">
              <a:xfrm>
                <a:off x="7310438" y="1533525"/>
                <a:ext cx="66675" cy="7461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6" y="12"/>
                  </a:cxn>
                  <a:cxn ang="0">
                    <a:pos x="12" y="20"/>
                  </a:cxn>
                  <a:cxn ang="0">
                    <a:pos x="18" y="16"/>
                  </a:cxn>
                  <a:cxn ang="0">
                    <a:pos x="12" y="8"/>
                  </a:cxn>
                  <a:cxn ang="0">
                    <a:pos x="1" y="0"/>
                  </a:cxn>
                </a:cxnLst>
                <a:rect l="0" t="0" r="r" b="b"/>
                <a:pathLst>
                  <a:path w="18" h="20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6"/>
                      <a:pt x="4" y="9"/>
                      <a:pt x="6" y="12"/>
                    </a:cubicBezTo>
                    <a:cubicBezTo>
                      <a:pt x="8" y="15"/>
                      <a:pt x="10" y="17"/>
                      <a:pt x="12" y="20"/>
                    </a:cubicBezTo>
                    <a:cubicBezTo>
                      <a:pt x="14" y="19"/>
                      <a:pt x="16" y="17"/>
                      <a:pt x="18" y="16"/>
                    </a:cubicBezTo>
                    <a:cubicBezTo>
                      <a:pt x="16" y="13"/>
                      <a:pt x="14" y="11"/>
                      <a:pt x="12" y="8"/>
                    </a:cubicBezTo>
                    <a:cubicBezTo>
                      <a:pt x="7" y="4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17" name="Freeform 116"/>
              <p:cNvSpPr>
                <a:spLocks/>
              </p:cNvSpPr>
              <p:nvPr/>
            </p:nvSpPr>
            <p:spPr bwMode="auto">
              <a:xfrm>
                <a:off x="7310438" y="1235075"/>
                <a:ext cx="109538" cy="207963"/>
              </a:xfrm>
              <a:custGeom>
                <a:avLst/>
                <a:gdLst/>
                <a:ahLst/>
                <a:cxnLst>
                  <a:cxn ang="0">
                    <a:pos x="1" y="55"/>
                  </a:cxn>
                  <a:cxn ang="0">
                    <a:pos x="4" y="54"/>
                  </a:cxn>
                  <a:cxn ang="0">
                    <a:pos x="9" y="41"/>
                  </a:cxn>
                  <a:cxn ang="0">
                    <a:pos x="25" y="0"/>
                  </a:cxn>
                  <a:cxn ang="0">
                    <a:pos x="20" y="4"/>
                  </a:cxn>
                  <a:cxn ang="0">
                    <a:pos x="18" y="7"/>
                  </a:cxn>
                  <a:cxn ang="0">
                    <a:pos x="16" y="11"/>
                  </a:cxn>
                  <a:cxn ang="0">
                    <a:pos x="13" y="15"/>
                  </a:cxn>
                  <a:cxn ang="0">
                    <a:pos x="2" y="38"/>
                  </a:cxn>
                  <a:cxn ang="0">
                    <a:pos x="1" y="55"/>
                  </a:cxn>
                </a:cxnLst>
                <a:rect l="0" t="0" r="r" b="b"/>
                <a:pathLst>
                  <a:path w="29" h="55">
                    <a:moveTo>
                      <a:pt x="1" y="55"/>
                    </a:moveTo>
                    <a:cubicBezTo>
                      <a:pt x="2" y="55"/>
                      <a:pt x="3" y="54"/>
                      <a:pt x="4" y="54"/>
                    </a:cubicBezTo>
                    <a:cubicBezTo>
                      <a:pt x="5" y="50"/>
                      <a:pt x="7" y="46"/>
                      <a:pt x="9" y="41"/>
                    </a:cubicBezTo>
                    <a:cubicBezTo>
                      <a:pt x="17" y="25"/>
                      <a:pt x="29" y="3"/>
                      <a:pt x="25" y="0"/>
                    </a:cubicBezTo>
                    <a:cubicBezTo>
                      <a:pt x="24" y="0"/>
                      <a:pt x="22" y="1"/>
                      <a:pt x="20" y="4"/>
                    </a:cubicBezTo>
                    <a:cubicBezTo>
                      <a:pt x="19" y="5"/>
                      <a:pt x="19" y="6"/>
                      <a:pt x="18" y="7"/>
                    </a:cubicBezTo>
                    <a:cubicBezTo>
                      <a:pt x="17" y="8"/>
                      <a:pt x="16" y="10"/>
                      <a:pt x="16" y="11"/>
                    </a:cubicBezTo>
                    <a:cubicBezTo>
                      <a:pt x="15" y="12"/>
                      <a:pt x="14" y="14"/>
                      <a:pt x="13" y="15"/>
                    </a:cubicBezTo>
                    <a:cubicBezTo>
                      <a:pt x="10" y="23"/>
                      <a:pt x="6" y="31"/>
                      <a:pt x="2" y="38"/>
                    </a:cubicBezTo>
                    <a:cubicBezTo>
                      <a:pt x="1" y="45"/>
                      <a:pt x="0" y="52"/>
                      <a:pt x="1" y="5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18" name="Freeform 117"/>
              <p:cNvSpPr>
                <a:spLocks/>
              </p:cNvSpPr>
              <p:nvPr/>
            </p:nvSpPr>
            <p:spPr bwMode="auto">
              <a:xfrm>
                <a:off x="7156450" y="1530350"/>
                <a:ext cx="104775" cy="20637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4" y="1"/>
                  </a:cxn>
                  <a:cxn ang="0">
                    <a:pos x="19" y="14"/>
                  </a:cxn>
                  <a:cxn ang="0">
                    <a:pos x="3" y="54"/>
                  </a:cxn>
                  <a:cxn ang="0">
                    <a:pos x="3" y="54"/>
                  </a:cxn>
                  <a:cxn ang="0">
                    <a:pos x="10" y="48"/>
                  </a:cxn>
                  <a:cxn ang="0">
                    <a:pos x="26" y="17"/>
                  </a:cxn>
                  <a:cxn ang="0">
                    <a:pos x="27" y="0"/>
                  </a:cxn>
                </a:cxnLst>
                <a:rect l="0" t="0" r="r" b="b"/>
                <a:pathLst>
                  <a:path w="28" h="55">
                    <a:moveTo>
                      <a:pt x="27" y="0"/>
                    </a:moveTo>
                    <a:cubicBezTo>
                      <a:pt x="26" y="0"/>
                      <a:pt x="25" y="1"/>
                      <a:pt x="24" y="1"/>
                    </a:cubicBezTo>
                    <a:cubicBezTo>
                      <a:pt x="23" y="5"/>
                      <a:pt x="21" y="9"/>
                      <a:pt x="19" y="14"/>
                    </a:cubicBezTo>
                    <a:cubicBezTo>
                      <a:pt x="12" y="30"/>
                      <a:pt x="0" y="50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5" y="55"/>
                      <a:pt x="7" y="52"/>
                      <a:pt x="10" y="48"/>
                    </a:cubicBezTo>
                    <a:cubicBezTo>
                      <a:pt x="15" y="40"/>
                      <a:pt x="21" y="27"/>
                      <a:pt x="26" y="17"/>
                    </a:cubicBezTo>
                    <a:cubicBezTo>
                      <a:pt x="27" y="9"/>
                      <a:pt x="28" y="3"/>
                      <a:pt x="2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19" name="Freeform 118"/>
              <p:cNvSpPr>
                <a:spLocks/>
              </p:cNvSpPr>
              <p:nvPr/>
            </p:nvSpPr>
            <p:spPr bwMode="auto">
              <a:xfrm>
                <a:off x="7340600" y="1454150"/>
                <a:ext cx="184150" cy="46038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12"/>
                  </a:cxn>
                  <a:cxn ang="0">
                    <a:pos x="15" y="10"/>
                  </a:cxn>
                  <a:cxn ang="0">
                    <a:pos x="43" y="7"/>
                  </a:cxn>
                  <a:cxn ang="0">
                    <a:pos x="49" y="0"/>
                  </a:cxn>
                  <a:cxn ang="0">
                    <a:pos x="15" y="3"/>
                  </a:cxn>
                  <a:cxn ang="0">
                    <a:pos x="0" y="10"/>
                  </a:cxn>
                </a:cxnLst>
                <a:rect l="0" t="0" r="r" b="b"/>
                <a:pathLst>
                  <a:path w="49" h="12">
                    <a:moveTo>
                      <a:pt x="0" y="10"/>
                    </a:moveTo>
                    <a:cubicBezTo>
                      <a:pt x="1" y="10"/>
                      <a:pt x="2" y="11"/>
                      <a:pt x="3" y="12"/>
                    </a:cubicBezTo>
                    <a:cubicBezTo>
                      <a:pt x="6" y="11"/>
                      <a:pt x="10" y="11"/>
                      <a:pt x="15" y="10"/>
                    </a:cubicBezTo>
                    <a:cubicBezTo>
                      <a:pt x="24" y="9"/>
                      <a:pt x="35" y="8"/>
                      <a:pt x="43" y="7"/>
                    </a:cubicBezTo>
                    <a:cubicBezTo>
                      <a:pt x="45" y="5"/>
                      <a:pt x="47" y="2"/>
                      <a:pt x="49" y="0"/>
                    </a:cubicBezTo>
                    <a:cubicBezTo>
                      <a:pt x="40" y="0"/>
                      <a:pt x="26" y="2"/>
                      <a:pt x="15" y="3"/>
                    </a:cubicBezTo>
                    <a:cubicBezTo>
                      <a:pt x="8" y="5"/>
                      <a:pt x="3" y="8"/>
                      <a:pt x="0" y="1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20" name="Freeform 119"/>
              <p:cNvSpPr>
                <a:spLocks/>
              </p:cNvSpPr>
              <p:nvPr/>
            </p:nvSpPr>
            <p:spPr bwMode="auto">
              <a:xfrm>
                <a:off x="7126288" y="1254125"/>
                <a:ext cx="134938" cy="180975"/>
              </a:xfrm>
              <a:custGeom>
                <a:avLst/>
                <a:gdLst/>
                <a:ahLst/>
                <a:cxnLst>
                  <a:cxn ang="0">
                    <a:pos x="24" y="41"/>
                  </a:cxn>
                  <a:cxn ang="0">
                    <a:pos x="35" y="48"/>
                  </a:cxn>
                  <a:cxn ang="0">
                    <a:pos x="36" y="44"/>
                  </a:cxn>
                  <a:cxn ang="0">
                    <a:pos x="30" y="37"/>
                  </a:cxn>
                  <a:cxn ang="0">
                    <a:pos x="25" y="30"/>
                  </a:cxn>
                  <a:cxn ang="0">
                    <a:pos x="4" y="2"/>
                  </a:cxn>
                  <a:cxn ang="0">
                    <a:pos x="0" y="1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1" y="7"/>
                  </a:cxn>
                  <a:cxn ang="0">
                    <a:pos x="3" y="11"/>
                  </a:cxn>
                  <a:cxn ang="0">
                    <a:pos x="6" y="15"/>
                  </a:cxn>
                  <a:cxn ang="0">
                    <a:pos x="8" y="18"/>
                  </a:cxn>
                  <a:cxn ang="0">
                    <a:pos x="14" y="26"/>
                  </a:cxn>
                  <a:cxn ang="0">
                    <a:pos x="24" y="41"/>
                  </a:cxn>
                </a:cxnLst>
                <a:rect l="0" t="0" r="r" b="b"/>
                <a:pathLst>
                  <a:path w="36" h="48">
                    <a:moveTo>
                      <a:pt x="24" y="41"/>
                    </a:moveTo>
                    <a:cubicBezTo>
                      <a:pt x="29" y="45"/>
                      <a:pt x="33" y="48"/>
                      <a:pt x="35" y="48"/>
                    </a:cubicBezTo>
                    <a:cubicBezTo>
                      <a:pt x="36" y="47"/>
                      <a:pt x="36" y="46"/>
                      <a:pt x="36" y="44"/>
                    </a:cubicBezTo>
                    <a:cubicBezTo>
                      <a:pt x="34" y="42"/>
                      <a:pt x="32" y="40"/>
                      <a:pt x="30" y="37"/>
                    </a:cubicBezTo>
                    <a:cubicBezTo>
                      <a:pt x="28" y="35"/>
                      <a:pt x="27" y="32"/>
                      <a:pt x="25" y="30"/>
                    </a:cubicBezTo>
                    <a:cubicBezTo>
                      <a:pt x="18" y="19"/>
                      <a:pt x="9" y="5"/>
                      <a:pt x="4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8"/>
                      <a:pt x="2" y="10"/>
                      <a:pt x="3" y="11"/>
                    </a:cubicBezTo>
                    <a:cubicBezTo>
                      <a:pt x="4" y="12"/>
                      <a:pt x="5" y="14"/>
                      <a:pt x="6" y="15"/>
                    </a:cubicBezTo>
                    <a:cubicBezTo>
                      <a:pt x="7" y="16"/>
                      <a:pt x="7" y="17"/>
                      <a:pt x="8" y="18"/>
                    </a:cubicBezTo>
                    <a:cubicBezTo>
                      <a:pt x="10" y="21"/>
                      <a:pt x="12" y="24"/>
                      <a:pt x="14" y="26"/>
                    </a:cubicBezTo>
                    <a:cubicBezTo>
                      <a:pt x="17" y="31"/>
                      <a:pt x="21" y="36"/>
                      <a:pt x="24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21" name="Freeform 120"/>
              <p:cNvSpPr>
                <a:spLocks/>
              </p:cNvSpPr>
              <p:nvPr/>
            </p:nvSpPr>
            <p:spPr bwMode="auto">
              <a:xfrm>
                <a:off x="7008813" y="1473200"/>
                <a:ext cx="222250" cy="57150"/>
              </a:xfrm>
              <a:custGeom>
                <a:avLst/>
                <a:gdLst/>
                <a:ahLst/>
                <a:cxnLst>
                  <a:cxn ang="0">
                    <a:pos x="1" y="10"/>
                  </a:cxn>
                  <a:cxn ang="0">
                    <a:pos x="1" y="10"/>
                  </a:cxn>
                  <a:cxn ang="0">
                    <a:pos x="44" y="9"/>
                  </a:cxn>
                  <a:cxn ang="0">
                    <a:pos x="59" y="2"/>
                  </a:cxn>
                  <a:cxn ang="0">
                    <a:pos x="56" y="0"/>
                  </a:cxn>
                  <a:cxn ang="0">
                    <a:pos x="1" y="10"/>
                  </a:cxn>
                </a:cxnLst>
                <a:rect l="0" t="0" r="r" b="b"/>
                <a:pathLst>
                  <a:path w="59" h="15"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5"/>
                      <a:pt x="26" y="11"/>
                      <a:pt x="44" y="9"/>
                    </a:cubicBezTo>
                    <a:cubicBezTo>
                      <a:pt x="51" y="7"/>
                      <a:pt x="56" y="4"/>
                      <a:pt x="59" y="2"/>
                    </a:cubicBezTo>
                    <a:cubicBezTo>
                      <a:pt x="58" y="1"/>
                      <a:pt x="57" y="1"/>
                      <a:pt x="56" y="0"/>
                    </a:cubicBezTo>
                    <a:cubicBezTo>
                      <a:pt x="40" y="3"/>
                      <a:pt x="0" y="3"/>
                      <a:pt x="1" y="1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22" name="Freeform 121"/>
              <p:cNvSpPr>
                <a:spLocks/>
              </p:cNvSpPr>
              <p:nvPr/>
            </p:nvSpPr>
            <p:spPr bwMode="auto">
              <a:xfrm>
                <a:off x="7291388" y="1363663"/>
                <a:ext cx="1588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23" name="Freeform 122"/>
              <p:cNvSpPr>
                <a:spLocks/>
              </p:cNvSpPr>
              <p:nvPr/>
            </p:nvSpPr>
            <p:spPr bwMode="auto">
              <a:xfrm>
                <a:off x="7291388" y="1217613"/>
                <a:ext cx="41275" cy="146050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39"/>
                  </a:cxn>
                  <a:cxn ang="0">
                    <a:pos x="11" y="0"/>
                  </a:cxn>
                </a:cxnLst>
                <a:rect l="0" t="0" r="r" b="b"/>
                <a:pathLst>
                  <a:path w="11" h="39">
                    <a:moveTo>
                      <a:pt x="11" y="0"/>
                    </a:moveTo>
                    <a:cubicBezTo>
                      <a:pt x="7" y="1"/>
                      <a:pt x="4" y="22"/>
                      <a:pt x="0" y="39"/>
                    </a:cubicBezTo>
                    <a:cubicBezTo>
                      <a:pt x="4" y="22"/>
                      <a:pt x="7" y="1"/>
                      <a:pt x="11" y="0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24" name="Freeform 123"/>
              <p:cNvSpPr>
                <a:spLocks/>
              </p:cNvSpPr>
              <p:nvPr/>
            </p:nvSpPr>
            <p:spPr bwMode="auto">
              <a:xfrm>
                <a:off x="7181850" y="1416050"/>
                <a:ext cx="15875" cy="111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25" name="Freeform 124"/>
              <p:cNvSpPr>
                <a:spLocks/>
              </p:cNvSpPr>
              <p:nvPr/>
            </p:nvSpPr>
            <p:spPr bwMode="auto">
              <a:xfrm>
                <a:off x="7031038" y="1481138"/>
                <a:ext cx="200025" cy="90488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53" y="0"/>
                  </a:cxn>
                  <a:cxn ang="0">
                    <a:pos x="38" y="7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53" y="0"/>
                  </a:cxn>
                </a:cxnLst>
                <a:rect l="0" t="0" r="r" b="b"/>
                <a:pathLst>
                  <a:path w="53" h="24">
                    <a:moveTo>
                      <a:pt x="53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0" y="2"/>
                      <a:pt x="45" y="5"/>
                      <a:pt x="38" y="7"/>
                    </a:cubicBezTo>
                    <a:cubicBezTo>
                      <a:pt x="24" y="13"/>
                      <a:pt x="5" y="19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" y="17"/>
                      <a:pt x="45" y="7"/>
                      <a:pt x="5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26" name="Freeform 125"/>
              <p:cNvSpPr>
                <a:spLocks/>
              </p:cNvSpPr>
              <p:nvPr/>
            </p:nvSpPr>
            <p:spPr bwMode="auto">
              <a:xfrm>
                <a:off x="7219950" y="1530350"/>
                <a:ext cx="44450" cy="22225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0"/>
                  </a:cxn>
                  <a:cxn ang="0">
                    <a:pos x="9" y="17"/>
                  </a:cxn>
                  <a:cxn ang="0">
                    <a:pos x="3" y="59"/>
                  </a:cxn>
                  <a:cxn ang="0">
                    <a:pos x="10" y="0"/>
                  </a:cxn>
                </a:cxnLst>
                <a:rect l="0" t="0" r="r" b="b"/>
                <a:pathLst>
                  <a:path w="12" h="59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0" y="9"/>
                      <a:pt x="9" y="17"/>
                    </a:cubicBezTo>
                    <a:cubicBezTo>
                      <a:pt x="6" y="32"/>
                      <a:pt x="1" y="53"/>
                      <a:pt x="3" y="59"/>
                    </a:cubicBezTo>
                    <a:cubicBezTo>
                      <a:pt x="0" y="50"/>
                      <a:pt x="12" y="10"/>
                      <a:pt x="1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27" name="Freeform 126"/>
              <p:cNvSpPr>
                <a:spLocks/>
              </p:cNvSpPr>
              <p:nvPr/>
            </p:nvSpPr>
            <p:spPr bwMode="auto">
              <a:xfrm>
                <a:off x="7219950" y="1530350"/>
                <a:ext cx="60325" cy="2254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59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13" y="35"/>
                  </a:cxn>
                  <a:cxn ang="0">
                    <a:pos x="12" y="34"/>
                  </a:cxn>
                  <a:cxn ang="0">
                    <a:pos x="14" y="33"/>
                  </a:cxn>
                  <a:cxn ang="0">
                    <a:pos x="16" y="18"/>
                  </a:cxn>
                  <a:cxn ang="0">
                    <a:pos x="12" y="0"/>
                  </a:cxn>
                </a:cxnLst>
                <a:rect l="0" t="0" r="r" b="b"/>
                <a:pathLst>
                  <a:path w="16" h="60">
                    <a:moveTo>
                      <a:pt x="12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2" y="10"/>
                      <a:pt x="0" y="50"/>
                      <a:pt x="3" y="59"/>
                    </a:cubicBezTo>
                    <a:cubicBezTo>
                      <a:pt x="3" y="60"/>
                      <a:pt x="4" y="60"/>
                      <a:pt x="4" y="60"/>
                    </a:cubicBezTo>
                    <a:cubicBezTo>
                      <a:pt x="5" y="60"/>
                      <a:pt x="5" y="60"/>
                      <a:pt x="6" y="60"/>
                    </a:cubicBezTo>
                    <a:cubicBezTo>
                      <a:pt x="9" y="58"/>
                      <a:pt x="11" y="47"/>
                      <a:pt x="13" y="35"/>
                    </a:cubicBezTo>
                    <a:cubicBezTo>
                      <a:pt x="13" y="34"/>
                      <a:pt x="12" y="34"/>
                      <a:pt x="12" y="34"/>
                    </a:cubicBezTo>
                    <a:cubicBezTo>
                      <a:pt x="12" y="33"/>
                      <a:pt x="13" y="33"/>
                      <a:pt x="14" y="33"/>
                    </a:cubicBezTo>
                    <a:cubicBezTo>
                      <a:pt x="15" y="28"/>
                      <a:pt x="16" y="23"/>
                      <a:pt x="16" y="18"/>
                    </a:cubicBezTo>
                    <a:cubicBezTo>
                      <a:pt x="16" y="9"/>
                      <a:pt x="14" y="1"/>
                      <a:pt x="1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28" name="Freeform 127"/>
              <p:cNvSpPr>
                <a:spLocks/>
              </p:cNvSpPr>
              <p:nvPr/>
            </p:nvSpPr>
            <p:spPr bwMode="auto">
              <a:xfrm>
                <a:off x="7291388" y="1217613"/>
                <a:ext cx="60325" cy="225425"/>
              </a:xfrm>
              <a:custGeom>
                <a:avLst/>
                <a:gdLst/>
                <a:ahLst/>
                <a:cxnLst>
                  <a:cxn ang="0">
                    <a:pos x="4" y="60"/>
                  </a:cxn>
                  <a:cxn ang="0">
                    <a:pos x="6" y="60"/>
                  </a:cxn>
                  <a:cxn ang="0">
                    <a:pos x="7" y="43"/>
                  </a:cxn>
                  <a:cxn ang="0">
                    <a:pos x="7" y="43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0" y="39"/>
                  </a:cxn>
                  <a:cxn ang="0">
                    <a:pos x="0" y="42"/>
                  </a:cxn>
                  <a:cxn ang="0">
                    <a:pos x="4" y="60"/>
                  </a:cxn>
                </a:cxnLst>
                <a:rect l="0" t="0" r="r" b="b"/>
                <a:pathLst>
                  <a:path w="16" h="60">
                    <a:moveTo>
                      <a:pt x="4" y="60"/>
                    </a:moveTo>
                    <a:cubicBezTo>
                      <a:pt x="5" y="60"/>
                      <a:pt x="5" y="60"/>
                      <a:pt x="6" y="60"/>
                    </a:cubicBezTo>
                    <a:cubicBezTo>
                      <a:pt x="5" y="57"/>
                      <a:pt x="6" y="50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0" y="25"/>
                      <a:pt x="16" y="1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1"/>
                      <a:pt x="4" y="22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51"/>
                      <a:pt x="2" y="58"/>
                      <a:pt x="4" y="60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29" name="Freeform 128"/>
              <p:cNvSpPr>
                <a:spLocks/>
              </p:cNvSpPr>
              <p:nvPr/>
            </p:nvSpPr>
            <p:spPr bwMode="auto">
              <a:xfrm>
                <a:off x="7313613" y="1522413"/>
                <a:ext cx="93663" cy="6826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11" y="11"/>
                  </a:cxn>
                  <a:cxn ang="0">
                    <a:pos x="19" y="18"/>
                  </a:cxn>
                  <a:cxn ang="0">
                    <a:pos x="25" y="13"/>
                  </a:cxn>
                  <a:cxn ang="0">
                    <a:pos x="16" y="6"/>
                  </a:cxn>
                  <a:cxn ang="0">
                    <a:pos x="1" y="1"/>
                  </a:cxn>
                </a:cxnLst>
                <a:rect l="0" t="0" r="r" b="b"/>
                <a:pathLst>
                  <a:path w="25" h="18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6" y="7"/>
                      <a:pt x="11" y="11"/>
                    </a:cubicBezTo>
                    <a:cubicBezTo>
                      <a:pt x="14" y="13"/>
                      <a:pt x="16" y="15"/>
                      <a:pt x="19" y="18"/>
                    </a:cubicBezTo>
                    <a:cubicBezTo>
                      <a:pt x="21" y="16"/>
                      <a:pt x="23" y="15"/>
                      <a:pt x="25" y="13"/>
                    </a:cubicBezTo>
                    <a:cubicBezTo>
                      <a:pt x="22" y="11"/>
                      <a:pt x="19" y="8"/>
                      <a:pt x="16" y="6"/>
                    </a:cubicBezTo>
                    <a:cubicBezTo>
                      <a:pt x="9" y="2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30" name="Freeform 129"/>
              <p:cNvSpPr>
                <a:spLocks/>
              </p:cNvSpPr>
              <p:nvPr/>
            </p:nvSpPr>
            <p:spPr bwMode="auto">
              <a:xfrm>
                <a:off x="7027863" y="1481138"/>
                <a:ext cx="206375" cy="104775"/>
              </a:xfrm>
              <a:custGeom>
                <a:avLst/>
                <a:gdLst/>
                <a:ahLst/>
                <a:cxnLst>
                  <a:cxn ang="0">
                    <a:pos x="42" y="15"/>
                  </a:cxn>
                  <a:cxn ang="0">
                    <a:pos x="55" y="2"/>
                  </a:cxn>
                  <a:cxn ang="0">
                    <a:pos x="54" y="0"/>
                  </a:cxn>
                  <a:cxn ang="0">
                    <a:pos x="1" y="24"/>
                  </a:cxn>
                  <a:cxn ang="0">
                    <a:pos x="0" y="26"/>
                  </a:cxn>
                  <a:cxn ang="0">
                    <a:pos x="8" y="27"/>
                  </a:cxn>
                  <a:cxn ang="0">
                    <a:pos x="42" y="15"/>
                  </a:cxn>
                </a:cxnLst>
                <a:rect l="0" t="0" r="r" b="b"/>
                <a:pathLst>
                  <a:path w="55" h="28">
                    <a:moveTo>
                      <a:pt x="42" y="15"/>
                    </a:moveTo>
                    <a:cubicBezTo>
                      <a:pt x="49" y="9"/>
                      <a:pt x="55" y="4"/>
                      <a:pt x="55" y="2"/>
                    </a:cubicBezTo>
                    <a:cubicBezTo>
                      <a:pt x="55" y="1"/>
                      <a:pt x="54" y="1"/>
                      <a:pt x="54" y="0"/>
                    </a:cubicBezTo>
                    <a:cubicBezTo>
                      <a:pt x="46" y="7"/>
                      <a:pt x="7" y="17"/>
                      <a:pt x="1" y="24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8"/>
                      <a:pt x="3" y="28"/>
                      <a:pt x="8" y="27"/>
                    </a:cubicBezTo>
                    <a:cubicBezTo>
                      <a:pt x="16" y="24"/>
                      <a:pt x="30" y="19"/>
                      <a:pt x="42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31" name="Freeform 130"/>
              <p:cNvSpPr>
                <a:spLocks/>
              </p:cNvSpPr>
              <p:nvPr/>
            </p:nvSpPr>
            <p:spPr bwMode="auto">
              <a:xfrm>
                <a:off x="7069138" y="1295400"/>
                <a:ext cx="188913" cy="155575"/>
              </a:xfrm>
              <a:custGeom>
                <a:avLst/>
                <a:gdLst/>
                <a:ahLst/>
                <a:cxnLst>
                  <a:cxn ang="0">
                    <a:pos x="34" y="35"/>
                  </a:cxn>
                  <a:cxn ang="0">
                    <a:pos x="49" y="39"/>
                  </a:cxn>
                  <a:cxn ang="0">
                    <a:pos x="50" y="37"/>
                  </a:cxn>
                  <a:cxn ang="0">
                    <a:pos x="39" y="30"/>
                  </a:cxn>
                  <a:cxn ang="0">
                    <a:pos x="39" y="30"/>
                  </a:cxn>
                  <a:cxn ang="0">
                    <a:pos x="25" y="18"/>
                  </a:cxn>
                  <a:cxn ang="0">
                    <a:pos x="1" y="3"/>
                  </a:cxn>
                  <a:cxn ang="0">
                    <a:pos x="9" y="14"/>
                  </a:cxn>
                  <a:cxn ang="0">
                    <a:pos x="30" y="32"/>
                  </a:cxn>
                  <a:cxn ang="0">
                    <a:pos x="34" y="35"/>
                  </a:cxn>
                </a:cxnLst>
                <a:rect l="0" t="0" r="r" b="b"/>
                <a:pathLst>
                  <a:path w="50" h="41">
                    <a:moveTo>
                      <a:pt x="34" y="35"/>
                    </a:moveTo>
                    <a:cubicBezTo>
                      <a:pt x="41" y="39"/>
                      <a:pt x="47" y="41"/>
                      <a:pt x="49" y="39"/>
                    </a:cubicBezTo>
                    <a:cubicBezTo>
                      <a:pt x="50" y="39"/>
                      <a:pt x="50" y="38"/>
                      <a:pt x="50" y="37"/>
                    </a:cubicBezTo>
                    <a:cubicBezTo>
                      <a:pt x="48" y="37"/>
                      <a:pt x="44" y="34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4" y="26"/>
                      <a:pt x="30" y="22"/>
                      <a:pt x="25" y="18"/>
                    </a:cubicBezTo>
                    <a:cubicBezTo>
                      <a:pt x="14" y="8"/>
                      <a:pt x="4" y="0"/>
                      <a:pt x="1" y="3"/>
                    </a:cubicBezTo>
                    <a:cubicBezTo>
                      <a:pt x="0" y="5"/>
                      <a:pt x="3" y="9"/>
                      <a:pt x="9" y="14"/>
                    </a:cubicBezTo>
                    <a:cubicBezTo>
                      <a:pt x="15" y="20"/>
                      <a:pt x="23" y="26"/>
                      <a:pt x="30" y="32"/>
                    </a:cubicBezTo>
                    <a:cubicBezTo>
                      <a:pt x="31" y="33"/>
                      <a:pt x="33" y="34"/>
                      <a:pt x="34" y="3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32" name="Freeform 131"/>
              <p:cNvSpPr>
                <a:spLocks/>
              </p:cNvSpPr>
              <p:nvPr/>
            </p:nvSpPr>
            <p:spPr bwMode="auto">
              <a:xfrm>
                <a:off x="7335838" y="1374775"/>
                <a:ext cx="215900" cy="117475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" y="31"/>
                  </a:cxn>
                  <a:cxn ang="0">
                    <a:pos x="16" y="24"/>
                  </a:cxn>
                  <a:cxn ang="0">
                    <a:pos x="16" y="24"/>
                  </a:cxn>
                  <a:cxn ang="0">
                    <a:pos x="55" y="5"/>
                  </a:cxn>
                  <a:cxn ang="0">
                    <a:pos x="13" y="16"/>
                  </a:cxn>
                  <a:cxn ang="0">
                    <a:pos x="0" y="29"/>
                  </a:cxn>
                </a:cxnLst>
                <a:rect l="0" t="0" r="r" b="b"/>
                <a:pathLst>
                  <a:path w="57" h="31">
                    <a:moveTo>
                      <a:pt x="0" y="29"/>
                    </a:moveTo>
                    <a:cubicBezTo>
                      <a:pt x="0" y="29"/>
                      <a:pt x="1" y="30"/>
                      <a:pt x="1" y="31"/>
                    </a:cubicBezTo>
                    <a:cubicBezTo>
                      <a:pt x="4" y="29"/>
                      <a:pt x="9" y="26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32" y="17"/>
                      <a:pt x="57" y="9"/>
                      <a:pt x="55" y="5"/>
                    </a:cubicBezTo>
                    <a:cubicBezTo>
                      <a:pt x="53" y="0"/>
                      <a:pt x="30" y="10"/>
                      <a:pt x="13" y="16"/>
                    </a:cubicBezTo>
                    <a:cubicBezTo>
                      <a:pt x="6" y="22"/>
                      <a:pt x="0" y="26"/>
                      <a:pt x="0" y="29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33" name="Freeform 132"/>
              <p:cNvSpPr>
                <a:spLocks/>
              </p:cNvSpPr>
              <p:nvPr/>
            </p:nvSpPr>
            <p:spPr bwMode="auto">
              <a:xfrm>
                <a:off x="7288213" y="1676400"/>
                <a:ext cx="30163" cy="82550"/>
              </a:xfrm>
              <a:custGeom>
                <a:avLst/>
                <a:gdLst/>
                <a:ahLst/>
                <a:cxnLst>
                  <a:cxn ang="0">
                    <a:pos x="5" y="22"/>
                  </a:cxn>
                  <a:cxn ang="0">
                    <a:pos x="8" y="6"/>
                  </a:cxn>
                  <a:cxn ang="0">
                    <a:pos x="0" y="0"/>
                  </a:cxn>
                  <a:cxn ang="0">
                    <a:pos x="5" y="22"/>
                  </a:cxn>
                </a:cxnLst>
                <a:rect l="0" t="0" r="r" b="b"/>
                <a:pathLst>
                  <a:path w="8" h="22">
                    <a:moveTo>
                      <a:pt x="5" y="22"/>
                    </a:moveTo>
                    <a:cubicBezTo>
                      <a:pt x="8" y="22"/>
                      <a:pt x="8" y="15"/>
                      <a:pt x="8" y="6"/>
                    </a:cubicBezTo>
                    <a:cubicBezTo>
                      <a:pt x="5" y="4"/>
                      <a:pt x="3" y="2"/>
                      <a:pt x="0" y="0"/>
                    </a:cubicBezTo>
                    <a:cubicBezTo>
                      <a:pt x="1" y="12"/>
                      <a:pt x="2" y="22"/>
                      <a:pt x="5" y="2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34" name="Freeform 133"/>
              <p:cNvSpPr>
                <a:spLocks/>
              </p:cNvSpPr>
              <p:nvPr/>
            </p:nvSpPr>
            <p:spPr bwMode="auto">
              <a:xfrm>
                <a:off x="7031038" y="1209675"/>
                <a:ext cx="490538" cy="447675"/>
              </a:xfrm>
              <a:custGeom>
                <a:avLst/>
                <a:gdLst/>
                <a:ahLst/>
                <a:cxnLst>
                  <a:cxn ang="0">
                    <a:pos x="96" y="83"/>
                  </a:cxn>
                  <a:cxn ang="0">
                    <a:pos x="85" y="77"/>
                  </a:cxn>
                  <a:cxn ang="0">
                    <a:pos x="82" y="75"/>
                  </a:cxn>
                  <a:cxn ang="0">
                    <a:pos x="81" y="73"/>
                  </a:cxn>
                  <a:cxn ang="0">
                    <a:pos x="94" y="60"/>
                  </a:cxn>
                  <a:cxn ang="0">
                    <a:pos x="127" y="32"/>
                  </a:cxn>
                  <a:cxn ang="0">
                    <a:pos x="87" y="55"/>
                  </a:cxn>
                  <a:cxn ang="0">
                    <a:pos x="78" y="61"/>
                  </a:cxn>
                  <a:cxn ang="0">
                    <a:pos x="75" y="62"/>
                  </a:cxn>
                  <a:cxn ang="0">
                    <a:pos x="73" y="62"/>
                  </a:cxn>
                  <a:cxn ang="0">
                    <a:pos x="69" y="44"/>
                  </a:cxn>
                  <a:cxn ang="0">
                    <a:pos x="69" y="44"/>
                  </a:cxn>
                  <a:cxn ang="0">
                    <a:pos x="62" y="1"/>
                  </a:cxn>
                  <a:cxn ang="0">
                    <a:pos x="61" y="44"/>
                  </a:cxn>
                  <a:cxn ang="0">
                    <a:pos x="61" y="56"/>
                  </a:cxn>
                  <a:cxn ang="0">
                    <a:pos x="60" y="60"/>
                  </a:cxn>
                  <a:cxn ang="0">
                    <a:pos x="59" y="62"/>
                  </a:cxn>
                  <a:cxn ang="0">
                    <a:pos x="44" y="58"/>
                  </a:cxn>
                  <a:cxn ang="0">
                    <a:pos x="44" y="58"/>
                  </a:cxn>
                  <a:cxn ang="0">
                    <a:pos x="6" y="41"/>
                  </a:cxn>
                  <a:cxn ang="0">
                    <a:pos x="1" y="42"/>
                  </a:cxn>
                  <a:cxn ang="0">
                    <a:pos x="4" y="47"/>
                  </a:cxn>
                  <a:cxn ang="0">
                    <a:pos x="39" y="64"/>
                  </a:cxn>
                  <a:cxn ang="0">
                    <a:pos x="50" y="70"/>
                  </a:cxn>
                  <a:cxn ang="0">
                    <a:pos x="50" y="70"/>
                  </a:cxn>
                  <a:cxn ang="0">
                    <a:pos x="53" y="72"/>
                  </a:cxn>
                  <a:cxn ang="0">
                    <a:pos x="53" y="72"/>
                  </a:cxn>
                  <a:cxn ang="0">
                    <a:pos x="54" y="74"/>
                  </a:cxn>
                  <a:cxn ang="0">
                    <a:pos x="41" y="87"/>
                  </a:cxn>
                  <a:cxn ang="0">
                    <a:pos x="25" y="98"/>
                  </a:cxn>
                  <a:cxn ang="0">
                    <a:pos x="8" y="115"/>
                  </a:cxn>
                  <a:cxn ang="0">
                    <a:pos x="44" y="94"/>
                  </a:cxn>
                  <a:cxn ang="0">
                    <a:pos x="47" y="92"/>
                  </a:cxn>
                  <a:cxn ang="0">
                    <a:pos x="48" y="92"/>
                  </a:cxn>
                  <a:cxn ang="0">
                    <a:pos x="57" y="86"/>
                  </a:cxn>
                  <a:cxn ang="0">
                    <a:pos x="57" y="86"/>
                  </a:cxn>
                  <a:cxn ang="0">
                    <a:pos x="60" y="85"/>
                  </a:cxn>
                  <a:cxn ang="0">
                    <a:pos x="60" y="85"/>
                  </a:cxn>
                  <a:cxn ang="0">
                    <a:pos x="62" y="85"/>
                  </a:cxn>
                  <a:cxn ang="0">
                    <a:pos x="66" y="103"/>
                  </a:cxn>
                  <a:cxn ang="0">
                    <a:pos x="67" y="116"/>
                  </a:cxn>
                  <a:cxn ang="0">
                    <a:pos x="75" y="112"/>
                  </a:cxn>
                  <a:cxn ang="0">
                    <a:pos x="74" y="103"/>
                  </a:cxn>
                  <a:cxn ang="0">
                    <a:pos x="74" y="90"/>
                  </a:cxn>
                  <a:cxn ang="0">
                    <a:pos x="75" y="86"/>
                  </a:cxn>
                  <a:cxn ang="0">
                    <a:pos x="76" y="84"/>
                  </a:cxn>
                  <a:cxn ang="0">
                    <a:pos x="91" y="89"/>
                  </a:cxn>
                  <a:cxn ang="0">
                    <a:pos x="103" y="94"/>
                  </a:cxn>
                  <a:cxn ang="0">
                    <a:pos x="109" y="89"/>
                  </a:cxn>
                  <a:cxn ang="0">
                    <a:pos x="96" y="83"/>
                  </a:cxn>
                </a:cxnLst>
                <a:rect l="0" t="0" r="r" b="b"/>
                <a:pathLst>
                  <a:path w="130" h="119">
                    <a:moveTo>
                      <a:pt x="96" y="83"/>
                    </a:moveTo>
                    <a:cubicBezTo>
                      <a:pt x="92" y="81"/>
                      <a:pt x="88" y="79"/>
                      <a:pt x="85" y="77"/>
                    </a:cubicBezTo>
                    <a:cubicBezTo>
                      <a:pt x="84" y="76"/>
                      <a:pt x="83" y="75"/>
                      <a:pt x="82" y="75"/>
                    </a:cubicBezTo>
                    <a:cubicBezTo>
                      <a:pt x="82" y="74"/>
                      <a:pt x="81" y="73"/>
                      <a:pt x="81" y="73"/>
                    </a:cubicBezTo>
                    <a:cubicBezTo>
                      <a:pt x="81" y="70"/>
                      <a:pt x="87" y="66"/>
                      <a:pt x="94" y="60"/>
                    </a:cubicBezTo>
                    <a:cubicBezTo>
                      <a:pt x="109" y="49"/>
                      <a:pt x="130" y="36"/>
                      <a:pt x="127" y="32"/>
                    </a:cubicBezTo>
                    <a:cubicBezTo>
                      <a:pt x="124" y="28"/>
                      <a:pt x="103" y="45"/>
                      <a:pt x="87" y="55"/>
                    </a:cubicBezTo>
                    <a:cubicBezTo>
                      <a:pt x="84" y="58"/>
                      <a:pt x="81" y="59"/>
                      <a:pt x="78" y="61"/>
                    </a:cubicBezTo>
                    <a:cubicBezTo>
                      <a:pt x="77" y="61"/>
                      <a:pt x="76" y="62"/>
                      <a:pt x="75" y="62"/>
                    </a:cubicBezTo>
                    <a:cubicBezTo>
                      <a:pt x="74" y="62"/>
                      <a:pt x="74" y="62"/>
                      <a:pt x="73" y="62"/>
                    </a:cubicBezTo>
                    <a:cubicBezTo>
                      <a:pt x="71" y="60"/>
                      <a:pt x="69" y="53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7" y="26"/>
                      <a:pt x="67" y="0"/>
                      <a:pt x="62" y="1"/>
                    </a:cubicBezTo>
                    <a:cubicBezTo>
                      <a:pt x="57" y="1"/>
                      <a:pt x="60" y="26"/>
                      <a:pt x="61" y="44"/>
                    </a:cubicBezTo>
                    <a:cubicBezTo>
                      <a:pt x="61" y="49"/>
                      <a:pt x="61" y="53"/>
                      <a:pt x="61" y="56"/>
                    </a:cubicBezTo>
                    <a:cubicBezTo>
                      <a:pt x="61" y="58"/>
                      <a:pt x="61" y="59"/>
                      <a:pt x="60" y="60"/>
                    </a:cubicBezTo>
                    <a:cubicBezTo>
                      <a:pt x="60" y="61"/>
                      <a:pt x="60" y="62"/>
                      <a:pt x="59" y="62"/>
                    </a:cubicBezTo>
                    <a:cubicBezTo>
                      <a:pt x="57" y="64"/>
                      <a:pt x="51" y="62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32" y="53"/>
                      <a:pt x="15" y="44"/>
                      <a:pt x="6" y="41"/>
                    </a:cubicBezTo>
                    <a:cubicBezTo>
                      <a:pt x="3" y="41"/>
                      <a:pt x="1" y="41"/>
                      <a:pt x="1" y="42"/>
                    </a:cubicBezTo>
                    <a:cubicBezTo>
                      <a:pt x="0" y="43"/>
                      <a:pt x="2" y="45"/>
                      <a:pt x="4" y="47"/>
                    </a:cubicBezTo>
                    <a:cubicBezTo>
                      <a:pt x="11" y="52"/>
                      <a:pt x="27" y="58"/>
                      <a:pt x="39" y="64"/>
                    </a:cubicBezTo>
                    <a:cubicBezTo>
                      <a:pt x="43" y="66"/>
                      <a:pt x="47" y="68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2" y="71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4" y="73"/>
                      <a:pt x="54" y="74"/>
                    </a:cubicBezTo>
                    <a:cubicBezTo>
                      <a:pt x="54" y="76"/>
                      <a:pt x="48" y="81"/>
                      <a:pt x="41" y="87"/>
                    </a:cubicBezTo>
                    <a:cubicBezTo>
                      <a:pt x="36" y="90"/>
                      <a:pt x="31" y="94"/>
                      <a:pt x="25" y="98"/>
                    </a:cubicBezTo>
                    <a:cubicBezTo>
                      <a:pt x="15" y="105"/>
                      <a:pt x="6" y="112"/>
                      <a:pt x="8" y="115"/>
                    </a:cubicBezTo>
                    <a:cubicBezTo>
                      <a:pt x="10" y="119"/>
                      <a:pt x="29" y="104"/>
                      <a:pt x="44" y="94"/>
                    </a:cubicBezTo>
                    <a:cubicBezTo>
                      <a:pt x="45" y="93"/>
                      <a:pt x="46" y="92"/>
                      <a:pt x="47" y="92"/>
                    </a:cubicBezTo>
                    <a:cubicBezTo>
                      <a:pt x="47" y="92"/>
                      <a:pt x="47" y="92"/>
                      <a:pt x="48" y="92"/>
                    </a:cubicBezTo>
                    <a:cubicBezTo>
                      <a:pt x="51" y="89"/>
                      <a:pt x="54" y="87"/>
                      <a:pt x="57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8" y="86"/>
                      <a:pt x="59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5"/>
                      <a:pt x="61" y="85"/>
                      <a:pt x="62" y="85"/>
                    </a:cubicBezTo>
                    <a:cubicBezTo>
                      <a:pt x="64" y="86"/>
                      <a:pt x="66" y="94"/>
                      <a:pt x="66" y="103"/>
                    </a:cubicBezTo>
                    <a:cubicBezTo>
                      <a:pt x="67" y="107"/>
                      <a:pt x="67" y="111"/>
                      <a:pt x="67" y="116"/>
                    </a:cubicBezTo>
                    <a:cubicBezTo>
                      <a:pt x="70" y="114"/>
                      <a:pt x="72" y="113"/>
                      <a:pt x="75" y="112"/>
                    </a:cubicBezTo>
                    <a:cubicBezTo>
                      <a:pt x="75" y="109"/>
                      <a:pt x="74" y="106"/>
                      <a:pt x="74" y="103"/>
                    </a:cubicBezTo>
                    <a:cubicBezTo>
                      <a:pt x="74" y="98"/>
                      <a:pt x="74" y="94"/>
                      <a:pt x="74" y="90"/>
                    </a:cubicBezTo>
                    <a:cubicBezTo>
                      <a:pt x="74" y="89"/>
                      <a:pt x="74" y="87"/>
                      <a:pt x="75" y="86"/>
                    </a:cubicBezTo>
                    <a:cubicBezTo>
                      <a:pt x="75" y="85"/>
                      <a:pt x="75" y="85"/>
                      <a:pt x="76" y="84"/>
                    </a:cubicBezTo>
                    <a:cubicBezTo>
                      <a:pt x="78" y="83"/>
                      <a:pt x="84" y="85"/>
                      <a:pt x="91" y="89"/>
                    </a:cubicBezTo>
                    <a:cubicBezTo>
                      <a:pt x="95" y="90"/>
                      <a:pt x="99" y="92"/>
                      <a:pt x="103" y="94"/>
                    </a:cubicBezTo>
                    <a:cubicBezTo>
                      <a:pt x="105" y="92"/>
                      <a:pt x="107" y="91"/>
                      <a:pt x="109" y="89"/>
                    </a:cubicBezTo>
                    <a:cubicBezTo>
                      <a:pt x="105" y="87"/>
                      <a:pt x="100" y="85"/>
                      <a:pt x="96" y="83"/>
                    </a:cubicBezTo>
                    <a:close/>
                  </a:path>
                </a:pathLst>
              </a:custGeom>
              <a:solidFill>
                <a:schemeClr val="tx2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309" name="Freeform 143"/>
            <p:cNvSpPr>
              <a:spLocks noEditPoints="1"/>
            </p:cNvSpPr>
            <p:nvPr/>
          </p:nvSpPr>
          <p:spPr bwMode="auto">
            <a:xfrm rot="1639090">
              <a:off x="6813850" y="1631634"/>
              <a:ext cx="145913" cy="178972"/>
            </a:xfrm>
            <a:custGeom>
              <a:avLst/>
              <a:gdLst/>
              <a:ahLst/>
              <a:cxnLst>
                <a:cxn ang="0">
                  <a:pos x="46" y="20"/>
                </a:cxn>
                <a:cxn ang="0">
                  <a:pos x="38" y="19"/>
                </a:cxn>
                <a:cxn ang="0">
                  <a:pos x="33" y="18"/>
                </a:cxn>
                <a:cxn ang="0">
                  <a:pos x="28" y="10"/>
                </a:cxn>
                <a:cxn ang="0">
                  <a:pos x="19" y="7"/>
                </a:cxn>
                <a:cxn ang="0">
                  <a:pos x="11" y="4"/>
                </a:cxn>
                <a:cxn ang="0">
                  <a:pos x="9" y="0"/>
                </a:cxn>
                <a:cxn ang="0">
                  <a:pos x="7" y="11"/>
                </a:cxn>
                <a:cxn ang="0">
                  <a:pos x="3" y="23"/>
                </a:cxn>
                <a:cxn ang="0">
                  <a:pos x="6" y="36"/>
                </a:cxn>
                <a:cxn ang="0">
                  <a:pos x="10" y="38"/>
                </a:cxn>
                <a:cxn ang="0">
                  <a:pos x="9" y="48"/>
                </a:cxn>
                <a:cxn ang="0">
                  <a:pos x="14" y="55"/>
                </a:cxn>
                <a:cxn ang="0">
                  <a:pos x="20" y="58"/>
                </a:cxn>
                <a:cxn ang="0">
                  <a:pos x="18" y="61"/>
                </a:cxn>
                <a:cxn ang="0">
                  <a:pos x="45" y="66"/>
                </a:cxn>
                <a:cxn ang="0">
                  <a:pos x="53" y="41"/>
                </a:cxn>
                <a:cxn ang="0">
                  <a:pos x="49" y="40"/>
                </a:cxn>
                <a:cxn ang="0">
                  <a:pos x="46" y="20"/>
                </a:cxn>
                <a:cxn ang="0">
                  <a:pos x="36" y="50"/>
                </a:cxn>
                <a:cxn ang="0">
                  <a:pos x="25" y="37"/>
                </a:cxn>
                <a:cxn ang="0">
                  <a:pos x="13" y="24"/>
                </a:cxn>
                <a:cxn ang="0">
                  <a:pos x="9" y="5"/>
                </a:cxn>
                <a:cxn ang="0">
                  <a:pos x="15" y="25"/>
                </a:cxn>
                <a:cxn ang="0">
                  <a:pos x="26" y="37"/>
                </a:cxn>
                <a:cxn ang="0">
                  <a:pos x="36" y="50"/>
                </a:cxn>
              </a:cxnLst>
              <a:rect l="0" t="0" r="r" b="b"/>
              <a:pathLst>
                <a:path w="54" h="66">
                  <a:moveTo>
                    <a:pt x="46" y="20"/>
                  </a:moveTo>
                  <a:cubicBezTo>
                    <a:pt x="45" y="16"/>
                    <a:pt x="40" y="17"/>
                    <a:pt x="38" y="19"/>
                  </a:cubicBezTo>
                  <a:cubicBezTo>
                    <a:pt x="35" y="22"/>
                    <a:pt x="35" y="21"/>
                    <a:pt x="33" y="18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5" y="8"/>
                    <a:pt x="21" y="9"/>
                    <a:pt x="19" y="7"/>
                  </a:cubicBezTo>
                  <a:cubicBezTo>
                    <a:pt x="17" y="5"/>
                    <a:pt x="14" y="7"/>
                    <a:pt x="11" y="4"/>
                  </a:cubicBezTo>
                  <a:cubicBezTo>
                    <a:pt x="9" y="2"/>
                    <a:pt x="9" y="0"/>
                    <a:pt x="9" y="0"/>
                  </a:cubicBezTo>
                  <a:cubicBezTo>
                    <a:pt x="9" y="0"/>
                    <a:pt x="6" y="7"/>
                    <a:pt x="7" y="11"/>
                  </a:cubicBezTo>
                  <a:cubicBezTo>
                    <a:pt x="8" y="15"/>
                    <a:pt x="4" y="21"/>
                    <a:pt x="3" y="23"/>
                  </a:cubicBezTo>
                  <a:cubicBezTo>
                    <a:pt x="0" y="31"/>
                    <a:pt x="6" y="36"/>
                    <a:pt x="6" y="3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8" y="44"/>
                    <a:pt x="9" y="48"/>
                  </a:cubicBezTo>
                  <a:cubicBezTo>
                    <a:pt x="11" y="52"/>
                    <a:pt x="14" y="55"/>
                    <a:pt x="14" y="5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16" y="58"/>
                    <a:pt x="18" y="61"/>
                  </a:cubicBezTo>
                  <a:cubicBezTo>
                    <a:pt x="20" y="64"/>
                    <a:pt x="45" y="66"/>
                    <a:pt x="45" y="66"/>
                  </a:cubicBezTo>
                  <a:cubicBezTo>
                    <a:pt x="42" y="64"/>
                    <a:pt x="51" y="46"/>
                    <a:pt x="53" y="41"/>
                  </a:cubicBezTo>
                  <a:cubicBezTo>
                    <a:pt x="54" y="36"/>
                    <a:pt x="49" y="44"/>
                    <a:pt x="49" y="40"/>
                  </a:cubicBezTo>
                  <a:cubicBezTo>
                    <a:pt x="50" y="35"/>
                    <a:pt x="48" y="23"/>
                    <a:pt x="46" y="20"/>
                  </a:cubicBezTo>
                  <a:close/>
                  <a:moveTo>
                    <a:pt x="36" y="50"/>
                  </a:moveTo>
                  <a:cubicBezTo>
                    <a:pt x="36" y="50"/>
                    <a:pt x="26" y="41"/>
                    <a:pt x="25" y="37"/>
                  </a:cubicBezTo>
                  <a:cubicBezTo>
                    <a:pt x="25" y="37"/>
                    <a:pt x="14" y="29"/>
                    <a:pt x="13" y="24"/>
                  </a:cubicBezTo>
                  <a:cubicBezTo>
                    <a:pt x="12" y="19"/>
                    <a:pt x="9" y="5"/>
                    <a:pt x="9" y="5"/>
                  </a:cubicBezTo>
                  <a:cubicBezTo>
                    <a:pt x="9" y="5"/>
                    <a:pt x="14" y="23"/>
                    <a:pt x="15" y="25"/>
                  </a:cubicBezTo>
                  <a:cubicBezTo>
                    <a:pt x="16" y="27"/>
                    <a:pt x="25" y="36"/>
                    <a:pt x="26" y="37"/>
                  </a:cubicBezTo>
                  <a:cubicBezTo>
                    <a:pt x="27" y="39"/>
                    <a:pt x="31" y="44"/>
                    <a:pt x="36" y="50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0" name="Freeform 144"/>
            <p:cNvSpPr>
              <a:spLocks/>
            </p:cNvSpPr>
            <p:nvPr/>
          </p:nvSpPr>
          <p:spPr bwMode="auto">
            <a:xfrm rot="1639090">
              <a:off x="6845989" y="1641212"/>
              <a:ext cx="72956" cy="1219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9"/>
                </a:cxn>
                <a:cxn ang="0">
                  <a:pos x="16" y="32"/>
                </a:cxn>
                <a:cxn ang="0">
                  <a:pos x="27" y="45"/>
                </a:cxn>
                <a:cxn ang="0">
                  <a:pos x="17" y="32"/>
                </a:cxn>
                <a:cxn ang="0">
                  <a:pos x="6" y="20"/>
                </a:cxn>
                <a:cxn ang="0">
                  <a:pos x="0" y="0"/>
                </a:cxn>
              </a:cxnLst>
              <a:rect l="0" t="0" r="r" b="b"/>
              <a:pathLst>
                <a:path w="27" h="45">
                  <a:moveTo>
                    <a:pt x="0" y="0"/>
                  </a:moveTo>
                  <a:cubicBezTo>
                    <a:pt x="0" y="0"/>
                    <a:pt x="3" y="14"/>
                    <a:pt x="4" y="19"/>
                  </a:cubicBezTo>
                  <a:cubicBezTo>
                    <a:pt x="5" y="24"/>
                    <a:pt x="16" y="32"/>
                    <a:pt x="16" y="32"/>
                  </a:cubicBezTo>
                  <a:cubicBezTo>
                    <a:pt x="17" y="36"/>
                    <a:pt x="27" y="45"/>
                    <a:pt x="27" y="45"/>
                  </a:cubicBezTo>
                  <a:cubicBezTo>
                    <a:pt x="22" y="39"/>
                    <a:pt x="18" y="34"/>
                    <a:pt x="17" y="32"/>
                  </a:cubicBezTo>
                  <a:cubicBezTo>
                    <a:pt x="16" y="31"/>
                    <a:pt x="7" y="22"/>
                    <a:pt x="6" y="20"/>
                  </a:cubicBezTo>
                  <a:cubicBezTo>
                    <a:pt x="5" y="1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1B5CC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5" name="Group 296"/>
            <p:cNvGrpSpPr/>
            <p:nvPr/>
          </p:nvGrpSpPr>
          <p:grpSpPr>
            <a:xfrm rot="1639090">
              <a:off x="7091669" y="1042245"/>
              <a:ext cx="589351" cy="598471"/>
              <a:chOff x="5902325" y="2266950"/>
              <a:chExt cx="820738" cy="833438"/>
            </a:xfrm>
            <a:solidFill>
              <a:schemeClr val="accent4">
                <a:alpha val="20000"/>
              </a:schemeClr>
            </a:solidFill>
          </p:grpSpPr>
          <p:sp>
            <p:nvSpPr>
              <p:cNvPr id="447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48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49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451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52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53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54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55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56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5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5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5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8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8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82" name="Freeform 177"/>
                <p:cNvSpPr>
                  <a:spLocks/>
                </p:cNvSpPr>
                <p:nvPr/>
              </p:nvSpPr>
              <p:spPr bwMode="auto">
                <a:xfrm>
                  <a:off x="4270375" y="2417763"/>
                  <a:ext cx="458788" cy="493713"/>
                </a:xfrm>
                <a:custGeom>
                  <a:avLst/>
                  <a:gdLst/>
                  <a:ahLst/>
                  <a:cxnLst>
                    <a:cxn ang="0">
                      <a:pos x="63" y="13"/>
                    </a:cxn>
                    <a:cxn ang="0">
                      <a:pos x="56" y="3"/>
                    </a:cxn>
                    <a:cxn ang="0">
                      <a:pos x="51" y="19"/>
                    </a:cxn>
                    <a:cxn ang="0">
                      <a:pos x="44" y="10"/>
                    </a:cxn>
                    <a:cxn ang="0">
                      <a:pos x="55" y="47"/>
                    </a:cxn>
                    <a:cxn ang="0">
                      <a:pos x="23" y="17"/>
                    </a:cxn>
                    <a:cxn ang="0">
                      <a:pos x="32" y="34"/>
                    </a:cxn>
                    <a:cxn ang="0">
                      <a:pos x="13" y="30"/>
                    </a:cxn>
                    <a:cxn ang="0">
                      <a:pos x="45" y="59"/>
                    </a:cxn>
                    <a:cxn ang="0">
                      <a:pos x="5" y="53"/>
                    </a:cxn>
                    <a:cxn ang="0">
                      <a:pos x="9" y="61"/>
                    </a:cxn>
                    <a:cxn ang="0">
                      <a:pos x="2" y="70"/>
                    </a:cxn>
                    <a:cxn ang="0">
                      <a:pos x="45" y="74"/>
                    </a:cxn>
                    <a:cxn ang="0">
                      <a:pos x="8" y="95"/>
                    </a:cxn>
                    <a:cxn ang="0">
                      <a:pos x="23" y="94"/>
                    </a:cxn>
                    <a:cxn ang="0">
                      <a:pos x="15" y="107"/>
                    </a:cxn>
                    <a:cxn ang="0">
                      <a:pos x="51" y="83"/>
                    </a:cxn>
                    <a:cxn ang="0">
                      <a:pos x="35" y="122"/>
                    </a:cxn>
                    <a:cxn ang="0">
                      <a:pos x="50" y="130"/>
                    </a:cxn>
                    <a:cxn ang="0">
                      <a:pos x="65" y="89"/>
                    </a:cxn>
                    <a:cxn ang="0">
                      <a:pos x="80" y="130"/>
                    </a:cxn>
                    <a:cxn ang="0">
                      <a:pos x="86" y="117"/>
                    </a:cxn>
                    <a:cxn ang="0">
                      <a:pos x="93" y="127"/>
                    </a:cxn>
                    <a:cxn ang="0">
                      <a:pos x="78" y="86"/>
                    </a:cxn>
                    <a:cxn ang="0">
                      <a:pos x="111" y="114"/>
                    </a:cxn>
                    <a:cxn ang="0">
                      <a:pos x="105" y="99"/>
                    </a:cxn>
                    <a:cxn ang="0">
                      <a:pos x="120" y="104"/>
                    </a:cxn>
                    <a:cxn ang="0">
                      <a:pos x="99" y="79"/>
                    </a:cxn>
                    <a:cxn ang="0">
                      <a:pos x="93" y="76"/>
                    </a:cxn>
                    <a:cxn ang="0">
                      <a:pos x="93" y="76"/>
                    </a:cxn>
                    <a:cxn ang="0">
                      <a:pos x="80" y="48"/>
                    </a:cxn>
                    <a:cxn ang="0">
                      <a:pos x="77" y="36"/>
                    </a:cxn>
                    <a:cxn ang="0">
                      <a:pos x="77" y="36"/>
                    </a:cxn>
                    <a:cxn ang="0">
                      <a:pos x="68" y="44"/>
                    </a:cxn>
                  </a:cxnLst>
                  <a:rect l="0" t="0" r="r" b="b"/>
                  <a:pathLst>
                    <a:path w="122" h="131">
                      <a:moveTo>
                        <a:pt x="68" y="44"/>
                      </a:moveTo>
                      <a:cubicBezTo>
                        <a:pt x="68" y="31"/>
                        <a:pt x="66" y="20"/>
                        <a:pt x="63" y="13"/>
                      </a:cubicBezTo>
                      <a:cubicBezTo>
                        <a:pt x="62" y="10"/>
                        <a:pt x="61" y="8"/>
                        <a:pt x="60" y="6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2" y="0"/>
                        <a:pt x="48" y="5"/>
                        <a:pt x="51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2" y="24"/>
                        <a:pt x="53" y="31"/>
                        <a:pt x="56" y="38"/>
                      </a:cubicBezTo>
                      <a:cubicBezTo>
                        <a:pt x="51" y="24"/>
                        <a:pt x="47" y="14"/>
                        <a:pt x="44" y="10"/>
                      </a:cubicBezTo>
                      <a:cubicBezTo>
                        <a:pt x="41" y="5"/>
                        <a:pt x="40" y="4"/>
                        <a:pt x="40" y="8"/>
                      </a:cubicBezTo>
                      <a:cubicBezTo>
                        <a:pt x="40" y="13"/>
                        <a:pt x="44" y="29"/>
                        <a:pt x="55" y="47"/>
                      </a:cubicBezTo>
                      <a:cubicBezTo>
                        <a:pt x="47" y="33"/>
                        <a:pt x="38" y="24"/>
                        <a:pt x="31" y="20"/>
                      </a:cubicBezTo>
                      <a:cubicBezTo>
                        <a:pt x="27" y="17"/>
                        <a:pt x="25" y="16"/>
                        <a:pt x="23" y="17"/>
                      </a:cubicBezTo>
                      <a:cubicBezTo>
                        <a:pt x="21" y="18"/>
                        <a:pt x="23" y="2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5" y="38"/>
                        <a:pt x="39" y="42"/>
                        <a:pt x="44" y="46"/>
                      </a:cubicBezTo>
                      <a:cubicBezTo>
                        <a:pt x="24" y="27"/>
                        <a:pt x="14" y="25"/>
                        <a:pt x="13" y="30"/>
                      </a:cubicBezTo>
                      <a:cubicBezTo>
                        <a:pt x="12" y="32"/>
                        <a:pt x="13" y="35"/>
                        <a:pt x="16" y="38"/>
                      </a:cubicBezTo>
                      <a:cubicBezTo>
                        <a:pt x="20" y="45"/>
                        <a:pt x="30" y="53"/>
                        <a:pt x="45" y="59"/>
                      </a:cubicBezTo>
                      <a:cubicBezTo>
                        <a:pt x="34" y="54"/>
                        <a:pt x="24" y="53"/>
                        <a:pt x="16" y="52"/>
                      </a:cubicBezTo>
                      <a:cubicBezTo>
                        <a:pt x="11" y="52"/>
                        <a:pt x="7" y="52"/>
                        <a:pt x="5" y="53"/>
                      </a:cubicBezTo>
                      <a:cubicBezTo>
                        <a:pt x="0" y="55"/>
                        <a:pt x="0" y="58"/>
                        <a:pt x="8" y="60"/>
                      </a:cubicBezTo>
                      <a:cubicBezTo>
                        <a:pt x="8" y="60"/>
                        <a:pt x="9" y="60"/>
                        <a:pt x="9" y="61"/>
                      </a:cubicBezTo>
                      <a:cubicBezTo>
                        <a:pt x="15" y="62"/>
                        <a:pt x="23" y="64"/>
                        <a:pt x="36" y="65"/>
                      </a:cubicBezTo>
                      <a:cubicBezTo>
                        <a:pt x="14" y="63"/>
                        <a:pt x="4" y="66"/>
                        <a:pt x="2" y="70"/>
                      </a:cubicBezTo>
                      <a:cubicBezTo>
                        <a:pt x="1" y="72"/>
                        <a:pt x="3" y="75"/>
                        <a:pt x="8" y="77"/>
                      </a:cubicBezTo>
                      <a:cubicBezTo>
                        <a:pt x="15" y="79"/>
                        <a:pt x="29" y="80"/>
                        <a:pt x="45" y="74"/>
                      </a:cubicBezTo>
                      <a:cubicBezTo>
                        <a:pt x="33" y="79"/>
                        <a:pt x="23" y="83"/>
                        <a:pt x="17" y="88"/>
                      </a:cubicBezTo>
                      <a:cubicBezTo>
                        <a:pt x="12" y="91"/>
                        <a:pt x="9" y="94"/>
                        <a:pt x="8" y="95"/>
                      </a:cubicBezTo>
                      <a:cubicBezTo>
                        <a:pt x="6" y="99"/>
                        <a:pt x="15" y="97"/>
                        <a:pt x="41" y="82"/>
                      </a:cubicBezTo>
                      <a:cubicBezTo>
                        <a:pt x="33" y="87"/>
                        <a:pt x="27" y="90"/>
                        <a:pt x="23" y="94"/>
                      </a:cubicBezTo>
                      <a:cubicBezTo>
                        <a:pt x="23" y="94"/>
                        <a:pt x="23" y="94"/>
                        <a:pt x="22" y="94"/>
                      </a:cubicBezTo>
                      <a:cubicBezTo>
                        <a:pt x="13" y="102"/>
                        <a:pt x="12" y="106"/>
                        <a:pt x="15" y="107"/>
                      </a:cubicBezTo>
                      <a:cubicBezTo>
                        <a:pt x="17" y="107"/>
                        <a:pt x="21" y="106"/>
                        <a:pt x="25" y="104"/>
                      </a:cubicBezTo>
                      <a:cubicBezTo>
                        <a:pt x="32" y="101"/>
                        <a:pt x="42" y="94"/>
                        <a:pt x="51" y="83"/>
                      </a:cubicBezTo>
                      <a:cubicBezTo>
                        <a:pt x="41" y="94"/>
                        <a:pt x="36" y="105"/>
                        <a:pt x="35" y="113"/>
                      </a:cubicBezTo>
                      <a:cubicBezTo>
                        <a:pt x="34" y="117"/>
                        <a:pt x="34" y="120"/>
                        <a:pt x="35" y="122"/>
                      </a:cubicBezTo>
                      <a:cubicBezTo>
                        <a:pt x="37" y="128"/>
                        <a:pt x="46" y="123"/>
                        <a:pt x="56" y="95"/>
                      </a:cubicBezTo>
                      <a:cubicBezTo>
                        <a:pt x="48" y="117"/>
                        <a:pt x="47" y="127"/>
                        <a:pt x="50" y="130"/>
                      </a:cubicBezTo>
                      <a:cubicBezTo>
                        <a:pt x="51" y="131"/>
                        <a:pt x="53" y="130"/>
                        <a:pt x="55" y="126"/>
                      </a:cubicBezTo>
                      <a:cubicBezTo>
                        <a:pt x="59" y="120"/>
                        <a:pt x="64" y="107"/>
                        <a:pt x="65" y="89"/>
                      </a:cubicBezTo>
                      <a:cubicBezTo>
                        <a:pt x="64" y="105"/>
                        <a:pt x="68" y="117"/>
                        <a:pt x="72" y="124"/>
                      </a:cubicBezTo>
                      <a:cubicBezTo>
                        <a:pt x="75" y="128"/>
                        <a:pt x="78" y="131"/>
                        <a:pt x="80" y="130"/>
                      </a:cubicBezTo>
                      <a:cubicBezTo>
                        <a:pt x="84" y="130"/>
                        <a:pt x="86" y="120"/>
                        <a:pt x="76" y="95"/>
                      </a:cubicBezTo>
                      <a:cubicBezTo>
                        <a:pt x="80" y="105"/>
                        <a:pt x="83" y="112"/>
                        <a:pt x="86" y="117"/>
                      </a:cubicBezTo>
                      <a:cubicBezTo>
                        <a:pt x="86" y="118"/>
                        <a:pt x="86" y="118"/>
                        <a:pt x="87" y="119"/>
                      </a:cubicBezTo>
                      <a:cubicBezTo>
                        <a:pt x="90" y="125"/>
                        <a:pt x="92" y="127"/>
                        <a:pt x="93" y="127"/>
                      </a:cubicBezTo>
                      <a:cubicBezTo>
                        <a:pt x="94" y="127"/>
                        <a:pt x="95" y="124"/>
                        <a:pt x="93" y="120"/>
                      </a:cubicBezTo>
                      <a:cubicBezTo>
                        <a:pt x="92" y="112"/>
                        <a:pt x="87" y="100"/>
                        <a:pt x="78" y="86"/>
                      </a:cubicBezTo>
                      <a:cubicBezTo>
                        <a:pt x="88" y="102"/>
                        <a:pt x="99" y="112"/>
                        <a:pt x="106" y="115"/>
                      </a:cubicBezTo>
                      <a:cubicBezTo>
                        <a:pt x="109" y="116"/>
                        <a:pt x="111" y="116"/>
                        <a:pt x="111" y="114"/>
                      </a:cubicBezTo>
                      <a:cubicBezTo>
                        <a:pt x="111" y="111"/>
                        <a:pt x="105" y="102"/>
                        <a:pt x="89" y="87"/>
                      </a:cubicBezTo>
                      <a:cubicBezTo>
                        <a:pt x="95" y="92"/>
                        <a:pt x="100" y="97"/>
                        <a:pt x="105" y="99"/>
                      </a:cubicBezTo>
                      <a:cubicBezTo>
                        <a:pt x="105" y="99"/>
                        <a:pt x="105" y="100"/>
                        <a:pt x="105" y="100"/>
                      </a:cubicBezTo>
                      <a:cubicBezTo>
                        <a:pt x="113" y="104"/>
                        <a:pt x="118" y="105"/>
                        <a:pt x="120" y="104"/>
                      </a:cubicBezTo>
                      <a:cubicBezTo>
                        <a:pt x="122" y="103"/>
                        <a:pt x="122" y="101"/>
                        <a:pt x="120" y="97"/>
                      </a:cubicBezTo>
                      <a:cubicBezTo>
                        <a:pt x="117" y="92"/>
                        <a:pt x="110" y="85"/>
                        <a:pt x="99" y="79"/>
                      </a:cubicBezTo>
                      <a:cubicBezTo>
                        <a:pt x="98" y="82"/>
                        <a:pt x="98" y="85"/>
                        <a:pt x="97" y="89"/>
                      </a:cubicBezTo>
                      <a:cubicBezTo>
                        <a:pt x="96" y="86"/>
                        <a:pt x="95" y="82"/>
                        <a:pt x="93" y="76"/>
                      </a:cubicBezTo>
                      <a:cubicBezTo>
                        <a:pt x="91" y="76"/>
                        <a:pt x="89" y="75"/>
                        <a:pt x="88" y="74"/>
                      </a:cubicBezTo>
                      <a:cubicBezTo>
                        <a:pt x="89" y="75"/>
                        <a:pt x="91" y="75"/>
                        <a:pt x="93" y="76"/>
                      </a:cubicBezTo>
                      <a:cubicBezTo>
                        <a:pt x="90" y="68"/>
                        <a:pt x="87" y="57"/>
                        <a:pt x="82" y="46"/>
                      </a:cubicBezTo>
                      <a:cubicBezTo>
                        <a:pt x="81" y="47"/>
                        <a:pt x="80" y="48"/>
                        <a:pt x="80" y="48"/>
                      </a:cubicBezTo>
                      <a:cubicBezTo>
                        <a:pt x="80" y="48"/>
                        <a:pt x="81" y="47"/>
                        <a:pt x="82" y="46"/>
                      </a:cubicBezTo>
                      <a:cubicBezTo>
                        <a:pt x="80" y="43"/>
                        <a:pt x="79" y="40"/>
                        <a:pt x="77" y="36"/>
                      </a:cubicBezTo>
                      <a:cubicBezTo>
                        <a:pt x="77" y="37"/>
                        <a:pt x="77" y="38"/>
                        <a:pt x="77" y="38"/>
                      </a:cubicBezTo>
                      <a:cubicBezTo>
                        <a:pt x="77" y="38"/>
                        <a:pt x="77" y="37"/>
                        <a:pt x="77" y="36"/>
                      </a:cubicBezTo>
                      <a:cubicBezTo>
                        <a:pt x="75" y="32"/>
                        <a:pt x="73" y="28"/>
                        <a:pt x="71" y="23"/>
                      </a:cubicBezTo>
                      <a:cubicBezTo>
                        <a:pt x="69" y="29"/>
                        <a:pt x="68" y="36"/>
                        <a:pt x="68" y="4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algn="l" defTabSz="914400" rtl="0" eaLnBrk="1" latinLnBrk="0" hangingPunct="1"/>
                  <a:endPara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" name="Group 294"/>
            <p:cNvGrpSpPr/>
            <p:nvPr/>
          </p:nvGrpSpPr>
          <p:grpSpPr>
            <a:xfrm rot="1639090">
              <a:off x="6306880" y="1162691"/>
              <a:ext cx="457117" cy="587071"/>
              <a:chOff x="3224213" y="2960688"/>
              <a:chExt cx="636587" cy="817562"/>
            </a:xfrm>
          </p:grpSpPr>
          <p:sp>
            <p:nvSpPr>
              <p:cNvPr id="407" name="Freeform 11"/>
              <p:cNvSpPr>
                <a:spLocks/>
              </p:cNvSpPr>
              <p:nvPr/>
            </p:nvSpPr>
            <p:spPr bwMode="auto">
              <a:xfrm>
                <a:off x="3355975" y="3152775"/>
                <a:ext cx="7938" cy="19050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5"/>
                  </a:cxn>
                  <a:cxn ang="0">
                    <a:pos x="2" y="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8" name="Freeform 12"/>
              <p:cNvSpPr>
                <a:spLocks/>
              </p:cNvSpPr>
              <p:nvPr/>
            </p:nvSpPr>
            <p:spPr bwMode="auto">
              <a:xfrm>
                <a:off x="3389313" y="3095625"/>
                <a:ext cx="23813" cy="4921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5"/>
                  </a:cxn>
                  <a:cxn ang="0">
                    <a:pos x="5" y="13"/>
                  </a:cxn>
                  <a:cxn ang="0">
                    <a:pos x="6" y="0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4" y="1"/>
                      <a:pt x="2" y="3"/>
                      <a:pt x="0" y="5"/>
                    </a:cubicBezTo>
                    <a:cubicBezTo>
                      <a:pt x="2" y="7"/>
                      <a:pt x="3" y="10"/>
                      <a:pt x="5" y="13"/>
                    </a:cubicBezTo>
                    <a:cubicBezTo>
                      <a:pt x="5" y="8"/>
                      <a:pt x="5" y="4"/>
                      <a:pt x="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9" name="Freeform 15"/>
              <p:cNvSpPr>
                <a:spLocks/>
              </p:cNvSpPr>
              <p:nvPr/>
            </p:nvSpPr>
            <p:spPr bwMode="auto">
              <a:xfrm>
                <a:off x="3257550" y="3281363"/>
                <a:ext cx="15875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0" name="Freeform 16"/>
              <p:cNvSpPr>
                <a:spLocks/>
              </p:cNvSpPr>
              <p:nvPr/>
            </p:nvSpPr>
            <p:spPr bwMode="auto">
              <a:xfrm>
                <a:off x="3325813" y="3186113"/>
                <a:ext cx="11113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1" name="Freeform 410"/>
              <p:cNvSpPr>
                <a:spLocks/>
              </p:cNvSpPr>
              <p:nvPr/>
            </p:nvSpPr>
            <p:spPr bwMode="auto">
              <a:xfrm>
                <a:off x="3443288" y="3046413"/>
                <a:ext cx="14288" cy="125413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4" y="0"/>
                  </a:cxn>
                  <a:cxn ang="0">
                    <a:pos x="2" y="3"/>
                  </a:cxn>
                  <a:cxn ang="0">
                    <a:pos x="0" y="33"/>
                  </a:cxn>
                  <a:cxn ang="0">
                    <a:pos x="0" y="32"/>
                  </a:cxn>
                </a:cxnLst>
                <a:rect l="0" t="0" r="r" b="b"/>
                <a:pathLst>
                  <a:path w="4" h="33">
                    <a:moveTo>
                      <a:pt x="0" y="32"/>
                    </a:moveTo>
                    <a:cubicBezTo>
                      <a:pt x="2" y="18"/>
                      <a:pt x="3" y="7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10"/>
                      <a:pt x="1" y="20"/>
                      <a:pt x="0" y="33"/>
                    </a:cubicBezTo>
                    <a:cubicBezTo>
                      <a:pt x="0" y="3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2" name="Freeform 23"/>
              <p:cNvSpPr>
                <a:spLocks/>
              </p:cNvSpPr>
              <p:nvPr/>
            </p:nvSpPr>
            <p:spPr bwMode="auto">
              <a:xfrm>
                <a:off x="3224213" y="3449638"/>
                <a:ext cx="33338" cy="2381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8" y="1"/>
                  </a:cxn>
                  <a:cxn ang="0">
                    <a:pos x="9" y="0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6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5"/>
                      <a:pt x="5" y="3"/>
                      <a:pt x="8" y="1"/>
                    </a:cubicBezTo>
                    <a:cubicBezTo>
                      <a:pt x="9" y="1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3" name="Freeform 26"/>
              <p:cNvSpPr>
                <a:spLocks/>
              </p:cNvSpPr>
              <p:nvPr/>
            </p:nvSpPr>
            <p:spPr bwMode="auto">
              <a:xfrm>
                <a:off x="3224213" y="3487738"/>
                <a:ext cx="41275" cy="41275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0" y="4"/>
                  </a:cxn>
                  <a:cxn ang="0">
                    <a:pos x="2" y="11"/>
                  </a:cxn>
                  <a:cxn ang="0">
                    <a:pos x="11" y="0"/>
                  </a:cxn>
                  <a:cxn ang="0">
                    <a:pos x="1" y="3"/>
                  </a:cxn>
                </a:cxnLst>
                <a:rect l="0" t="0" r="r" b="b"/>
                <a:pathLst>
                  <a:path w="11" h="11">
                    <a:moveTo>
                      <a:pt x="1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6"/>
                      <a:pt x="1" y="8"/>
                      <a:pt x="2" y="11"/>
                    </a:cubicBezTo>
                    <a:cubicBezTo>
                      <a:pt x="4" y="7"/>
                      <a:pt x="7" y="4"/>
                      <a:pt x="11" y="0"/>
                    </a:cubicBezTo>
                    <a:cubicBezTo>
                      <a:pt x="7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4" name="Freeform 27"/>
              <p:cNvSpPr>
                <a:spLocks/>
              </p:cNvSpPr>
              <p:nvPr/>
            </p:nvSpPr>
            <p:spPr bwMode="auto">
              <a:xfrm>
                <a:off x="3240088" y="3468688"/>
                <a:ext cx="74613" cy="9048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0" y="24"/>
                  </a:cxn>
                  <a:cxn ang="0">
                    <a:pos x="20" y="0"/>
                  </a:cxn>
                  <a:cxn ang="0">
                    <a:pos x="0" y="22"/>
                  </a:cxn>
                </a:cxnLst>
                <a:rect l="0" t="0" r="r" b="b"/>
                <a:pathLst>
                  <a:path w="20" h="24">
                    <a:moveTo>
                      <a:pt x="0" y="22"/>
                    </a:moveTo>
                    <a:cubicBezTo>
                      <a:pt x="0" y="23"/>
                      <a:pt x="0" y="23"/>
                      <a:pt x="0" y="24"/>
                    </a:cubicBezTo>
                    <a:cubicBezTo>
                      <a:pt x="5" y="18"/>
                      <a:pt x="11" y="10"/>
                      <a:pt x="20" y="0"/>
                    </a:cubicBezTo>
                    <a:cubicBezTo>
                      <a:pt x="12" y="10"/>
                      <a:pt x="5" y="17"/>
                      <a:pt x="0" y="2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5" name="Freeform 28"/>
              <p:cNvSpPr>
                <a:spLocks/>
              </p:cNvSpPr>
              <p:nvPr/>
            </p:nvSpPr>
            <p:spPr bwMode="auto">
              <a:xfrm>
                <a:off x="3227388" y="3402013"/>
                <a:ext cx="41275" cy="174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"/>
                  </a:cxn>
                  <a:cxn ang="0">
                    <a:pos x="11" y="0"/>
                  </a:cxn>
                  <a:cxn ang="0">
                    <a:pos x="0" y="4"/>
                  </a:cxn>
                </a:cxnLst>
                <a:rect l="0" t="0" r="r" b="b"/>
                <a:pathLst>
                  <a:path w="11" h="5">
                    <a:moveTo>
                      <a:pt x="0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3" y="3"/>
                      <a:pt x="7" y="2"/>
                      <a:pt x="11" y="0"/>
                    </a:cubicBezTo>
                    <a:cubicBezTo>
                      <a:pt x="7" y="2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6" name="Freeform 29"/>
              <p:cNvSpPr>
                <a:spLocks/>
              </p:cNvSpPr>
              <p:nvPr/>
            </p:nvSpPr>
            <p:spPr bwMode="auto">
              <a:xfrm>
                <a:off x="3227388" y="3427413"/>
                <a:ext cx="7938" cy="793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0" y="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7" name="Freeform 178"/>
              <p:cNvSpPr>
                <a:spLocks/>
              </p:cNvSpPr>
              <p:nvPr/>
            </p:nvSpPr>
            <p:spPr bwMode="auto">
              <a:xfrm>
                <a:off x="3254375" y="3454400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8"/>
                  </a:cxn>
                  <a:cxn ang="0">
                    <a:pos x="29" y="12"/>
                  </a:cxn>
                  <a:cxn ang="0">
                    <a:pos x="27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9"/>
                      <a:pt x="15" y="34"/>
                      <a:pt x="13" y="28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4"/>
                      <a:pt x="15" y="66"/>
                      <a:pt x="27" y="35"/>
                    </a:cubicBezTo>
                    <a:cubicBezTo>
                      <a:pt x="25" y="33"/>
                      <a:pt x="26" y="22"/>
                      <a:pt x="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8" name="Freeform 179"/>
              <p:cNvSpPr>
                <a:spLocks/>
              </p:cNvSpPr>
              <p:nvPr/>
            </p:nvSpPr>
            <p:spPr bwMode="auto">
              <a:xfrm>
                <a:off x="3232150" y="3413125"/>
                <a:ext cx="131763" cy="165100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9" y="20"/>
                  </a:cxn>
                  <a:cxn ang="0">
                    <a:pos x="0" y="31"/>
                  </a:cxn>
                  <a:cxn ang="0">
                    <a:pos x="2" y="37"/>
                  </a:cxn>
                  <a:cxn ang="0">
                    <a:pos x="22" y="1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5" y="44"/>
                  </a:cxn>
                  <a:cxn ang="0">
                    <a:pos x="19" y="29"/>
                  </a:cxn>
                  <a:cxn ang="0">
                    <a:pos x="35" y="0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26" y="10"/>
                      <a:pt x="16" y="17"/>
                      <a:pt x="9" y="20"/>
                    </a:cubicBezTo>
                    <a:cubicBezTo>
                      <a:pt x="5" y="24"/>
                      <a:pt x="2" y="27"/>
                      <a:pt x="0" y="31"/>
                    </a:cubicBezTo>
                    <a:cubicBezTo>
                      <a:pt x="0" y="33"/>
                      <a:pt x="1" y="35"/>
                      <a:pt x="2" y="37"/>
                    </a:cubicBezTo>
                    <a:cubicBezTo>
                      <a:pt x="7" y="32"/>
                      <a:pt x="14" y="25"/>
                      <a:pt x="22" y="15"/>
                    </a:cubicBezTo>
                    <a:cubicBezTo>
                      <a:pt x="13" y="25"/>
                      <a:pt x="7" y="33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1"/>
                      <a:pt x="4" y="43"/>
                      <a:pt x="5" y="44"/>
                    </a:cubicBezTo>
                    <a:cubicBezTo>
                      <a:pt x="9" y="40"/>
                      <a:pt x="14" y="35"/>
                      <a:pt x="19" y="29"/>
                    </a:cubicBezTo>
                    <a:cubicBezTo>
                      <a:pt x="20" y="21"/>
                      <a:pt x="25" y="10"/>
                      <a:pt x="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9" name="Freeform 180"/>
              <p:cNvSpPr>
                <a:spLocks/>
              </p:cNvSpPr>
              <p:nvPr/>
            </p:nvSpPr>
            <p:spPr bwMode="auto">
              <a:xfrm>
                <a:off x="3292475" y="3227388"/>
                <a:ext cx="44450" cy="460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  <a:cxn ang="0">
                    <a:pos x="12" y="12"/>
                  </a:cxn>
                  <a:cxn ang="0">
                    <a:pos x="1" y="0"/>
                  </a:cxn>
                </a:cxnLst>
                <a:rect l="0" t="0" r="r" b="b"/>
                <a:pathLst>
                  <a:path w="12" h="1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4"/>
                      <a:pt x="7" y="7"/>
                      <a:pt x="12" y="12"/>
                    </a:cubicBezTo>
                    <a:cubicBezTo>
                      <a:pt x="7" y="7"/>
                      <a:pt x="4" y="4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0" name="Freeform 181"/>
              <p:cNvSpPr>
                <a:spLocks/>
              </p:cNvSpPr>
              <p:nvPr/>
            </p:nvSpPr>
            <p:spPr bwMode="auto">
              <a:xfrm>
                <a:off x="3355975" y="3149600"/>
                <a:ext cx="7938" cy="2222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  <a:cxn ang="0">
                    <a:pos x="2" y="6"/>
                  </a:cxn>
                  <a:cxn ang="0">
                    <a:pos x="1" y="0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3"/>
                      <a:pt x="1" y="4"/>
                      <a:pt x="2" y="6"/>
                    </a:cubicBezTo>
                    <a:cubicBezTo>
                      <a:pt x="1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1" name="Freeform 182"/>
              <p:cNvSpPr>
                <a:spLocks/>
              </p:cNvSpPr>
              <p:nvPr/>
            </p:nvSpPr>
            <p:spPr bwMode="auto">
              <a:xfrm>
                <a:off x="3509963" y="2963863"/>
                <a:ext cx="76200" cy="177800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0" y="47"/>
                  </a:cxn>
                  <a:cxn ang="0">
                    <a:pos x="7" y="46"/>
                  </a:cxn>
                </a:cxnLst>
                <a:rect l="0" t="0" r="r" b="b"/>
                <a:pathLst>
                  <a:path w="20" h="47">
                    <a:moveTo>
                      <a:pt x="7" y="46"/>
                    </a:moveTo>
                    <a:cubicBezTo>
                      <a:pt x="20" y="16"/>
                      <a:pt x="19" y="0"/>
                      <a:pt x="0" y="47"/>
                    </a:cubicBezTo>
                    <a:cubicBezTo>
                      <a:pt x="4" y="41"/>
                      <a:pt x="7" y="41"/>
                      <a:pt x="7" y="4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2" name="Freeform 183"/>
              <p:cNvSpPr>
                <a:spLocks/>
              </p:cNvSpPr>
              <p:nvPr/>
            </p:nvSpPr>
            <p:spPr bwMode="auto">
              <a:xfrm>
                <a:off x="3408363" y="3059113"/>
                <a:ext cx="41275" cy="203200"/>
              </a:xfrm>
              <a:custGeom>
                <a:avLst/>
                <a:gdLst/>
                <a:ahLst/>
                <a:cxnLst>
                  <a:cxn ang="0">
                    <a:pos x="4" y="54"/>
                  </a:cxn>
                  <a:cxn ang="0">
                    <a:pos x="9" y="30"/>
                  </a:cxn>
                  <a:cxn ang="0">
                    <a:pos x="11" y="0"/>
                  </a:cxn>
                  <a:cxn ang="0">
                    <a:pos x="1" y="10"/>
                  </a:cxn>
                  <a:cxn ang="0">
                    <a:pos x="0" y="23"/>
                  </a:cxn>
                  <a:cxn ang="0">
                    <a:pos x="4" y="54"/>
                  </a:cxn>
                </a:cxnLst>
                <a:rect l="0" t="0" r="r" b="b"/>
                <a:pathLst>
                  <a:path w="11" h="54">
                    <a:moveTo>
                      <a:pt x="4" y="54"/>
                    </a:moveTo>
                    <a:cubicBezTo>
                      <a:pt x="5" y="45"/>
                      <a:pt x="7" y="36"/>
                      <a:pt x="9" y="30"/>
                    </a:cubicBezTo>
                    <a:cubicBezTo>
                      <a:pt x="10" y="17"/>
                      <a:pt x="11" y="7"/>
                      <a:pt x="11" y="0"/>
                    </a:cubicBezTo>
                    <a:cubicBezTo>
                      <a:pt x="7" y="3"/>
                      <a:pt x="4" y="6"/>
                      <a:pt x="1" y="10"/>
                    </a:cubicBezTo>
                    <a:cubicBezTo>
                      <a:pt x="0" y="14"/>
                      <a:pt x="0" y="18"/>
                      <a:pt x="0" y="23"/>
                    </a:cubicBezTo>
                    <a:cubicBezTo>
                      <a:pt x="3" y="30"/>
                      <a:pt x="5" y="41"/>
                      <a:pt x="4" y="5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3" name="Freeform 184"/>
              <p:cNvSpPr>
                <a:spLocks/>
              </p:cNvSpPr>
              <p:nvPr/>
            </p:nvSpPr>
            <p:spPr bwMode="auto">
              <a:xfrm>
                <a:off x="3363913" y="3435350"/>
                <a:ext cx="79375" cy="3429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2" y="20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1">
                    <a:moveTo>
                      <a:pt x="14" y="0"/>
                    </a:moveTo>
                    <a:cubicBezTo>
                      <a:pt x="13" y="17"/>
                      <a:pt x="8" y="31"/>
                      <a:pt x="4" y="37"/>
                    </a:cubicBezTo>
                    <a:cubicBezTo>
                      <a:pt x="0" y="73"/>
                      <a:pt x="6" y="89"/>
                      <a:pt x="12" y="20"/>
                    </a:cubicBezTo>
                    <a:cubicBezTo>
                      <a:pt x="6" y="91"/>
                      <a:pt x="19" y="74"/>
                      <a:pt x="21" y="35"/>
                    </a:cubicBezTo>
                    <a:cubicBezTo>
                      <a:pt x="17" y="28"/>
                      <a:pt x="13" y="15"/>
                      <a:pt x="1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4" name="Freeform 185"/>
              <p:cNvSpPr>
                <a:spLocks/>
              </p:cNvSpPr>
              <p:nvPr/>
            </p:nvSpPr>
            <p:spPr bwMode="auto">
              <a:xfrm>
                <a:off x="3457575" y="2960688"/>
                <a:ext cx="115888" cy="282575"/>
              </a:xfrm>
              <a:custGeom>
                <a:avLst/>
                <a:gdLst/>
                <a:ahLst/>
                <a:cxnLst>
                  <a:cxn ang="0">
                    <a:pos x="13" y="49"/>
                  </a:cxn>
                  <a:cxn ang="0">
                    <a:pos x="8" y="42"/>
                  </a:cxn>
                  <a:cxn ang="0">
                    <a:pos x="0" y="75"/>
                  </a:cxn>
                  <a:cxn ang="0">
                    <a:pos x="13" y="49"/>
                  </a:cxn>
                </a:cxnLst>
                <a:rect l="0" t="0" r="r" b="b"/>
                <a:pathLst>
                  <a:path w="31" h="75">
                    <a:moveTo>
                      <a:pt x="13" y="49"/>
                    </a:moveTo>
                    <a:cubicBezTo>
                      <a:pt x="31" y="0"/>
                      <a:pt x="20" y="11"/>
                      <a:pt x="8" y="42"/>
                    </a:cubicBezTo>
                    <a:cubicBezTo>
                      <a:pt x="9" y="47"/>
                      <a:pt x="7" y="58"/>
                      <a:pt x="0" y="75"/>
                    </a:cubicBezTo>
                    <a:cubicBezTo>
                      <a:pt x="5" y="62"/>
                      <a:pt x="10" y="53"/>
                      <a:pt x="13" y="4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5" name="Freeform 186"/>
              <p:cNvSpPr>
                <a:spLocks/>
              </p:cNvSpPr>
              <p:nvPr/>
            </p:nvSpPr>
            <p:spPr bwMode="auto">
              <a:xfrm>
                <a:off x="3443288" y="3032125"/>
                <a:ext cx="36513" cy="134938"/>
              </a:xfrm>
              <a:custGeom>
                <a:avLst/>
                <a:gdLst/>
                <a:ahLst/>
                <a:cxnLst>
                  <a:cxn ang="0">
                    <a:pos x="8" y="21"/>
                  </a:cxn>
                  <a:cxn ang="0">
                    <a:pos x="9" y="0"/>
                  </a:cxn>
                  <a:cxn ang="0">
                    <a:pos x="4" y="4"/>
                  </a:cxn>
                  <a:cxn ang="0">
                    <a:pos x="0" y="36"/>
                  </a:cxn>
                  <a:cxn ang="0">
                    <a:pos x="8" y="21"/>
                  </a:cxn>
                </a:cxnLst>
                <a:rect l="0" t="0" r="r" b="b"/>
                <a:pathLst>
                  <a:path w="10" h="36">
                    <a:moveTo>
                      <a:pt x="8" y="21"/>
                    </a:moveTo>
                    <a:cubicBezTo>
                      <a:pt x="9" y="12"/>
                      <a:pt x="10" y="5"/>
                      <a:pt x="9" y="0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3" y="11"/>
                      <a:pt x="2" y="22"/>
                      <a:pt x="0" y="36"/>
                    </a:cubicBezTo>
                    <a:cubicBezTo>
                      <a:pt x="3" y="28"/>
                      <a:pt x="6" y="23"/>
                      <a:pt x="8" y="21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6" name="Freeform 187"/>
              <p:cNvSpPr>
                <a:spLocks/>
              </p:cNvSpPr>
              <p:nvPr/>
            </p:nvSpPr>
            <p:spPr bwMode="auto">
              <a:xfrm>
                <a:off x="3352800" y="3152775"/>
                <a:ext cx="30163" cy="90488"/>
              </a:xfrm>
              <a:custGeom>
                <a:avLst/>
                <a:gdLst/>
                <a:ahLst/>
                <a:cxnLst>
                  <a:cxn ang="0">
                    <a:pos x="8" y="24"/>
                  </a:cxn>
                  <a:cxn ang="0">
                    <a:pos x="3" y="5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8" y="24"/>
                  </a:cxn>
                </a:cxnLst>
                <a:rect l="0" t="0" r="r" b="b"/>
                <a:pathLst>
                  <a:path w="8" h="24">
                    <a:moveTo>
                      <a:pt x="8" y="24"/>
                    </a:moveTo>
                    <a:cubicBezTo>
                      <a:pt x="5" y="16"/>
                      <a:pt x="4" y="10"/>
                      <a:pt x="3" y="5"/>
                    </a:cubicBezTo>
                    <a:cubicBezTo>
                      <a:pt x="2" y="3"/>
                      <a:pt x="2" y="2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2" y="7"/>
                      <a:pt x="5" y="14"/>
                      <a:pt x="8" y="2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7" name="Freeform 188"/>
              <p:cNvSpPr>
                <a:spLocks/>
              </p:cNvSpPr>
              <p:nvPr/>
            </p:nvSpPr>
            <p:spPr bwMode="auto">
              <a:xfrm>
                <a:off x="3224213" y="3498850"/>
                <a:ext cx="3175" cy="4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8" name="Freeform 189"/>
              <p:cNvSpPr>
                <a:spLocks/>
              </p:cNvSpPr>
              <p:nvPr/>
            </p:nvSpPr>
            <p:spPr bwMode="auto">
              <a:xfrm>
                <a:off x="3224213" y="3408363"/>
                <a:ext cx="98425" cy="65088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9" y="11"/>
                  </a:cxn>
                  <a:cxn ang="0">
                    <a:pos x="26" y="0"/>
                  </a:cxn>
                </a:cxnLst>
                <a:rect l="0" t="0" r="r" b="b"/>
                <a:pathLst>
                  <a:path w="26" h="17">
                    <a:moveTo>
                      <a:pt x="26" y="0"/>
                    </a:moveTo>
                    <a:cubicBezTo>
                      <a:pt x="14" y="7"/>
                      <a:pt x="5" y="11"/>
                      <a:pt x="0" y="13"/>
                    </a:cubicBezTo>
                    <a:cubicBezTo>
                      <a:pt x="0" y="14"/>
                      <a:pt x="0" y="16"/>
                      <a:pt x="0" y="17"/>
                    </a:cubicBezTo>
                    <a:cubicBezTo>
                      <a:pt x="3" y="15"/>
                      <a:pt x="6" y="13"/>
                      <a:pt x="9" y="11"/>
                    </a:cubicBezTo>
                    <a:cubicBezTo>
                      <a:pt x="13" y="8"/>
                      <a:pt x="19" y="4"/>
                      <a:pt x="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9" name="Freeform 190"/>
              <p:cNvSpPr>
                <a:spLocks/>
              </p:cNvSpPr>
              <p:nvPr/>
            </p:nvSpPr>
            <p:spPr bwMode="auto">
              <a:xfrm>
                <a:off x="3243263" y="3333750"/>
                <a:ext cx="63500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17" y="2"/>
                  </a:cxn>
                  <a:cxn ang="0">
                    <a:pos x="0" y="0"/>
                  </a:cxn>
                </a:cxnLst>
                <a:rect l="0" t="0" r="r" b="b"/>
                <a:pathLst>
                  <a:path w="17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4" y="2"/>
                      <a:pt x="10" y="2"/>
                      <a:pt x="17" y="2"/>
                    </a:cubicBezTo>
                    <a:cubicBezTo>
                      <a:pt x="10" y="2"/>
                      <a:pt x="5" y="1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30" name="Freeform 191"/>
              <p:cNvSpPr>
                <a:spLocks/>
              </p:cNvSpPr>
              <p:nvPr/>
            </p:nvSpPr>
            <p:spPr bwMode="auto">
              <a:xfrm>
                <a:off x="3254375" y="3273425"/>
                <a:ext cx="87313" cy="4445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2"/>
                  </a:cxn>
                  <a:cxn ang="0">
                    <a:pos x="5" y="3"/>
                  </a:cxn>
                  <a:cxn ang="0">
                    <a:pos x="1" y="2"/>
                  </a:cxn>
                  <a:cxn ang="0">
                    <a:pos x="0" y="6"/>
                  </a:cxn>
                  <a:cxn ang="0">
                    <a:pos x="23" y="12"/>
                  </a:cxn>
                  <a:cxn ang="0">
                    <a:pos x="2" y="0"/>
                  </a:cxn>
                </a:cxnLst>
                <a:rect l="0" t="0" r="r" b="b"/>
                <a:pathLst>
                  <a:path w="23" h="12">
                    <a:moveTo>
                      <a:pt x="2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3"/>
                      <a:pt x="3" y="2"/>
                      <a:pt x="1" y="2"/>
                    </a:cubicBezTo>
                    <a:cubicBezTo>
                      <a:pt x="1" y="3"/>
                      <a:pt x="0" y="5"/>
                      <a:pt x="0" y="6"/>
                    </a:cubicBezTo>
                    <a:cubicBezTo>
                      <a:pt x="7" y="7"/>
                      <a:pt x="14" y="9"/>
                      <a:pt x="23" y="12"/>
                    </a:cubicBezTo>
                    <a:cubicBezTo>
                      <a:pt x="14" y="9"/>
                      <a:pt x="7" y="5"/>
                      <a:pt x="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31" name="Freeform 192"/>
              <p:cNvSpPr>
                <a:spLocks/>
              </p:cNvSpPr>
              <p:nvPr/>
            </p:nvSpPr>
            <p:spPr bwMode="auto">
              <a:xfrm>
                <a:off x="3227388" y="3378200"/>
                <a:ext cx="114300" cy="5397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1" y="4"/>
                  </a:cxn>
                  <a:cxn ang="0">
                    <a:pos x="0" y="10"/>
                  </a:cxn>
                  <a:cxn ang="0">
                    <a:pos x="11" y="6"/>
                  </a:cxn>
                  <a:cxn ang="0">
                    <a:pos x="0" y="11"/>
                  </a:cxn>
                  <a:cxn ang="0">
                    <a:pos x="0" y="14"/>
                  </a:cxn>
                  <a:cxn ang="0">
                    <a:pos x="2" y="13"/>
                  </a:cxn>
                  <a:cxn ang="0">
                    <a:pos x="30" y="0"/>
                  </a:cxn>
                </a:cxnLst>
                <a:rect l="0" t="0" r="r" b="b"/>
                <a:pathLst>
                  <a:path w="30" h="14">
                    <a:moveTo>
                      <a:pt x="30" y="0"/>
                    </a:moveTo>
                    <a:cubicBezTo>
                      <a:pt x="19" y="4"/>
                      <a:pt x="9" y="5"/>
                      <a:pt x="1" y="4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3" y="9"/>
                      <a:pt x="7" y="8"/>
                      <a:pt x="11" y="6"/>
                    </a:cubicBezTo>
                    <a:cubicBezTo>
                      <a:pt x="7" y="8"/>
                      <a:pt x="3" y="9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4"/>
                      <a:pt x="1" y="14"/>
                      <a:pt x="2" y="13"/>
                    </a:cubicBezTo>
                    <a:cubicBezTo>
                      <a:pt x="8" y="9"/>
                      <a:pt x="18" y="4"/>
                      <a:pt x="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32" name="Freeform 193"/>
              <p:cNvSpPr>
                <a:spLocks/>
              </p:cNvSpPr>
              <p:nvPr/>
            </p:nvSpPr>
            <p:spPr bwMode="auto">
              <a:xfrm>
                <a:off x="3317875" y="3182938"/>
                <a:ext cx="60325" cy="936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1"/>
                  </a:cxn>
                  <a:cxn ang="0">
                    <a:pos x="5" y="6"/>
                  </a:cxn>
                  <a:cxn ang="0">
                    <a:pos x="2" y="1"/>
                  </a:cxn>
                  <a:cxn ang="0">
                    <a:pos x="0" y="4"/>
                  </a:cxn>
                  <a:cxn ang="0">
                    <a:pos x="16" y="25"/>
                  </a:cxn>
                  <a:cxn ang="0">
                    <a:pos x="4" y="0"/>
                  </a:cxn>
                </a:cxnLst>
                <a:rect l="0" t="0" r="r" b="b"/>
                <a:pathLst>
                  <a:path w="16" h="25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3" y="3"/>
                      <a:pt x="4" y="4"/>
                      <a:pt x="5" y="6"/>
                    </a:cubicBezTo>
                    <a:cubicBezTo>
                      <a:pt x="4" y="4"/>
                      <a:pt x="3" y="3"/>
                      <a:pt x="2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9"/>
                      <a:pt x="11" y="16"/>
                      <a:pt x="16" y="25"/>
                    </a:cubicBezTo>
                    <a:cubicBezTo>
                      <a:pt x="10" y="15"/>
                      <a:pt x="6" y="7"/>
                      <a:pt x="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33" name="Freeform 194"/>
              <p:cNvSpPr>
                <a:spLocks/>
              </p:cNvSpPr>
              <p:nvPr/>
            </p:nvSpPr>
            <p:spPr bwMode="auto">
              <a:xfrm>
                <a:off x="3465513" y="3419475"/>
                <a:ext cx="187325" cy="2952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4"/>
                  </a:cxn>
                  <a:cxn ang="0">
                    <a:pos x="13" y="18"/>
                  </a:cxn>
                  <a:cxn ang="0">
                    <a:pos x="28" y="29"/>
                  </a:cxn>
                  <a:cxn ang="0">
                    <a:pos x="0" y="0"/>
                  </a:cxn>
                </a:cxnLst>
                <a:rect l="0" t="0" r="r" b="b"/>
                <a:pathLst>
                  <a:path w="50" h="78">
                    <a:moveTo>
                      <a:pt x="0" y="0"/>
                    </a:moveTo>
                    <a:cubicBezTo>
                      <a:pt x="9" y="14"/>
                      <a:pt x="14" y="27"/>
                      <a:pt x="15" y="34"/>
                    </a:cubicBezTo>
                    <a:cubicBezTo>
                      <a:pt x="35" y="67"/>
                      <a:pt x="50" y="78"/>
                      <a:pt x="13" y="18"/>
                    </a:cubicBezTo>
                    <a:cubicBezTo>
                      <a:pt x="49" y="76"/>
                      <a:pt x="48" y="60"/>
                      <a:pt x="28" y="29"/>
                    </a:cubicBezTo>
                    <a:cubicBezTo>
                      <a:pt x="21" y="26"/>
                      <a:pt x="10" y="17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34" name="Freeform 195"/>
              <p:cNvSpPr>
                <a:spLocks/>
              </p:cNvSpPr>
              <p:nvPr/>
            </p:nvSpPr>
            <p:spPr bwMode="auto">
              <a:xfrm>
                <a:off x="3502025" y="3424238"/>
                <a:ext cx="230188" cy="200025"/>
              </a:xfrm>
              <a:custGeom>
                <a:avLst/>
                <a:gdLst/>
                <a:ahLst/>
                <a:cxnLst>
                  <a:cxn ang="0">
                    <a:pos x="23" y="28"/>
                  </a:cxn>
                  <a:cxn ang="0">
                    <a:pos x="17" y="13"/>
                  </a:cxn>
                  <a:cxn ang="0">
                    <a:pos x="0" y="0"/>
                  </a:cxn>
                  <a:cxn ang="0">
                    <a:pos x="23" y="28"/>
                  </a:cxn>
                </a:cxnLst>
                <a:rect l="0" t="0" r="r" b="b"/>
                <a:pathLst>
                  <a:path w="61" h="53">
                    <a:moveTo>
                      <a:pt x="23" y="28"/>
                    </a:moveTo>
                    <a:cubicBezTo>
                      <a:pt x="48" y="50"/>
                      <a:pt x="61" y="53"/>
                      <a:pt x="17" y="13"/>
                    </a:cubicBezTo>
                    <a:cubicBezTo>
                      <a:pt x="12" y="10"/>
                      <a:pt x="7" y="6"/>
                      <a:pt x="0" y="0"/>
                    </a:cubicBezTo>
                    <a:cubicBezTo>
                      <a:pt x="17" y="15"/>
                      <a:pt x="23" y="24"/>
                      <a:pt x="23" y="28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35" name="Freeform 196"/>
              <p:cNvSpPr>
                <a:spLocks/>
              </p:cNvSpPr>
              <p:nvPr/>
            </p:nvSpPr>
            <p:spPr bwMode="auto">
              <a:xfrm>
                <a:off x="3567113" y="3473450"/>
                <a:ext cx="168275" cy="150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5"/>
                  </a:cxn>
                  <a:cxn ang="0">
                    <a:pos x="0" y="0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cubicBezTo>
                      <a:pt x="45" y="40"/>
                      <a:pt x="40" y="27"/>
                      <a:pt x="15" y="5"/>
                    </a:cubicBezTo>
                    <a:cubicBezTo>
                      <a:pt x="13" y="6"/>
                      <a:pt x="8" y="5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36" name="Freeform 197"/>
              <p:cNvSpPr>
                <a:spLocks/>
              </p:cNvSpPr>
              <p:nvPr/>
            </p:nvSpPr>
            <p:spPr bwMode="auto">
              <a:xfrm>
                <a:off x="3498850" y="3544888"/>
                <a:ext cx="68263" cy="1873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9"/>
                  </a:cxn>
                  <a:cxn ang="0">
                    <a:pos x="0" y="0"/>
                  </a:cxn>
                </a:cxnLst>
                <a:rect l="0" t="0" r="r" b="b"/>
                <a:pathLst>
                  <a:path w="18" h="50">
                    <a:moveTo>
                      <a:pt x="0" y="0"/>
                    </a:moveTo>
                    <a:cubicBezTo>
                      <a:pt x="18" y="50"/>
                      <a:pt x="17" y="38"/>
                      <a:pt x="6" y="9"/>
                    </a:cubicBezTo>
                    <a:cubicBezTo>
                      <a:pt x="5" y="9"/>
                      <a:pt x="3" y="6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37" name="Freeform 198"/>
              <p:cNvSpPr>
                <a:spLocks/>
              </p:cNvSpPr>
              <p:nvPr/>
            </p:nvSpPr>
            <p:spPr bwMode="auto">
              <a:xfrm>
                <a:off x="3498850" y="3378200"/>
                <a:ext cx="334963" cy="144463"/>
              </a:xfrm>
              <a:custGeom>
                <a:avLst/>
                <a:gdLst/>
                <a:ahLst/>
                <a:cxnLst>
                  <a:cxn ang="0">
                    <a:pos x="33" y="23"/>
                  </a:cxn>
                  <a:cxn ang="0">
                    <a:pos x="21" y="8"/>
                  </a:cxn>
                  <a:cxn ang="0">
                    <a:pos x="34" y="6"/>
                  </a:cxn>
                  <a:cxn ang="0">
                    <a:pos x="0" y="0"/>
                  </a:cxn>
                  <a:cxn ang="0">
                    <a:pos x="33" y="23"/>
                  </a:cxn>
                </a:cxnLst>
                <a:rect l="0" t="0" r="r" b="b"/>
                <a:pathLst>
                  <a:path w="89" h="38">
                    <a:moveTo>
                      <a:pt x="33" y="23"/>
                    </a:moveTo>
                    <a:cubicBezTo>
                      <a:pt x="67" y="38"/>
                      <a:pt x="86" y="33"/>
                      <a:pt x="21" y="8"/>
                    </a:cubicBezTo>
                    <a:cubicBezTo>
                      <a:pt x="89" y="35"/>
                      <a:pt x="73" y="19"/>
                      <a:pt x="34" y="6"/>
                    </a:cubicBezTo>
                    <a:cubicBezTo>
                      <a:pt x="26" y="6"/>
                      <a:pt x="14" y="5"/>
                      <a:pt x="0" y="0"/>
                    </a:cubicBezTo>
                    <a:cubicBezTo>
                      <a:pt x="18" y="6"/>
                      <a:pt x="29" y="16"/>
                      <a:pt x="33" y="2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38" name="Freeform 199"/>
              <p:cNvSpPr>
                <a:spLocks/>
              </p:cNvSpPr>
              <p:nvPr/>
            </p:nvSpPr>
            <p:spPr bwMode="auto">
              <a:xfrm>
                <a:off x="3457575" y="3454400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10" y="23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27" h="74">
                    <a:moveTo>
                      <a:pt x="4" y="36"/>
                    </a:moveTo>
                    <a:cubicBezTo>
                      <a:pt x="14" y="66"/>
                      <a:pt x="27" y="74"/>
                      <a:pt x="10" y="23"/>
                    </a:cubicBezTo>
                    <a:cubicBezTo>
                      <a:pt x="7" y="18"/>
                      <a:pt x="4" y="10"/>
                      <a:pt x="0" y="0"/>
                    </a:cubicBezTo>
                    <a:cubicBezTo>
                      <a:pt x="10" y="25"/>
                      <a:pt x="8" y="36"/>
                      <a:pt x="4" y="3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39" name="Freeform 200"/>
              <p:cNvSpPr>
                <a:spLocks/>
              </p:cNvSpPr>
              <p:nvPr/>
            </p:nvSpPr>
            <p:spPr bwMode="auto">
              <a:xfrm>
                <a:off x="3471863" y="2994025"/>
                <a:ext cx="227013" cy="287338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35" y="49"/>
                  </a:cxn>
                  <a:cxn ang="0">
                    <a:pos x="15" y="59"/>
                  </a:cxn>
                  <a:cxn ang="0">
                    <a:pos x="15" y="48"/>
                  </a:cxn>
                  <a:cxn ang="0">
                    <a:pos x="0" y="76"/>
                  </a:cxn>
                </a:cxnLst>
                <a:rect l="0" t="0" r="r" b="b"/>
                <a:pathLst>
                  <a:path w="60" h="76">
                    <a:moveTo>
                      <a:pt x="0" y="76"/>
                    </a:moveTo>
                    <a:cubicBezTo>
                      <a:pt x="15" y="56"/>
                      <a:pt x="31" y="47"/>
                      <a:pt x="35" y="49"/>
                    </a:cubicBezTo>
                    <a:cubicBezTo>
                      <a:pt x="56" y="22"/>
                      <a:pt x="56" y="6"/>
                      <a:pt x="15" y="59"/>
                    </a:cubicBezTo>
                    <a:cubicBezTo>
                      <a:pt x="60" y="0"/>
                      <a:pt x="39" y="13"/>
                      <a:pt x="15" y="48"/>
                    </a:cubicBezTo>
                    <a:cubicBezTo>
                      <a:pt x="12" y="56"/>
                      <a:pt x="8" y="66"/>
                      <a:pt x="0" y="7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r>
                  <a:rPr/>
                  <a:t>7</a:t>
                </a:r>
              </a:p>
            </p:txBody>
          </p:sp>
          <p:sp>
            <p:nvSpPr>
              <p:cNvPr id="440" name="Freeform 201"/>
              <p:cNvSpPr>
                <a:spLocks/>
              </p:cNvSpPr>
              <p:nvPr/>
            </p:nvSpPr>
            <p:spPr bwMode="auto">
              <a:xfrm>
                <a:off x="3608388" y="3125788"/>
                <a:ext cx="184150" cy="13652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7" y="25"/>
                  </a:cxn>
                  <a:cxn ang="0">
                    <a:pos x="0" y="36"/>
                  </a:cxn>
                </a:cxnLst>
                <a:rect l="0" t="0" r="r" b="b"/>
                <a:pathLst>
                  <a:path w="49" h="36">
                    <a:moveTo>
                      <a:pt x="0" y="36"/>
                    </a:moveTo>
                    <a:cubicBezTo>
                      <a:pt x="33" y="18"/>
                      <a:pt x="49" y="0"/>
                      <a:pt x="7" y="25"/>
                    </a:cubicBezTo>
                    <a:cubicBezTo>
                      <a:pt x="9" y="26"/>
                      <a:pt x="7" y="31"/>
                      <a:pt x="0" y="3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41" name="Freeform 202"/>
              <p:cNvSpPr>
                <a:spLocks/>
              </p:cNvSpPr>
              <p:nvPr/>
            </p:nvSpPr>
            <p:spPr bwMode="auto">
              <a:xfrm>
                <a:off x="3509963" y="3119438"/>
                <a:ext cx="271463" cy="161925"/>
              </a:xfrm>
              <a:custGeom>
                <a:avLst/>
                <a:gdLst/>
                <a:ahLst/>
                <a:cxnLst>
                  <a:cxn ang="0">
                    <a:pos x="32" y="27"/>
                  </a:cxn>
                  <a:cxn ang="0">
                    <a:pos x="20" y="27"/>
                  </a:cxn>
                  <a:cxn ang="0">
                    <a:pos x="0" y="43"/>
                  </a:cxn>
                  <a:cxn ang="0">
                    <a:pos x="32" y="27"/>
                  </a:cxn>
                </a:cxnLst>
                <a:rect l="0" t="0" r="r" b="b"/>
                <a:pathLst>
                  <a:path w="72" h="43">
                    <a:moveTo>
                      <a:pt x="32" y="27"/>
                    </a:moveTo>
                    <a:cubicBezTo>
                      <a:pt x="72" y="0"/>
                      <a:pt x="51" y="6"/>
                      <a:pt x="20" y="27"/>
                    </a:cubicBezTo>
                    <a:cubicBezTo>
                      <a:pt x="16" y="31"/>
                      <a:pt x="10" y="37"/>
                      <a:pt x="0" y="43"/>
                    </a:cubicBezTo>
                    <a:cubicBezTo>
                      <a:pt x="18" y="30"/>
                      <a:pt x="28" y="26"/>
                      <a:pt x="32" y="2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42" name="Freeform 203"/>
              <p:cNvSpPr>
                <a:spLocks/>
              </p:cNvSpPr>
              <p:nvPr/>
            </p:nvSpPr>
            <p:spPr bwMode="auto">
              <a:xfrm>
                <a:off x="3627438" y="3367088"/>
                <a:ext cx="209550" cy="41275"/>
              </a:xfrm>
              <a:custGeom>
                <a:avLst/>
                <a:gdLst/>
                <a:ahLst/>
                <a:cxnLst>
                  <a:cxn ang="0">
                    <a:pos x="9" y="7"/>
                  </a:cxn>
                  <a:cxn ang="0">
                    <a:pos x="0" y="0"/>
                  </a:cxn>
                  <a:cxn ang="0">
                    <a:pos x="9" y="7"/>
                  </a:cxn>
                </a:cxnLst>
                <a:rect l="0" t="0" r="r" b="b"/>
                <a:pathLst>
                  <a:path w="56" h="11">
                    <a:moveTo>
                      <a:pt x="9" y="7"/>
                    </a:moveTo>
                    <a:cubicBezTo>
                      <a:pt x="42" y="11"/>
                      <a:pt x="56" y="6"/>
                      <a:pt x="0" y="0"/>
                    </a:cubicBezTo>
                    <a:cubicBezTo>
                      <a:pt x="11" y="2"/>
                      <a:pt x="13" y="5"/>
                      <a:pt x="9" y="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43" name="Freeform 204"/>
              <p:cNvSpPr>
                <a:spLocks/>
              </p:cNvSpPr>
              <p:nvPr/>
            </p:nvSpPr>
            <p:spPr bwMode="auto">
              <a:xfrm>
                <a:off x="3498850" y="3190875"/>
                <a:ext cx="361950" cy="127000"/>
              </a:xfrm>
              <a:custGeom>
                <a:avLst/>
                <a:gdLst/>
                <a:ahLst/>
                <a:cxnLst>
                  <a:cxn ang="0">
                    <a:pos x="39" y="32"/>
                  </a:cxn>
                  <a:cxn ang="0">
                    <a:pos x="22" y="27"/>
                  </a:cxn>
                  <a:cxn ang="0">
                    <a:pos x="23" y="23"/>
                  </a:cxn>
                  <a:cxn ang="0">
                    <a:pos x="0" y="34"/>
                  </a:cxn>
                  <a:cxn ang="0">
                    <a:pos x="39" y="32"/>
                  </a:cxn>
                </a:cxnLst>
                <a:rect l="0" t="0" r="r" b="b"/>
                <a:pathLst>
                  <a:path w="96" h="34">
                    <a:moveTo>
                      <a:pt x="39" y="32"/>
                    </a:moveTo>
                    <a:cubicBezTo>
                      <a:pt x="75" y="20"/>
                      <a:pt x="88" y="3"/>
                      <a:pt x="22" y="27"/>
                    </a:cubicBezTo>
                    <a:cubicBezTo>
                      <a:pt x="96" y="0"/>
                      <a:pt x="67" y="6"/>
                      <a:pt x="23" y="23"/>
                    </a:cubicBezTo>
                    <a:cubicBezTo>
                      <a:pt x="17" y="27"/>
                      <a:pt x="10" y="31"/>
                      <a:pt x="0" y="34"/>
                    </a:cubicBezTo>
                    <a:cubicBezTo>
                      <a:pt x="17" y="28"/>
                      <a:pt x="31" y="29"/>
                      <a:pt x="39" y="3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3532188" y="3330575"/>
                <a:ext cx="304800" cy="5238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4" y="9"/>
                  </a:cxn>
                  <a:cxn ang="0">
                    <a:pos x="36" y="0"/>
                  </a:cxn>
                  <a:cxn ang="0">
                    <a:pos x="0" y="7"/>
                  </a:cxn>
                </a:cxnLst>
                <a:rect l="0" t="0" r="r" b="b"/>
                <a:pathLst>
                  <a:path w="81" h="14">
                    <a:moveTo>
                      <a:pt x="0" y="7"/>
                    </a:moveTo>
                    <a:cubicBezTo>
                      <a:pt x="11" y="7"/>
                      <a:pt x="18" y="8"/>
                      <a:pt x="24" y="9"/>
                    </a:cubicBezTo>
                    <a:cubicBezTo>
                      <a:pt x="81" y="14"/>
                      <a:pt x="69" y="3"/>
                      <a:pt x="36" y="0"/>
                    </a:cubicBezTo>
                    <a:cubicBezTo>
                      <a:pt x="35" y="4"/>
                      <a:pt x="24" y="8"/>
                      <a:pt x="0" y="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45" name="Freeform 444"/>
              <p:cNvSpPr>
                <a:spLocks/>
              </p:cNvSpPr>
              <p:nvPr/>
            </p:nvSpPr>
            <p:spPr bwMode="auto">
              <a:xfrm>
                <a:off x="3224213" y="3454400"/>
                <a:ext cx="301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"/>
                  </a:cxn>
                  <a:cxn ang="0">
                    <a:pos x="8" y="0"/>
                  </a:cxn>
                  <a:cxn ang="0">
                    <a:pos x="0" y="5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0" y="6"/>
                      <a:pt x="0" y="7"/>
                      <a:pt x="0" y="8"/>
                    </a:cubicBezTo>
                    <a:cubicBezTo>
                      <a:pt x="1" y="6"/>
                      <a:pt x="4" y="3"/>
                      <a:pt x="8" y="0"/>
                    </a:cubicBezTo>
                    <a:cubicBezTo>
                      <a:pt x="5" y="2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3224213" y="3103563"/>
                <a:ext cx="450850" cy="490538"/>
              </a:xfrm>
              <a:custGeom>
                <a:avLst/>
                <a:gdLst/>
                <a:ahLst/>
                <a:cxnLst>
                  <a:cxn ang="0">
                    <a:pos x="11" y="102"/>
                  </a:cxn>
                  <a:cxn ang="0">
                    <a:pos x="21" y="111"/>
                  </a:cxn>
                  <a:cxn ang="0">
                    <a:pos x="42" y="93"/>
                  </a:cxn>
                  <a:cxn ang="0">
                    <a:pos x="41" y="125"/>
                  </a:cxn>
                  <a:cxn ang="0">
                    <a:pos x="58" y="123"/>
                  </a:cxn>
                  <a:cxn ang="0">
                    <a:pos x="62" y="93"/>
                  </a:cxn>
                  <a:cxn ang="0">
                    <a:pos x="73" y="117"/>
                  </a:cxn>
                  <a:cxn ang="0">
                    <a:pos x="79" y="118"/>
                  </a:cxn>
                  <a:cxn ang="0">
                    <a:pos x="92" y="113"/>
                  </a:cxn>
                  <a:cxn ang="0">
                    <a:pos x="74" y="85"/>
                  </a:cxn>
                  <a:cxn ang="0">
                    <a:pos x="91" y="98"/>
                  </a:cxn>
                  <a:cxn ang="0">
                    <a:pos x="106" y="96"/>
                  </a:cxn>
                  <a:cxn ang="0">
                    <a:pos x="107" y="79"/>
                  </a:cxn>
                  <a:cxn ang="0">
                    <a:pos x="107" y="70"/>
                  </a:cxn>
                  <a:cxn ang="0">
                    <a:pos x="82" y="67"/>
                  </a:cxn>
                  <a:cxn ang="0">
                    <a:pos x="112" y="55"/>
                  </a:cxn>
                  <a:cxn ang="0">
                    <a:pos x="96" y="46"/>
                  </a:cxn>
                  <a:cxn ang="0">
                    <a:pos x="109" y="31"/>
                  </a:cxn>
                  <a:cxn ang="0">
                    <a:pos x="76" y="47"/>
                  </a:cxn>
                  <a:cxn ang="0">
                    <a:pos x="101" y="20"/>
                  </a:cxn>
                  <a:cxn ang="0">
                    <a:pos x="81" y="19"/>
                  </a:cxn>
                  <a:cxn ang="0">
                    <a:pos x="76" y="10"/>
                  </a:cxn>
                  <a:cxn ang="0">
                    <a:pos x="62" y="37"/>
                  </a:cxn>
                  <a:cxn ang="0">
                    <a:pos x="66" y="2"/>
                  </a:cxn>
                  <a:cxn ang="0">
                    <a:pos x="58" y="18"/>
                  </a:cxn>
                  <a:cxn ang="0">
                    <a:pos x="49" y="11"/>
                  </a:cxn>
                  <a:cxn ang="0">
                    <a:pos x="36" y="12"/>
                  </a:cxn>
                  <a:cxn ang="0">
                    <a:pos x="37" y="18"/>
                  </a:cxn>
                  <a:cxn ang="0">
                    <a:pos x="34" y="15"/>
                  </a:cxn>
                  <a:cxn ang="0">
                    <a:pos x="41" y="46"/>
                  </a:cxn>
                  <a:cxn ang="0">
                    <a:pos x="19" y="33"/>
                  </a:cxn>
                  <a:cxn ang="0">
                    <a:pos x="18" y="34"/>
                  </a:cxn>
                  <a:cxn ang="0">
                    <a:pos x="10" y="45"/>
                  </a:cxn>
                  <a:cxn ang="0">
                    <a:pos x="8" y="51"/>
                  </a:cxn>
                  <a:cxn ang="0">
                    <a:pos x="22" y="63"/>
                  </a:cxn>
                  <a:cxn ang="0">
                    <a:pos x="2" y="77"/>
                  </a:cxn>
                  <a:cxn ang="0">
                    <a:pos x="3" y="86"/>
                  </a:cxn>
                  <a:cxn ang="0">
                    <a:pos x="0" y="94"/>
                  </a:cxn>
                  <a:cxn ang="0">
                    <a:pos x="9" y="92"/>
                  </a:cxn>
                  <a:cxn ang="0">
                    <a:pos x="0" y="101"/>
                  </a:cxn>
                  <a:cxn ang="0">
                    <a:pos x="1" y="105"/>
                  </a:cxn>
                </a:cxnLst>
                <a:rect l="0" t="0" r="r" b="b"/>
                <a:pathLst>
                  <a:path w="120" h="130">
                    <a:moveTo>
                      <a:pt x="1" y="105"/>
                    </a:moveTo>
                    <a:cubicBezTo>
                      <a:pt x="3" y="105"/>
                      <a:pt x="7" y="105"/>
                      <a:pt x="11" y="102"/>
                    </a:cubicBezTo>
                    <a:cubicBezTo>
                      <a:pt x="18" y="99"/>
                      <a:pt x="28" y="92"/>
                      <a:pt x="37" y="82"/>
                    </a:cubicBezTo>
                    <a:cubicBezTo>
                      <a:pt x="27" y="92"/>
                      <a:pt x="22" y="103"/>
                      <a:pt x="21" y="111"/>
                    </a:cubicBezTo>
                    <a:cubicBezTo>
                      <a:pt x="20" y="115"/>
                      <a:pt x="20" y="119"/>
                      <a:pt x="21" y="121"/>
                    </a:cubicBezTo>
                    <a:cubicBezTo>
                      <a:pt x="23" y="127"/>
                      <a:pt x="32" y="122"/>
                      <a:pt x="42" y="93"/>
                    </a:cubicBezTo>
                    <a:cubicBezTo>
                      <a:pt x="34" y="115"/>
                      <a:pt x="33" y="126"/>
                      <a:pt x="35" y="128"/>
                    </a:cubicBezTo>
                    <a:cubicBezTo>
                      <a:pt x="37" y="130"/>
                      <a:pt x="39" y="128"/>
                      <a:pt x="41" y="125"/>
                    </a:cubicBezTo>
                    <a:cubicBezTo>
                      <a:pt x="45" y="119"/>
                      <a:pt x="50" y="105"/>
                      <a:pt x="51" y="88"/>
                    </a:cubicBezTo>
                    <a:cubicBezTo>
                      <a:pt x="50" y="103"/>
                      <a:pt x="54" y="116"/>
                      <a:pt x="58" y="123"/>
                    </a:cubicBezTo>
                    <a:cubicBezTo>
                      <a:pt x="61" y="127"/>
                      <a:pt x="63" y="129"/>
                      <a:pt x="66" y="129"/>
                    </a:cubicBezTo>
                    <a:cubicBezTo>
                      <a:pt x="70" y="129"/>
                      <a:pt x="72" y="118"/>
                      <a:pt x="62" y="93"/>
                    </a:cubicBezTo>
                    <a:cubicBezTo>
                      <a:pt x="66" y="103"/>
                      <a:pt x="69" y="111"/>
                      <a:pt x="72" y="116"/>
                    </a:cubicBezTo>
                    <a:cubicBezTo>
                      <a:pt x="72" y="116"/>
                      <a:pt x="72" y="117"/>
                      <a:pt x="73" y="117"/>
                    </a:cubicBezTo>
                    <a:cubicBezTo>
                      <a:pt x="76" y="123"/>
                      <a:pt x="78" y="126"/>
                      <a:pt x="79" y="126"/>
                    </a:cubicBezTo>
                    <a:cubicBezTo>
                      <a:pt x="80" y="126"/>
                      <a:pt x="80" y="123"/>
                      <a:pt x="79" y="118"/>
                    </a:cubicBezTo>
                    <a:cubicBezTo>
                      <a:pt x="78" y="111"/>
                      <a:pt x="73" y="98"/>
                      <a:pt x="64" y="84"/>
                    </a:cubicBezTo>
                    <a:cubicBezTo>
                      <a:pt x="74" y="101"/>
                      <a:pt x="85" y="110"/>
                      <a:pt x="92" y="113"/>
                    </a:cubicBezTo>
                    <a:cubicBezTo>
                      <a:pt x="95" y="115"/>
                      <a:pt x="97" y="115"/>
                      <a:pt x="97" y="113"/>
                    </a:cubicBezTo>
                    <a:cubicBezTo>
                      <a:pt x="97" y="109"/>
                      <a:pt x="91" y="100"/>
                      <a:pt x="74" y="85"/>
                    </a:cubicBezTo>
                    <a:cubicBezTo>
                      <a:pt x="81" y="91"/>
                      <a:pt x="86" y="95"/>
                      <a:pt x="91" y="98"/>
                    </a:cubicBezTo>
                    <a:cubicBezTo>
                      <a:pt x="91" y="98"/>
                      <a:pt x="91" y="98"/>
                      <a:pt x="91" y="98"/>
                    </a:cubicBezTo>
                    <a:cubicBezTo>
                      <a:pt x="99" y="103"/>
                      <a:pt x="104" y="104"/>
                      <a:pt x="106" y="103"/>
                    </a:cubicBezTo>
                    <a:cubicBezTo>
                      <a:pt x="108" y="102"/>
                      <a:pt x="107" y="99"/>
                      <a:pt x="106" y="96"/>
                    </a:cubicBezTo>
                    <a:cubicBezTo>
                      <a:pt x="102" y="89"/>
                      <a:pt x="91" y="79"/>
                      <a:pt x="73" y="73"/>
                    </a:cubicBezTo>
                    <a:cubicBezTo>
                      <a:pt x="87" y="78"/>
                      <a:pt x="99" y="79"/>
                      <a:pt x="107" y="79"/>
                    </a:cubicBezTo>
                    <a:cubicBezTo>
                      <a:pt x="111" y="79"/>
                      <a:pt x="114" y="78"/>
                      <a:pt x="116" y="77"/>
                    </a:cubicBezTo>
                    <a:cubicBezTo>
                      <a:pt x="120" y="75"/>
                      <a:pt x="118" y="72"/>
                      <a:pt x="107" y="70"/>
                    </a:cubicBezTo>
                    <a:cubicBezTo>
                      <a:pt x="107" y="70"/>
                      <a:pt x="106" y="70"/>
                      <a:pt x="106" y="69"/>
                    </a:cubicBezTo>
                    <a:cubicBezTo>
                      <a:pt x="100" y="68"/>
                      <a:pt x="93" y="67"/>
                      <a:pt x="82" y="67"/>
                    </a:cubicBezTo>
                    <a:cubicBezTo>
                      <a:pt x="106" y="68"/>
                      <a:pt x="117" y="64"/>
                      <a:pt x="118" y="60"/>
                    </a:cubicBezTo>
                    <a:cubicBezTo>
                      <a:pt x="118" y="58"/>
                      <a:pt x="116" y="56"/>
                      <a:pt x="112" y="55"/>
                    </a:cubicBezTo>
                    <a:cubicBezTo>
                      <a:pt x="104" y="52"/>
                      <a:pt x="90" y="51"/>
                      <a:pt x="73" y="57"/>
                    </a:cubicBezTo>
                    <a:cubicBezTo>
                      <a:pt x="83" y="54"/>
                      <a:pt x="90" y="50"/>
                      <a:pt x="96" y="46"/>
                    </a:cubicBezTo>
                    <a:cubicBezTo>
                      <a:pt x="98" y="45"/>
                      <a:pt x="100" y="44"/>
                      <a:pt x="102" y="42"/>
                    </a:cubicBezTo>
                    <a:cubicBezTo>
                      <a:pt x="109" y="37"/>
                      <a:pt x="111" y="32"/>
                      <a:pt x="109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30"/>
                      <a:pt x="94" y="34"/>
                      <a:pt x="76" y="47"/>
                    </a:cubicBezTo>
                    <a:cubicBezTo>
                      <a:pt x="86" y="41"/>
                      <a:pt x="92" y="35"/>
                      <a:pt x="96" y="31"/>
                    </a:cubicBezTo>
                    <a:cubicBezTo>
                      <a:pt x="102" y="25"/>
                      <a:pt x="103" y="21"/>
                      <a:pt x="101" y="20"/>
                    </a:cubicBezTo>
                    <a:cubicBezTo>
                      <a:pt x="97" y="18"/>
                      <a:pt x="81" y="27"/>
                      <a:pt x="66" y="47"/>
                    </a:cubicBezTo>
                    <a:cubicBezTo>
                      <a:pt x="74" y="37"/>
                      <a:pt x="78" y="27"/>
                      <a:pt x="81" y="19"/>
                    </a:cubicBezTo>
                    <a:cubicBezTo>
                      <a:pt x="82" y="15"/>
                      <a:pt x="83" y="12"/>
                      <a:pt x="83" y="9"/>
                    </a:cubicBezTo>
                    <a:cubicBezTo>
                      <a:pt x="83" y="4"/>
                      <a:pt x="80" y="4"/>
                      <a:pt x="76" y="10"/>
                    </a:cubicBezTo>
                    <a:cubicBezTo>
                      <a:pt x="75" y="10"/>
                      <a:pt x="75" y="10"/>
                      <a:pt x="75" y="11"/>
                    </a:cubicBezTo>
                    <a:cubicBezTo>
                      <a:pt x="72" y="15"/>
                      <a:pt x="67" y="24"/>
                      <a:pt x="62" y="37"/>
                    </a:cubicBezTo>
                    <a:cubicBezTo>
                      <a:pt x="69" y="20"/>
                      <a:pt x="71" y="9"/>
                      <a:pt x="70" y="4"/>
                    </a:cubicBezTo>
                    <a:cubicBezTo>
                      <a:pt x="70" y="1"/>
                      <a:pt x="69" y="0"/>
                      <a:pt x="66" y="2"/>
                    </a:cubicBezTo>
                    <a:cubicBezTo>
                      <a:pt x="64" y="4"/>
                      <a:pt x="61" y="9"/>
                      <a:pt x="58" y="17"/>
                    </a:cubicBezTo>
                    <a:cubicBezTo>
                      <a:pt x="58" y="17"/>
                      <a:pt x="58" y="18"/>
                      <a:pt x="58" y="18"/>
                    </a:cubicBezTo>
                    <a:cubicBezTo>
                      <a:pt x="56" y="24"/>
                      <a:pt x="54" y="33"/>
                      <a:pt x="53" y="42"/>
                    </a:cubicBezTo>
                    <a:cubicBezTo>
                      <a:pt x="54" y="29"/>
                      <a:pt x="52" y="18"/>
                      <a:pt x="49" y="11"/>
                    </a:cubicBezTo>
                    <a:cubicBezTo>
                      <a:pt x="47" y="8"/>
                      <a:pt x="46" y="5"/>
                      <a:pt x="44" y="3"/>
                    </a:cubicBezTo>
                    <a:cubicBezTo>
                      <a:pt x="41" y="6"/>
                      <a:pt x="39" y="9"/>
                      <a:pt x="36" y="12"/>
                    </a:cubicBezTo>
                    <a:cubicBezTo>
                      <a:pt x="36" y="14"/>
                      <a:pt x="36" y="16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23"/>
                      <a:pt x="39" y="29"/>
                      <a:pt x="42" y="37"/>
                    </a:cubicBezTo>
                    <a:cubicBezTo>
                      <a:pt x="39" y="27"/>
                      <a:pt x="36" y="20"/>
                      <a:pt x="34" y="15"/>
                    </a:cubicBezTo>
                    <a:cubicBezTo>
                      <a:pt x="32" y="17"/>
                      <a:pt x="30" y="19"/>
                      <a:pt x="29" y="21"/>
                    </a:cubicBezTo>
                    <a:cubicBezTo>
                      <a:pt x="31" y="28"/>
                      <a:pt x="35" y="36"/>
                      <a:pt x="41" y="46"/>
                    </a:cubicBezTo>
                    <a:cubicBezTo>
                      <a:pt x="36" y="37"/>
                      <a:pt x="30" y="30"/>
                      <a:pt x="25" y="25"/>
                    </a:cubicBezTo>
                    <a:cubicBezTo>
                      <a:pt x="23" y="28"/>
                      <a:pt x="21" y="30"/>
                      <a:pt x="19" y="33"/>
                    </a:cubicBezTo>
                    <a:cubicBezTo>
                      <a:pt x="22" y="37"/>
                      <a:pt x="25" y="40"/>
                      <a:pt x="30" y="45"/>
                    </a:cubicBezTo>
                    <a:cubicBezTo>
                      <a:pt x="25" y="40"/>
                      <a:pt x="21" y="37"/>
                      <a:pt x="18" y="34"/>
                    </a:cubicBezTo>
                    <a:cubicBezTo>
                      <a:pt x="15" y="37"/>
                      <a:pt x="13" y="40"/>
                      <a:pt x="10" y="44"/>
                    </a:cubicBezTo>
                    <a:cubicBezTo>
                      <a:pt x="10" y="44"/>
                      <a:pt x="10" y="44"/>
                      <a:pt x="10" y="45"/>
                    </a:cubicBezTo>
                    <a:cubicBezTo>
                      <a:pt x="15" y="50"/>
                      <a:pt x="22" y="54"/>
                      <a:pt x="31" y="57"/>
                    </a:cubicBezTo>
                    <a:cubicBezTo>
                      <a:pt x="22" y="54"/>
                      <a:pt x="15" y="52"/>
                      <a:pt x="8" y="51"/>
                    </a:cubicBezTo>
                    <a:cubicBezTo>
                      <a:pt x="7" y="54"/>
                      <a:pt x="6" y="58"/>
                      <a:pt x="5" y="61"/>
                    </a:cubicBezTo>
                    <a:cubicBezTo>
                      <a:pt x="10" y="62"/>
                      <a:pt x="15" y="63"/>
                      <a:pt x="22" y="63"/>
                    </a:cubicBezTo>
                    <a:cubicBezTo>
                      <a:pt x="15" y="63"/>
                      <a:pt x="9" y="63"/>
                      <a:pt x="5" y="63"/>
                    </a:cubicBezTo>
                    <a:cubicBezTo>
                      <a:pt x="4" y="67"/>
                      <a:pt x="3" y="72"/>
                      <a:pt x="2" y="77"/>
                    </a:cubicBezTo>
                    <a:cubicBezTo>
                      <a:pt x="10" y="78"/>
                      <a:pt x="20" y="77"/>
                      <a:pt x="31" y="73"/>
                    </a:cubicBezTo>
                    <a:cubicBezTo>
                      <a:pt x="19" y="77"/>
                      <a:pt x="9" y="82"/>
                      <a:pt x="3" y="86"/>
                    </a:cubicBezTo>
                    <a:cubicBezTo>
                      <a:pt x="2" y="87"/>
                      <a:pt x="1" y="87"/>
                      <a:pt x="1" y="88"/>
                    </a:cubicBezTo>
                    <a:cubicBezTo>
                      <a:pt x="0" y="90"/>
                      <a:pt x="0" y="92"/>
                      <a:pt x="0" y="94"/>
                    </a:cubicBezTo>
                    <a:cubicBezTo>
                      <a:pt x="5" y="92"/>
                      <a:pt x="14" y="88"/>
                      <a:pt x="26" y="81"/>
                    </a:cubicBezTo>
                    <a:cubicBezTo>
                      <a:pt x="19" y="85"/>
                      <a:pt x="13" y="89"/>
                      <a:pt x="9" y="92"/>
                    </a:cubicBezTo>
                    <a:cubicBezTo>
                      <a:pt x="9" y="92"/>
                      <a:pt x="9" y="93"/>
                      <a:pt x="8" y="93"/>
                    </a:cubicBezTo>
                    <a:cubicBezTo>
                      <a:pt x="4" y="96"/>
                      <a:pt x="1" y="99"/>
                      <a:pt x="0" y="101"/>
                    </a:cubicBezTo>
                    <a:cubicBezTo>
                      <a:pt x="0" y="103"/>
                      <a:pt x="0" y="104"/>
                      <a:pt x="0" y="105"/>
                    </a:cubicBezTo>
                    <a:cubicBezTo>
                      <a:pt x="1" y="105"/>
                      <a:pt x="1" y="105"/>
                      <a:pt x="1" y="105"/>
                    </a:cubicBezTo>
                    <a:close/>
                  </a:path>
                </a:pathLst>
              </a:custGeom>
              <a:solidFill>
                <a:schemeClr val="accent4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313" name="Freeform 312"/>
            <p:cNvSpPr>
              <a:spLocks/>
            </p:cNvSpPr>
            <p:nvPr/>
          </p:nvSpPr>
          <p:spPr bwMode="auto">
            <a:xfrm rot="1639090">
              <a:off x="6977722" y="408666"/>
              <a:ext cx="200631" cy="175552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5" y="12"/>
                </a:cxn>
                <a:cxn ang="0">
                  <a:pos x="4" y="13"/>
                </a:cxn>
                <a:cxn ang="0">
                  <a:pos x="9" y="22"/>
                </a:cxn>
                <a:cxn ang="0">
                  <a:pos x="0" y="27"/>
                </a:cxn>
                <a:cxn ang="0">
                  <a:pos x="8" y="33"/>
                </a:cxn>
                <a:cxn ang="0">
                  <a:pos x="2" y="42"/>
                </a:cxn>
                <a:cxn ang="0">
                  <a:pos x="12" y="44"/>
                </a:cxn>
                <a:cxn ang="0">
                  <a:pos x="10" y="54"/>
                </a:cxn>
                <a:cxn ang="0">
                  <a:pos x="20" y="52"/>
                </a:cxn>
                <a:cxn ang="0">
                  <a:pos x="22" y="62"/>
                </a:cxn>
                <a:cxn ang="0">
                  <a:pos x="31" y="56"/>
                </a:cxn>
                <a:cxn ang="0">
                  <a:pos x="36" y="65"/>
                </a:cxn>
                <a:cxn ang="0">
                  <a:pos x="42" y="56"/>
                </a:cxn>
                <a:cxn ang="0">
                  <a:pos x="51" y="63"/>
                </a:cxn>
                <a:cxn ang="0">
                  <a:pos x="53" y="52"/>
                </a:cxn>
                <a:cxn ang="0">
                  <a:pos x="63" y="55"/>
                </a:cxn>
                <a:cxn ang="0">
                  <a:pos x="62" y="45"/>
                </a:cxn>
                <a:cxn ang="0">
                  <a:pos x="73" y="44"/>
                </a:cxn>
                <a:cxn ang="0">
                  <a:pos x="67" y="35"/>
                </a:cxn>
                <a:cxn ang="0">
                  <a:pos x="70" y="33"/>
                </a:cxn>
                <a:cxn ang="0">
                  <a:pos x="22" y="5"/>
                </a:cxn>
                <a:cxn ang="0">
                  <a:pos x="14" y="2"/>
                </a:cxn>
              </a:cxnLst>
              <a:rect l="0" t="0" r="r" b="b"/>
              <a:pathLst>
                <a:path w="74" h="65">
                  <a:moveTo>
                    <a:pt x="14" y="2"/>
                  </a:moveTo>
                  <a:cubicBezTo>
                    <a:pt x="12" y="3"/>
                    <a:pt x="16" y="10"/>
                    <a:pt x="15" y="12"/>
                  </a:cubicBezTo>
                  <a:cubicBezTo>
                    <a:pt x="13" y="14"/>
                    <a:pt x="5" y="11"/>
                    <a:pt x="4" y="13"/>
                  </a:cubicBezTo>
                  <a:cubicBezTo>
                    <a:pt x="3" y="15"/>
                    <a:pt x="10" y="20"/>
                    <a:pt x="9" y="22"/>
                  </a:cubicBezTo>
                  <a:cubicBezTo>
                    <a:pt x="9" y="24"/>
                    <a:pt x="0" y="25"/>
                    <a:pt x="0" y="27"/>
                  </a:cubicBezTo>
                  <a:cubicBezTo>
                    <a:pt x="0" y="29"/>
                    <a:pt x="8" y="31"/>
                    <a:pt x="8" y="33"/>
                  </a:cubicBezTo>
                  <a:cubicBezTo>
                    <a:pt x="9" y="36"/>
                    <a:pt x="1" y="40"/>
                    <a:pt x="2" y="42"/>
                  </a:cubicBezTo>
                  <a:cubicBezTo>
                    <a:pt x="2" y="44"/>
                    <a:pt x="11" y="42"/>
                    <a:pt x="12" y="44"/>
                  </a:cubicBezTo>
                  <a:cubicBezTo>
                    <a:pt x="13" y="46"/>
                    <a:pt x="8" y="53"/>
                    <a:pt x="10" y="54"/>
                  </a:cubicBezTo>
                  <a:cubicBezTo>
                    <a:pt x="11" y="56"/>
                    <a:pt x="18" y="51"/>
                    <a:pt x="20" y="52"/>
                  </a:cubicBezTo>
                  <a:cubicBezTo>
                    <a:pt x="22" y="53"/>
                    <a:pt x="20" y="62"/>
                    <a:pt x="22" y="62"/>
                  </a:cubicBezTo>
                  <a:cubicBezTo>
                    <a:pt x="24" y="63"/>
                    <a:pt x="28" y="56"/>
                    <a:pt x="31" y="56"/>
                  </a:cubicBezTo>
                  <a:cubicBezTo>
                    <a:pt x="33" y="57"/>
                    <a:pt x="34" y="65"/>
                    <a:pt x="36" y="65"/>
                  </a:cubicBezTo>
                  <a:cubicBezTo>
                    <a:pt x="38" y="65"/>
                    <a:pt x="40" y="57"/>
                    <a:pt x="42" y="56"/>
                  </a:cubicBezTo>
                  <a:cubicBezTo>
                    <a:pt x="44" y="56"/>
                    <a:pt x="49" y="63"/>
                    <a:pt x="51" y="63"/>
                  </a:cubicBezTo>
                  <a:cubicBezTo>
                    <a:pt x="53" y="62"/>
                    <a:pt x="51" y="53"/>
                    <a:pt x="53" y="52"/>
                  </a:cubicBezTo>
                  <a:cubicBezTo>
                    <a:pt x="55" y="51"/>
                    <a:pt x="62" y="57"/>
                    <a:pt x="63" y="55"/>
                  </a:cubicBezTo>
                  <a:cubicBezTo>
                    <a:pt x="65" y="54"/>
                    <a:pt x="61" y="47"/>
                    <a:pt x="62" y="45"/>
                  </a:cubicBezTo>
                  <a:cubicBezTo>
                    <a:pt x="63" y="43"/>
                    <a:pt x="72" y="46"/>
                    <a:pt x="73" y="44"/>
                  </a:cubicBezTo>
                  <a:cubicBezTo>
                    <a:pt x="74" y="42"/>
                    <a:pt x="67" y="37"/>
                    <a:pt x="67" y="35"/>
                  </a:cubicBezTo>
                  <a:cubicBezTo>
                    <a:pt x="68" y="34"/>
                    <a:pt x="69" y="34"/>
                    <a:pt x="70" y="33"/>
                  </a:cubicBezTo>
                  <a:cubicBezTo>
                    <a:pt x="52" y="22"/>
                    <a:pt x="36" y="12"/>
                    <a:pt x="22" y="5"/>
                  </a:cubicBezTo>
                  <a:cubicBezTo>
                    <a:pt x="20" y="4"/>
                    <a:pt x="15" y="0"/>
                    <a:pt x="14" y="2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algn="l" defTabSz="914400" rtl="0" eaLnBrk="1" latinLnBrk="0" hangingPunct="1"/>
              <a:endParaRPr sz="1800" kern="1200">
                <a:solidFill>
                  <a:schemeClr val="tx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 rot="1639090">
              <a:off x="6330436" y="1811582"/>
              <a:ext cx="7980" cy="79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2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5EB1E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 rot="1639090">
              <a:off x="6337842" y="1830335"/>
              <a:ext cx="88916" cy="55858"/>
            </a:xfrm>
            <a:custGeom>
              <a:avLst/>
              <a:gdLst/>
              <a:ahLst/>
              <a:cxnLst>
                <a:cxn ang="0">
                  <a:pos x="22" y="14"/>
                </a:cxn>
                <a:cxn ang="0">
                  <a:pos x="20" y="3"/>
                </a:cxn>
                <a:cxn ang="0">
                  <a:pos x="11" y="9"/>
                </a:cxn>
                <a:cxn ang="0">
                  <a:pos x="5" y="0"/>
                </a:cxn>
                <a:cxn ang="0">
                  <a:pos x="0" y="9"/>
                </a:cxn>
                <a:cxn ang="0">
                  <a:pos x="6" y="13"/>
                </a:cxn>
                <a:cxn ang="0">
                  <a:pos x="29" y="21"/>
                </a:cxn>
                <a:cxn ang="0">
                  <a:pos x="32" y="11"/>
                </a:cxn>
                <a:cxn ang="0">
                  <a:pos x="22" y="14"/>
                </a:cxn>
              </a:cxnLst>
              <a:rect l="0" t="0" r="r" b="b"/>
              <a:pathLst>
                <a:path w="33" h="21">
                  <a:moveTo>
                    <a:pt x="22" y="14"/>
                  </a:moveTo>
                  <a:cubicBezTo>
                    <a:pt x="20" y="12"/>
                    <a:pt x="22" y="4"/>
                    <a:pt x="20" y="3"/>
                  </a:cubicBezTo>
                  <a:cubicBezTo>
                    <a:pt x="18" y="2"/>
                    <a:pt x="13" y="10"/>
                    <a:pt x="11" y="9"/>
                  </a:cubicBezTo>
                  <a:cubicBezTo>
                    <a:pt x="9" y="9"/>
                    <a:pt x="7" y="0"/>
                    <a:pt x="5" y="0"/>
                  </a:cubicBezTo>
                  <a:cubicBezTo>
                    <a:pt x="3" y="0"/>
                    <a:pt x="2" y="8"/>
                    <a:pt x="0" y="9"/>
                  </a:cubicBezTo>
                  <a:cubicBezTo>
                    <a:pt x="2" y="11"/>
                    <a:pt x="4" y="12"/>
                    <a:pt x="6" y="13"/>
                  </a:cubicBezTo>
                  <a:cubicBezTo>
                    <a:pt x="12" y="15"/>
                    <a:pt x="20" y="18"/>
                    <a:pt x="29" y="21"/>
                  </a:cubicBezTo>
                  <a:cubicBezTo>
                    <a:pt x="29" y="18"/>
                    <a:pt x="33" y="13"/>
                    <a:pt x="32" y="11"/>
                  </a:cubicBezTo>
                  <a:cubicBezTo>
                    <a:pt x="30" y="10"/>
                    <a:pt x="23" y="15"/>
                    <a:pt x="22" y="14"/>
                  </a:cubicBezTo>
                  <a:close/>
                </a:path>
              </a:pathLst>
            </a:custGeom>
            <a:solidFill>
              <a:schemeClr val="accent3"/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 rot="1639090">
              <a:off x="6861943" y="1270387"/>
              <a:ext cx="210890" cy="199490"/>
            </a:xfrm>
            <a:custGeom>
              <a:avLst/>
              <a:gdLst/>
              <a:ahLst/>
              <a:cxnLst>
                <a:cxn ang="0">
                  <a:pos x="54" y="61"/>
                </a:cxn>
                <a:cxn ang="0">
                  <a:pos x="64" y="64"/>
                </a:cxn>
                <a:cxn ang="0">
                  <a:pos x="63" y="53"/>
                </a:cxn>
                <a:cxn ang="0">
                  <a:pos x="73" y="53"/>
                </a:cxn>
                <a:cxn ang="0">
                  <a:pos x="68" y="43"/>
                </a:cxn>
                <a:cxn ang="0">
                  <a:pos x="78" y="38"/>
                </a:cxn>
                <a:cxn ang="0">
                  <a:pos x="69" y="32"/>
                </a:cxn>
                <a:cxn ang="0">
                  <a:pos x="76" y="24"/>
                </a:cxn>
                <a:cxn ang="0">
                  <a:pos x="66" y="21"/>
                </a:cxn>
                <a:cxn ang="0">
                  <a:pos x="68" y="11"/>
                </a:cxn>
                <a:cxn ang="0">
                  <a:pos x="58" y="13"/>
                </a:cxn>
                <a:cxn ang="0">
                  <a:pos x="56" y="3"/>
                </a:cxn>
                <a:cxn ang="0">
                  <a:pos x="47" y="9"/>
                </a:cxn>
                <a:cxn ang="0">
                  <a:pos x="41" y="0"/>
                </a:cxn>
                <a:cxn ang="0">
                  <a:pos x="35" y="9"/>
                </a:cxn>
                <a:cxn ang="0">
                  <a:pos x="27" y="3"/>
                </a:cxn>
                <a:cxn ang="0">
                  <a:pos x="24" y="13"/>
                </a:cxn>
                <a:cxn ang="0">
                  <a:pos x="14" y="10"/>
                </a:cxn>
                <a:cxn ang="0">
                  <a:pos x="16" y="20"/>
                </a:cxn>
                <a:cxn ang="0">
                  <a:pos x="5" y="21"/>
                </a:cxn>
                <a:cxn ang="0">
                  <a:pos x="10" y="31"/>
                </a:cxn>
                <a:cxn ang="0">
                  <a:pos x="1" y="35"/>
                </a:cxn>
                <a:cxn ang="0">
                  <a:pos x="9" y="42"/>
                </a:cxn>
                <a:cxn ang="0">
                  <a:pos x="3" y="50"/>
                </a:cxn>
                <a:cxn ang="0">
                  <a:pos x="13" y="52"/>
                </a:cxn>
                <a:cxn ang="0">
                  <a:pos x="10" y="63"/>
                </a:cxn>
                <a:cxn ang="0">
                  <a:pos x="21" y="60"/>
                </a:cxn>
                <a:cxn ang="0">
                  <a:pos x="23" y="71"/>
                </a:cxn>
                <a:cxn ang="0">
                  <a:pos x="31" y="65"/>
                </a:cxn>
                <a:cxn ang="0">
                  <a:pos x="37" y="73"/>
                </a:cxn>
                <a:cxn ang="0">
                  <a:pos x="43" y="65"/>
                </a:cxn>
                <a:cxn ang="0">
                  <a:pos x="51" y="71"/>
                </a:cxn>
                <a:cxn ang="0">
                  <a:pos x="54" y="61"/>
                </a:cxn>
              </a:cxnLst>
              <a:rect l="0" t="0" r="r" b="b"/>
              <a:pathLst>
                <a:path w="78" h="74">
                  <a:moveTo>
                    <a:pt x="54" y="61"/>
                  </a:moveTo>
                  <a:cubicBezTo>
                    <a:pt x="56" y="60"/>
                    <a:pt x="62" y="65"/>
                    <a:pt x="64" y="64"/>
                  </a:cubicBezTo>
                  <a:cubicBezTo>
                    <a:pt x="66" y="62"/>
                    <a:pt x="61" y="55"/>
                    <a:pt x="63" y="53"/>
                  </a:cubicBezTo>
                  <a:cubicBezTo>
                    <a:pt x="64" y="52"/>
                    <a:pt x="72" y="54"/>
                    <a:pt x="73" y="53"/>
                  </a:cubicBezTo>
                  <a:cubicBezTo>
                    <a:pt x="74" y="51"/>
                    <a:pt x="68" y="45"/>
                    <a:pt x="68" y="43"/>
                  </a:cubicBezTo>
                  <a:cubicBezTo>
                    <a:pt x="69" y="41"/>
                    <a:pt x="78" y="41"/>
                    <a:pt x="78" y="38"/>
                  </a:cubicBezTo>
                  <a:cubicBezTo>
                    <a:pt x="78" y="36"/>
                    <a:pt x="70" y="34"/>
                    <a:pt x="69" y="32"/>
                  </a:cubicBezTo>
                  <a:cubicBezTo>
                    <a:pt x="69" y="30"/>
                    <a:pt x="77" y="26"/>
                    <a:pt x="76" y="24"/>
                  </a:cubicBezTo>
                  <a:cubicBezTo>
                    <a:pt x="75" y="22"/>
                    <a:pt x="67" y="23"/>
                    <a:pt x="66" y="21"/>
                  </a:cubicBezTo>
                  <a:cubicBezTo>
                    <a:pt x="64" y="20"/>
                    <a:pt x="70" y="13"/>
                    <a:pt x="68" y="11"/>
                  </a:cubicBezTo>
                  <a:cubicBezTo>
                    <a:pt x="66" y="10"/>
                    <a:pt x="59" y="15"/>
                    <a:pt x="58" y="13"/>
                  </a:cubicBezTo>
                  <a:cubicBezTo>
                    <a:pt x="56" y="12"/>
                    <a:pt x="58" y="4"/>
                    <a:pt x="56" y="3"/>
                  </a:cubicBezTo>
                  <a:cubicBezTo>
                    <a:pt x="54" y="2"/>
                    <a:pt x="49" y="10"/>
                    <a:pt x="47" y="9"/>
                  </a:cubicBezTo>
                  <a:cubicBezTo>
                    <a:pt x="45" y="9"/>
                    <a:pt x="44" y="0"/>
                    <a:pt x="41" y="0"/>
                  </a:cubicBezTo>
                  <a:cubicBezTo>
                    <a:pt x="39" y="0"/>
                    <a:pt x="38" y="9"/>
                    <a:pt x="35" y="9"/>
                  </a:cubicBezTo>
                  <a:cubicBezTo>
                    <a:pt x="33" y="9"/>
                    <a:pt x="29" y="2"/>
                    <a:pt x="27" y="3"/>
                  </a:cubicBezTo>
                  <a:cubicBezTo>
                    <a:pt x="25" y="4"/>
                    <a:pt x="26" y="12"/>
                    <a:pt x="24" y="13"/>
                  </a:cubicBezTo>
                  <a:cubicBezTo>
                    <a:pt x="23" y="14"/>
                    <a:pt x="16" y="9"/>
                    <a:pt x="14" y="10"/>
                  </a:cubicBezTo>
                  <a:cubicBezTo>
                    <a:pt x="13" y="11"/>
                    <a:pt x="17" y="19"/>
                    <a:pt x="16" y="20"/>
                  </a:cubicBezTo>
                  <a:cubicBezTo>
                    <a:pt x="14" y="22"/>
                    <a:pt x="6" y="19"/>
                    <a:pt x="5" y="21"/>
                  </a:cubicBezTo>
                  <a:cubicBezTo>
                    <a:pt x="4" y="23"/>
                    <a:pt x="11" y="28"/>
                    <a:pt x="10" y="31"/>
                  </a:cubicBezTo>
                  <a:cubicBezTo>
                    <a:pt x="9" y="33"/>
                    <a:pt x="1" y="33"/>
                    <a:pt x="1" y="35"/>
                  </a:cubicBezTo>
                  <a:cubicBezTo>
                    <a:pt x="0" y="37"/>
                    <a:pt x="9" y="40"/>
                    <a:pt x="9" y="42"/>
                  </a:cubicBezTo>
                  <a:cubicBezTo>
                    <a:pt x="9" y="44"/>
                    <a:pt x="2" y="48"/>
                    <a:pt x="3" y="50"/>
                  </a:cubicBezTo>
                  <a:cubicBezTo>
                    <a:pt x="3" y="52"/>
                    <a:pt x="12" y="50"/>
                    <a:pt x="13" y="52"/>
                  </a:cubicBezTo>
                  <a:cubicBezTo>
                    <a:pt x="14" y="54"/>
                    <a:pt x="9" y="61"/>
                    <a:pt x="10" y="63"/>
                  </a:cubicBezTo>
                  <a:cubicBezTo>
                    <a:pt x="12" y="64"/>
                    <a:pt x="19" y="59"/>
                    <a:pt x="21" y="60"/>
                  </a:cubicBezTo>
                  <a:cubicBezTo>
                    <a:pt x="23" y="62"/>
                    <a:pt x="21" y="70"/>
                    <a:pt x="23" y="71"/>
                  </a:cubicBezTo>
                  <a:cubicBezTo>
                    <a:pt x="25" y="72"/>
                    <a:pt x="29" y="64"/>
                    <a:pt x="31" y="65"/>
                  </a:cubicBezTo>
                  <a:cubicBezTo>
                    <a:pt x="34" y="65"/>
                    <a:pt x="35" y="73"/>
                    <a:pt x="37" y="73"/>
                  </a:cubicBezTo>
                  <a:cubicBezTo>
                    <a:pt x="39" y="74"/>
                    <a:pt x="41" y="65"/>
                    <a:pt x="43" y="65"/>
                  </a:cubicBezTo>
                  <a:cubicBezTo>
                    <a:pt x="45" y="64"/>
                    <a:pt x="49" y="72"/>
                    <a:pt x="51" y="71"/>
                  </a:cubicBezTo>
                  <a:cubicBezTo>
                    <a:pt x="54" y="70"/>
                    <a:pt x="52" y="62"/>
                    <a:pt x="54" y="61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algn="l" defTabSz="914400" rtl="0" eaLnBrk="1" latinLnBrk="0" hangingPunct="1"/>
              <a:endParaRPr sz="1800" kern="1200">
                <a:solidFill>
                  <a:schemeClr val="tx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 rot="1639090">
              <a:off x="7199681" y="1808101"/>
              <a:ext cx="72956" cy="197210"/>
            </a:xfrm>
            <a:custGeom>
              <a:avLst/>
              <a:gdLst/>
              <a:ahLst/>
              <a:cxnLst>
                <a:cxn ang="0">
                  <a:pos x="22" y="9"/>
                </a:cxn>
                <a:cxn ang="0">
                  <a:pos x="16" y="0"/>
                </a:cxn>
                <a:cxn ang="0">
                  <a:pos x="11" y="9"/>
                </a:cxn>
                <a:cxn ang="0">
                  <a:pos x="0" y="3"/>
                </a:cxn>
                <a:cxn ang="0">
                  <a:pos x="2" y="67"/>
                </a:cxn>
                <a:cxn ang="0">
                  <a:pos x="12" y="73"/>
                </a:cxn>
                <a:cxn ang="0">
                  <a:pos x="27" y="5"/>
                </a:cxn>
                <a:cxn ang="0">
                  <a:pos x="22" y="9"/>
                </a:cxn>
              </a:cxnLst>
              <a:rect l="0" t="0" r="r" b="b"/>
              <a:pathLst>
                <a:path w="27" h="73">
                  <a:moveTo>
                    <a:pt x="22" y="9"/>
                  </a:moveTo>
                  <a:cubicBezTo>
                    <a:pt x="20" y="8"/>
                    <a:pt x="19" y="0"/>
                    <a:pt x="16" y="0"/>
                  </a:cubicBezTo>
                  <a:cubicBezTo>
                    <a:pt x="14" y="0"/>
                    <a:pt x="13" y="8"/>
                    <a:pt x="11" y="9"/>
                  </a:cubicBezTo>
                  <a:cubicBezTo>
                    <a:pt x="8" y="9"/>
                    <a:pt x="1" y="0"/>
                    <a:pt x="0" y="3"/>
                  </a:cubicBezTo>
                  <a:cubicBezTo>
                    <a:pt x="0" y="22"/>
                    <a:pt x="2" y="67"/>
                    <a:pt x="2" y="67"/>
                  </a:cubicBezTo>
                  <a:cubicBezTo>
                    <a:pt x="2" y="67"/>
                    <a:pt x="10" y="73"/>
                    <a:pt x="12" y="73"/>
                  </a:cubicBezTo>
                  <a:cubicBezTo>
                    <a:pt x="14" y="73"/>
                    <a:pt x="27" y="32"/>
                    <a:pt x="27" y="5"/>
                  </a:cubicBezTo>
                  <a:cubicBezTo>
                    <a:pt x="25" y="7"/>
                    <a:pt x="23" y="9"/>
                    <a:pt x="22" y="9"/>
                  </a:cubicBezTo>
                  <a:close/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8" name="Group 293"/>
            <p:cNvGrpSpPr/>
            <p:nvPr/>
          </p:nvGrpSpPr>
          <p:grpSpPr>
            <a:xfrm rot="1639090">
              <a:off x="7152696" y="1818418"/>
              <a:ext cx="208610" cy="108295"/>
              <a:chOff x="4556125" y="3348038"/>
              <a:chExt cx="290513" cy="150813"/>
            </a:xfrm>
          </p:grpSpPr>
          <p:sp>
            <p:nvSpPr>
              <p:cNvPr id="405" name="Freeform 404"/>
              <p:cNvSpPr>
                <a:spLocks/>
              </p:cNvSpPr>
              <p:nvPr/>
            </p:nvSpPr>
            <p:spPr bwMode="auto">
              <a:xfrm>
                <a:off x="4748213" y="3348038"/>
                <a:ext cx="98425" cy="150813"/>
              </a:xfrm>
              <a:custGeom>
                <a:avLst/>
                <a:gdLst/>
                <a:ahLst/>
                <a:cxnLst>
                  <a:cxn ang="0">
                    <a:pos x="26" y="35"/>
                  </a:cxn>
                  <a:cxn ang="0">
                    <a:pos x="18" y="29"/>
                  </a:cxn>
                  <a:cxn ang="0">
                    <a:pos x="24" y="21"/>
                  </a:cxn>
                  <a:cxn ang="0">
                    <a:pos x="14" y="18"/>
                  </a:cxn>
                  <a:cxn ang="0">
                    <a:pos x="16" y="8"/>
                  </a:cxn>
                  <a:cxn ang="0">
                    <a:pos x="6" y="10"/>
                  </a:cxn>
                  <a:cxn ang="0">
                    <a:pos x="4" y="0"/>
                  </a:cxn>
                  <a:cxn ang="0">
                    <a:pos x="0" y="3"/>
                  </a:cxn>
                  <a:cxn ang="0">
                    <a:pos x="17" y="40"/>
                  </a:cxn>
                  <a:cxn ang="0">
                    <a:pos x="26" y="35"/>
                  </a:cxn>
                </a:cxnLst>
                <a:rect l="0" t="0" r="r" b="b"/>
                <a:pathLst>
                  <a:path w="26" h="40">
                    <a:moveTo>
                      <a:pt x="26" y="35"/>
                    </a:moveTo>
                    <a:cubicBezTo>
                      <a:pt x="26" y="33"/>
                      <a:pt x="18" y="31"/>
                      <a:pt x="18" y="29"/>
                    </a:cubicBezTo>
                    <a:cubicBezTo>
                      <a:pt x="18" y="27"/>
                      <a:pt x="25" y="23"/>
                      <a:pt x="24" y="21"/>
                    </a:cubicBezTo>
                    <a:cubicBezTo>
                      <a:pt x="24" y="19"/>
                      <a:pt x="15" y="20"/>
                      <a:pt x="14" y="18"/>
                    </a:cubicBezTo>
                    <a:cubicBezTo>
                      <a:pt x="13" y="17"/>
                      <a:pt x="18" y="10"/>
                      <a:pt x="16" y="8"/>
                    </a:cubicBezTo>
                    <a:cubicBezTo>
                      <a:pt x="15" y="7"/>
                      <a:pt x="8" y="12"/>
                      <a:pt x="6" y="10"/>
                    </a:cubicBezTo>
                    <a:cubicBezTo>
                      <a:pt x="4" y="9"/>
                      <a:pt x="6" y="1"/>
                      <a:pt x="4" y="0"/>
                    </a:cubicBezTo>
                    <a:cubicBezTo>
                      <a:pt x="3" y="0"/>
                      <a:pt x="2" y="1"/>
                      <a:pt x="0" y="3"/>
                    </a:cubicBezTo>
                    <a:cubicBezTo>
                      <a:pt x="5" y="15"/>
                      <a:pt x="11" y="28"/>
                      <a:pt x="17" y="40"/>
                    </a:cubicBezTo>
                    <a:cubicBezTo>
                      <a:pt x="19" y="38"/>
                      <a:pt x="26" y="37"/>
                      <a:pt x="26" y="3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6" name="Freeform 405"/>
              <p:cNvSpPr>
                <a:spLocks/>
              </p:cNvSpPr>
              <p:nvPr/>
            </p:nvSpPr>
            <p:spPr bwMode="auto">
              <a:xfrm>
                <a:off x="4556125" y="3371850"/>
                <a:ext cx="76200" cy="112713"/>
              </a:xfrm>
              <a:custGeom>
                <a:avLst/>
                <a:gdLst/>
                <a:ahLst/>
                <a:cxnLst>
                  <a:cxn ang="0">
                    <a:pos x="14" y="1"/>
                  </a:cxn>
                  <a:cxn ang="0">
                    <a:pos x="15" y="11"/>
                  </a:cxn>
                  <a:cxn ang="0">
                    <a:pos x="5" y="12"/>
                  </a:cxn>
                  <a:cxn ang="0">
                    <a:pos x="10" y="21"/>
                  </a:cxn>
                  <a:cxn ang="0">
                    <a:pos x="0" y="26"/>
                  </a:cxn>
                  <a:cxn ang="0">
                    <a:pos x="6" y="30"/>
                  </a:cxn>
                  <a:cxn ang="0">
                    <a:pos x="20" y="3"/>
                  </a:cxn>
                  <a:cxn ang="0">
                    <a:pos x="14" y="1"/>
                  </a:cxn>
                </a:cxnLst>
                <a:rect l="0" t="0" r="r" b="b"/>
                <a:pathLst>
                  <a:path w="20" h="30">
                    <a:moveTo>
                      <a:pt x="14" y="1"/>
                    </a:moveTo>
                    <a:cubicBezTo>
                      <a:pt x="12" y="2"/>
                      <a:pt x="16" y="10"/>
                      <a:pt x="15" y="11"/>
                    </a:cubicBezTo>
                    <a:cubicBezTo>
                      <a:pt x="14" y="13"/>
                      <a:pt x="6" y="10"/>
                      <a:pt x="5" y="12"/>
                    </a:cubicBezTo>
                    <a:cubicBezTo>
                      <a:pt x="3" y="14"/>
                      <a:pt x="10" y="19"/>
                      <a:pt x="10" y="21"/>
                    </a:cubicBezTo>
                    <a:cubicBezTo>
                      <a:pt x="9" y="24"/>
                      <a:pt x="0" y="24"/>
                      <a:pt x="0" y="26"/>
                    </a:cubicBezTo>
                    <a:cubicBezTo>
                      <a:pt x="0" y="28"/>
                      <a:pt x="3" y="29"/>
                      <a:pt x="6" y="30"/>
                    </a:cubicBezTo>
                    <a:cubicBezTo>
                      <a:pt x="11" y="22"/>
                      <a:pt x="16" y="12"/>
                      <a:pt x="20" y="3"/>
                    </a:cubicBezTo>
                    <a:cubicBezTo>
                      <a:pt x="18" y="2"/>
                      <a:pt x="15" y="0"/>
                      <a:pt x="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19" name="Group 290"/>
            <p:cNvGrpSpPr/>
            <p:nvPr/>
          </p:nvGrpSpPr>
          <p:grpSpPr>
            <a:xfrm rot="1639090">
              <a:off x="6570562" y="1812529"/>
              <a:ext cx="343123" cy="265608"/>
              <a:chOff x="3871913" y="3657600"/>
              <a:chExt cx="477837" cy="369888"/>
            </a:xfrm>
          </p:grpSpPr>
          <p:sp>
            <p:nvSpPr>
              <p:cNvPr id="377" name="Freeform 376"/>
              <p:cNvSpPr>
                <a:spLocks/>
              </p:cNvSpPr>
              <p:nvPr/>
            </p:nvSpPr>
            <p:spPr bwMode="auto">
              <a:xfrm>
                <a:off x="3932238" y="3986213"/>
                <a:ext cx="112713" cy="41275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9" y="7"/>
                  </a:cxn>
                  <a:cxn ang="0">
                    <a:pos x="0" y="11"/>
                  </a:cxn>
                  <a:cxn ang="0">
                    <a:pos x="19" y="8"/>
                  </a:cxn>
                  <a:cxn ang="0">
                    <a:pos x="30" y="0"/>
                  </a:cxn>
                  <a:cxn ang="0">
                    <a:pos x="27" y="1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1" y="3"/>
                      <a:pt x="15" y="5"/>
                      <a:pt x="9" y="7"/>
                    </a:cubicBezTo>
                    <a:cubicBezTo>
                      <a:pt x="6" y="9"/>
                      <a:pt x="3" y="10"/>
                      <a:pt x="0" y="11"/>
                    </a:cubicBezTo>
                    <a:cubicBezTo>
                      <a:pt x="6" y="10"/>
                      <a:pt x="12" y="9"/>
                      <a:pt x="19" y="8"/>
                    </a:cubicBezTo>
                    <a:cubicBezTo>
                      <a:pt x="23" y="5"/>
                      <a:pt x="27" y="2"/>
                      <a:pt x="30" y="0"/>
                    </a:cubicBezTo>
                    <a:cubicBezTo>
                      <a:pt x="29" y="0"/>
                      <a:pt x="28" y="0"/>
                      <a:pt x="2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8" name="Freeform 19"/>
              <p:cNvSpPr>
                <a:spLocks/>
              </p:cNvSpPr>
              <p:nvPr/>
            </p:nvSpPr>
            <p:spPr bwMode="auto">
              <a:xfrm>
                <a:off x="4243388" y="3876675"/>
                <a:ext cx="15875" cy="6350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1"/>
                      <a:pt x="3" y="0"/>
                      <a:pt x="4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9" name="Freeform 378"/>
              <p:cNvSpPr>
                <a:spLocks/>
              </p:cNvSpPr>
              <p:nvPr/>
            </p:nvSpPr>
            <p:spPr bwMode="auto">
              <a:xfrm>
                <a:off x="3871913" y="3868738"/>
                <a:ext cx="206375" cy="60325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1" y="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</a:cxnLst>
                <a:rect l="0" t="0" r="r" b="b"/>
                <a:pathLst>
                  <a:path w="55" h="16">
                    <a:moveTo>
                      <a:pt x="44" y="8"/>
                    </a:moveTo>
                    <a:cubicBezTo>
                      <a:pt x="26" y="5"/>
                      <a:pt x="2" y="0"/>
                      <a:pt x="1" y="5"/>
                    </a:cubicBezTo>
                    <a:cubicBezTo>
                      <a:pt x="0" y="10"/>
                      <a:pt x="25" y="12"/>
                      <a:pt x="43" y="16"/>
                    </a:cubicBezTo>
                    <a:cubicBezTo>
                      <a:pt x="48" y="15"/>
                      <a:pt x="52" y="15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0" name="Freeform 379"/>
              <p:cNvSpPr>
                <a:spLocks/>
              </p:cNvSpPr>
              <p:nvPr/>
            </p:nvSpPr>
            <p:spPr bwMode="auto">
              <a:xfrm>
                <a:off x="4187825" y="3714750"/>
                <a:ext cx="150813" cy="173038"/>
              </a:xfrm>
              <a:custGeom>
                <a:avLst/>
                <a:gdLst/>
                <a:ahLst/>
                <a:cxnLst>
                  <a:cxn ang="0">
                    <a:pos x="9" y="40"/>
                  </a:cxn>
                  <a:cxn ang="0">
                    <a:pos x="36" y="3"/>
                  </a:cxn>
                  <a:cxn ang="0">
                    <a:pos x="4" y="33"/>
                  </a:cxn>
                  <a:cxn ang="0">
                    <a:pos x="0" y="46"/>
                  </a:cxn>
                  <a:cxn ang="0">
                    <a:pos x="9" y="40"/>
                  </a:cxn>
                </a:cxnLst>
                <a:rect l="0" t="0" r="r" b="b"/>
                <a:pathLst>
                  <a:path w="40" h="46">
                    <a:moveTo>
                      <a:pt x="9" y="40"/>
                    </a:moveTo>
                    <a:cubicBezTo>
                      <a:pt x="20" y="26"/>
                      <a:pt x="40" y="6"/>
                      <a:pt x="36" y="3"/>
                    </a:cubicBezTo>
                    <a:cubicBezTo>
                      <a:pt x="32" y="0"/>
                      <a:pt x="17" y="20"/>
                      <a:pt x="4" y="33"/>
                    </a:cubicBezTo>
                    <a:cubicBezTo>
                      <a:pt x="2" y="38"/>
                      <a:pt x="0" y="42"/>
                      <a:pt x="0" y="46"/>
                    </a:cubicBezTo>
                    <a:cubicBezTo>
                      <a:pt x="2" y="44"/>
                      <a:pt x="5" y="43"/>
                      <a:pt x="9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1" name="Freeform 380"/>
              <p:cNvSpPr>
                <a:spLocks/>
              </p:cNvSpPr>
              <p:nvPr/>
            </p:nvSpPr>
            <p:spPr bwMode="auto">
              <a:xfrm>
                <a:off x="4033838" y="3665538"/>
                <a:ext cx="85725" cy="206375"/>
              </a:xfrm>
              <a:custGeom>
                <a:avLst/>
                <a:gdLst/>
                <a:ahLst/>
                <a:cxnLst>
                  <a:cxn ang="0">
                    <a:pos x="19" y="50"/>
                  </a:cxn>
                  <a:cxn ang="0">
                    <a:pos x="22" y="53"/>
                  </a:cxn>
                  <a:cxn ang="0">
                    <a:pos x="23" y="55"/>
                  </a:cxn>
                  <a:cxn ang="0">
                    <a:pos x="23" y="42"/>
                  </a:cxn>
                  <a:cxn ang="0">
                    <a:pos x="5" y="2"/>
                  </a:cxn>
                  <a:cxn ang="0">
                    <a:pos x="17" y="47"/>
                  </a:cxn>
                  <a:cxn ang="0">
                    <a:pos x="18" y="48"/>
                  </a:cxn>
                  <a:cxn ang="0">
                    <a:pos x="19" y="50"/>
                  </a:cxn>
                </a:cxnLst>
                <a:rect l="0" t="0" r="r" b="b"/>
                <a:pathLst>
                  <a:path w="23" h="55">
                    <a:moveTo>
                      <a:pt x="19" y="50"/>
                    </a:moveTo>
                    <a:cubicBezTo>
                      <a:pt x="20" y="51"/>
                      <a:pt x="21" y="52"/>
                      <a:pt x="22" y="53"/>
                    </a:cubicBezTo>
                    <a:cubicBezTo>
                      <a:pt x="22" y="54"/>
                      <a:pt x="23" y="54"/>
                      <a:pt x="23" y="55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11" y="29"/>
                      <a:pt x="17" y="47"/>
                    </a:cubicBezTo>
                    <a:cubicBezTo>
                      <a:pt x="17" y="47"/>
                      <a:pt x="18" y="48"/>
                      <a:pt x="18" y="48"/>
                    </a:cubicBezTo>
                    <a:cubicBezTo>
                      <a:pt x="18" y="49"/>
                      <a:pt x="19" y="49"/>
                      <a:pt x="19" y="5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2" name="Freeform 381"/>
              <p:cNvSpPr>
                <a:spLocks/>
              </p:cNvSpPr>
              <p:nvPr/>
            </p:nvSpPr>
            <p:spPr bwMode="auto">
              <a:xfrm>
                <a:off x="4078288" y="3981450"/>
                <a:ext cx="26988" cy="1587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2"/>
                  </a:cxn>
                  <a:cxn ang="0">
                    <a:pos x="7" y="0"/>
                  </a:cxn>
                  <a:cxn ang="0">
                    <a:pos x="0" y="4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2" y="3"/>
                      <a:pt x="4" y="3"/>
                      <a:pt x="6" y="2"/>
                    </a:cubicBezTo>
                    <a:cubicBezTo>
                      <a:pt x="6" y="1"/>
                      <a:pt x="7" y="1"/>
                      <a:pt x="7" y="0"/>
                    </a:cubicBezTo>
                    <a:cubicBezTo>
                      <a:pt x="5" y="1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3" name="Freeform 382"/>
              <p:cNvSpPr>
                <a:spLocks/>
              </p:cNvSpPr>
              <p:nvPr/>
            </p:nvSpPr>
            <p:spPr bwMode="auto">
              <a:xfrm>
                <a:off x="4183063" y="3687763"/>
                <a:ext cx="76200" cy="128588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0" y="0"/>
                  </a:cxn>
                  <a:cxn ang="0">
                    <a:pos x="0" y="34"/>
                  </a:cxn>
                </a:cxnLst>
                <a:rect l="0" t="0" r="r" b="b"/>
                <a:pathLst>
                  <a:path w="20" h="34">
                    <a:moveTo>
                      <a:pt x="0" y="34"/>
                    </a:moveTo>
                    <a:cubicBezTo>
                      <a:pt x="7" y="20"/>
                      <a:pt x="15" y="2"/>
                      <a:pt x="20" y="0"/>
                    </a:cubicBezTo>
                    <a:cubicBezTo>
                      <a:pt x="15" y="2"/>
                      <a:pt x="7" y="20"/>
                      <a:pt x="0" y="3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4" name="Freeform 383"/>
              <p:cNvSpPr>
                <a:spLocks/>
              </p:cNvSpPr>
              <p:nvPr/>
            </p:nvSpPr>
            <p:spPr bwMode="auto">
              <a:xfrm>
                <a:off x="3987800" y="3725863"/>
                <a:ext cx="87313" cy="131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35"/>
                  </a:cxn>
                  <a:cxn ang="0">
                    <a:pos x="23" y="35"/>
                  </a:cxn>
                  <a:cxn ang="0">
                    <a:pos x="0" y="0"/>
                  </a:cxn>
                </a:cxnLst>
                <a:rect l="0" t="0" r="r" b="b"/>
                <a:pathLst>
                  <a:path w="23" h="35">
                    <a:moveTo>
                      <a:pt x="0" y="0"/>
                    </a:moveTo>
                    <a:cubicBezTo>
                      <a:pt x="3" y="7"/>
                      <a:pt x="15" y="23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5" y="23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5" name="Freeform 384"/>
              <p:cNvSpPr>
                <a:spLocks/>
              </p:cNvSpPr>
              <p:nvPr/>
            </p:nvSpPr>
            <p:spPr bwMode="auto">
              <a:xfrm>
                <a:off x="4176713" y="3816350"/>
                <a:ext cx="6350" cy="111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6" name="Freeform 385"/>
              <p:cNvSpPr>
                <a:spLocks/>
              </p:cNvSpPr>
              <p:nvPr/>
            </p:nvSpPr>
            <p:spPr bwMode="auto">
              <a:xfrm>
                <a:off x="3984625" y="3695700"/>
                <a:ext cx="134938" cy="192088"/>
              </a:xfrm>
              <a:custGeom>
                <a:avLst/>
                <a:gdLst/>
                <a:ahLst/>
                <a:cxnLst>
                  <a:cxn ang="0">
                    <a:pos x="35" y="51"/>
                  </a:cxn>
                  <a:cxn ang="0">
                    <a:pos x="36" y="47"/>
                  </a:cxn>
                  <a:cxn ang="0">
                    <a:pos x="35" y="45"/>
                  </a:cxn>
                  <a:cxn ang="0">
                    <a:pos x="32" y="42"/>
                  </a:cxn>
                  <a:cxn ang="0">
                    <a:pos x="31" y="40"/>
                  </a:cxn>
                  <a:cxn ang="0">
                    <a:pos x="30" y="39"/>
                  </a:cxn>
                  <a:cxn ang="0">
                    <a:pos x="1" y="3"/>
                  </a:cxn>
                  <a:cxn ang="0">
                    <a:pos x="1" y="8"/>
                  </a:cxn>
                  <a:cxn ang="0">
                    <a:pos x="24" y="43"/>
                  </a:cxn>
                  <a:cxn ang="0">
                    <a:pos x="35" y="51"/>
                  </a:cxn>
                </a:cxnLst>
                <a:rect l="0" t="0" r="r" b="b"/>
                <a:pathLst>
                  <a:path w="36" h="51">
                    <a:moveTo>
                      <a:pt x="35" y="51"/>
                    </a:moveTo>
                    <a:cubicBezTo>
                      <a:pt x="36" y="50"/>
                      <a:pt x="36" y="48"/>
                      <a:pt x="36" y="47"/>
                    </a:cubicBezTo>
                    <a:cubicBezTo>
                      <a:pt x="36" y="46"/>
                      <a:pt x="35" y="46"/>
                      <a:pt x="35" y="45"/>
                    </a:cubicBezTo>
                    <a:cubicBezTo>
                      <a:pt x="34" y="44"/>
                      <a:pt x="33" y="43"/>
                      <a:pt x="32" y="42"/>
                    </a:cubicBezTo>
                    <a:cubicBezTo>
                      <a:pt x="32" y="41"/>
                      <a:pt x="31" y="41"/>
                      <a:pt x="31" y="40"/>
                    </a:cubicBezTo>
                    <a:cubicBezTo>
                      <a:pt x="31" y="40"/>
                      <a:pt x="30" y="39"/>
                      <a:pt x="30" y="39"/>
                    </a:cubicBezTo>
                    <a:cubicBezTo>
                      <a:pt x="19" y="24"/>
                      <a:pt x="5" y="0"/>
                      <a:pt x="1" y="3"/>
                    </a:cubicBezTo>
                    <a:cubicBezTo>
                      <a:pt x="0" y="4"/>
                      <a:pt x="0" y="5"/>
                      <a:pt x="1" y="8"/>
                    </a:cubicBezTo>
                    <a:cubicBezTo>
                      <a:pt x="4" y="15"/>
                      <a:pt x="16" y="31"/>
                      <a:pt x="24" y="43"/>
                    </a:cubicBezTo>
                    <a:cubicBezTo>
                      <a:pt x="29" y="47"/>
                      <a:pt x="33" y="50"/>
                      <a:pt x="35" y="5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7" name="Freeform 386"/>
              <p:cNvSpPr>
                <a:spLocks/>
              </p:cNvSpPr>
              <p:nvPr/>
            </p:nvSpPr>
            <p:spPr bwMode="auto">
              <a:xfrm>
                <a:off x="3871913" y="3921125"/>
                <a:ext cx="217488" cy="49213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5" y="0"/>
                  </a:cxn>
                  <a:cxn ang="0">
                    <a:pos x="43" y="2"/>
                  </a:cxn>
                  <a:cxn ang="0">
                    <a:pos x="18" y="4"/>
                  </a:cxn>
                  <a:cxn ang="0">
                    <a:pos x="15" y="4"/>
                  </a:cxn>
                  <a:cxn ang="0">
                    <a:pos x="11" y="5"/>
                  </a:cxn>
                  <a:cxn ang="0">
                    <a:pos x="0" y="10"/>
                  </a:cxn>
                  <a:cxn ang="0">
                    <a:pos x="3" y="12"/>
                  </a:cxn>
                  <a:cxn ang="0">
                    <a:pos x="44" y="9"/>
                  </a:cxn>
                  <a:cxn ang="0">
                    <a:pos x="58" y="2"/>
                  </a:cxn>
                </a:cxnLst>
                <a:rect l="0" t="0" r="r" b="b"/>
                <a:pathLst>
                  <a:path w="58" h="13">
                    <a:moveTo>
                      <a:pt x="58" y="2"/>
                    </a:moveTo>
                    <a:cubicBezTo>
                      <a:pt x="57" y="2"/>
                      <a:pt x="56" y="1"/>
                      <a:pt x="55" y="0"/>
                    </a:cubicBezTo>
                    <a:cubicBezTo>
                      <a:pt x="52" y="1"/>
                      <a:pt x="48" y="1"/>
                      <a:pt x="43" y="2"/>
                    </a:cubicBezTo>
                    <a:cubicBezTo>
                      <a:pt x="35" y="3"/>
                      <a:pt x="26" y="3"/>
                      <a:pt x="18" y="4"/>
                    </a:cubicBezTo>
                    <a:cubicBezTo>
                      <a:pt x="17" y="4"/>
                      <a:pt x="16" y="4"/>
                      <a:pt x="15" y="4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4" y="6"/>
                      <a:pt x="0" y="8"/>
                      <a:pt x="0" y="10"/>
                    </a:cubicBezTo>
                    <a:cubicBezTo>
                      <a:pt x="0" y="11"/>
                      <a:pt x="1" y="11"/>
                      <a:pt x="3" y="12"/>
                    </a:cubicBezTo>
                    <a:cubicBezTo>
                      <a:pt x="10" y="13"/>
                      <a:pt x="29" y="10"/>
                      <a:pt x="44" y="9"/>
                    </a:cubicBezTo>
                    <a:cubicBezTo>
                      <a:pt x="50" y="7"/>
                      <a:pt x="55" y="4"/>
                      <a:pt x="58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8" name="Freeform 387"/>
              <p:cNvSpPr>
                <a:spLocks/>
              </p:cNvSpPr>
              <p:nvPr/>
            </p:nvSpPr>
            <p:spPr bwMode="auto">
              <a:xfrm>
                <a:off x="4171950" y="3684588"/>
                <a:ext cx="106363" cy="206375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55"/>
                  </a:cxn>
                  <a:cxn ang="0">
                    <a:pos x="4" y="54"/>
                  </a:cxn>
                  <a:cxn ang="0">
                    <a:pos x="8" y="41"/>
                  </a:cxn>
                  <a:cxn ang="0">
                    <a:pos x="24" y="1"/>
                  </a:cxn>
                  <a:cxn ang="0">
                    <a:pos x="23" y="1"/>
                  </a:cxn>
                  <a:cxn ang="0">
                    <a:pos x="3" y="35"/>
                  </a:cxn>
                  <a:cxn ang="0">
                    <a:pos x="1" y="38"/>
                  </a:cxn>
                  <a:cxn ang="0">
                    <a:pos x="0" y="45"/>
                  </a:cxn>
                </a:cxnLst>
                <a:rect l="0" t="0" r="r" b="b"/>
                <a:pathLst>
                  <a:path w="28" h="55">
                    <a:moveTo>
                      <a:pt x="0" y="45"/>
                    </a:moveTo>
                    <a:cubicBezTo>
                      <a:pt x="0" y="49"/>
                      <a:pt x="0" y="53"/>
                      <a:pt x="0" y="55"/>
                    </a:cubicBezTo>
                    <a:cubicBezTo>
                      <a:pt x="1" y="55"/>
                      <a:pt x="2" y="54"/>
                      <a:pt x="4" y="54"/>
                    </a:cubicBezTo>
                    <a:cubicBezTo>
                      <a:pt x="4" y="50"/>
                      <a:pt x="6" y="46"/>
                      <a:pt x="8" y="41"/>
                    </a:cubicBezTo>
                    <a:cubicBezTo>
                      <a:pt x="16" y="25"/>
                      <a:pt x="28" y="3"/>
                      <a:pt x="24" y="1"/>
                    </a:cubicBezTo>
                    <a:cubicBezTo>
                      <a:pt x="24" y="0"/>
                      <a:pt x="23" y="0"/>
                      <a:pt x="23" y="1"/>
                    </a:cubicBezTo>
                    <a:cubicBezTo>
                      <a:pt x="18" y="3"/>
                      <a:pt x="10" y="21"/>
                      <a:pt x="3" y="35"/>
                    </a:cubicBezTo>
                    <a:cubicBezTo>
                      <a:pt x="2" y="36"/>
                      <a:pt x="2" y="37"/>
                      <a:pt x="1" y="38"/>
                    </a:cubicBezTo>
                    <a:cubicBezTo>
                      <a:pt x="1" y="41"/>
                      <a:pt x="1" y="43"/>
                      <a:pt x="0" y="4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9" name="Freeform 388"/>
              <p:cNvSpPr>
                <a:spLocks/>
              </p:cNvSpPr>
              <p:nvPr/>
            </p:nvSpPr>
            <p:spPr bwMode="auto">
              <a:xfrm>
                <a:off x="4100513" y="3978275"/>
                <a:ext cx="15875" cy="1111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1" y="1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2"/>
                      <a:pt x="0" y="2"/>
                      <a:pt x="0" y="3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0" name="Freeform 389"/>
              <p:cNvSpPr>
                <a:spLocks/>
              </p:cNvSpPr>
              <p:nvPr/>
            </p:nvSpPr>
            <p:spPr bwMode="auto">
              <a:xfrm>
                <a:off x="3932238" y="3762375"/>
                <a:ext cx="123825" cy="1143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30"/>
                  </a:cxn>
                  <a:cxn ang="0">
                    <a:pos x="33" y="30"/>
                  </a:cxn>
                  <a:cxn ang="0">
                    <a:pos x="0" y="0"/>
                  </a:cxn>
                </a:cxnLst>
                <a:rect l="0" t="0" r="r" b="b"/>
                <a:pathLst>
                  <a:path w="33" h="30">
                    <a:moveTo>
                      <a:pt x="0" y="0"/>
                    </a:moveTo>
                    <a:cubicBezTo>
                      <a:pt x="3" y="6"/>
                      <a:pt x="21" y="2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21" y="20"/>
                      <a:pt x="3" y="6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1" name="Freeform 390"/>
              <p:cNvSpPr>
                <a:spLocks/>
              </p:cNvSpPr>
              <p:nvPr/>
            </p:nvSpPr>
            <p:spPr bwMode="auto">
              <a:xfrm>
                <a:off x="4243388" y="3883025"/>
                <a:ext cx="793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2" name="Freeform 391"/>
              <p:cNvSpPr>
                <a:spLocks/>
              </p:cNvSpPr>
              <p:nvPr/>
            </p:nvSpPr>
            <p:spPr bwMode="auto">
              <a:xfrm>
                <a:off x="3878263" y="3929063"/>
                <a:ext cx="211138" cy="984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2" y="7"/>
                  </a:cxn>
                  <a:cxn ang="0">
                    <a:pos x="2" y="26"/>
                  </a:cxn>
                  <a:cxn ang="0">
                    <a:pos x="2" y="26"/>
                  </a:cxn>
                  <a:cxn ang="0">
                    <a:pos x="56" y="0"/>
                  </a:cxn>
                </a:cxnLst>
                <a:rect l="0" t="0" r="r" b="b"/>
                <a:pathLst>
                  <a:path w="56" h="26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3" y="2"/>
                      <a:pt x="48" y="5"/>
                      <a:pt x="42" y="7"/>
                    </a:cubicBezTo>
                    <a:cubicBezTo>
                      <a:pt x="25" y="14"/>
                      <a:pt x="0" y="22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0"/>
                      <a:pt x="47" y="8"/>
                      <a:pt x="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3" name="Freeform 392"/>
              <p:cNvSpPr>
                <a:spLocks/>
              </p:cNvSpPr>
              <p:nvPr/>
            </p:nvSpPr>
            <p:spPr bwMode="auto">
              <a:xfrm>
                <a:off x="4149725" y="3819525"/>
                <a:ext cx="1588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4" name="Freeform 393"/>
              <p:cNvSpPr>
                <a:spLocks/>
              </p:cNvSpPr>
              <p:nvPr/>
            </p:nvSpPr>
            <p:spPr bwMode="auto">
              <a:xfrm>
                <a:off x="4033838" y="3986213"/>
                <a:ext cx="11113" cy="317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5" name="Freeform 394"/>
              <p:cNvSpPr>
                <a:spLocks/>
              </p:cNvSpPr>
              <p:nvPr/>
            </p:nvSpPr>
            <p:spPr bwMode="auto">
              <a:xfrm>
                <a:off x="3932238" y="4011613"/>
                <a:ext cx="33338" cy="15875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9" y="0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6" y="2"/>
                      <a:pt x="3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3"/>
                      <a:pt x="6" y="2"/>
                      <a:pt x="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6" name="Freeform 395"/>
              <p:cNvSpPr>
                <a:spLocks/>
              </p:cNvSpPr>
              <p:nvPr/>
            </p:nvSpPr>
            <p:spPr bwMode="auto">
              <a:xfrm>
                <a:off x="3932238" y="3751263"/>
                <a:ext cx="3175" cy="476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0" y="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7" name="Freeform 396"/>
              <p:cNvSpPr>
                <a:spLocks/>
              </p:cNvSpPr>
              <p:nvPr/>
            </p:nvSpPr>
            <p:spPr bwMode="auto">
              <a:xfrm>
                <a:off x="4149725" y="3660775"/>
                <a:ext cx="49213" cy="158750"/>
              </a:xfrm>
              <a:custGeom>
                <a:avLst/>
                <a:gdLst/>
                <a:ahLst/>
                <a:cxnLst>
                  <a:cxn ang="0">
                    <a:pos x="12" y="1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0" y="42"/>
                  </a:cxn>
                  <a:cxn ang="0">
                    <a:pos x="12" y="1"/>
                  </a:cxn>
                </a:cxnLst>
                <a:rect l="0" t="0" r="r" b="b"/>
                <a:pathLst>
                  <a:path w="13" h="42">
                    <a:moveTo>
                      <a:pt x="12" y="1"/>
                    </a:moveTo>
                    <a:cubicBezTo>
                      <a:pt x="12" y="1"/>
                      <a:pt x="13" y="1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7" y="0"/>
                      <a:pt x="4" y="24"/>
                      <a:pt x="0" y="42"/>
                    </a:cubicBezTo>
                    <a:cubicBezTo>
                      <a:pt x="4" y="24"/>
                      <a:pt x="7" y="0"/>
                      <a:pt x="1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8" name="Freeform 397"/>
              <p:cNvSpPr>
                <a:spLocks/>
              </p:cNvSpPr>
              <p:nvPr/>
            </p:nvSpPr>
            <p:spPr bwMode="auto">
              <a:xfrm>
                <a:off x="4116388" y="3978275"/>
                <a:ext cx="1588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9" name="Freeform 398"/>
              <p:cNvSpPr>
                <a:spLocks/>
              </p:cNvSpPr>
              <p:nvPr/>
            </p:nvSpPr>
            <p:spPr bwMode="auto">
              <a:xfrm>
                <a:off x="3878263" y="3929063"/>
                <a:ext cx="215900" cy="98425"/>
              </a:xfrm>
              <a:custGeom>
                <a:avLst/>
                <a:gdLst/>
                <a:ahLst/>
                <a:cxnLst>
                  <a:cxn ang="0">
                    <a:pos x="41" y="16"/>
                  </a:cxn>
                  <a:cxn ang="0">
                    <a:pos x="44" y="15"/>
                  </a:cxn>
                  <a:cxn ang="0">
                    <a:pos x="57" y="2"/>
                  </a:cxn>
                  <a:cxn ang="0">
                    <a:pos x="56" y="0"/>
                  </a:cxn>
                  <a:cxn ang="0">
                    <a:pos x="2" y="26"/>
                  </a:cxn>
                  <a:cxn ang="0">
                    <a:pos x="14" y="26"/>
                  </a:cxn>
                  <a:cxn ang="0">
                    <a:pos x="23" y="22"/>
                  </a:cxn>
                  <a:cxn ang="0">
                    <a:pos x="41" y="16"/>
                  </a:cxn>
                </a:cxnLst>
                <a:rect l="0" t="0" r="r" b="b"/>
                <a:pathLst>
                  <a:path w="57" h="26">
                    <a:moveTo>
                      <a:pt x="41" y="16"/>
                    </a:moveTo>
                    <a:cubicBezTo>
                      <a:pt x="42" y="15"/>
                      <a:pt x="43" y="15"/>
                      <a:pt x="44" y="15"/>
                    </a:cubicBezTo>
                    <a:cubicBezTo>
                      <a:pt x="51" y="9"/>
                      <a:pt x="57" y="5"/>
                      <a:pt x="57" y="2"/>
                    </a:cubicBezTo>
                    <a:cubicBezTo>
                      <a:pt x="57" y="1"/>
                      <a:pt x="56" y="1"/>
                      <a:pt x="56" y="0"/>
                    </a:cubicBezTo>
                    <a:cubicBezTo>
                      <a:pt x="47" y="8"/>
                      <a:pt x="0" y="20"/>
                      <a:pt x="2" y="26"/>
                    </a:cubicBezTo>
                    <a:cubicBezTo>
                      <a:pt x="6" y="26"/>
                      <a:pt x="10" y="26"/>
                      <a:pt x="14" y="26"/>
                    </a:cubicBezTo>
                    <a:cubicBezTo>
                      <a:pt x="17" y="25"/>
                      <a:pt x="20" y="24"/>
                      <a:pt x="23" y="22"/>
                    </a:cubicBezTo>
                    <a:cubicBezTo>
                      <a:pt x="29" y="20"/>
                      <a:pt x="35" y="18"/>
                      <a:pt x="41" y="1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0" name="Freeform 399"/>
              <p:cNvSpPr>
                <a:spLocks/>
              </p:cNvSpPr>
              <p:nvPr/>
            </p:nvSpPr>
            <p:spPr bwMode="auto">
              <a:xfrm>
                <a:off x="3932238" y="3744913"/>
                <a:ext cx="184150" cy="153988"/>
              </a:xfrm>
              <a:custGeom>
                <a:avLst/>
                <a:gdLst/>
                <a:ahLst/>
                <a:cxnLst>
                  <a:cxn ang="0">
                    <a:pos x="48" y="40"/>
                  </a:cxn>
                  <a:cxn ang="0">
                    <a:pos x="49" y="38"/>
                  </a:cxn>
                  <a:cxn ang="0">
                    <a:pos x="38" y="30"/>
                  </a:cxn>
                  <a:cxn ang="0">
                    <a:pos x="38" y="3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33" y="35"/>
                  </a:cxn>
                  <a:cxn ang="0">
                    <a:pos x="48" y="40"/>
                  </a:cxn>
                </a:cxnLst>
                <a:rect l="0" t="0" r="r" b="b"/>
                <a:pathLst>
                  <a:path w="49" h="41">
                    <a:moveTo>
                      <a:pt x="48" y="40"/>
                    </a:moveTo>
                    <a:cubicBezTo>
                      <a:pt x="49" y="39"/>
                      <a:pt x="49" y="39"/>
                      <a:pt x="49" y="38"/>
                    </a:cubicBezTo>
                    <a:cubicBezTo>
                      <a:pt x="47" y="37"/>
                      <a:pt x="43" y="34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4" y="19"/>
                      <a:pt x="6" y="0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11"/>
                      <a:pt x="21" y="25"/>
                      <a:pt x="33" y="35"/>
                    </a:cubicBezTo>
                    <a:cubicBezTo>
                      <a:pt x="40" y="39"/>
                      <a:pt x="46" y="41"/>
                      <a:pt x="48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1" name="Freeform 400"/>
              <p:cNvSpPr>
                <a:spLocks/>
              </p:cNvSpPr>
              <p:nvPr/>
            </p:nvSpPr>
            <p:spPr bwMode="auto">
              <a:xfrm>
                <a:off x="4149725" y="3660775"/>
                <a:ext cx="57150" cy="230188"/>
              </a:xfrm>
              <a:custGeom>
                <a:avLst/>
                <a:gdLst/>
                <a:ahLst/>
                <a:cxnLst>
                  <a:cxn ang="0">
                    <a:pos x="4" y="61"/>
                  </a:cxn>
                  <a:cxn ang="0">
                    <a:pos x="6" y="61"/>
                  </a:cxn>
                  <a:cxn ang="0">
                    <a:pos x="6" y="51"/>
                  </a:cxn>
                  <a:cxn ang="0">
                    <a:pos x="7" y="44"/>
                  </a:cxn>
                  <a:cxn ang="0">
                    <a:pos x="7" y="44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0" y="42"/>
                  </a:cxn>
                  <a:cxn ang="0">
                    <a:pos x="0" y="43"/>
                  </a:cxn>
                  <a:cxn ang="0">
                    <a:pos x="4" y="61"/>
                  </a:cxn>
                </a:cxnLst>
                <a:rect l="0" t="0" r="r" b="b"/>
                <a:pathLst>
                  <a:path w="15" h="61">
                    <a:moveTo>
                      <a:pt x="4" y="61"/>
                    </a:moveTo>
                    <a:cubicBezTo>
                      <a:pt x="5" y="61"/>
                      <a:pt x="5" y="61"/>
                      <a:pt x="6" y="61"/>
                    </a:cubicBezTo>
                    <a:cubicBezTo>
                      <a:pt x="6" y="59"/>
                      <a:pt x="6" y="55"/>
                      <a:pt x="6" y="51"/>
                    </a:cubicBezTo>
                    <a:cubicBezTo>
                      <a:pt x="7" y="49"/>
                      <a:pt x="7" y="47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0" y="29"/>
                      <a:pt x="15" y="8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7" y="0"/>
                      <a:pt x="4" y="24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1" y="52"/>
                      <a:pt x="2" y="60"/>
                      <a:pt x="4" y="6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2" name="Freeform 401"/>
              <p:cNvSpPr>
                <a:spLocks/>
              </p:cNvSpPr>
              <p:nvPr/>
            </p:nvSpPr>
            <p:spPr bwMode="auto">
              <a:xfrm>
                <a:off x="4195763" y="3883025"/>
                <a:ext cx="55563" cy="5397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" y="14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0" y="13"/>
                  </a:cxn>
                </a:cxnLst>
                <a:rect l="0" t="0" r="r" b="b"/>
                <a:pathLst>
                  <a:path w="15" h="14">
                    <a:moveTo>
                      <a:pt x="0" y="13"/>
                    </a:moveTo>
                    <a:cubicBezTo>
                      <a:pt x="0" y="13"/>
                      <a:pt x="1" y="14"/>
                      <a:pt x="1" y="14"/>
                    </a:cubicBezTo>
                    <a:cubicBezTo>
                      <a:pt x="7" y="9"/>
                      <a:pt x="11" y="4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6" y="6"/>
                      <a:pt x="0" y="11"/>
                      <a:pt x="0" y="1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3" name="Freeform 402"/>
              <p:cNvSpPr>
                <a:spLocks/>
              </p:cNvSpPr>
              <p:nvPr/>
            </p:nvSpPr>
            <p:spPr bwMode="auto">
              <a:xfrm>
                <a:off x="4116388" y="3978275"/>
                <a:ext cx="7938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4" name="Freeform 403"/>
              <p:cNvSpPr>
                <a:spLocks/>
              </p:cNvSpPr>
              <p:nvPr/>
            </p:nvSpPr>
            <p:spPr bwMode="auto">
              <a:xfrm>
                <a:off x="3886200" y="3657600"/>
                <a:ext cx="463550" cy="358775"/>
              </a:xfrm>
              <a:custGeom>
                <a:avLst/>
                <a:gdLst/>
                <a:ahLst/>
                <a:cxnLst>
                  <a:cxn ang="0">
                    <a:pos x="80" y="61"/>
                  </a:cxn>
                  <a:cxn ang="0">
                    <a:pos x="76" y="62"/>
                  </a:cxn>
                  <a:cxn ang="0">
                    <a:pos x="74" y="62"/>
                  </a:cxn>
                  <a:cxn ang="0">
                    <a:pos x="70" y="44"/>
                  </a:cxn>
                  <a:cxn ang="0">
                    <a:pos x="70" y="44"/>
                  </a:cxn>
                  <a:cxn ang="0">
                    <a:pos x="63" y="1"/>
                  </a:cxn>
                  <a:cxn ang="0">
                    <a:pos x="62" y="44"/>
                  </a:cxn>
                  <a:cxn ang="0">
                    <a:pos x="62" y="57"/>
                  </a:cxn>
                  <a:cxn ang="0">
                    <a:pos x="61" y="61"/>
                  </a:cxn>
                  <a:cxn ang="0">
                    <a:pos x="60" y="63"/>
                  </a:cxn>
                  <a:cxn ang="0">
                    <a:pos x="45" y="58"/>
                  </a:cxn>
                  <a:cxn ang="0">
                    <a:pos x="45" y="58"/>
                  </a:cxn>
                  <a:cxn ang="0">
                    <a:pos x="2" y="42"/>
                  </a:cxn>
                  <a:cxn ang="0">
                    <a:pos x="40" y="64"/>
                  </a:cxn>
                  <a:cxn ang="0">
                    <a:pos x="51" y="70"/>
                  </a:cxn>
                  <a:cxn ang="0">
                    <a:pos x="54" y="72"/>
                  </a:cxn>
                  <a:cxn ang="0">
                    <a:pos x="54" y="72"/>
                  </a:cxn>
                  <a:cxn ang="0">
                    <a:pos x="55" y="74"/>
                  </a:cxn>
                  <a:cxn ang="0">
                    <a:pos x="42" y="87"/>
                  </a:cxn>
                  <a:cxn ang="0">
                    <a:pos x="42" y="87"/>
                  </a:cxn>
                  <a:cxn ang="0">
                    <a:pos x="31" y="95"/>
                  </a:cxn>
                  <a:cxn ang="0">
                    <a:pos x="33" y="95"/>
                  </a:cxn>
                  <a:cxn ang="0">
                    <a:pos x="51" y="90"/>
                  </a:cxn>
                  <a:cxn ang="0">
                    <a:pos x="58" y="86"/>
                  </a:cxn>
                  <a:cxn ang="0">
                    <a:pos x="61" y="85"/>
                  </a:cxn>
                  <a:cxn ang="0">
                    <a:pos x="61" y="85"/>
                  </a:cxn>
                  <a:cxn ang="0">
                    <a:pos x="63" y="85"/>
                  </a:cxn>
                  <a:cxn ang="0">
                    <a:pos x="63" y="86"/>
                  </a:cxn>
                  <a:cxn ang="0">
                    <a:pos x="83" y="74"/>
                  </a:cxn>
                  <a:cxn ang="0">
                    <a:pos x="82" y="73"/>
                  </a:cxn>
                  <a:cxn ang="0">
                    <a:pos x="95" y="60"/>
                  </a:cxn>
                  <a:cxn ang="0">
                    <a:pos x="95" y="60"/>
                  </a:cxn>
                  <a:cxn ang="0">
                    <a:pos x="99" y="58"/>
                  </a:cxn>
                  <a:cxn ang="0">
                    <a:pos x="110" y="45"/>
                  </a:cxn>
                  <a:cxn ang="0">
                    <a:pos x="123" y="33"/>
                  </a:cxn>
                  <a:cxn ang="0">
                    <a:pos x="89" y="55"/>
                  </a:cxn>
                  <a:cxn ang="0">
                    <a:pos x="80" y="61"/>
                  </a:cxn>
                </a:cxnLst>
                <a:rect l="0" t="0" r="r" b="b"/>
                <a:pathLst>
                  <a:path w="123" h="95">
                    <a:moveTo>
                      <a:pt x="80" y="61"/>
                    </a:moveTo>
                    <a:cubicBezTo>
                      <a:pt x="78" y="61"/>
                      <a:pt x="77" y="62"/>
                      <a:pt x="76" y="62"/>
                    </a:cubicBezTo>
                    <a:cubicBezTo>
                      <a:pt x="75" y="62"/>
                      <a:pt x="75" y="62"/>
                      <a:pt x="74" y="62"/>
                    </a:cubicBezTo>
                    <a:cubicBezTo>
                      <a:pt x="72" y="61"/>
                      <a:pt x="71" y="53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8" y="26"/>
                      <a:pt x="68" y="0"/>
                      <a:pt x="63" y="1"/>
                    </a:cubicBezTo>
                    <a:cubicBezTo>
                      <a:pt x="58" y="1"/>
                      <a:pt x="61" y="26"/>
                      <a:pt x="62" y="44"/>
                    </a:cubicBezTo>
                    <a:cubicBezTo>
                      <a:pt x="62" y="49"/>
                      <a:pt x="62" y="53"/>
                      <a:pt x="62" y="57"/>
                    </a:cubicBezTo>
                    <a:cubicBezTo>
                      <a:pt x="62" y="58"/>
                      <a:pt x="62" y="60"/>
                      <a:pt x="61" y="61"/>
                    </a:cubicBezTo>
                    <a:cubicBezTo>
                      <a:pt x="61" y="62"/>
                      <a:pt x="61" y="62"/>
                      <a:pt x="60" y="63"/>
                    </a:cubicBezTo>
                    <a:cubicBezTo>
                      <a:pt x="58" y="64"/>
                      <a:pt x="52" y="62"/>
                      <a:pt x="4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29" y="51"/>
                      <a:pt x="4" y="37"/>
                      <a:pt x="2" y="42"/>
                    </a:cubicBezTo>
                    <a:cubicBezTo>
                      <a:pt x="0" y="47"/>
                      <a:pt x="24" y="56"/>
                      <a:pt x="40" y="64"/>
                    </a:cubicBezTo>
                    <a:cubicBezTo>
                      <a:pt x="44" y="66"/>
                      <a:pt x="48" y="68"/>
                      <a:pt x="51" y="70"/>
                    </a:cubicBezTo>
                    <a:cubicBezTo>
                      <a:pt x="52" y="71"/>
                      <a:pt x="53" y="72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3"/>
                      <a:pt x="55" y="73"/>
                      <a:pt x="55" y="74"/>
                    </a:cubicBezTo>
                    <a:cubicBezTo>
                      <a:pt x="55" y="77"/>
                      <a:pt x="49" y="81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39" y="89"/>
                      <a:pt x="35" y="92"/>
                      <a:pt x="31" y="95"/>
                    </a:cubicBezTo>
                    <a:cubicBezTo>
                      <a:pt x="31" y="95"/>
                      <a:pt x="32" y="95"/>
                      <a:pt x="33" y="95"/>
                    </a:cubicBezTo>
                    <a:cubicBezTo>
                      <a:pt x="40" y="93"/>
                      <a:pt x="46" y="92"/>
                      <a:pt x="51" y="90"/>
                    </a:cubicBezTo>
                    <a:cubicBezTo>
                      <a:pt x="54" y="89"/>
                      <a:pt x="56" y="87"/>
                      <a:pt x="58" y="86"/>
                    </a:cubicBezTo>
                    <a:cubicBezTo>
                      <a:pt x="59" y="86"/>
                      <a:pt x="60" y="85"/>
                      <a:pt x="61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2" y="85"/>
                      <a:pt x="63" y="85"/>
                      <a:pt x="63" y="85"/>
                    </a:cubicBezTo>
                    <a:cubicBezTo>
                      <a:pt x="63" y="85"/>
                      <a:pt x="63" y="86"/>
                      <a:pt x="63" y="86"/>
                    </a:cubicBezTo>
                    <a:cubicBezTo>
                      <a:pt x="72" y="82"/>
                      <a:pt x="78" y="78"/>
                      <a:pt x="83" y="74"/>
                    </a:cubicBezTo>
                    <a:cubicBezTo>
                      <a:pt x="83" y="74"/>
                      <a:pt x="82" y="73"/>
                      <a:pt x="82" y="73"/>
                    </a:cubicBezTo>
                    <a:cubicBezTo>
                      <a:pt x="82" y="71"/>
                      <a:pt x="88" y="66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6" y="59"/>
                      <a:pt x="97" y="59"/>
                      <a:pt x="99" y="58"/>
                    </a:cubicBezTo>
                    <a:cubicBezTo>
                      <a:pt x="102" y="53"/>
                      <a:pt x="106" y="49"/>
                      <a:pt x="110" y="45"/>
                    </a:cubicBezTo>
                    <a:cubicBezTo>
                      <a:pt x="113" y="42"/>
                      <a:pt x="118" y="38"/>
                      <a:pt x="123" y="33"/>
                    </a:cubicBezTo>
                    <a:cubicBezTo>
                      <a:pt x="114" y="37"/>
                      <a:pt x="100" y="48"/>
                      <a:pt x="89" y="55"/>
                    </a:cubicBezTo>
                    <a:cubicBezTo>
                      <a:pt x="85" y="58"/>
                      <a:pt x="82" y="59"/>
                      <a:pt x="80" y="6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20" name="Group 289"/>
            <p:cNvGrpSpPr/>
            <p:nvPr/>
          </p:nvGrpSpPr>
          <p:grpSpPr>
            <a:xfrm rot="1639090">
              <a:off x="7207991" y="711628"/>
              <a:ext cx="129953" cy="86636"/>
              <a:chOff x="3916363" y="1970088"/>
              <a:chExt cx="180975" cy="120650"/>
            </a:xfrm>
          </p:grpSpPr>
          <p:sp>
            <p:nvSpPr>
              <p:cNvPr id="373" name="Freeform 372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4" name="Freeform 373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5" name="Freeform 374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6" name="Freeform 375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21" name="Group 288"/>
            <p:cNvGrpSpPr/>
            <p:nvPr/>
          </p:nvGrpSpPr>
          <p:grpSpPr>
            <a:xfrm rot="1639090">
              <a:off x="6580582" y="684579"/>
              <a:ext cx="524374" cy="395561"/>
              <a:chOff x="3190875" y="2187575"/>
              <a:chExt cx="730250" cy="550863"/>
            </a:xfrm>
            <a:solidFill>
              <a:schemeClr val="accent1">
                <a:alpha val="20000"/>
              </a:schemeClr>
            </a:solidFill>
          </p:grpSpPr>
          <p:sp>
            <p:nvSpPr>
              <p:cNvPr id="329" name="Freeform 134"/>
              <p:cNvSpPr>
                <a:spLocks/>
              </p:cNvSpPr>
              <p:nvPr/>
            </p:nvSpPr>
            <p:spPr bwMode="auto">
              <a:xfrm>
                <a:off x="3521075" y="2343150"/>
                <a:ext cx="52388" cy="44450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0" y="0"/>
                  </a:cxn>
                  <a:cxn ang="0">
                    <a:pos x="14" y="12"/>
                  </a:cxn>
                  <a:cxn ang="0">
                    <a:pos x="7" y="2"/>
                  </a:cxn>
                </a:cxnLst>
                <a:rect l="0" t="0" r="r" b="b"/>
                <a:pathLst>
                  <a:path w="14" h="12">
                    <a:moveTo>
                      <a:pt x="7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4" y="4"/>
                      <a:pt x="9" y="8"/>
                      <a:pt x="14" y="12"/>
                    </a:cubicBezTo>
                    <a:cubicBezTo>
                      <a:pt x="12" y="9"/>
                      <a:pt x="9" y="5"/>
                      <a:pt x="7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30" name="Freeform 135"/>
              <p:cNvSpPr>
                <a:spLocks/>
              </p:cNvSpPr>
              <p:nvPr/>
            </p:nvSpPr>
            <p:spPr bwMode="auto">
              <a:xfrm>
                <a:off x="3413125" y="2327275"/>
                <a:ext cx="142875" cy="79375"/>
              </a:xfrm>
              <a:custGeom>
                <a:avLst/>
                <a:gdLst/>
                <a:ahLst/>
                <a:cxnLst>
                  <a:cxn ang="0">
                    <a:pos x="38" y="21"/>
                  </a:cxn>
                  <a:cxn ang="0">
                    <a:pos x="34" y="18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0" y="4"/>
                  </a:cxn>
                  <a:cxn ang="0">
                    <a:pos x="38" y="21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36" y="20"/>
                      <a:pt x="35" y="19"/>
                      <a:pt x="34" y="18"/>
                    </a:cubicBezTo>
                    <a:cubicBezTo>
                      <a:pt x="27" y="12"/>
                      <a:pt x="19" y="6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5" y="0"/>
                      <a:pt x="2" y="2"/>
                      <a:pt x="0" y="4"/>
                    </a:cubicBezTo>
                    <a:cubicBezTo>
                      <a:pt x="9" y="6"/>
                      <a:pt x="25" y="16"/>
                      <a:pt x="38" y="2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31" name="Freeform 136"/>
              <p:cNvSpPr>
                <a:spLocks/>
              </p:cNvSpPr>
              <p:nvPr/>
            </p:nvSpPr>
            <p:spPr bwMode="auto">
              <a:xfrm>
                <a:off x="3556000" y="2535238"/>
                <a:ext cx="11113" cy="635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32" name="Freeform 137"/>
              <p:cNvSpPr>
                <a:spLocks/>
              </p:cNvSpPr>
              <p:nvPr/>
            </p:nvSpPr>
            <p:spPr bwMode="auto">
              <a:xfrm>
                <a:off x="3416300" y="2516188"/>
                <a:ext cx="128588" cy="492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" y="12"/>
                  </a:cxn>
                  <a:cxn ang="0">
                    <a:pos x="18" y="11"/>
                  </a:cxn>
                  <a:cxn ang="0">
                    <a:pos x="34" y="0"/>
                  </a:cxn>
                  <a:cxn ang="0">
                    <a:pos x="0" y="12"/>
                  </a:cxn>
                </a:cxnLst>
                <a:rect l="0" t="0" r="r" b="b"/>
                <a:pathLst>
                  <a:path w="34" h="13">
                    <a:moveTo>
                      <a:pt x="0" y="12"/>
                    </a:moveTo>
                    <a:cubicBezTo>
                      <a:pt x="1" y="12"/>
                      <a:pt x="2" y="12"/>
                      <a:pt x="3" y="12"/>
                    </a:cubicBezTo>
                    <a:cubicBezTo>
                      <a:pt x="9" y="13"/>
                      <a:pt x="16" y="11"/>
                      <a:pt x="18" y="11"/>
                    </a:cubicBezTo>
                    <a:cubicBezTo>
                      <a:pt x="23" y="7"/>
                      <a:pt x="29" y="3"/>
                      <a:pt x="34" y="0"/>
                    </a:cubicBezTo>
                    <a:cubicBezTo>
                      <a:pt x="22" y="4"/>
                      <a:pt x="8" y="9"/>
                      <a:pt x="0" y="1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33" name="Freeform 138"/>
              <p:cNvSpPr>
                <a:spLocks/>
              </p:cNvSpPr>
              <p:nvPr/>
            </p:nvSpPr>
            <p:spPr bwMode="auto">
              <a:xfrm>
                <a:off x="3578225" y="2338388"/>
                <a:ext cx="19050" cy="34925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2"/>
                  </a:cxn>
                  <a:cxn ang="0">
                    <a:pos x="5" y="9"/>
                  </a:cxn>
                  <a:cxn ang="0">
                    <a:pos x="2" y="1"/>
                  </a:cxn>
                </a:cxnLst>
                <a:rect l="0" t="0" r="r" b="b"/>
                <a:pathLst>
                  <a:path w="5" h="9">
                    <a:moveTo>
                      <a:pt x="2" y="1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2" y="4"/>
                      <a:pt x="3" y="7"/>
                      <a:pt x="5" y="9"/>
                    </a:cubicBezTo>
                    <a:cubicBezTo>
                      <a:pt x="4" y="6"/>
                      <a:pt x="3" y="4"/>
                      <a:pt x="2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34" name="Freeform 139"/>
              <p:cNvSpPr>
                <a:spLocks/>
              </p:cNvSpPr>
              <p:nvPr/>
            </p:nvSpPr>
            <p:spPr bwMode="auto">
              <a:xfrm>
                <a:off x="3190875" y="2365375"/>
                <a:ext cx="346075" cy="200025"/>
              </a:xfrm>
              <a:custGeom>
                <a:avLst/>
                <a:gdLst/>
                <a:ahLst/>
                <a:cxnLst>
                  <a:cxn ang="0">
                    <a:pos x="8" y="33"/>
                  </a:cxn>
                  <a:cxn ang="0">
                    <a:pos x="20" y="44"/>
                  </a:cxn>
                  <a:cxn ang="0">
                    <a:pos x="41" y="49"/>
                  </a:cxn>
                  <a:cxn ang="0">
                    <a:pos x="50" y="46"/>
                  </a:cxn>
                  <a:cxn ang="0">
                    <a:pos x="53" y="48"/>
                  </a:cxn>
                  <a:cxn ang="0">
                    <a:pos x="91" y="32"/>
                  </a:cxn>
                  <a:cxn ang="0">
                    <a:pos x="48" y="33"/>
                  </a:cxn>
                  <a:cxn ang="0">
                    <a:pos x="48" y="33"/>
                  </a:cxn>
                  <a:cxn ang="0">
                    <a:pos x="48" y="33"/>
                  </a:cxn>
                  <a:cxn ang="0">
                    <a:pos x="48" y="32"/>
                  </a:cxn>
                  <a:cxn ang="0">
                    <a:pos x="33" y="33"/>
                  </a:cxn>
                  <a:cxn ang="0">
                    <a:pos x="2" y="26"/>
                  </a:cxn>
                  <a:cxn ang="0">
                    <a:pos x="37" y="31"/>
                  </a:cxn>
                  <a:cxn ang="0">
                    <a:pos x="68" y="25"/>
                  </a:cxn>
                  <a:cxn ang="0">
                    <a:pos x="82" y="23"/>
                  </a:cxn>
                  <a:cxn ang="0">
                    <a:pos x="48" y="14"/>
                  </a:cxn>
                  <a:cxn ang="0">
                    <a:pos x="92" y="17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1" y="5"/>
                  </a:cxn>
                  <a:cxn ang="0">
                    <a:pos x="32" y="7"/>
                  </a:cxn>
                  <a:cxn ang="0">
                    <a:pos x="16" y="16"/>
                  </a:cxn>
                  <a:cxn ang="0">
                    <a:pos x="4" y="23"/>
                  </a:cxn>
                  <a:cxn ang="0">
                    <a:pos x="0" y="24"/>
                  </a:cxn>
                  <a:cxn ang="0">
                    <a:pos x="3" y="31"/>
                  </a:cxn>
                  <a:cxn ang="0">
                    <a:pos x="8" y="33"/>
                  </a:cxn>
                </a:cxnLst>
                <a:rect l="0" t="0" r="r" b="b"/>
                <a:pathLst>
                  <a:path w="92" h="53">
                    <a:moveTo>
                      <a:pt x="8" y="33"/>
                    </a:moveTo>
                    <a:cubicBezTo>
                      <a:pt x="14" y="34"/>
                      <a:pt x="18" y="42"/>
                      <a:pt x="20" y="44"/>
                    </a:cubicBezTo>
                    <a:cubicBezTo>
                      <a:pt x="27" y="53"/>
                      <a:pt x="41" y="49"/>
                      <a:pt x="41" y="49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1" y="47"/>
                      <a:pt x="53" y="48"/>
                    </a:cubicBezTo>
                    <a:cubicBezTo>
                      <a:pt x="58" y="44"/>
                      <a:pt x="77" y="38"/>
                      <a:pt x="91" y="32"/>
                    </a:cubicBezTo>
                    <a:cubicBezTo>
                      <a:pt x="73" y="34"/>
                      <a:pt x="48" y="37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2" y="33"/>
                      <a:pt x="36" y="34"/>
                      <a:pt x="33" y="33"/>
                    </a:cubicBezTo>
                    <a:cubicBezTo>
                      <a:pt x="25" y="31"/>
                      <a:pt x="2" y="26"/>
                      <a:pt x="2" y="26"/>
                    </a:cubicBezTo>
                    <a:cubicBezTo>
                      <a:pt x="2" y="26"/>
                      <a:pt x="34" y="32"/>
                      <a:pt x="37" y="31"/>
                    </a:cubicBezTo>
                    <a:cubicBezTo>
                      <a:pt x="41" y="31"/>
                      <a:pt x="65" y="25"/>
                      <a:pt x="68" y="25"/>
                    </a:cubicBezTo>
                    <a:cubicBezTo>
                      <a:pt x="70" y="25"/>
                      <a:pt x="76" y="24"/>
                      <a:pt x="82" y="23"/>
                    </a:cubicBezTo>
                    <a:cubicBezTo>
                      <a:pt x="66" y="20"/>
                      <a:pt x="48" y="18"/>
                      <a:pt x="48" y="14"/>
                    </a:cubicBezTo>
                    <a:cubicBezTo>
                      <a:pt x="49" y="9"/>
                      <a:pt x="74" y="14"/>
                      <a:pt x="92" y="17"/>
                    </a:cubicBezTo>
                    <a:cubicBezTo>
                      <a:pt x="80" y="11"/>
                      <a:pt x="64" y="5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4"/>
                      <a:pt x="57" y="4"/>
                      <a:pt x="51" y="5"/>
                    </a:cubicBezTo>
                    <a:cubicBezTo>
                      <a:pt x="44" y="6"/>
                      <a:pt x="38" y="5"/>
                      <a:pt x="32" y="7"/>
                    </a:cubicBezTo>
                    <a:cubicBezTo>
                      <a:pt x="26" y="8"/>
                      <a:pt x="21" y="15"/>
                      <a:pt x="16" y="16"/>
                    </a:cubicBezTo>
                    <a:cubicBezTo>
                      <a:pt x="11" y="17"/>
                      <a:pt x="10" y="22"/>
                      <a:pt x="4" y="23"/>
                    </a:cubicBezTo>
                    <a:cubicBezTo>
                      <a:pt x="3" y="24"/>
                      <a:pt x="2" y="24"/>
                      <a:pt x="0" y="24"/>
                    </a:cubicBezTo>
                    <a:cubicBezTo>
                      <a:pt x="1" y="26"/>
                      <a:pt x="2" y="29"/>
                      <a:pt x="3" y="31"/>
                    </a:cubicBezTo>
                    <a:cubicBezTo>
                      <a:pt x="5" y="32"/>
                      <a:pt x="6" y="32"/>
                      <a:pt x="8" y="3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35" name="Freeform 140"/>
              <p:cNvSpPr>
                <a:spLocks/>
              </p:cNvSpPr>
              <p:nvPr/>
            </p:nvSpPr>
            <p:spPr bwMode="auto">
              <a:xfrm>
                <a:off x="3435350" y="2466975"/>
                <a:ext cx="1428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36" name="Freeform 141"/>
              <p:cNvSpPr>
                <a:spLocks/>
              </p:cNvSpPr>
              <p:nvPr/>
            </p:nvSpPr>
            <p:spPr bwMode="auto">
              <a:xfrm>
                <a:off x="3460750" y="2455863"/>
                <a:ext cx="71438" cy="793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9" y="1"/>
                  </a:cxn>
                  <a:cxn ang="0">
                    <a:pos x="14" y="0"/>
                  </a:cxn>
                  <a:cxn ang="0">
                    <a:pos x="0" y="2"/>
                  </a:cxn>
                </a:cxnLst>
                <a:rect l="0" t="0" r="r" b="b"/>
                <a:pathLst>
                  <a:path w="19" h="2">
                    <a:moveTo>
                      <a:pt x="0" y="2"/>
                    </a:moveTo>
                    <a:cubicBezTo>
                      <a:pt x="6" y="2"/>
                      <a:pt x="13" y="1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9" y="1"/>
                      <a:pt x="4" y="2"/>
                      <a:pt x="0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37" name="Freeform 142"/>
              <p:cNvSpPr>
                <a:spLocks/>
              </p:cNvSpPr>
              <p:nvPr/>
            </p:nvSpPr>
            <p:spPr bwMode="auto">
              <a:xfrm>
                <a:off x="3197225" y="2451100"/>
                <a:ext cx="317500" cy="42863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64" y="4"/>
                  </a:cxn>
                  <a:cxn ang="0">
                    <a:pos x="67" y="4"/>
                  </a:cxn>
                  <a:cxn ang="0">
                    <a:pos x="70" y="3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66" y="2"/>
                  </a:cxn>
                  <a:cxn ang="0">
                    <a:pos x="35" y="8"/>
                  </a:cxn>
                  <a:cxn ang="0">
                    <a:pos x="0" y="3"/>
                  </a:cxn>
                  <a:cxn ang="0">
                    <a:pos x="31" y="10"/>
                  </a:cxn>
                  <a:cxn ang="0">
                    <a:pos x="46" y="9"/>
                  </a:cxn>
                  <a:cxn ang="0">
                    <a:pos x="63" y="4"/>
                  </a:cxn>
                </a:cxnLst>
                <a:rect l="0" t="0" r="r" b="b"/>
                <a:pathLst>
                  <a:path w="84" h="11">
                    <a:moveTo>
                      <a:pt x="63" y="4"/>
                    </a:moveTo>
                    <a:cubicBezTo>
                      <a:pt x="64" y="4"/>
                      <a:pt x="64" y="4"/>
                      <a:pt x="64" y="4"/>
                    </a:cubicBezTo>
                    <a:cubicBezTo>
                      <a:pt x="65" y="4"/>
                      <a:pt x="66" y="4"/>
                      <a:pt x="67" y="4"/>
                    </a:cubicBezTo>
                    <a:cubicBezTo>
                      <a:pt x="68" y="4"/>
                      <a:pt x="69" y="3"/>
                      <a:pt x="70" y="3"/>
                    </a:cubicBezTo>
                    <a:cubicBezTo>
                      <a:pt x="74" y="3"/>
                      <a:pt x="79" y="2"/>
                      <a:pt x="84" y="1"/>
                    </a:cubicBezTo>
                    <a:cubicBezTo>
                      <a:pt x="83" y="0"/>
                      <a:pt x="82" y="0"/>
                      <a:pt x="80" y="0"/>
                    </a:cubicBezTo>
                    <a:cubicBezTo>
                      <a:pt x="74" y="1"/>
                      <a:pt x="68" y="2"/>
                      <a:pt x="66" y="2"/>
                    </a:cubicBezTo>
                    <a:cubicBezTo>
                      <a:pt x="63" y="2"/>
                      <a:pt x="39" y="8"/>
                      <a:pt x="35" y="8"/>
                    </a:cubicBezTo>
                    <a:cubicBezTo>
                      <a:pt x="32" y="9"/>
                      <a:pt x="0" y="3"/>
                      <a:pt x="0" y="3"/>
                    </a:cubicBezTo>
                    <a:cubicBezTo>
                      <a:pt x="0" y="3"/>
                      <a:pt x="23" y="8"/>
                      <a:pt x="31" y="10"/>
                    </a:cubicBezTo>
                    <a:cubicBezTo>
                      <a:pt x="34" y="11"/>
                      <a:pt x="40" y="10"/>
                      <a:pt x="46" y="9"/>
                    </a:cubicBezTo>
                    <a:cubicBezTo>
                      <a:pt x="47" y="6"/>
                      <a:pt x="54" y="5"/>
                      <a:pt x="63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38" name="Freeform 337"/>
              <p:cNvSpPr>
                <a:spLocks/>
              </p:cNvSpPr>
              <p:nvPr/>
            </p:nvSpPr>
            <p:spPr bwMode="auto">
              <a:xfrm>
                <a:off x="3709988" y="2470150"/>
                <a:ext cx="206375" cy="60325"/>
              </a:xfrm>
              <a:custGeom>
                <a:avLst/>
                <a:gdLst/>
                <a:ahLst/>
                <a:cxnLst>
                  <a:cxn ang="0">
                    <a:pos x="11" y="8"/>
                  </a:cxn>
                  <a:cxn ang="0">
                    <a:pos x="54" y="11"/>
                  </a:cxn>
                  <a:cxn ang="0">
                    <a:pos x="12" y="0"/>
                  </a:cxn>
                  <a:cxn ang="0">
                    <a:pos x="0" y="2"/>
                  </a:cxn>
                  <a:cxn ang="0">
                    <a:pos x="11" y="8"/>
                  </a:cxn>
                </a:cxnLst>
                <a:rect l="0" t="0" r="r" b="b"/>
                <a:pathLst>
                  <a:path w="55" h="16">
                    <a:moveTo>
                      <a:pt x="11" y="8"/>
                    </a:moveTo>
                    <a:cubicBezTo>
                      <a:pt x="29" y="11"/>
                      <a:pt x="53" y="16"/>
                      <a:pt x="54" y="11"/>
                    </a:cubicBezTo>
                    <a:cubicBezTo>
                      <a:pt x="55" y="6"/>
                      <a:pt x="30" y="4"/>
                      <a:pt x="12" y="0"/>
                    </a:cubicBezTo>
                    <a:cubicBezTo>
                      <a:pt x="7" y="1"/>
                      <a:pt x="3" y="1"/>
                      <a:pt x="0" y="2"/>
                    </a:cubicBezTo>
                    <a:cubicBezTo>
                      <a:pt x="3" y="4"/>
                      <a:pt x="7" y="6"/>
                      <a:pt x="11" y="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39" name="Freeform 338"/>
              <p:cNvSpPr>
                <a:spLocks/>
              </p:cNvSpPr>
              <p:nvPr/>
            </p:nvSpPr>
            <p:spPr bwMode="auto">
              <a:xfrm>
                <a:off x="3449638" y="2511425"/>
                <a:ext cx="150813" cy="174625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4" y="43"/>
                  </a:cxn>
                  <a:cxn ang="0">
                    <a:pos x="36" y="12"/>
                  </a:cxn>
                  <a:cxn ang="0">
                    <a:pos x="40" y="0"/>
                  </a:cxn>
                  <a:cxn ang="0">
                    <a:pos x="31" y="6"/>
                  </a:cxn>
                </a:cxnLst>
                <a:rect l="0" t="0" r="r" b="b"/>
                <a:pathLst>
                  <a:path w="40" h="46">
                    <a:moveTo>
                      <a:pt x="31" y="6"/>
                    </a:moveTo>
                    <a:cubicBezTo>
                      <a:pt x="20" y="20"/>
                      <a:pt x="0" y="40"/>
                      <a:pt x="4" y="43"/>
                    </a:cubicBezTo>
                    <a:cubicBezTo>
                      <a:pt x="8" y="46"/>
                      <a:pt x="23" y="26"/>
                      <a:pt x="36" y="12"/>
                    </a:cubicBezTo>
                    <a:cubicBezTo>
                      <a:pt x="38" y="8"/>
                      <a:pt x="40" y="3"/>
                      <a:pt x="40" y="0"/>
                    </a:cubicBezTo>
                    <a:cubicBezTo>
                      <a:pt x="38" y="1"/>
                      <a:pt x="35" y="3"/>
                      <a:pt x="31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40" name="Freeform 339"/>
              <p:cNvSpPr>
                <a:spLocks/>
              </p:cNvSpPr>
              <p:nvPr/>
            </p:nvSpPr>
            <p:spPr bwMode="auto">
              <a:xfrm>
                <a:off x="3668713" y="2527300"/>
                <a:ext cx="85725" cy="20637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8" y="53"/>
                  </a:cxn>
                  <a:cxn ang="0">
                    <a:pos x="6" y="8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23" h="55">
                    <a:moveTo>
                      <a:pt x="0" y="13"/>
                    </a:moveTo>
                    <a:cubicBezTo>
                      <a:pt x="6" y="30"/>
                      <a:pt x="13" y="55"/>
                      <a:pt x="18" y="53"/>
                    </a:cubicBezTo>
                    <a:cubicBezTo>
                      <a:pt x="23" y="51"/>
                      <a:pt x="12" y="25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  <a:cubicBezTo>
                      <a:pt x="0" y="4"/>
                      <a:pt x="0" y="8"/>
                      <a:pt x="0" y="1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41" name="Freeform 340"/>
              <p:cNvSpPr>
                <a:spLocks/>
              </p:cNvSpPr>
              <p:nvPr/>
            </p:nvSpPr>
            <p:spPr bwMode="auto">
              <a:xfrm>
                <a:off x="3683000" y="2241550"/>
                <a:ext cx="153988" cy="173038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37" y="4"/>
                  </a:cxn>
                  <a:cxn ang="0">
                    <a:pos x="5" y="34"/>
                  </a:cxn>
                  <a:cxn ang="0">
                    <a:pos x="0" y="46"/>
                  </a:cxn>
                  <a:cxn ang="0">
                    <a:pos x="9" y="41"/>
                  </a:cxn>
                </a:cxnLst>
                <a:rect l="0" t="0" r="r" b="b"/>
                <a:pathLst>
                  <a:path w="41" h="46">
                    <a:moveTo>
                      <a:pt x="9" y="41"/>
                    </a:moveTo>
                    <a:cubicBezTo>
                      <a:pt x="21" y="27"/>
                      <a:pt x="41" y="7"/>
                      <a:pt x="37" y="4"/>
                    </a:cubicBezTo>
                    <a:cubicBezTo>
                      <a:pt x="33" y="0"/>
                      <a:pt x="17" y="21"/>
                      <a:pt x="5" y="34"/>
                    </a:cubicBezTo>
                    <a:cubicBezTo>
                      <a:pt x="3" y="39"/>
                      <a:pt x="1" y="43"/>
                      <a:pt x="0" y="46"/>
                    </a:cubicBezTo>
                    <a:cubicBezTo>
                      <a:pt x="3" y="45"/>
                      <a:pt x="6" y="43"/>
                      <a:pt x="9" y="4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42" name="Freeform 341"/>
              <p:cNvSpPr>
                <a:spLocks/>
              </p:cNvSpPr>
              <p:nvPr/>
            </p:nvSpPr>
            <p:spPr bwMode="auto">
              <a:xfrm>
                <a:off x="3370263" y="2398713"/>
                <a:ext cx="207963" cy="60325"/>
              </a:xfrm>
              <a:custGeom>
                <a:avLst/>
                <a:gdLst/>
                <a:ahLst/>
                <a:cxnLst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  <a:cxn ang="0">
                    <a:pos x="0" y="5"/>
                  </a:cxn>
                  <a:cxn ang="0">
                    <a:pos x="34" y="14"/>
                  </a:cxn>
                  <a:cxn ang="0">
                    <a:pos x="38" y="15"/>
                  </a:cxn>
                  <a:cxn ang="0">
                    <a:pos x="43" y="16"/>
                  </a:cxn>
                </a:cxnLst>
                <a:rect l="0" t="0" r="r" b="b"/>
                <a:pathLst>
                  <a:path w="55" h="16">
                    <a:moveTo>
                      <a:pt x="43" y="16"/>
                    </a:moveTo>
                    <a:cubicBezTo>
                      <a:pt x="47" y="15"/>
                      <a:pt x="51" y="14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ubicBezTo>
                      <a:pt x="26" y="5"/>
                      <a:pt x="1" y="0"/>
                      <a:pt x="0" y="5"/>
                    </a:cubicBezTo>
                    <a:cubicBezTo>
                      <a:pt x="0" y="9"/>
                      <a:pt x="18" y="11"/>
                      <a:pt x="34" y="14"/>
                    </a:cubicBezTo>
                    <a:cubicBezTo>
                      <a:pt x="36" y="14"/>
                      <a:pt x="37" y="14"/>
                      <a:pt x="38" y="15"/>
                    </a:cubicBezTo>
                    <a:cubicBezTo>
                      <a:pt x="40" y="15"/>
                      <a:pt x="41" y="15"/>
                      <a:pt x="43" y="1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43" name="Freeform 342"/>
              <p:cNvSpPr>
                <a:spLocks/>
              </p:cNvSpPr>
              <p:nvPr/>
            </p:nvSpPr>
            <p:spPr bwMode="auto">
              <a:xfrm>
                <a:off x="3532188" y="2195513"/>
                <a:ext cx="87313" cy="203200"/>
              </a:xfrm>
              <a:custGeom>
                <a:avLst/>
                <a:gdLst/>
                <a:ahLst/>
                <a:cxnLst>
                  <a:cxn ang="0">
                    <a:pos x="17" y="47"/>
                  </a:cxn>
                  <a:cxn ang="0">
                    <a:pos x="23" y="54"/>
                  </a:cxn>
                  <a:cxn ang="0">
                    <a:pos x="23" y="42"/>
                  </a:cxn>
                  <a:cxn ang="0">
                    <a:pos x="4" y="2"/>
                  </a:cxn>
                  <a:cxn ang="0">
                    <a:pos x="14" y="39"/>
                  </a:cxn>
                  <a:cxn ang="0">
                    <a:pos x="17" y="47"/>
                  </a:cxn>
                </a:cxnLst>
                <a:rect l="0" t="0" r="r" b="b"/>
                <a:pathLst>
                  <a:path w="23" h="54">
                    <a:moveTo>
                      <a:pt x="17" y="47"/>
                    </a:moveTo>
                    <a:cubicBezTo>
                      <a:pt x="19" y="50"/>
                      <a:pt x="21" y="52"/>
                      <a:pt x="23" y="54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6" y="25"/>
                      <a:pt x="9" y="0"/>
                      <a:pt x="4" y="2"/>
                    </a:cubicBezTo>
                    <a:cubicBezTo>
                      <a:pt x="0" y="4"/>
                      <a:pt x="8" y="23"/>
                      <a:pt x="14" y="39"/>
                    </a:cubicBezTo>
                    <a:cubicBezTo>
                      <a:pt x="15" y="42"/>
                      <a:pt x="16" y="44"/>
                      <a:pt x="17" y="4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44" name="Freeform 343"/>
              <p:cNvSpPr>
                <a:spLocks/>
              </p:cNvSpPr>
              <p:nvPr/>
            </p:nvSpPr>
            <p:spPr bwMode="auto">
              <a:xfrm>
                <a:off x="3525838" y="2689225"/>
                <a:ext cx="25400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7" y="0"/>
                  </a:cxn>
                  <a:cxn ang="0">
                    <a:pos x="0" y="6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4"/>
                      <a:pt x="7" y="0"/>
                    </a:cubicBezTo>
                    <a:cubicBezTo>
                      <a:pt x="4" y="4"/>
                      <a:pt x="2" y="7"/>
                      <a:pt x="0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45" name="Freeform 344"/>
              <p:cNvSpPr>
                <a:spLocks/>
              </p:cNvSpPr>
              <p:nvPr/>
            </p:nvSpPr>
            <p:spPr bwMode="auto">
              <a:xfrm>
                <a:off x="3487738" y="2259013"/>
                <a:ext cx="7938" cy="15875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46" name="Freeform 345"/>
              <p:cNvSpPr>
                <a:spLocks/>
              </p:cNvSpPr>
              <p:nvPr/>
            </p:nvSpPr>
            <p:spPr bwMode="auto">
              <a:xfrm>
                <a:off x="3735388" y="2228850"/>
                <a:ext cx="7938" cy="1270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47" name="Freeform 346"/>
              <p:cNvSpPr>
                <a:spLocks/>
              </p:cNvSpPr>
              <p:nvPr/>
            </p:nvSpPr>
            <p:spPr bwMode="auto">
              <a:xfrm>
                <a:off x="3484563" y="2247900"/>
                <a:ext cx="1588" cy="476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48" name="Freeform 347"/>
              <p:cNvSpPr>
                <a:spLocks/>
              </p:cNvSpPr>
              <p:nvPr/>
            </p:nvSpPr>
            <p:spPr bwMode="auto">
              <a:xfrm>
                <a:off x="3751263" y="2428875"/>
                <a:ext cx="153988" cy="11113"/>
              </a:xfrm>
              <a:custGeom>
                <a:avLst/>
                <a:gdLst/>
                <a:ahLst/>
                <a:cxnLst>
                  <a:cxn ang="0">
                    <a:pos x="41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1" y="1"/>
                  </a:cxn>
                </a:cxnLst>
                <a:rect l="0" t="0" r="r" b="b"/>
                <a:pathLst>
                  <a:path w="41" h="3">
                    <a:moveTo>
                      <a:pt x="41" y="1"/>
                    </a:moveTo>
                    <a:cubicBezTo>
                      <a:pt x="34" y="0"/>
                      <a:pt x="15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2"/>
                      <a:pt x="34" y="0"/>
                      <a:pt x="41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49" name="Freeform 348"/>
              <p:cNvSpPr>
                <a:spLocks/>
              </p:cNvSpPr>
              <p:nvPr/>
            </p:nvSpPr>
            <p:spPr bwMode="auto">
              <a:xfrm>
                <a:off x="3717925" y="2255838"/>
                <a:ext cx="6350" cy="1587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2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0" name="Freeform 349"/>
              <p:cNvSpPr>
                <a:spLocks/>
              </p:cNvSpPr>
              <p:nvPr/>
            </p:nvSpPr>
            <p:spPr bwMode="auto">
              <a:xfrm>
                <a:off x="3675063" y="2271713"/>
                <a:ext cx="42863" cy="8572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11" y="0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cubicBezTo>
                      <a:pt x="8" y="7"/>
                      <a:pt x="4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6"/>
                      <a:pt x="8" y="7"/>
                      <a:pt x="1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1" name="Freeform 350"/>
              <p:cNvSpPr>
                <a:spLocks/>
              </p:cNvSpPr>
              <p:nvPr/>
            </p:nvSpPr>
            <p:spPr bwMode="auto">
              <a:xfrm>
                <a:off x="3506788" y="2289175"/>
                <a:ext cx="7938" cy="1111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2" y="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2" name="Freeform 351"/>
              <p:cNvSpPr>
                <a:spLocks/>
              </p:cNvSpPr>
              <p:nvPr/>
            </p:nvSpPr>
            <p:spPr bwMode="auto">
              <a:xfrm>
                <a:off x="3367088" y="2451100"/>
                <a:ext cx="211138" cy="38100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4" y="2"/>
                  </a:cxn>
                  <a:cxn ang="0">
                    <a:pos x="25" y="3"/>
                  </a:cxn>
                  <a:cxn ang="0">
                    <a:pos x="22" y="4"/>
                  </a:cxn>
                  <a:cxn ang="0">
                    <a:pos x="18" y="4"/>
                  </a:cxn>
                  <a:cxn ang="0">
                    <a:pos x="1" y="9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56" y="0"/>
                  </a:cxn>
                </a:cxnLst>
                <a:rect l="0" t="0" r="r" b="b"/>
                <a:pathLst>
                  <a:path w="56" h="10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2" y="0"/>
                      <a:pt x="48" y="1"/>
                      <a:pt x="44" y="2"/>
                    </a:cubicBezTo>
                    <a:cubicBezTo>
                      <a:pt x="38" y="2"/>
                      <a:pt x="31" y="3"/>
                      <a:pt x="25" y="3"/>
                    </a:cubicBezTo>
                    <a:cubicBezTo>
                      <a:pt x="24" y="3"/>
                      <a:pt x="23" y="4"/>
                      <a:pt x="22" y="4"/>
                    </a:cubicBezTo>
                    <a:cubicBezTo>
                      <a:pt x="21" y="4"/>
                      <a:pt x="19" y="4"/>
                      <a:pt x="18" y="4"/>
                    </a:cubicBezTo>
                    <a:cubicBezTo>
                      <a:pt x="9" y="5"/>
                      <a:pt x="2" y="6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3"/>
                      <a:pt x="40" y="3"/>
                      <a:pt x="56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3" name="Freeform 352"/>
              <p:cNvSpPr>
                <a:spLocks/>
              </p:cNvSpPr>
              <p:nvPr/>
            </p:nvSpPr>
            <p:spPr bwMode="auto">
              <a:xfrm>
                <a:off x="3532188" y="2330450"/>
                <a:ext cx="41275" cy="57150"/>
              </a:xfrm>
              <a:custGeom>
                <a:avLst/>
                <a:gdLst/>
                <a:ahLst/>
                <a:cxnLst>
                  <a:cxn ang="0">
                    <a:pos x="11" y="15"/>
                  </a:cxn>
                  <a:cxn ang="0">
                    <a:pos x="0" y="0"/>
                  </a:cxn>
                  <a:cxn ang="0">
                    <a:pos x="4" y="5"/>
                  </a:cxn>
                  <a:cxn ang="0">
                    <a:pos x="11" y="15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cubicBezTo>
                      <a:pt x="8" y="10"/>
                      <a:pt x="4" y="5"/>
                      <a:pt x="0" y="0"/>
                    </a:cubicBezTo>
                    <a:cubicBezTo>
                      <a:pt x="2" y="2"/>
                      <a:pt x="3" y="3"/>
                      <a:pt x="4" y="5"/>
                    </a:cubicBezTo>
                    <a:cubicBezTo>
                      <a:pt x="6" y="8"/>
                      <a:pt x="9" y="12"/>
                      <a:pt x="11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4" name="Freeform 353"/>
              <p:cNvSpPr>
                <a:spLocks/>
              </p:cNvSpPr>
              <p:nvPr/>
            </p:nvSpPr>
            <p:spPr bwMode="auto">
              <a:xfrm>
                <a:off x="3586163" y="2511425"/>
                <a:ext cx="14288" cy="492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12"/>
                  </a:cxn>
                  <a:cxn ang="0">
                    <a:pos x="0" y="13"/>
                  </a:cxn>
                  <a:cxn ang="0">
                    <a:pos x="4" y="0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3"/>
                      <a:pt x="2" y="8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8"/>
                      <a:pt x="4" y="4"/>
                      <a:pt x="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5" name="Freeform 354"/>
              <p:cNvSpPr>
                <a:spLocks/>
              </p:cNvSpPr>
              <p:nvPr/>
            </p:nvSpPr>
            <p:spPr bwMode="auto">
              <a:xfrm>
                <a:off x="3668713" y="2214563"/>
                <a:ext cx="107950" cy="206375"/>
              </a:xfrm>
              <a:custGeom>
                <a:avLst/>
                <a:gdLst/>
                <a:ahLst/>
                <a:cxnLst>
                  <a:cxn ang="0">
                    <a:pos x="1" y="55"/>
                  </a:cxn>
                  <a:cxn ang="0">
                    <a:pos x="4" y="53"/>
                  </a:cxn>
                  <a:cxn ang="0">
                    <a:pos x="9" y="41"/>
                  </a:cxn>
                  <a:cxn ang="0">
                    <a:pos x="25" y="0"/>
                  </a:cxn>
                  <a:cxn ang="0">
                    <a:pos x="20" y="4"/>
                  </a:cxn>
                  <a:cxn ang="0">
                    <a:pos x="18" y="7"/>
                  </a:cxn>
                  <a:cxn ang="0">
                    <a:pos x="15" y="11"/>
                  </a:cxn>
                  <a:cxn ang="0">
                    <a:pos x="13" y="15"/>
                  </a:cxn>
                  <a:cxn ang="0">
                    <a:pos x="2" y="38"/>
                  </a:cxn>
                  <a:cxn ang="0">
                    <a:pos x="1" y="55"/>
                  </a:cxn>
                </a:cxnLst>
                <a:rect l="0" t="0" r="r" b="b"/>
                <a:pathLst>
                  <a:path w="29" h="55">
                    <a:moveTo>
                      <a:pt x="1" y="55"/>
                    </a:moveTo>
                    <a:cubicBezTo>
                      <a:pt x="2" y="54"/>
                      <a:pt x="3" y="54"/>
                      <a:pt x="4" y="53"/>
                    </a:cubicBezTo>
                    <a:cubicBezTo>
                      <a:pt x="5" y="50"/>
                      <a:pt x="7" y="46"/>
                      <a:pt x="9" y="41"/>
                    </a:cubicBezTo>
                    <a:cubicBezTo>
                      <a:pt x="17" y="25"/>
                      <a:pt x="29" y="3"/>
                      <a:pt x="25" y="0"/>
                    </a:cubicBezTo>
                    <a:cubicBezTo>
                      <a:pt x="23" y="0"/>
                      <a:pt x="22" y="1"/>
                      <a:pt x="20" y="4"/>
                    </a:cubicBezTo>
                    <a:cubicBezTo>
                      <a:pt x="19" y="5"/>
                      <a:pt x="18" y="6"/>
                      <a:pt x="18" y="7"/>
                    </a:cubicBezTo>
                    <a:cubicBezTo>
                      <a:pt x="17" y="8"/>
                      <a:pt x="16" y="10"/>
                      <a:pt x="15" y="11"/>
                    </a:cubicBezTo>
                    <a:cubicBezTo>
                      <a:pt x="15" y="12"/>
                      <a:pt x="14" y="14"/>
                      <a:pt x="13" y="15"/>
                    </a:cubicBezTo>
                    <a:cubicBezTo>
                      <a:pt x="10" y="22"/>
                      <a:pt x="6" y="31"/>
                      <a:pt x="2" y="38"/>
                    </a:cubicBezTo>
                    <a:cubicBezTo>
                      <a:pt x="1" y="45"/>
                      <a:pt x="0" y="52"/>
                      <a:pt x="1" y="5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6" name="Freeform 355"/>
              <p:cNvSpPr>
                <a:spLocks/>
              </p:cNvSpPr>
              <p:nvPr/>
            </p:nvSpPr>
            <p:spPr bwMode="auto">
              <a:xfrm>
                <a:off x="3514725" y="2508250"/>
                <a:ext cx="104775" cy="207963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3" y="1"/>
                  </a:cxn>
                  <a:cxn ang="0">
                    <a:pos x="19" y="14"/>
                  </a:cxn>
                  <a:cxn ang="0">
                    <a:pos x="3" y="54"/>
                  </a:cxn>
                  <a:cxn ang="0">
                    <a:pos x="3" y="54"/>
                  </a:cxn>
                  <a:cxn ang="0">
                    <a:pos x="10" y="48"/>
                  </a:cxn>
                  <a:cxn ang="0">
                    <a:pos x="26" y="17"/>
                  </a:cxn>
                  <a:cxn ang="0">
                    <a:pos x="27" y="0"/>
                  </a:cxn>
                </a:cxnLst>
                <a:rect l="0" t="0" r="r" b="b"/>
                <a:pathLst>
                  <a:path w="28" h="55">
                    <a:moveTo>
                      <a:pt x="27" y="0"/>
                    </a:moveTo>
                    <a:cubicBezTo>
                      <a:pt x="26" y="0"/>
                      <a:pt x="25" y="1"/>
                      <a:pt x="23" y="1"/>
                    </a:cubicBezTo>
                    <a:cubicBezTo>
                      <a:pt x="23" y="5"/>
                      <a:pt x="21" y="9"/>
                      <a:pt x="19" y="14"/>
                    </a:cubicBezTo>
                    <a:cubicBezTo>
                      <a:pt x="11" y="29"/>
                      <a:pt x="0" y="50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5" y="55"/>
                      <a:pt x="7" y="52"/>
                      <a:pt x="10" y="48"/>
                    </a:cubicBezTo>
                    <a:cubicBezTo>
                      <a:pt x="15" y="40"/>
                      <a:pt x="21" y="27"/>
                      <a:pt x="26" y="17"/>
                    </a:cubicBezTo>
                    <a:cubicBezTo>
                      <a:pt x="27" y="9"/>
                      <a:pt x="28" y="3"/>
                      <a:pt x="27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7" name="Freeform 356"/>
              <p:cNvSpPr>
                <a:spLocks/>
              </p:cNvSpPr>
              <p:nvPr/>
            </p:nvSpPr>
            <p:spPr bwMode="auto">
              <a:xfrm>
                <a:off x="3698875" y="2428875"/>
                <a:ext cx="222250" cy="49213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" y="13"/>
                  </a:cxn>
                  <a:cxn ang="0">
                    <a:pos x="15" y="11"/>
                  </a:cxn>
                  <a:cxn ang="0">
                    <a:pos x="58" y="3"/>
                  </a:cxn>
                  <a:cxn ang="0">
                    <a:pos x="55" y="1"/>
                  </a:cxn>
                  <a:cxn ang="0">
                    <a:pos x="14" y="3"/>
                  </a:cxn>
                  <a:cxn ang="0">
                    <a:pos x="0" y="11"/>
                  </a:cxn>
                </a:cxnLst>
                <a:rect l="0" t="0" r="r" b="b"/>
                <a:pathLst>
                  <a:path w="59" h="13">
                    <a:moveTo>
                      <a:pt x="0" y="11"/>
                    </a:moveTo>
                    <a:cubicBezTo>
                      <a:pt x="1" y="11"/>
                      <a:pt x="2" y="12"/>
                      <a:pt x="3" y="13"/>
                    </a:cubicBezTo>
                    <a:cubicBezTo>
                      <a:pt x="6" y="12"/>
                      <a:pt x="10" y="12"/>
                      <a:pt x="15" y="11"/>
                    </a:cubicBezTo>
                    <a:cubicBezTo>
                      <a:pt x="33" y="9"/>
                      <a:pt x="59" y="8"/>
                      <a:pt x="58" y="3"/>
                    </a:cubicBezTo>
                    <a:cubicBezTo>
                      <a:pt x="58" y="2"/>
                      <a:pt x="57" y="2"/>
                      <a:pt x="55" y="1"/>
                    </a:cubicBezTo>
                    <a:cubicBezTo>
                      <a:pt x="48" y="0"/>
                      <a:pt x="29" y="2"/>
                      <a:pt x="14" y="3"/>
                    </a:cubicBezTo>
                    <a:cubicBezTo>
                      <a:pt x="8" y="6"/>
                      <a:pt x="2" y="8"/>
                      <a:pt x="0" y="1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8" name="Freeform 357"/>
              <p:cNvSpPr>
                <a:spLocks/>
              </p:cNvSpPr>
              <p:nvPr/>
            </p:nvSpPr>
            <p:spPr bwMode="auto">
              <a:xfrm>
                <a:off x="3479800" y="2233613"/>
                <a:ext cx="139700" cy="180975"/>
              </a:xfrm>
              <a:custGeom>
                <a:avLst/>
                <a:gdLst/>
                <a:ahLst/>
                <a:cxnLst>
                  <a:cxn ang="0">
                    <a:pos x="25" y="41"/>
                  </a:cxn>
                  <a:cxn ang="0">
                    <a:pos x="36" y="48"/>
                  </a:cxn>
                  <a:cxn ang="0">
                    <a:pos x="37" y="44"/>
                  </a:cxn>
                  <a:cxn ang="0">
                    <a:pos x="31" y="37"/>
                  </a:cxn>
                  <a:cxn ang="0">
                    <a:pos x="26" y="30"/>
                  </a:cxn>
                  <a:cxn ang="0">
                    <a:pos x="5" y="1"/>
                  </a:cxn>
                  <a:cxn ang="0">
                    <a:pos x="1" y="1"/>
                  </a:cxn>
                  <a:cxn ang="0">
                    <a:pos x="1" y="4"/>
                  </a:cxn>
                  <a:cxn ang="0">
                    <a:pos x="1" y="5"/>
                  </a:cxn>
                  <a:cxn ang="0">
                    <a:pos x="2" y="7"/>
                  </a:cxn>
                  <a:cxn ang="0">
                    <a:pos x="4" y="11"/>
                  </a:cxn>
                  <a:cxn ang="0">
                    <a:pos x="7" y="15"/>
                  </a:cxn>
                  <a:cxn ang="0">
                    <a:pos x="9" y="18"/>
                  </a:cxn>
                  <a:cxn ang="0">
                    <a:pos x="14" y="26"/>
                  </a:cxn>
                  <a:cxn ang="0">
                    <a:pos x="25" y="41"/>
                  </a:cxn>
                </a:cxnLst>
                <a:rect l="0" t="0" r="r" b="b"/>
                <a:pathLst>
                  <a:path w="37" h="48">
                    <a:moveTo>
                      <a:pt x="25" y="41"/>
                    </a:moveTo>
                    <a:cubicBezTo>
                      <a:pt x="29" y="45"/>
                      <a:pt x="33" y="48"/>
                      <a:pt x="36" y="48"/>
                    </a:cubicBezTo>
                    <a:cubicBezTo>
                      <a:pt x="36" y="47"/>
                      <a:pt x="37" y="46"/>
                      <a:pt x="37" y="44"/>
                    </a:cubicBezTo>
                    <a:cubicBezTo>
                      <a:pt x="35" y="42"/>
                      <a:pt x="33" y="40"/>
                      <a:pt x="31" y="37"/>
                    </a:cubicBezTo>
                    <a:cubicBezTo>
                      <a:pt x="29" y="35"/>
                      <a:pt x="28" y="32"/>
                      <a:pt x="26" y="30"/>
                    </a:cubicBezTo>
                    <a:cubicBezTo>
                      <a:pt x="18" y="19"/>
                      <a:pt x="10" y="5"/>
                      <a:pt x="5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7"/>
                    </a:cubicBezTo>
                    <a:cubicBezTo>
                      <a:pt x="3" y="8"/>
                      <a:pt x="3" y="10"/>
                      <a:pt x="4" y="11"/>
                    </a:cubicBezTo>
                    <a:cubicBezTo>
                      <a:pt x="5" y="12"/>
                      <a:pt x="6" y="14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10" y="21"/>
                      <a:pt x="12" y="23"/>
                      <a:pt x="14" y="26"/>
                    </a:cubicBezTo>
                    <a:cubicBezTo>
                      <a:pt x="18" y="31"/>
                      <a:pt x="22" y="36"/>
                      <a:pt x="25" y="4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9" name="Freeform 358"/>
              <p:cNvSpPr>
                <a:spLocks/>
              </p:cNvSpPr>
              <p:nvPr/>
            </p:nvSpPr>
            <p:spPr bwMode="auto">
              <a:xfrm>
                <a:off x="3367088" y="2451100"/>
                <a:ext cx="222250" cy="53975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56" y="0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44" y="9"/>
                  </a:cxn>
                  <a:cxn ang="0">
                    <a:pos x="59" y="2"/>
                  </a:cxn>
                </a:cxnLst>
                <a:rect l="0" t="0" r="r" b="b"/>
                <a:pathLst>
                  <a:path w="59" h="14">
                    <a:moveTo>
                      <a:pt x="59" y="2"/>
                    </a:moveTo>
                    <a:cubicBezTo>
                      <a:pt x="58" y="1"/>
                      <a:pt x="57" y="1"/>
                      <a:pt x="56" y="0"/>
                    </a:cubicBezTo>
                    <a:cubicBezTo>
                      <a:pt x="40" y="3"/>
                      <a:pt x="0" y="3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26" y="11"/>
                      <a:pt x="44" y="9"/>
                    </a:cubicBezTo>
                    <a:cubicBezTo>
                      <a:pt x="51" y="7"/>
                      <a:pt x="56" y="4"/>
                      <a:pt x="59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0" name="Freeform 359"/>
              <p:cNvSpPr>
                <a:spLocks/>
              </p:cNvSpPr>
              <p:nvPr/>
            </p:nvSpPr>
            <p:spPr bwMode="auto">
              <a:xfrm>
                <a:off x="3668713" y="2511425"/>
                <a:ext cx="150813" cy="1857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6" y="12"/>
                  </a:cxn>
                  <a:cxn ang="0">
                    <a:pos x="32" y="47"/>
                  </a:cxn>
                  <a:cxn ang="0">
                    <a:pos x="35" y="48"/>
                  </a:cxn>
                  <a:cxn ang="0">
                    <a:pos x="12" y="8"/>
                  </a:cxn>
                  <a:cxn ang="0">
                    <a:pos x="1" y="0"/>
                  </a:cxn>
                </a:cxnLst>
                <a:rect l="0" t="0" r="r" b="b"/>
                <a:pathLst>
                  <a:path w="40" h="49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6"/>
                      <a:pt x="4" y="9"/>
                      <a:pt x="6" y="12"/>
                    </a:cubicBezTo>
                    <a:cubicBezTo>
                      <a:pt x="15" y="24"/>
                      <a:pt x="26" y="43"/>
                      <a:pt x="32" y="47"/>
                    </a:cubicBezTo>
                    <a:cubicBezTo>
                      <a:pt x="33" y="48"/>
                      <a:pt x="35" y="49"/>
                      <a:pt x="35" y="48"/>
                    </a:cubicBezTo>
                    <a:cubicBezTo>
                      <a:pt x="40" y="45"/>
                      <a:pt x="22" y="23"/>
                      <a:pt x="12" y="8"/>
                    </a:cubicBezTo>
                    <a:cubicBezTo>
                      <a:pt x="7" y="4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1" name="Freeform 360"/>
              <p:cNvSpPr>
                <a:spLocks/>
              </p:cNvSpPr>
              <p:nvPr/>
            </p:nvSpPr>
            <p:spPr bwMode="auto">
              <a:xfrm>
                <a:off x="3649663" y="2195513"/>
                <a:ext cx="41275" cy="14287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38"/>
                  </a:cxn>
                  <a:cxn ang="0">
                    <a:pos x="11" y="0"/>
                  </a:cxn>
                </a:cxnLst>
                <a:rect l="0" t="0" r="r" b="b"/>
                <a:pathLst>
                  <a:path w="11" h="38">
                    <a:moveTo>
                      <a:pt x="11" y="0"/>
                    </a:moveTo>
                    <a:cubicBezTo>
                      <a:pt x="7" y="1"/>
                      <a:pt x="3" y="22"/>
                      <a:pt x="0" y="38"/>
                    </a:cubicBezTo>
                    <a:cubicBezTo>
                      <a:pt x="3" y="22"/>
                      <a:pt x="7" y="1"/>
                      <a:pt x="1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2" name="Freeform 361"/>
              <p:cNvSpPr>
                <a:spLocks/>
              </p:cNvSpPr>
              <p:nvPr/>
            </p:nvSpPr>
            <p:spPr bwMode="auto">
              <a:xfrm>
                <a:off x="3646488" y="2338388"/>
                <a:ext cx="3175" cy="158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2"/>
                      <a:pt x="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3" name="Freeform 362"/>
              <p:cNvSpPr>
                <a:spLocks/>
              </p:cNvSpPr>
              <p:nvPr/>
            </p:nvSpPr>
            <p:spPr bwMode="auto">
              <a:xfrm>
                <a:off x="3540125" y="2395538"/>
                <a:ext cx="15875" cy="111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4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4" name="Freeform 363"/>
              <p:cNvSpPr>
                <a:spLocks/>
              </p:cNvSpPr>
              <p:nvPr/>
            </p:nvSpPr>
            <p:spPr bwMode="auto">
              <a:xfrm>
                <a:off x="3386138" y="2459038"/>
                <a:ext cx="203200" cy="90488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39" y="7"/>
                  </a:cxn>
                  <a:cxn ang="0">
                    <a:pos x="1" y="23"/>
                  </a:cxn>
                  <a:cxn ang="0">
                    <a:pos x="0" y="24"/>
                  </a:cxn>
                  <a:cxn ang="0">
                    <a:pos x="54" y="0"/>
                  </a:cxn>
                </a:cxnLst>
                <a:rect l="0" t="0" r="r" b="b"/>
                <a:pathLst>
                  <a:path w="54" h="24">
                    <a:moveTo>
                      <a:pt x="54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1" y="2"/>
                      <a:pt x="46" y="5"/>
                      <a:pt x="39" y="7"/>
                    </a:cubicBezTo>
                    <a:cubicBezTo>
                      <a:pt x="25" y="13"/>
                      <a:pt x="6" y="19"/>
                      <a:pt x="1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7" y="17"/>
                      <a:pt x="46" y="7"/>
                      <a:pt x="5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5" name="Freeform 364"/>
              <p:cNvSpPr>
                <a:spLocks/>
              </p:cNvSpPr>
              <p:nvPr/>
            </p:nvSpPr>
            <p:spPr bwMode="auto">
              <a:xfrm>
                <a:off x="3578225" y="2508250"/>
                <a:ext cx="44450" cy="219075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0"/>
                  </a:cxn>
                  <a:cxn ang="0">
                    <a:pos x="9" y="17"/>
                  </a:cxn>
                  <a:cxn ang="0">
                    <a:pos x="3" y="58"/>
                  </a:cxn>
                  <a:cxn ang="0">
                    <a:pos x="10" y="0"/>
                  </a:cxn>
                </a:cxnLst>
                <a:rect l="0" t="0" r="r" b="b"/>
                <a:pathLst>
                  <a:path w="12" h="5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0" y="9"/>
                      <a:pt x="9" y="17"/>
                    </a:cubicBezTo>
                    <a:cubicBezTo>
                      <a:pt x="6" y="32"/>
                      <a:pt x="1" y="52"/>
                      <a:pt x="3" y="58"/>
                    </a:cubicBezTo>
                    <a:cubicBezTo>
                      <a:pt x="0" y="50"/>
                      <a:pt x="12" y="10"/>
                      <a:pt x="1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6" name="Freeform 365"/>
              <p:cNvSpPr>
                <a:spLocks/>
              </p:cNvSpPr>
              <p:nvPr/>
            </p:nvSpPr>
            <p:spPr bwMode="auto">
              <a:xfrm>
                <a:off x="3646488" y="2192338"/>
                <a:ext cx="63500" cy="228600"/>
              </a:xfrm>
              <a:custGeom>
                <a:avLst/>
                <a:gdLst/>
                <a:ahLst/>
                <a:cxnLst>
                  <a:cxn ang="0">
                    <a:pos x="5" y="61"/>
                  </a:cxn>
                  <a:cxn ang="0">
                    <a:pos x="7" y="61"/>
                  </a:cxn>
                  <a:cxn ang="0">
                    <a:pos x="8" y="44"/>
                  </a:cxn>
                  <a:cxn ang="0">
                    <a:pos x="8" y="44"/>
                  </a:cxn>
                  <a:cxn ang="0">
                    <a:pos x="13" y="1"/>
                  </a:cxn>
                  <a:cxn ang="0">
                    <a:pos x="12" y="1"/>
                  </a:cxn>
                  <a:cxn ang="0">
                    <a:pos x="1" y="39"/>
                  </a:cxn>
                  <a:cxn ang="0">
                    <a:pos x="0" y="43"/>
                  </a:cxn>
                  <a:cxn ang="0">
                    <a:pos x="5" y="61"/>
                  </a:cxn>
                </a:cxnLst>
                <a:rect l="0" t="0" r="r" b="b"/>
                <a:pathLst>
                  <a:path w="17" h="61">
                    <a:moveTo>
                      <a:pt x="5" y="61"/>
                    </a:moveTo>
                    <a:cubicBezTo>
                      <a:pt x="5" y="61"/>
                      <a:pt x="6" y="61"/>
                      <a:pt x="7" y="61"/>
                    </a:cubicBezTo>
                    <a:cubicBezTo>
                      <a:pt x="6" y="58"/>
                      <a:pt x="7" y="51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26"/>
                      <a:pt x="17" y="1"/>
                      <a:pt x="13" y="1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8" y="2"/>
                      <a:pt x="4" y="23"/>
                      <a:pt x="1" y="39"/>
                    </a:cubicBezTo>
                    <a:cubicBezTo>
                      <a:pt x="1" y="41"/>
                      <a:pt x="1" y="42"/>
                      <a:pt x="0" y="43"/>
                    </a:cubicBezTo>
                    <a:cubicBezTo>
                      <a:pt x="1" y="52"/>
                      <a:pt x="2" y="59"/>
                      <a:pt x="5" y="6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7" name="Freeform 366"/>
              <p:cNvSpPr>
                <a:spLocks/>
              </p:cNvSpPr>
              <p:nvPr/>
            </p:nvSpPr>
            <p:spPr bwMode="auto">
              <a:xfrm>
                <a:off x="3578225" y="2508250"/>
                <a:ext cx="60325" cy="2254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58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16" y="18"/>
                  </a:cxn>
                  <a:cxn ang="0">
                    <a:pos x="12" y="0"/>
                  </a:cxn>
                </a:cxnLst>
                <a:rect l="0" t="0" r="r" b="b"/>
                <a:pathLst>
                  <a:path w="16" h="60">
                    <a:moveTo>
                      <a:pt x="12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2" y="10"/>
                      <a:pt x="0" y="50"/>
                      <a:pt x="3" y="58"/>
                    </a:cubicBezTo>
                    <a:cubicBezTo>
                      <a:pt x="3" y="59"/>
                      <a:pt x="3" y="60"/>
                      <a:pt x="4" y="60"/>
                    </a:cubicBezTo>
                    <a:cubicBezTo>
                      <a:pt x="5" y="60"/>
                      <a:pt x="5" y="60"/>
                      <a:pt x="6" y="60"/>
                    </a:cubicBezTo>
                    <a:cubicBezTo>
                      <a:pt x="10" y="56"/>
                      <a:pt x="13" y="34"/>
                      <a:pt x="16" y="18"/>
                    </a:cubicBezTo>
                    <a:cubicBezTo>
                      <a:pt x="15" y="9"/>
                      <a:pt x="14" y="1"/>
                      <a:pt x="12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8" name="Freeform 367"/>
              <p:cNvSpPr>
                <a:spLocks/>
              </p:cNvSpPr>
              <p:nvPr/>
            </p:nvSpPr>
            <p:spPr bwMode="auto">
              <a:xfrm>
                <a:off x="3424238" y="2274888"/>
                <a:ext cx="192088" cy="153988"/>
              </a:xfrm>
              <a:custGeom>
                <a:avLst/>
                <a:gdLst/>
                <a:ahLst/>
                <a:cxnLst>
                  <a:cxn ang="0">
                    <a:pos x="35" y="35"/>
                  </a:cxn>
                  <a:cxn ang="0">
                    <a:pos x="50" y="39"/>
                  </a:cxn>
                  <a:cxn ang="0">
                    <a:pos x="51" y="37"/>
                  </a:cxn>
                  <a:cxn ang="0">
                    <a:pos x="40" y="30"/>
                  </a:cxn>
                  <a:cxn ang="0">
                    <a:pos x="40" y="30"/>
                  </a:cxn>
                  <a:cxn ang="0">
                    <a:pos x="26" y="18"/>
                  </a:cxn>
                  <a:cxn ang="0">
                    <a:pos x="2" y="3"/>
                  </a:cxn>
                  <a:cxn ang="0">
                    <a:pos x="10" y="14"/>
                  </a:cxn>
                  <a:cxn ang="0">
                    <a:pos x="31" y="32"/>
                  </a:cxn>
                  <a:cxn ang="0">
                    <a:pos x="35" y="35"/>
                  </a:cxn>
                </a:cxnLst>
                <a:rect l="0" t="0" r="r" b="b"/>
                <a:pathLst>
                  <a:path w="51" h="41">
                    <a:moveTo>
                      <a:pt x="35" y="35"/>
                    </a:moveTo>
                    <a:cubicBezTo>
                      <a:pt x="42" y="39"/>
                      <a:pt x="48" y="41"/>
                      <a:pt x="50" y="39"/>
                    </a:cubicBezTo>
                    <a:cubicBezTo>
                      <a:pt x="50" y="39"/>
                      <a:pt x="51" y="38"/>
                      <a:pt x="51" y="37"/>
                    </a:cubicBezTo>
                    <a:cubicBezTo>
                      <a:pt x="48" y="37"/>
                      <a:pt x="44" y="34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35" y="26"/>
                      <a:pt x="30" y="22"/>
                      <a:pt x="26" y="18"/>
                    </a:cubicBezTo>
                    <a:cubicBezTo>
                      <a:pt x="15" y="8"/>
                      <a:pt x="5" y="0"/>
                      <a:pt x="2" y="3"/>
                    </a:cubicBezTo>
                    <a:cubicBezTo>
                      <a:pt x="0" y="5"/>
                      <a:pt x="4" y="9"/>
                      <a:pt x="10" y="14"/>
                    </a:cubicBezTo>
                    <a:cubicBezTo>
                      <a:pt x="16" y="20"/>
                      <a:pt x="24" y="26"/>
                      <a:pt x="31" y="32"/>
                    </a:cubicBezTo>
                    <a:cubicBezTo>
                      <a:pt x="32" y="33"/>
                      <a:pt x="33" y="34"/>
                      <a:pt x="35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9" name="Freeform 368"/>
              <p:cNvSpPr>
                <a:spLocks/>
              </p:cNvSpPr>
              <p:nvPr/>
            </p:nvSpPr>
            <p:spPr bwMode="auto">
              <a:xfrm>
                <a:off x="3382963" y="2459038"/>
                <a:ext cx="209550" cy="106363"/>
              </a:xfrm>
              <a:custGeom>
                <a:avLst/>
                <a:gdLst/>
                <a:ahLst/>
                <a:cxnLst>
                  <a:cxn ang="0">
                    <a:pos x="43" y="15"/>
                  </a:cxn>
                  <a:cxn ang="0">
                    <a:pos x="56" y="2"/>
                  </a:cxn>
                  <a:cxn ang="0">
                    <a:pos x="55" y="0"/>
                  </a:cxn>
                  <a:cxn ang="0">
                    <a:pos x="1" y="24"/>
                  </a:cxn>
                  <a:cxn ang="0">
                    <a:pos x="1" y="26"/>
                  </a:cxn>
                  <a:cxn ang="0">
                    <a:pos x="9" y="27"/>
                  </a:cxn>
                  <a:cxn ang="0">
                    <a:pos x="43" y="15"/>
                  </a:cxn>
                </a:cxnLst>
                <a:rect l="0" t="0" r="r" b="b"/>
                <a:pathLst>
                  <a:path w="56" h="28">
                    <a:moveTo>
                      <a:pt x="43" y="15"/>
                    </a:moveTo>
                    <a:cubicBezTo>
                      <a:pt x="50" y="9"/>
                      <a:pt x="56" y="4"/>
                      <a:pt x="56" y="2"/>
                    </a:cubicBezTo>
                    <a:cubicBezTo>
                      <a:pt x="55" y="1"/>
                      <a:pt x="55" y="1"/>
                      <a:pt x="55" y="0"/>
                    </a:cubicBezTo>
                    <a:cubicBezTo>
                      <a:pt x="47" y="7"/>
                      <a:pt x="8" y="17"/>
                      <a:pt x="1" y="24"/>
                    </a:cubicBezTo>
                    <a:cubicBezTo>
                      <a:pt x="1" y="25"/>
                      <a:pt x="0" y="26"/>
                      <a:pt x="1" y="26"/>
                    </a:cubicBezTo>
                    <a:cubicBezTo>
                      <a:pt x="1" y="28"/>
                      <a:pt x="4" y="28"/>
                      <a:pt x="9" y="27"/>
                    </a:cubicBezTo>
                    <a:cubicBezTo>
                      <a:pt x="17" y="24"/>
                      <a:pt x="31" y="19"/>
                      <a:pt x="43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0" name="Freeform 369"/>
              <p:cNvSpPr>
                <a:spLocks/>
              </p:cNvSpPr>
              <p:nvPr/>
            </p:nvSpPr>
            <p:spPr bwMode="auto">
              <a:xfrm>
                <a:off x="3694113" y="2354263"/>
                <a:ext cx="214313" cy="115888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" y="31"/>
                  </a:cxn>
                  <a:cxn ang="0">
                    <a:pos x="15" y="23"/>
                  </a:cxn>
                  <a:cxn ang="0">
                    <a:pos x="15" y="23"/>
                  </a:cxn>
                  <a:cxn ang="0">
                    <a:pos x="55" y="5"/>
                  </a:cxn>
                  <a:cxn ang="0">
                    <a:pos x="13" y="16"/>
                  </a:cxn>
                  <a:cxn ang="0">
                    <a:pos x="0" y="29"/>
                  </a:cxn>
                </a:cxnLst>
                <a:rect l="0" t="0" r="r" b="b"/>
                <a:pathLst>
                  <a:path w="57" h="31">
                    <a:moveTo>
                      <a:pt x="0" y="29"/>
                    </a:moveTo>
                    <a:cubicBezTo>
                      <a:pt x="0" y="29"/>
                      <a:pt x="1" y="30"/>
                      <a:pt x="1" y="31"/>
                    </a:cubicBezTo>
                    <a:cubicBezTo>
                      <a:pt x="3" y="28"/>
                      <a:pt x="9" y="26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32" y="17"/>
                      <a:pt x="57" y="9"/>
                      <a:pt x="55" y="5"/>
                    </a:cubicBezTo>
                    <a:cubicBezTo>
                      <a:pt x="53" y="0"/>
                      <a:pt x="30" y="10"/>
                      <a:pt x="13" y="16"/>
                    </a:cubicBezTo>
                    <a:cubicBezTo>
                      <a:pt x="5" y="22"/>
                      <a:pt x="0" y="26"/>
                      <a:pt x="0" y="2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1" name="Freeform 370"/>
              <p:cNvSpPr>
                <a:spLocks/>
              </p:cNvSpPr>
              <p:nvPr/>
            </p:nvSpPr>
            <p:spPr bwMode="auto">
              <a:xfrm>
                <a:off x="3671888" y="2500313"/>
                <a:ext cx="195263" cy="147638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11" y="11"/>
                  </a:cxn>
                  <a:cxn ang="0">
                    <a:pos x="46" y="38"/>
                  </a:cxn>
                  <a:cxn ang="0">
                    <a:pos x="49" y="38"/>
                  </a:cxn>
                  <a:cxn ang="0">
                    <a:pos x="16" y="5"/>
                  </a:cxn>
                  <a:cxn ang="0">
                    <a:pos x="1" y="1"/>
                  </a:cxn>
                </a:cxnLst>
                <a:rect l="0" t="0" r="r" b="b"/>
                <a:pathLst>
                  <a:path w="52" h="39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6" y="7"/>
                      <a:pt x="11" y="11"/>
                    </a:cubicBezTo>
                    <a:cubicBezTo>
                      <a:pt x="23" y="21"/>
                      <a:pt x="40" y="37"/>
                      <a:pt x="46" y="38"/>
                    </a:cubicBezTo>
                    <a:cubicBezTo>
                      <a:pt x="47" y="39"/>
                      <a:pt x="48" y="39"/>
                      <a:pt x="49" y="38"/>
                    </a:cubicBezTo>
                    <a:cubicBezTo>
                      <a:pt x="52" y="34"/>
                      <a:pt x="30" y="17"/>
                      <a:pt x="16" y="5"/>
                    </a:cubicBezTo>
                    <a:cubicBezTo>
                      <a:pt x="8" y="2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2" name="Freeform 371"/>
              <p:cNvSpPr>
                <a:spLocks/>
              </p:cNvSpPr>
              <p:nvPr/>
            </p:nvSpPr>
            <p:spPr bwMode="auto">
              <a:xfrm>
                <a:off x="3389313" y="2187575"/>
                <a:ext cx="512763" cy="550863"/>
              </a:xfrm>
              <a:custGeom>
                <a:avLst/>
                <a:gdLst/>
                <a:ahLst/>
                <a:cxnLst>
                  <a:cxn ang="0">
                    <a:pos x="39" y="64"/>
                  </a:cxn>
                  <a:cxn ang="0">
                    <a:pos x="50" y="70"/>
                  </a:cxn>
                  <a:cxn ang="0">
                    <a:pos x="50" y="70"/>
                  </a:cxn>
                  <a:cxn ang="0">
                    <a:pos x="53" y="72"/>
                  </a:cxn>
                  <a:cxn ang="0">
                    <a:pos x="53" y="72"/>
                  </a:cxn>
                  <a:cxn ang="0">
                    <a:pos x="54" y="74"/>
                  </a:cxn>
                  <a:cxn ang="0">
                    <a:pos x="41" y="87"/>
                  </a:cxn>
                  <a:cxn ang="0">
                    <a:pos x="25" y="98"/>
                  </a:cxn>
                  <a:cxn ang="0">
                    <a:pos x="7" y="115"/>
                  </a:cxn>
                  <a:cxn ang="0">
                    <a:pos x="44" y="94"/>
                  </a:cxn>
                  <a:cxn ang="0">
                    <a:pos x="47" y="92"/>
                  </a:cxn>
                  <a:cxn ang="0">
                    <a:pos x="47" y="92"/>
                  </a:cxn>
                  <a:cxn ang="0">
                    <a:pos x="56" y="86"/>
                  </a:cxn>
                  <a:cxn ang="0">
                    <a:pos x="56" y="86"/>
                  </a:cxn>
                  <a:cxn ang="0">
                    <a:pos x="60" y="85"/>
                  </a:cxn>
                  <a:cxn ang="0">
                    <a:pos x="60" y="85"/>
                  </a:cxn>
                  <a:cxn ang="0">
                    <a:pos x="62" y="85"/>
                  </a:cxn>
                  <a:cxn ang="0">
                    <a:pos x="66" y="103"/>
                  </a:cxn>
                  <a:cxn ang="0">
                    <a:pos x="73" y="146"/>
                  </a:cxn>
                  <a:cxn ang="0">
                    <a:pos x="74" y="103"/>
                  </a:cxn>
                  <a:cxn ang="0">
                    <a:pos x="74" y="90"/>
                  </a:cxn>
                  <a:cxn ang="0">
                    <a:pos x="75" y="86"/>
                  </a:cxn>
                  <a:cxn ang="0">
                    <a:pos x="76" y="84"/>
                  </a:cxn>
                  <a:cxn ang="0">
                    <a:pos x="91" y="88"/>
                  </a:cxn>
                  <a:cxn ang="0">
                    <a:pos x="134" y="105"/>
                  </a:cxn>
                  <a:cxn ang="0">
                    <a:pos x="96" y="83"/>
                  </a:cxn>
                  <a:cxn ang="0">
                    <a:pos x="85" y="77"/>
                  </a:cxn>
                  <a:cxn ang="0">
                    <a:pos x="82" y="75"/>
                  </a:cxn>
                  <a:cxn ang="0">
                    <a:pos x="81" y="73"/>
                  </a:cxn>
                  <a:cxn ang="0">
                    <a:pos x="94" y="60"/>
                  </a:cxn>
                  <a:cxn ang="0">
                    <a:pos x="127" y="32"/>
                  </a:cxn>
                  <a:cxn ang="0">
                    <a:pos x="87" y="55"/>
                  </a:cxn>
                  <a:cxn ang="0">
                    <a:pos x="78" y="60"/>
                  </a:cxn>
                  <a:cxn ang="0">
                    <a:pos x="75" y="62"/>
                  </a:cxn>
                  <a:cxn ang="0">
                    <a:pos x="73" y="62"/>
                  </a:cxn>
                  <a:cxn ang="0">
                    <a:pos x="68" y="44"/>
                  </a:cxn>
                  <a:cxn ang="0">
                    <a:pos x="68" y="44"/>
                  </a:cxn>
                  <a:cxn ang="0">
                    <a:pos x="61" y="1"/>
                  </a:cxn>
                  <a:cxn ang="0">
                    <a:pos x="61" y="44"/>
                  </a:cxn>
                  <a:cxn ang="0">
                    <a:pos x="61" y="56"/>
                  </a:cxn>
                  <a:cxn ang="0">
                    <a:pos x="60" y="60"/>
                  </a:cxn>
                  <a:cxn ang="0">
                    <a:pos x="59" y="62"/>
                  </a:cxn>
                  <a:cxn ang="0">
                    <a:pos x="44" y="58"/>
                  </a:cxn>
                  <a:cxn ang="0">
                    <a:pos x="44" y="58"/>
                  </a:cxn>
                  <a:cxn ang="0">
                    <a:pos x="6" y="41"/>
                  </a:cxn>
                  <a:cxn ang="0">
                    <a:pos x="1" y="42"/>
                  </a:cxn>
                  <a:cxn ang="0">
                    <a:pos x="4" y="47"/>
                  </a:cxn>
                  <a:cxn ang="0">
                    <a:pos x="39" y="64"/>
                  </a:cxn>
                </a:cxnLst>
                <a:rect l="0" t="0" r="r" b="b"/>
                <a:pathLst>
                  <a:path w="136" h="146">
                    <a:moveTo>
                      <a:pt x="39" y="64"/>
                    </a:moveTo>
                    <a:cubicBezTo>
                      <a:pt x="43" y="66"/>
                      <a:pt x="47" y="68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2" y="71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3" y="73"/>
                      <a:pt x="54" y="74"/>
                    </a:cubicBezTo>
                    <a:cubicBezTo>
                      <a:pt x="54" y="76"/>
                      <a:pt x="48" y="81"/>
                      <a:pt x="41" y="87"/>
                    </a:cubicBezTo>
                    <a:cubicBezTo>
                      <a:pt x="36" y="90"/>
                      <a:pt x="30" y="94"/>
                      <a:pt x="25" y="98"/>
                    </a:cubicBezTo>
                    <a:cubicBezTo>
                      <a:pt x="15" y="105"/>
                      <a:pt x="5" y="112"/>
                      <a:pt x="7" y="115"/>
                    </a:cubicBezTo>
                    <a:cubicBezTo>
                      <a:pt x="10" y="119"/>
                      <a:pt x="29" y="104"/>
                      <a:pt x="44" y="94"/>
                    </a:cubicBezTo>
                    <a:cubicBezTo>
                      <a:pt x="45" y="93"/>
                      <a:pt x="46" y="92"/>
                      <a:pt x="47" y="92"/>
                    </a:cubicBezTo>
                    <a:cubicBezTo>
                      <a:pt x="47" y="92"/>
                      <a:pt x="47" y="92"/>
                      <a:pt x="47" y="92"/>
                    </a:cubicBezTo>
                    <a:cubicBezTo>
                      <a:pt x="51" y="89"/>
                      <a:pt x="54" y="87"/>
                      <a:pt x="56" y="86"/>
                    </a:cubicBezTo>
                    <a:cubicBezTo>
                      <a:pt x="56" y="86"/>
                      <a:pt x="56" y="86"/>
                      <a:pt x="56" y="86"/>
                    </a:cubicBezTo>
                    <a:cubicBezTo>
                      <a:pt x="58" y="86"/>
                      <a:pt x="59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5"/>
                      <a:pt x="61" y="85"/>
                      <a:pt x="62" y="85"/>
                    </a:cubicBezTo>
                    <a:cubicBezTo>
                      <a:pt x="64" y="86"/>
                      <a:pt x="65" y="94"/>
                      <a:pt x="66" y="103"/>
                    </a:cubicBezTo>
                    <a:cubicBezTo>
                      <a:pt x="68" y="121"/>
                      <a:pt x="68" y="146"/>
                      <a:pt x="73" y="146"/>
                    </a:cubicBezTo>
                    <a:cubicBezTo>
                      <a:pt x="78" y="146"/>
                      <a:pt x="75" y="121"/>
                      <a:pt x="74" y="103"/>
                    </a:cubicBezTo>
                    <a:cubicBezTo>
                      <a:pt x="74" y="98"/>
                      <a:pt x="74" y="94"/>
                      <a:pt x="74" y="90"/>
                    </a:cubicBezTo>
                    <a:cubicBezTo>
                      <a:pt x="74" y="89"/>
                      <a:pt x="74" y="87"/>
                      <a:pt x="75" y="86"/>
                    </a:cubicBezTo>
                    <a:cubicBezTo>
                      <a:pt x="75" y="85"/>
                      <a:pt x="75" y="85"/>
                      <a:pt x="76" y="84"/>
                    </a:cubicBezTo>
                    <a:cubicBezTo>
                      <a:pt x="78" y="83"/>
                      <a:pt x="83" y="85"/>
                      <a:pt x="91" y="88"/>
                    </a:cubicBezTo>
                    <a:cubicBezTo>
                      <a:pt x="107" y="96"/>
                      <a:pt x="132" y="110"/>
                      <a:pt x="134" y="105"/>
                    </a:cubicBezTo>
                    <a:cubicBezTo>
                      <a:pt x="136" y="100"/>
                      <a:pt x="112" y="91"/>
                      <a:pt x="96" y="83"/>
                    </a:cubicBezTo>
                    <a:cubicBezTo>
                      <a:pt x="92" y="81"/>
                      <a:pt x="88" y="79"/>
                      <a:pt x="85" y="77"/>
                    </a:cubicBezTo>
                    <a:cubicBezTo>
                      <a:pt x="84" y="76"/>
                      <a:pt x="83" y="75"/>
                      <a:pt x="82" y="75"/>
                    </a:cubicBezTo>
                    <a:cubicBezTo>
                      <a:pt x="82" y="74"/>
                      <a:pt x="81" y="73"/>
                      <a:pt x="81" y="73"/>
                    </a:cubicBezTo>
                    <a:cubicBezTo>
                      <a:pt x="81" y="70"/>
                      <a:pt x="86" y="66"/>
                      <a:pt x="94" y="60"/>
                    </a:cubicBezTo>
                    <a:cubicBezTo>
                      <a:pt x="108" y="49"/>
                      <a:pt x="130" y="36"/>
                      <a:pt x="127" y="32"/>
                    </a:cubicBezTo>
                    <a:cubicBezTo>
                      <a:pt x="124" y="27"/>
                      <a:pt x="103" y="45"/>
                      <a:pt x="87" y="55"/>
                    </a:cubicBezTo>
                    <a:cubicBezTo>
                      <a:pt x="84" y="57"/>
                      <a:pt x="81" y="59"/>
                      <a:pt x="78" y="60"/>
                    </a:cubicBezTo>
                    <a:cubicBezTo>
                      <a:pt x="77" y="61"/>
                      <a:pt x="76" y="61"/>
                      <a:pt x="75" y="62"/>
                    </a:cubicBezTo>
                    <a:cubicBezTo>
                      <a:pt x="74" y="62"/>
                      <a:pt x="73" y="62"/>
                      <a:pt x="73" y="62"/>
                    </a:cubicBezTo>
                    <a:cubicBezTo>
                      <a:pt x="70" y="60"/>
                      <a:pt x="69" y="53"/>
                      <a:pt x="68" y="44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7" y="26"/>
                      <a:pt x="66" y="0"/>
                      <a:pt x="61" y="1"/>
                    </a:cubicBezTo>
                    <a:cubicBezTo>
                      <a:pt x="56" y="1"/>
                      <a:pt x="60" y="26"/>
                      <a:pt x="61" y="44"/>
                    </a:cubicBezTo>
                    <a:cubicBezTo>
                      <a:pt x="61" y="49"/>
                      <a:pt x="61" y="53"/>
                      <a:pt x="61" y="56"/>
                    </a:cubicBezTo>
                    <a:cubicBezTo>
                      <a:pt x="61" y="58"/>
                      <a:pt x="60" y="59"/>
                      <a:pt x="60" y="60"/>
                    </a:cubicBezTo>
                    <a:cubicBezTo>
                      <a:pt x="60" y="61"/>
                      <a:pt x="59" y="62"/>
                      <a:pt x="59" y="62"/>
                    </a:cubicBezTo>
                    <a:cubicBezTo>
                      <a:pt x="57" y="64"/>
                      <a:pt x="51" y="62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31" y="53"/>
                      <a:pt x="15" y="43"/>
                      <a:pt x="6" y="41"/>
                    </a:cubicBezTo>
                    <a:cubicBezTo>
                      <a:pt x="3" y="41"/>
                      <a:pt x="1" y="41"/>
                      <a:pt x="1" y="42"/>
                    </a:cubicBezTo>
                    <a:cubicBezTo>
                      <a:pt x="0" y="43"/>
                      <a:pt x="1" y="45"/>
                      <a:pt x="4" y="47"/>
                    </a:cubicBezTo>
                    <a:cubicBezTo>
                      <a:pt x="11" y="52"/>
                      <a:pt x="27" y="58"/>
                      <a:pt x="39" y="6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22" name="Group 281"/>
            <p:cNvGrpSpPr/>
            <p:nvPr/>
          </p:nvGrpSpPr>
          <p:grpSpPr>
            <a:xfrm rot="1639090">
              <a:off x="7439061" y="1694089"/>
              <a:ext cx="288406" cy="246228"/>
              <a:chOff x="6294438" y="1638300"/>
              <a:chExt cx="401638" cy="342900"/>
            </a:xfrm>
            <a:solidFill>
              <a:schemeClr val="accent1">
                <a:alpha val="20000"/>
              </a:schemeClr>
            </a:solidFill>
          </p:grpSpPr>
          <p:sp>
            <p:nvSpPr>
              <p:cNvPr id="32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2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2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2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323" name="Freeform 283"/>
            <p:cNvSpPr>
              <a:spLocks/>
            </p:cNvSpPr>
            <p:nvPr/>
          </p:nvSpPr>
          <p:spPr bwMode="auto">
            <a:xfrm rot="1639090">
              <a:off x="7420358" y="865033"/>
              <a:ext cx="181252" cy="490176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4" name="Freeform 284"/>
            <p:cNvSpPr>
              <a:spLocks/>
            </p:cNvSpPr>
            <p:nvPr/>
          </p:nvSpPr>
          <p:spPr bwMode="auto">
            <a:xfrm rot="1639090">
              <a:off x="7642024" y="962290"/>
              <a:ext cx="173272" cy="493596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23" name="Group 1724"/>
          <p:cNvGrpSpPr/>
          <p:nvPr/>
        </p:nvGrpSpPr>
        <p:grpSpPr>
          <a:xfrm>
            <a:off x="1669229" y="5000575"/>
            <a:ext cx="690418" cy="906472"/>
            <a:chOff x="1669229" y="5000575"/>
            <a:chExt cx="690418" cy="906472"/>
          </a:xfrm>
        </p:grpSpPr>
        <p:sp>
          <p:nvSpPr>
            <p:cNvPr id="1299" name="AutoShape 3"/>
            <p:cNvSpPr>
              <a:spLocks noChangeAspect="1" noChangeArrowheads="1" noTextEdit="1"/>
            </p:cNvSpPr>
            <p:nvPr/>
          </p:nvSpPr>
          <p:spPr bwMode="auto">
            <a:xfrm rot="4516355">
              <a:off x="1572569" y="5121113"/>
              <a:ext cx="898195" cy="6638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00" name="Freeform 1299"/>
            <p:cNvSpPr>
              <a:spLocks noEditPoints="1"/>
            </p:cNvSpPr>
            <p:nvPr/>
          </p:nvSpPr>
          <p:spPr bwMode="auto">
            <a:xfrm rot="4516355">
              <a:off x="1561202" y="5108602"/>
              <a:ext cx="906472" cy="690418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24" name="Group 296"/>
            <p:cNvGrpSpPr/>
            <p:nvPr/>
          </p:nvGrpSpPr>
          <p:grpSpPr>
            <a:xfrm rot="4516355">
              <a:off x="1940620" y="5277944"/>
              <a:ext cx="225204" cy="228684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39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39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39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2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40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3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26" name="Group 281"/>
            <p:cNvGrpSpPr/>
            <p:nvPr/>
          </p:nvGrpSpPr>
          <p:grpSpPr>
            <a:xfrm rot="4516355">
              <a:off x="1913510" y="5522862"/>
              <a:ext cx="110206" cy="94089"/>
              <a:chOff x="6294438" y="1638300"/>
              <a:chExt cx="401638" cy="342900"/>
            </a:xfrm>
          </p:grpSpPr>
          <p:sp>
            <p:nvSpPr>
              <p:cNvPr id="131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31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31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31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1313" name="Freeform 283"/>
            <p:cNvSpPr>
              <a:spLocks/>
            </p:cNvSpPr>
            <p:nvPr/>
          </p:nvSpPr>
          <p:spPr bwMode="auto">
            <a:xfrm rot="4516355">
              <a:off x="2116130" y="5274782"/>
              <a:ext cx="69260" cy="18730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14" name="Freeform 284"/>
            <p:cNvSpPr>
              <a:spLocks/>
            </p:cNvSpPr>
            <p:nvPr/>
          </p:nvSpPr>
          <p:spPr bwMode="auto">
            <a:xfrm rot="4516355">
              <a:off x="2145277" y="5361225"/>
              <a:ext cx="66210" cy="188613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27" name="Group 1725"/>
          <p:cNvGrpSpPr/>
          <p:nvPr/>
        </p:nvGrpSpPr>
        <p:grpSpPr>
          <a:xfrm>
            <a:off x="1238130" y="6052653"/>
            <a:ext cx="698371" cy="531091"/>
            <a:chOff x="1238130" y="6052653"/>
            <a:chExt cx="698371" cy="531091"/>
          </a:xfrm>
        </p:grpSpPr>
        <p:sp>
          <p:nvSpPr>
            <p:cNvPr id="1019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20" name="Freeform 1019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28" name="Group 296"/>
            <p:cNvGrpSpPr/>
            <p:nvPr/>
          </p:nvGrpSpPr>
          <p:grpSpPr>
            <a:xfrm rot="2467258">
              <a:off x="1498277" y="6174330"/>
              <a:ext cx="173234" cy="175911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11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1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1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2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12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2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2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2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2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2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2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2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2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2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3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3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3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3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3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3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3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3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3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3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4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4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4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4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4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4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4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4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4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4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5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30" name="Group 289"/>
            <p:cNvGrpSpPr/>
            <p:nvPr/>
          </p:nvGrpSpPr>
          <p:grpSpPr>
            <a:xfrm rot="2467258">
              <a:off x="1574579" y="6074179"/>
              <a:ext cx="38200" cy="25465"/>
              <a:chOff x="3916363" y="1970088"/>
              <a:chExt cx="180975" cy="120650"/>
            </a:xfrm>
          </p:grpSpPr>
          <p:sp>
            <p:nvSpPr>
              <p:cNvPr id="1082" name="Freeform 1081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83" name="Freeform 1082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84" name="Freeform 1083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85" name="Freeform 1084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31" name="Group 281"/>
            <p:cNvGrpSpPr/>
            <p:nvPr/>
          </p:nvGrpSpPr>
          <p:grpSpPr>
            <a:xfrm rot="2467258">
              <a:off x="1565350" y="6375704"/>
              <a:ext cx="84774" cy="72376"/>
              <a:chOff x="6294438" y="1638300"/>
              <a:chExt cx="401638" cy="342900"/>
            </a:xfrm>
          </p:grpSpPr>
          <p:sp>
            <p:nvSpPr>
              <p:cNvPr id="103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3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3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3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1033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34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539" name="Group 1726"/>
          <p:cNvGrpSpPr/>
          <p:nvPr/>
        </p:nvGrpSpPr>
        <p:grpSpPr>
          <a:xfrm>
            <a:off x="515430" y="6131024"/>
            <a:ext cx="424872" cy="557829"/>
            <a:chOff x="515430" y="6131024"/>
            <a:chExt cx="424872" cy="557829"/>
          </a:xfrm>
        </p:grpSpPr>
        <p:sp>
          <p:nvSpPr>
            <p:cNvPr id="612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14" name="Freeform 613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571" name="Group 296"/>
            <p:cNvGrpSpPr/>
            <p:nvPr/>
          </p:nvGrpSpPr>
          <p:grpSpPr>
            <a:xfrm rot="3025731">
              <a:off x="664323" y="6295190"/>
              <a:ext cx="138587" cy="140729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7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7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7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57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8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1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573" name="Group 281"/>
            <p:cNvGrpSpPr/>
            <p:nvPr/>
          </p:nvGrpSpPr>
          <p:grpSpPr>
            <a:xfrm rot="3025731">
              <a:off x="698382" y="6457669"/>
              <a:ext cx="67819" cy="57901"/>
              <a:chOff x="6294438" y="1638300"/>
              <a:chExt cx="401638" cy="342900"/>
            </a:xfrm>
          </p:grpSpPr>
          <p:sp>
            <p:nvSpPr>
              <p:cNvPr id="89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89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89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89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893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94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574" name="Group 1578"/>
          <p:cNvGrpSpPr/>
          <p:nvPr/>
        </p:nvGrpSpPr>
        <p:grpSpPr>
          <a:xfrm>
            <a:off x="1475175" y="3681289"/>
            <a:ext cx="558053" cy="424872"/>
            <a:chOff x="1475175" y="3681289"/>
            <a:chExt cx="558053" cy="424872"/>
          </a:xfrm>
        </p:grpSpPr>
        <p:sp>
          <p:nvSpPr>
            <p:cNvPr id="1584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85" name="Freeform 1584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  <a:alpha val="6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575" name="Group 296"/>
            <p:cNvGrpSpPr/>
            <p:nvPr/>
          </p:nvGrpSpPr>
          <p:grpSpPr>
            <a:xfrm rot="1778703">
              <a:off x="1674422" y="3779824"/>
              <a:ext cx="138587" cy="140729"/>
              <a:chOff x="5902325" y="2266950"/>
              <a:chExt cx="820738" cy="833438"/>
            </a:xfrm>
            <a:noFill/>
          </p:grpSpPr>
          <p:sp>
            <p:nvSpPr>
              <p:cNvPr id="168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68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68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57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68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8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8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8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8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9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9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9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9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9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9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9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9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9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9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0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0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0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0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0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0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0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0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0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0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1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1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1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1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1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1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sp>
          <p:nvSpPr>
            <p:cNvPr id="1598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99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577" name="Group 1727"/>
          <p:cNvGrpSpPr>
            <a:grpSpLocks noChangeAspect="1"/>
          </p:cNvGrpSpPr>
          <p:nvPr/>
        </p:nvGrpSpPr>
        <p:grpSpPr>
          <a:xfrm>
            <a:off x="320040" y="5029200"/>
            <a:ext cx="1042416" cy="795528"/>
            <a:chOff x="1238130" y="6052653"/>
            <a:chExt cx="698371" cy="531091"/>
          </a:xfrm>
        </p:grpSpPr>
        <p:sp>
          <p:nvSpPr>
            <p:cNvPr id="1729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30" name="Freeform 1729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578" name="Group 296"/>
            <p:cNvGrpSpPr/>
            <p:nvPr/>
          </p:nvGrpSpPr>
          <p:grpSpPr>
            <a:xfrm rot="2467258">
              <a:off x="1498291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744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745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746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57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748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49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50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51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52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53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54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55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56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57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58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59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60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61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62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63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64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65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66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67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68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69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70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71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72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73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74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75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76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77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78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580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740" name="Freeform 1739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741" name="Freeform 1740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742" name="Freeform 1741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743" name="Freeform 1742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1581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36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737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738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739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1734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35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1440"/>
            <a:ext cx="8229600" cy="914400"/>
          </a:xfrm>
        </p:spPr>
        <p:txBody>
          <a:bodyPr tIns="0" bIns="0" anchor="b"/>
          <a:lstStyle>
            <a:lvl1pPr algn="l">
              <a:buNone/>
              <a:defRPr sz="5000" b="1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457200" y="1133856"/>
            <a:ext cx="2590800" cy="5181600"/>
          </a:xfrm>
        </p:spPr>
        <p:txBody>
          <a:bodyPr lIns="45720" tIns="45720" rIns="0"/>
          <a:lstStyle>
            <a:lvl1pPr marL="0" indent="0">
              <a:spcBef>
                <a:spcPts val="300"/>
              </a:spcBef>
              <a:buNone/>
              <a:defRPr sz="18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3429000" y="1133472"/>
            <a:ext cx="5257800" cy="5191128"/>
          </a:xfrm>
        </p:spPr>
        <p:txBody>
          <a:bodyPr/>
          <a:lstStyle>
            <a:lvl1pPr algn="l">
              <a:defRPr sz="3000"/>
            </a:lvl1pPr>
            <a:lvl2pPr algn="l">
              <a:defRPr sz="2800"/>
            </a:lvl2pPr>
            <a:lvl3pPr algn="l">
              <a:defRPr sz="2400"/>
            </a:lvl3pPr>
            <a:lvl4pPr algn="l">
              <a:defRPr sz="2000"/>
            </a:lvl4pPr>
            <a:lvl5pPr algn="l">
              <a:defRPr sz="20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vines15.png"/>
          <p:cNvPicPr>
            <a:picLocks noChangeAspect="1"/>
          </p:cNvPicPr>
          <p:nvPr/>
        </p:nvPicPr>
        <p:blipFill>
          <a:blip r:embed="rId2"/>
          <a:srcRect l="27271" t="11030" r="45970" b="37244"/>
          <a:stretch>
            <a:fillRect/>
          </a:stretch>
        </p:blipFill>
        <p:spPr>
          <a:xfrm flipH="1">
            <a:off x="-1" y="2895600"/>
            <a:ext cx="2444681" cy="38862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grpSp>
        <p:nvGrpSpPr>
          <p:cNvPr id="9" name="Group 8"/>
          <p:cNvGrpSpPr/>
          <p:nvPr/>
        </p:nvGrpSpPr>
        <p:grpSpPr>
          <a:xfrm>
            <a:off x="1216152" y="6015897"/>
            <a:ext cx="698371" cy="531091"/>
            <a:chOff x="1238130" y="6052653"/>
            <a:chExt cx="698371" cy="531091"/>
          </a:xfrm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2" name="Group 296"/>
            <p:cNvGrpSpPr/>
            <p:nvPr/>
          </p:nvGrpSpPr>
          <p:grpSpPr>
            <a:xfrm rot="2467258">
              <a:off x="1498294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5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6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7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3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9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1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2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3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4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5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6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7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8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9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0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1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2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3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4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5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8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9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0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1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2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3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4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5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6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7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8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9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4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28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15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429768" y="6162201"/>
            <a:ext cx="424872" cy="557829"/>
            <a:chOff x="515430" y="6131024"/>
            <a:chExt cx="424872" cy="557829"/>
          </a:xfrm>
        </p:grpSpPr>
        <p:sp>
          <p:nvSpPr>
            <p:cNvPr id="61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63" name="Group 296"/>
            <p:cNvGrpSpPr/>
            <p:nvPr/>
          </p:nvGrpSpPr>
          <p:grpSpPr>
            <a:xfrm rot="3025731">
              <a:off x="664340" y="6295202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7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7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7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64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74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6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6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7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65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6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06" name="Group 105"/>
          <p:cNvGrpSpPr>
            <a:grpSpLocks noChangeAspect="1"/>
          </p:cNvGrpSpPr>
          <p:nvPr/>
        </p:nvGrpSpPr>
        <p:grpSpPr>
          <a:xfrm rot="21069806">
            <a:off x="484632" y="5028345"/>
            <a:ext cx="1042416" cy="795528"/>
            <a:chOff x="1238130" y="6052653"/>
            <a:chExt cx="698371" cy="531091"/>
          </a:xfrm>
        </p:grpSpPr>
        <p:sp>
          <p:nvSpPr>
            <p:cNvPr id="107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09" name="Group 296"/>
            <p:cNvGrpSpPr/>
            <p:nvPr/>
          </p:nvGrpSpPr>
          <p:grpSpPr>
            <a:xfrm rot="2467258">
              <a:off x="1498295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2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10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11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125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4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6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7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112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3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72345" y="1600200"/>
            <a:ext cx="7041356" cy="1362075"/>
          </a:xfr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spcBef>
                <a:spcPct val="0"/>
              </a:spcBef>
              <a:buNone/>
              <a:defRPr sz="4800" kern="1200" spc="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438401" y="3059113"/>
            <a:ext cx="5575299" cy="1970087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8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innerShdw blurRad="381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070100" y="2151063"/>
            <a:ext cx="2743200" cy="3886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257800" y="2151063"/>
            <a:ext cx="2743200" cy="3886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057400" y="2139297"/>
            <a:ext cx="2743200" cy="639762"/>
          </a:xfrm>
        </p:spPr>
        <p:txBody>
          <a:bodyPr anchor="b"/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057400" y="2895600"/>
            <a:ext cx="2743200" cy="3141662"/>
          </a:xfrm>
        </p:spPr>
        <p:txBody>
          <a:bodyPr>
            <a:normAutofit/>
          </a:bodyPr>
          <a:lstStyle>
            <a:lvl1pPr>
              <a:defRPr sz="1800" b="0"/>
            </a:lvl1pPr>
            <a:lvl2pPr>
              <a:defRPr sz="1800" b="0"/>
            </a:lvl2pPr>
            <a:lvl3pPr>
              <a:defRPr sz="1800" b="0"/>
            </a:lvl3pPr>
            <a:lvl4pPr>
              <a:defRPr sz="1800" b="0"/>
            </a:lvl4pPr>
            <a:lvl5pPr>
              <a:defRPr sz="18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257800" y="2139297"/>
            <a:ext cx="2743200" cy="639762"/>
          </a:xfrm>
        </p:spPr>
        <p:txBody>
          <a:bodyPr anchor="b"/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257800" y="2895600"/>
            <a:ext cx="2743200" cy="3141662"/>
          </a:xfrm>
        </p:spPr>
        <p:txBody>
          <a:bodyPr>
            <a:normAutofit/>
          </a:bodyPr>
          <a:lstStyle>
            <a:lvl1pPr>
              <a:defRPr sz="1800" b="0"/>
            </a:lvl1pPr>
            <a:lvl2pPr>
              <a:defRPr sz="1800" b="0"/>
            </a:lvl2pPr>
            <a:lvl3pPr>
              <a:defRPr sz="1800" b="0"/>
            </a:lvl3pPr>
            <a:lvl4pPr>
              <a:defRPr sz="1800" b="0"/>
            </a:lvl4pPr>
            <a:lvl5pPr>
              <a:defRPr sz="18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vines15.png"/>
          <p:cNvPicPr>
            <a:picLocks noChangeAspect="1"/>
          </p:cNvPicPr>
          <p:nvPr/>
        </p:nvPicPr>
        <p:blipFill>
          <a:blip r:embed="rId2"/>
          <a:srcRect l="27271" t="11030" r="45970" b="37244"/>
          <a:stretch>
            <a:fillRect/>
          </a:stretch>
        </p:blipFill>
        <p:spPr>
          <a:xfrm flipH="1">
            <a:off x="-1" y="2895600"/>
            <a:ext cx="2444681" cy="38862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grpSp>
        <p:nvGrpSpPr>
          <p:cNvPr id="6" name="Group 8"/>
          <p:cNvGrpSpPr/>
          <p:nvPr/>
        </p:nvGrpSpPr>
        <p:grpSpPr>
          <a:xfrm>
            <a:off x="1216152" y="6015897"/>
            <a:ext cx="698371" cy="531091"/>
            <a:chOff x="1238130" y="6052653"/>
            <a:chExt cx="698371" cy="531091"/>
          </a:xfrm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9" name="Group 296"/>
            <p:cNvGrpSpPr/>
            <p:nvPr/>
          </p:nvGrpSpPr>
          <p:grpSpPr>
            <a:xfrm rot="2467258">
              <a:off x="1498296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5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6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7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9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1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2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3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4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5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6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7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8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9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0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1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2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3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4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5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8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9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0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1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2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3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4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5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6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7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8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9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3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14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15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28" name="Group 59"/>
          <p:cNvGrpSpPr/>
          <p:nvPr/>
        </p:nvGrpSpPr>
        <p:grpSpPr>
          <a:xfrm>
            <a:off x="429768" y="6162201"/>
            <a:ext cx="424872" cy="557829"/>
            <a:chOff x="515430" y="6131024"/>
            <a:chExt cx="424872" cy="557829"/>
          </a:xfrm>
        </p:grpSpPr>
        <p:sp>
          <p:nvSpPr>
            <p:cNvPr id="61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60" name="Group 296"/>
            <p:cNvGrpSpPr/>
            <p:nvPr/>
          </p:nvGrpSpPr>
          <p:grpSpPr>
            <a:xfrm rot="3025731">
              <a:off x="664340" y="6295204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7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7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7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63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64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6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6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7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65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6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74" name="Group 105"/>
          <p:cNvGrpSpPr>
            <a:grpSpLocks noChangeAspect="1"/>
          </p:cNvGrpSpPr>
          <p:nvPr/>
        </p:nvGrpSpPr>
        <p:grpSpPr>
          <a:xfrm rot="21069806">
            <a:off x="484632" y="5028345"/>
            <a:ext cx="1042416" cy="795528"/>
            <a:chOff x="1238130" y="6052653"/>
            <a:chExt cx="698371" cy="531091"/>
          </a:xfrm>
        </p:grpSpPr>
        <p:sp>
          <p:nvSpPr>
            <p:cNvPr id="107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06" name="Group 296"/>
            <p:cNvGrpSpPr/>
            <p:nvPr/>
          </p:nvGrpSpPr>
          <p:grpSpPr>
            <a:xfrm rot="2467258">
              <a:off x="1498297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2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0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10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111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4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6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7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112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3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vines15.png"/>
          <p:cNvPicPr>
            <a:picLocks noChangeAspect="1"/>
          </p:cNvPicPr>
          <p:nvPr/>
        </p:nvPicPr>
        <p:blipFill>
          <a:blip r:embed="rId2"/>
          <a:srcRect l="27271" t="11030" r="45970" b="37244"/>
          <a:stretch>
            <a:fillRect/>
          </a:stretch>
        </p:blipFill>
        <p:spPr>
          <a:xfrm flipH="1">
            <a:off x="-1" y="2895600"/>
            <a:ext cx="2444681" cy="388620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grpSp>
        <p:nvGrpSpPr>
          <p:cNvPr id="7" name="Group 6"/>
          <p:cNvGrpSpPr/>
          <p:nvPr/>
        </p:nvGrpSpPr>
        <p:grpSpPr>
          <a:xfrm>
            <a:off x="1216152" y="6015897"/>
            <a:ext cx="698371" cy="531091"/>
            <a:chOff x="1238130" y="6052653"/>
            <a:chExt cx="698371" cy="531091"/>
          </a:xfrm>
        </p:grpSpPr>
        <p:sp>
          <p:nvSpPr>
            <p:cNvPr id="8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0" name="Group 296"/>
            <p:cNvGrpSpPr/>
            <p:nvPr/>
          </p:nvGrpSpPr>
          <p:grpSpPr>
            <a:xfrm rot="2467258">
              <a:off x="1498296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3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4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5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1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7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8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9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0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1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2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3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4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5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6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7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8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9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0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1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2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3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4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5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8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9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0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1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2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3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4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5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6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7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2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26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13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429768" y="6162201"/>
            <a:ext cx="424872" cy="557829"/>
            <a:chOff x="515430" y="6131024"/>
            <a:chExt cx="424872" cy="557829"/>
          </a:xfrm>
        </p:grpSpPr>
        <p:sp>
          <p:nvSpPr>
            <p:cNvPr id="59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61" name="Group 296"/>
            <p:cNvGrpSpPr/>
            <p:nvPr/>
          </p:nvGrpSpPr>
          <p:grpSpPr>
            <a:xfrm rot="3025731">
              <a:off x="664340" y="6295204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69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70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71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6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3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4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5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6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7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8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9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0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1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2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3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4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5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6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9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0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1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4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5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6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1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2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3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72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6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6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6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63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4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04" name="Group 103"/>
          <p:cNvGrpSpPr>
            <a:grpSpLocks noChangeAspect="1"/>
          </p:cNvGrpSpPr>
          <p:nvPr/>
        </p:nvGrpSpPr>
        <p:grpSpPr>
          <a:xfrm rot="21069806">
            <a:off x="484632" y="5028345"/>
            <a:ext cx="1042416" cy="795528"/>
            <a:chOff x="1238130" y="6052653"/>
            <a:chExt cx="698371" cy="531091"/>
          </a:xfrm>
        </p:grpSpPr>
        <p:sp>
          <p:nvSpPr>
            <p:cNvPr id="105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07" name="Group 296"/>
            <p:cNvGrpSpPr/>
            <p:nvPr/>
          </p:nvGrpSpPr>
          <p:grpSpPr>
            <a:xfrm rot="2467258">
              <a:off x="1498297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0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21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22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08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4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5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6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7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8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9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0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1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2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3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4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5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6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7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8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9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3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6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7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0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1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2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09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6" name="Freeform 115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123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2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3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4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5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110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1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1718" y="1843088"/>
            <a:ext cx="3886200" cy="4114800"/>
          </a:xfrm>
        </p:spPr>
        <p:txBody>
          <a:bodyPr>
            <a:normAutofit/>
          </a:bodyPr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843088"/>
            <a:ext cx="3008313" cy="1828800"/>
          </a:xfrm>
        </p:spPr>
        <p:txBody>
          <a:bodyPr/>
          <a:lstStyle>
            <a:lvl1pPr marL="0" indent="0">
              <a:lnSpc>
                <a:spcPct val="125000"/>
              </a:lnSpc>
              <a:spcBef>
                <a:spcPts val="1000"/>
              </a:spcBef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2" cy="1162050"/>
          </a:xfr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2400" b="0" kern="1200" spc="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1718" y="1843087"/>
            <a:ext cx="4114800" cy="4194175"/>
          </a:xfrm>
          <a:prstGeom prst="ellipse">
            <a:avLst/>
          </a:prstGeom>
          <a:solidFill>
            <a:schemeClr val="bg1">
              <a:alpha val="5000"/>
            </a:schemeClr>
          </a:solidFill>
          <a:ln w="50800">
            <a:gradFill>
              <a:gsLst>
                <a:gs pos="0">
                  <a:schemeClr val="tx2">
                    <a:lumMod val="40000"/>
                    <a:lumOff val="6000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16800000" scaled="0"/>
            </a:gradFill>
          </a:ln>
          <a:effectLst/>
          <a:scene3d>
            <a:camera prst="orthographicFront"/>
            <a:lightRig rig="threePt" dir="t"/>
          </a:scene3d>
          <a:sp3d contourW="12700" prstMaterial="powder">
            <a:bevelT w="152400" h="50800" prst="softRound"/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normAutofit/>
          </a:bodyPr>
          <a:lstStyle>
            <a:lvl1pPr marL="0" indent="0" algn="ctr" defTabSz="914400" rtl="0" eaLnBrk="1" latinLnBrk="0" hangingPunct="1">
              <a:buNone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843087"/>
            <a:ext cx="3008312" cy="1828800"/>
          </a:xfrm>
        </p:spPr>
        <p:txBody>
          <a:bodyPr vert="horz" lIns="91440" tIns="45720" rIns="91440" bIns="45720" rtlCol="0">
            <a:normAutofit/>
          </a:bodyPr>
          <a:lstStyle>
            <a:lvl1pPr marL="0" indent="0">
              <a:lnSpc>
                <a:spcPct val="125000"/>
              </a:lnSpc>
              <a:spcBef>
                <a:spcPts val="1000"/>
              </a:spcBef>
              <a:buNone/>
              <a:defRPr sz="14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innerShdw blurRad="508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 algn="l" defTabSz="914400" rtl="0" eaLnBrk="1" latinLnBrk="0" hangingPunct="1">
              <a:spcBef>
                <a:spcPts val="1500"/>
              </a:spcBef>
              <a:buSzPct val="80000"/>
              <a:buFont typeface="Wingdings" pitchFamily="2" charset="2"/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vines15.png"/>
          <p:cNvPicPr>
            <a:picLocks noChangeAspect="1"/>
          </p:cNvPicPr>
          <p:nvPr/>
        </p:nvPicPr>
        <p:blipFill>
          <a:blip r:embed="rId2"/>
          <a:srcRect l="27271" t="11030" r="45970" b="37244"/>
          <a:stretch>
            <a:fillRect/>
          </a:stretch>
        </p:blipFill>
        <p:spPr>
          <a:xfrm rot="5400000" flipH="1">
            <a:off x="770066" y="-664288"/>
            <a:ext cx="2444681" cy="388620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grpSp>
        <p:nvGrpSpPr>
          <p:cNvPr id="7" name="Group 157"/>
          <p:cNvGrpSpPr/>
          <p:nvPr/>
        </p:nvGrpSpPr>
        <p:grpSpPr>
          <a:xfrm rot="893329">
            <a:off x="421009" y="279563"/>
            <a:ext cx="1484755" cy="1691685"/>
            <a:chOff x="429768" y="5047488"/>
            <a:chExt cx="1484755" cy="1691685"/>
          </a:xfrm>
        </p:grpSpPr>
        <p:grpSp>
          <p:nvGrpSpPr>
            <p:cNvPr id="10" name="Group 9"/>
            <p:cNvGrpSpPr/>
            <p:nvPr/>
          </p:nvGrpSpPr>
          <p:grpSpPr>
            <a:xfrm>
              <a:off x="1216152" y="6035040"/>
              <a:ext cx="698371" cy="531091"/>
              <a:chOff x="1238130" y="6052653"/>
              <a:chExt cx="698371" cy="531091"/>
            </a:xfrm>
          </p:grpSpPr>
          <p:sp>
            <p:nvSpPr>
              <p:cNvPr id="11" name="AutoShape 3"/>
              <p:cNvSpPr>
                <a:spLocks noChangeAspect="1" noChangeArrowheads="1" noTextEdit="1"/>
              </p:cNvSpPr>
              <p:nvPr/>
            </p:nvSpPr>
            <p:spPr bwMode="auto">
              <a:xfrm rot="2467258">
                <a:off x="1245581" y="6059259"/>
                <a:ext cx="690920" cy="5106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2" name="Freeform 11"/>
              <p:cNvSpPr>
                <a:spLocks noEditPoints="1"/>
              </p:cNvSpPr>
              <p:nvPr/>
            </p:nvSpPr>
            <p:spPr bwMode="auto">
              <a:xfrm rot="2467258">
                <a:off x="1238130" y="6052653"/>
                <a:ext cx="697287" cy="531091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6">
                  <a:alpha val="5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3" name="Group 296"/>
              <p:cNvGrpSpPr/>
              <p:nvPr/>
            </p:nvGrpSpPr>
            <p:grpSpPr>
              <a:xfrm rot="2467258">
                <a:off x="1498298" y="6174338"/>
                <a:ext cx="173236" cy="175910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26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7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8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grpSp>
              <p:nvGrpSpPr>
                <p:cNvPr id="14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30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31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32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33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34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35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36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37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38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39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40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41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42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43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44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45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46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47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48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49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50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51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52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53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54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55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56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57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58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59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60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</p:grpSp>
          </p:grpSp>
          <p:grpSp>
            <p:nvGrpSpPr>
              <p:cNvPr id="15" name="Group 289"/>
              <p:cNvGrpSpPr/>
              <p:nvPr/>
            </p:nvGrpSpPr>
            <p:grpSpPr>
              <a:xfrm rot="2467258">
                <a:off x="1574607" y="6074181"/>
                <a:ext cx="38201" cy="25464"/>
                <a:chOff x="3916363" y="1970088"/>
                <a:chExt cx="180975" cy="120650"/>
              </a:xfrm>
            </p:grpSpPr>
            <p:sp>
              <p:nvSpPr>
                <p:cNvPr id="22" name="Freeform 21"/>
                <p:cNvSpPr>
                  <a:spLocks/>
                </p:cNvSpPr>
                <p:nvPr/>
              </p:nvSpPr>
              <p:spPr bwMode="auto">
                <a:xfrm>
                  <a:off x="3962400" y="2006600"/>
                  <a:ext cx="30163" cy="26988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8" y="3"/>
                    </a:cxn>
                    <a:cxn ang="0">
                      <a:pos x="3" y="0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3" y="7"/>
                        <a:pt x="5" y="6"/>
                        <a:pt x="8" y="3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1" y="3"/>
                        <a:pt x="0" y="5"/>
                        <a:pt x="1" y="6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3" name="Freeform 22"/>
                <p:cNvSpPr>
                  <a:spLocks/>
                </p:cNvSpPr>
                <p:nvPr/>
              </p:nvSpPr>
              <p:spPr bwMode="auto">
                <a:xfrm>
                  <a:off x="4022725" y="2041525"/>
                  <a:ext cx="22225" cy="3016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6" y="4"/>
                    </a:cxn>
                    <a:cxn ang="0">
                      <a:pos x="2" y="0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6" h="8">
                      <a:moveTo>
                        <a:pt x="1" y="7"/>
                      </a:moveTo>
                      <a:cubicBezTo>
                        <a:pt x="3" y="8"/>
                        <a:pt x="4" y="7"/>
                        <a:pt x="6" y="4"/>
                      </a:cubicBezTo>
                      <a:cubicBezTo>
                        <a:pt x="5" y="3"/>
                        <a:pt x="3" y="2"/>
                        <a:pt x="2" y="0"/>
                      </a:cubicBezTo>
                      <a:cubicBezTo>
                        <a:pt x="0" y="4"/>
                        <a:pt x="0" y="7"/>
                        <a:pt x="1" y="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4" name="Freeform 23"/>
                <p:cNvSpPr>
                  <a:spLocks/>
                </p:cNvSpPr>
                <p:nvPr/>
              </p:nvSpPr>
              <p:spPr bwMode="auto">
                <a:xfrm>
                  <a:off x="4089400" y="2085975"/>
                  <a:ext cx="7938" cy="4763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5" name="Freeform 24"/>
                <p:cNvSpPr>
                  <a:spLocks/>
                </p:cNvSpPr>
                <p:nvPr/>
              </p:nvSpPr>
              <p:spPr bwMode="auto">
                <a:xfrm>
                  <a:off x="3916363" y="1970088"/>
                  <a:ext cx="19050" cy="11113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5" y="2"/>
                    </a:cxn>
                    <a:cxn ang="0">
                      <a:pos x="1" y="0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1" y="3"/>
                        <a:pt x="3" y="3"/>
                        <a:pt x="5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  <p:grpSp>
            <p:nvGrpSpPr>
              <p:cNvPr id="29" name="Group 281"/>
              <p:cNvGrpSpPr/>
              <p:nvPr/>
            </p:nvGrpSpPr>
            <p:grpSpPr>
              <a:xfrm rot="2467258">
                <a:off x="1565335" y="6375697"/>
                <a:ext cx="84773" cy="72377"/>
                <a:chOff x="6294438" y="1638300"/>
                <a:chExt cx="401638" cy="342900"/>
              </a:xfrm>
            </p:grpSpPr>
            <p:sp>
              <p:nvSpPr>
                <p:cNvPr id="18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9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0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1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  <p:sp>
            <p:nvSpPr>
              <p:cNvPr id="16" name="Freeform 283"/>
              <p:cNvSpPr>
                <a:spLocks/>
              </p:cNvSpPr>
              <p:nvPr/>
            </p:nvSpPr>
            <p:spPr bwMode="auto">
              <a:xfrm rot="2467258">
                <a:off x="1610047" y="6132941"/>
                <a:ext cx="53277" cy="144081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7" name="Freeform 284"/>
              <p:cNvSpPr>
                <a:spLocks/>
              </p:cNvSpPr>
              <p:nvPr/>
            </p:nvSpPr>
            <p:spPr bwMode="auto">
              <a:xfrm rot="2467258">
                <a:off x="1666415" y="6175954"/>
                <a:ext cx="50931" cy="145087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224" name="Group 60"/>
            <p:cNvGrpSpPr/>
            <p:nvPr/>
          </p:nvGrpSpPr>
          <p:grpSpPr>
            <a:xfrm>
              <a:off x="429768" y="6181344"/>
              <a:ext cx="424872" cy="557829"/>
              <a:chOff x="515430" y="6131024"/>
              <a:chExt cx="424872" cy="557829"/>
            </a:xfrm>
          </p:grpSpPr>
          <p:sp>
            <p:nvSpPr>
              <p:cNvPr id="62" name="AutoShape 3"/>
              <p:cNvSpPr>
                <a:spLocks noChangeAspect="1" noChangeArrowheads="1" noTextEdit="1"/>
              </p:cNvSpPr>
              <p:nvPr/>
            </p:nvSpPr>
            <p:spPr bwMode="auto">
              <a:xfrm rot="3025731">
                <a:off x="455334" y="6203378"/>
                <a:ext cx="552736" cy="4085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63" name="Freeform 62"/>
              <p:cNvSpPr>
                <a:spLocks noEditPoints="1"/>
              </p:cNvSpPr>
              <p:nvPr/>
            </p:nvSpPr>
            <p:spPr bwMode="auto">
              <a:xfrm rot="3025731">
                <a:off x="448951" y="6197503"/>
                <a:ext cx="557829" cy="424872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225" name="Group 296"/>
              <p:cNvGrpSpPr/>
              <p:nvPr/>
            </p:nvGrpSpPr>
            <p:grpSpPr>
              <a:xfrm rot="3025731">
                <a:off x="664340" y="6295206"/>
                <a:ext cx="138589" cy="140726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72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3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4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grpSp>
              <p:nvGrpSpPr>
                <p:cNvPr id="226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76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77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78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79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80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81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82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83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84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85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86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87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88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89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90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91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92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93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94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95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96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97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98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99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00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01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02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03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04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05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06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</p:grpSp>
          </p:grpSp>
          <p:grpSp>
            <p:nvGrpSpPr>
              <p:cNvPr id="227" name="Group 281"/>
              <p:cNvGrpSpPr/>
              <p:nvPr/>
            </p:nvGrpSpPr>
            <p:grpSpPr>
              <a:xfrm rot="3025731">
                <a:off x="698372" y="6457657"/>
                <a:ext cx="67818" cy="57901"/>
                <a:chOff x="6294438" y="1638300"/>
                <a:chExt cx="401638" cy="342900"/>
              </a:xfrm>
            </p:grpSpPr>
            <p:sp>
              <p:nvSpPr>
                <p:cNvPr id="68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69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0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1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  <p:sp>
            <p:nvSpPr>
              <p:cNvPr id="66" name="Freeform 283"/>
              <p:cNvSpPr>
                <a:spLocks/>
              </p:cNvSpPr>
              <p:nvPr/>
            </p:nvSpPr>
            <p:spPr bwMode="auto">
              <a:xfrm rot="3025731">
                <a:off x="760608" y="6269384"/>
                <a:ext cx="42621" cy="115265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67" name="Freeform 284"/>
              <p:cNvSpPr>
                <a:spLocks/>
              </p:cNvSpPr>
              <p:nvPr/>
            </p:nvSpPr>
            <p:spPr bwMode="auto">
              <a:xfrm rot="3025731">
                <a:off x="799490" y="6310478"/>
                <a:ext cx="40745" cy="116069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228" name="Group 106"/>
            <p:cNvGrpSpPr>
              <a:grpSpLocks noChangeAspect="1"/>
            </p:cNvGrpSpPr>
            <p:nvPr/>
          </p:nvGrpSpPr>
          <p:grpSpPr>
            <a:xfrm rot="21069806">
              <a:off x="484632" y="5047488"/>
              <a:ext cx="1042416" cy="795528"/>
              <a:chOff x="1238130" y="6052653"/>
              <a:chExt cx="698371" cy="531091"/>
            </a:xfrm>
          </p:grpSpPr>
          <p:sp>
            <p:nvSpPr>
              <p:cNvPr id="108" name="AutoShape 3"/>
              <p:cNvSpPr>
                <a:spLocks noChangeAspect="1" noChangeArrowheads="1" noTextEdit="1"/>
              </p:cNvSpPr>
              <p:nvPr/>
            </p:nvSpPr>
            <p:spPr bwMode="auto">
              <a:xfrm rot="2467258">
                <a:off x="1245581" y="6059259"/>
                <a:ext cx="690920" cy="5106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9" name="Freeform 108"/>
              <p:cNvSpPr>
                <a:spLocks noEditPoints="1"/>
              </p:cNvSpPr>
              <p:nvPr/>
            </p:nvSpPr>
            <p:spPr bwMode="auto">
              <a:xfrm rot="2467258">
                <a:off x="1238130" y="6052653"/>
                <a:ext cx="697287" cy="531091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5">
                  <a:alpha val="4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229" name="Group 296"/>
              <p:cNvGrpSpPr/>
              <p:nvPr/>
            </p:nvGrpSpPr>
            <p:grpSpPr>
              <a:xfrm rot="2467258">
                <a:off x="1498299" y="6174338"/>
                <a:ext cx="173236" cy="175910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123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4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5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grpSp>
              <p:nvGrpSpPr>
                <p:cNvPr id="230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127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28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29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30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31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32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33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34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35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36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37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38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39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40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41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42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43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44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45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46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47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48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49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50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51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52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53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54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55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56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57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</p:grpSp>
          </p:grpSp>
          <p:grpSp>
            <p:nvGrpSpPr>
              <p:cNvPr id="231" name="Group 289"/>
              <p:cNvGrpSpPr/>
              <p:nvPr/>
            </p:nvGrpSpPr>
            <p:grpSpPr>
              <a:xfrm rot="2467258">
                <a:off x="1574607" y="6074181"/>
                <a:ext cx="38201" cy="25464"/>
                <a:chOff x="3916363" y="1970088"/>
                <a:chExt cx="180975" cy="120650"/>
              </a:xfrm>
            </p:grpSpPr>
            <p:sp>
              <p:nvSpPr>
                <p:cNvPr id="119" name="Freeform 118"/>
                <p:cNvSpPr>
                  <a:spLocks/>
                </p:cNvSpPr>
                <p:nvPr/>
              </p:nvSpPr>
              <p:spPr bwMode="auto">
                <a:xfrm>
                  <a:off x="3962400" y="2006600"/>
                  <a:ext cx="30163" cy="26988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8" y="3"/>
                    </a:cxn>
                    <a:cxn ang="0">
                      <a:pos x="3" y="0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3" y="7"/>
                        <a:pt x="5" y="6"/>
                        <a:pt x="8" y="3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1" y="3"/>
                        <a:pt x="0" y="5"/>
                        <a:pt x="1" y="6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0" name="Freeform 119"/>
                <p:cNvSpPr>
                  <a:spLocks/>
                </p:cNvSpPr>
                <p:nvPr/>
              </p:nvSpPr>
              <p:spPr bwMode="auto">
                <a:xfrm>
                  <a:off x="4022725" y="2041525"/>
                  <a:ext cx="22225" cy="3016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6" y="4"/>
                    </a:cxn>
                    <a:cxn ang="0">
                      <a:pos x="2" y="0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6" h="8">
                      <a:moveTo>
                        <a:pt x="1" y="7"/>
                      </a:moveTo>
                      <a:cubicBezTo>
                        <a:pt x="3" y="8"/>
                        <a:pt x="4" y="7"/>
                        <a:pt x="6" y="4"/>
                      </a:cubicBezTo>
                      <a:cubicBezTo>
                        <a:pt x="5" y="3"/>
                        <a:pt x="3" y="2"/>
                        <a:pt x="2" y="0"/>
                      </a:cubicBezTo>
                      <a:cubicBezTo>
                        <a:pt x="0" y="4"/>
                        <a:pt x="0" y="7"/>
                        <a:pt x="1" y="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1" name="Freeform 120"/>
                <p:cNvSpPr>
                  <a:spLocks/>
                </p:cNvSpPr>
                <p:nvPr/>
              </p:nvSpPr>
              <p:spPr bwMode="auto">
                <a:xfrm>
                  <a:off x="4089400" y="2085975"/>
                  <a:ext cx="7938" cy="4763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2" name="Freeform 121"/>
                <p:cNvSpPr>
                  <a:spLocks/>
                </p:cNvSpPr>
                <p:nvPr/>
              </p:nvSpPr>
              <p:spPr bwMode="auto">
                <a:xfrm>
                  <a:off x="3916363" y="1970088"/>
                  <a:ext cx="19050" cy="11113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5" y="2"/>
                    </a:cxn>
                    <a:cxn ang="0">
                      <a:pos x="1" y="0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1" y="3"/>
                        <a:pt x="3" y="3"/>
                        <a:pt x="5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  <p:grpSp>
            <p:nvGrpSpPr>
              <p:cNvPr id="232" name="Group 281"/>
              <p:cNvGrpSpPr/>
              <p:nvPr/>
            </p:nvGrpSpPr>
            <p:grpSpPr>
              <a:xfrm rot="2467258">
                <a:off x="1565335" y="6375697"/>
                <a:ext cx="84773" cy="72377"/>
                <a:chOff x="6294438" y="1638300"/>
                <a:chExt cx="401638" cy="342900"/>
              </a:xfrm>
            </p:grpSpPr>
            <p:sp>
              <p:nvSpPr>
                <p:cNvPr id="115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6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7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8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  <p:sp>
            <p:nvSpPr>
              <p:cNvPr id="113" name="Freeform 283"/>
              <p:cNvSpPr>
                <a:spLocks/>
              </p:cNvSpPr>
              <p:nvPr/>
            </p:nvSpPr>
            <p:spPr bwMode="auto">
              <a:xfrm rot="2467258">
                <a:off x="1610047" y="6132941"/>
                <a:ext cx="53277" cy="144081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4" name="Freeform 284"/>
              <p:cNvSpPr>
                <a:spLocks/>
              </p:cNvSpPr>
              <p:nvPr/>
            </p:nvSpPr>
            <p:spPr bwMode="auto">
              <a:xfrm rot="2467258">
                <a:off x="1666415" y="6175954"/>
                <a:ext cx="50931" cy="145087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34200" y="533400"/>
            <a:ext cx="1752600" cy="55038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69900" y="1843088"/>
            <a:ext cx="6159500" cy="419417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33" name="Group 245"/>
          <p:cNvGrpSpPr/>
          <p:nvPr/>
        </p:nvGrpSpPr>
        <p:grpSpPr>
          <a:xfrm rot="618885">
            <a:off x="8476218" y="6093223"/>
            <a:ext cx="558053" cy="424872"/>
            <a:chOff x="1475175" y="3681289"/>
            <a:chExt cx="558053" cy="424872"/>
          </a:xfrm>
        </p:grpSpPr>
        <p:sp>
          <p:nvSpPr>
            <p:cNvPr id="247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8" name="Freeform 247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234" name="Group 296"/>
            <p:cNvGrpSpPr/>
            <p:nvPr/>
          </p:nvGrpSpPr>
          <p:grpSpPr>
            <a:xfrm rot="1778703">
              <a:off x="1674442" y="3779824"/>
              <a:ext cx="138589" cy="140726"/>
              <a:chOff x="5902325" y="2266950"/>
              <a:chExt cx="820738" cy="833438"/>
            </a:xfrm>
            <a:noFill/>
          </p:grpSpPr>
          <p:sp>
            <p:nvSpPr>
              <p:cNvPr id="25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5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5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23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5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5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5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5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6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6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6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6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6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6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6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6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6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6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7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7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7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7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7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7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7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7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7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7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8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8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8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8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8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8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8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sp>
          <p:nvSpPr>
            <p:cNvPr id="250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1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76240" y="1981200"/>
            <a:ext cx="3429000" cy="522288"/>
          </a:xfrm>
        </p:spPr>
        <p:txBody>
          <a:bodyPr tIns="0" bIns="0" anchor="b"/>
          <a:lstStyle>
            <a:lvl1pPr algn="r">
              <a:buNone/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093368" y="1066800"/>
            <a:ext cx="4572000" cy="4572000"/>
          </a:xfrm>
          <a:solidFill>
            <a:schemeClr val="bg2">
              <a:shade val="75000"/>
            </a:schemeClr>
          </a:solidFill>
          <a:ln w="60325">
            <a:solidFill>
              <a:srgbClr val="FFFFFF"/>
            </a:solidFill>
            <a:miter lim="800000"/>
          </a:ln>
          <a:effectLst>
            <a:outerShdw blurRad="36195" dist="10000" dir="5400000" algn="tl" rotWithShape="0">
              <a:srgbClr val="000000">
                <a:alpha val="75000"/>
              </a:srgbClr>
            </a:outerShdw>
            <a:reflection stA="21000" endA="500" endPos="10000" dist="20000" dir="5400000" sy="-100000" algn="bl" rotWithShape="0"/>
          </a:effectLst>
        </p:spPr>
        <p:txBody>
          <a:bodyPr/>
          <a:lstStyle>
            <a:lvl1pPr>
              <a:buNone/>
              <a:defRPr sz="3200"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76240" y="2543176"/>
            <a:ext cx="3429000" cy="914400"/>
          </a:xfrm>
        </p:spPr>
        <p:txBody>
          <a:bodyPr lIns="0" tIns="0" rIns="0" bIns="0" anchor="t"/>
          <a:lstStyle>
            <a:lvl1pPr indent="0" algn="r">
              <a:spcBef>
                <a:spcPts val="300"/>
              </a:spcBef>
              <a:buFontTx/>
              <a:buNone/>
              <a:defRPr sz="1400" baseline="0"/>
            </a:lvl1pPr>
            <a:lvl2pPr>
              <a:buFontTx/>
              <a:buNone/>
              <a:defRPr sz="1200"/>
            </a:lvl2pPr>
            <a:lvl3pPr>
              <a:buFontTx/>
              <a:buNone/>
              <a:defRPr sz="1000"/>
            </a:lvl3pPr>
            <a:lvl4pPr>
              <a:buFontTx/>
              <a:buNone/>
              <a:defRPr sz="900"/>
            </a:lvl4pPr>
            <a:lvl5pPr>
              <a:buFontTx/>
              <a:buNone/>
              <a:defRPr sz="9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153400" y="6356350"/>
            <a:ext cx="533400" cy="365125"/>
          </a:xfrm>
        </p:spPr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447800"/>
            <a:ext cx="7086600" cy="1470025"/>
          </a:xfrm>
        </p:spPr>
        <p:txBody>
          <a:bodyPr/>
          <a:lstStyle>
            <a:lvl1pPr algn="r">
              <a:defRPr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352800" y="2946400"/>
            <a:ext cx="4432300" cy="1752600"/>
          </a:xfrm>
        </p:spPr>
        <p:txBody>
          <a:bodyPr anchor="ctr" anchorCtr="0">
            <a:normAutofit/>
            <a:scene3d>
              <a:camera prst="orthographicFront"/>
              <a:lightRig rig="threePt" dir="t"/>
            </a:scene3d>
            <a:sp3d extrusionH="25400"/>
          </a:bodyPr>
          <a:lstStyle>
            <a:lvl1pPr marL="0" indent="0" algn="ctr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477000" y="6521824"/>
            <a:ext cx="2133600" cy="259976"/>
          </a:xfrm>
        </p:spPr>
        <p:txBody>
          <a:bodyPr/>
          <a:lstStyle>
            <a:lvl1pPr algn="r"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521824"/>
            <a:ext cx="2895600" cy="259976"/>
          </a:xfr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534400" y="6293224"/>
            <a:ext cx="609600" cy="259976"/>
          </a:xfrm>
        </p:spPr>
        <p:txBody>
          <a:bodyPr/>
          <a:lstStyle>
            <a:lvl1pPr algn="ctr">
              <a:defRPr/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685798" y="0"/>
            <a:ext cx="8001004" cy="7950200"/>
            <a:chOff x="685798" y="0"/>
            <a:chExt cx="8001004" cy="7950200"/>
          </a:xfrm>
        </p:grpSpPr>
        <p:sp>
          <p:nvSpPr>
            <p:cNvPr id="8" name="Pie 7"/>
            <p:cNvSpPr/>
            <p:nvPr/>
          </p:nvSpPr>
          <p:spPr>
            <a:xfrm flipH="1" flipV="1">
              <a:off x="1257300" y="5778500"/>
              <a:ext cx="2171700" cy="2171700"/>
            </a:xfrm>
            <a:prstGeom prst="pie">
              <a:avLst>
                <a:gd name="adj1" fmla="val 0"/>
                <a:gd name="adj2" fmla="val 10800000"/>
              </a:avLst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grpSp>
          <p:nvGrpSpPr>
            <p:cNvPr id="9" name="Group 52"/>
            <p:cNvGrpSpPr/>
            <p:nvPr/>
          </p:nvGrpSpPr>
          <p:grpSpPr>
            <a:xfrm>
              <a:off x="685798" y="0"/>
              <a:ext cx="8001004" cy="6855714"/>
              <a:chOff x="685798" y="0"/>
              <a:chExt cx="8001004" cy="6855714"/>
            </a:xfrm>
          </p:grpSpPr>
          <p:sp>
            <p:nvSpPr>
              <p:cNvPr id="10" name="Freeform 9"/>
              <p:cNvSpPr/>
              <p:nvPr/>
            </p:nvSpPr>
            <p:spPr>
              <a:xfrm>
                <a:off x="685798" y="5880101"/>
                <a:ext cx="1143001" cy="975613"/>
              </a:xfrm>
              <a:custGeom>
                <a:avLst/>
                <a:gdLst>
                  <a:gd name="connsiteX0" fmla="*/ 0 w 1143000"/>
                  <a:gd name="connsiteY0" fmla="*/ 571500 h 1143000"/>
                  <a:gd name="connsiteX1" fmla="*/ 167389 w 1143000"/>
                  <a:gd name="connsiteY1" fmla="*/ 167389 h 1143000"/>
                  <a:gd name="connsiteX2" fmla="*/ 571501 w 1143000"/>
                  <a:gd name="connsiteY2" fmla="*/ 1 h 1143000"/>
                  <a:gd name="connsiteX3" fmla="*/ 975612 w 1143000"/>
                  <a:gd name="connsiteY3" fmla="*/ 167390 h 1143000"/>
                  <a:gd name="connsiteX4" fmla="*/ 1143000 w 1143000"/>
                  <a:gd name="connsiteY4" fmla="*/ 571502 h 1143000"/>
                  <a:gd name="connsiteX5" fmla="*/ 975611 w 1143000"/>
                  <a:gd name="connsiteY5" fmla="*/ 975614 h 1143000"/>
                  <a:gd name="connsiteX6" fmla="*/ 571499 w 1143000"/>
                  <a:gd name="connsiteY6" fmla="*/ 1143002 h 1143000"/>
                  <a:gd name="connsiteX7" fmla="*/ 167387 w 1143000"/>
                  <a:gd name="connsiteY7" fmla="*/ 975613 h 1143000"/>
                  <a:gd name="connsiteX8" fmla="*/ -1 w 1143000"/>
                  <a:gd name="connsiteY8" fmla="*/ 571501 h 1143000"/>
                  <a:gd name="connsiteX9" fmla="*/ 0 w 1143000"/>
                  <a:gd name="connsiteY9" fmla="*/ 571500 h 1143000"/>
                  <a:gd name="connsiteX0" fmla="*/ 1 w 1143001"/>
                  <a:gd name="connsiteY0" fmla="*/ 571499 h 1042965"/>
                  <a:gd name="connsiteX1" fmla="*/ 167390 w 1143001"/>
                  <a:gd name="connsiteY1" fmla="*/ 167388 h 1042965"/>
                  <a:gd name="connsiteX2" fmla="*/ 571502 w 1143001"/>
                  <a:gd name="connsiteY2" fmla="*/ 0 h 1042965"/>
                  <a:gd name="connsiteX3" fmla="*/ 975613 w 1143001"/>
                  <a:gd name="connsiteY3" fmla="*/ 167389 h 1042965"/>
                  <a:gd name="connsiteX4" fmla="*/ 1143001 w 1143001"/>
                  <a:gd name="connsiteY4" fmla="*/ 571501 h 1042965"/>
                  <a:gd name="connsiteX5" fmla="*/ 975612 w 1143001"/>
                  <a:gd name="connsiteY5" fmla="*/ 975613 h 1042965"/>
                  <a:gd name="connsiteX6" fmla="*/ 167388 w 1143001"/>
                  <a:gd name="connsiteY6" fmla="*/ 975612 h 1042965"/>
                  <a:gd name="connsiteX7" fmla="*/ 0 w 1143001"/>
                  <a:gd name="connsiteY7" fmla="*/ 571500 h 1042965"/>
                  <a:gd name="connsiteX8" fmla="*/ 1 w 1143001"/>
                  <a:gd name="connsiteY8" fmla="*/ 571499 h 1042965"/>
                  <a:gd name="connsiteX0" fmla="*/ 1 w 1143001"/>
                  <a:gd name="connsiteY0" fmla="*/ 571499 h 975613"/>
                  <a:gd name="connsiteX1" fmla="*/ 167390 w 1143001"/>
                  <a:gd name="connsiteY1" fmla="*/ 167388 h 975613"/>
                  <a:gd name="connsiteX2" fmla="*/ 571502 w 1143001"/>
                  <a:gd name="connsiteY2" fmla="*/ 0 h 975613"/>
                  <a:gd name="connsiteX3" fmla="*/ 975613 w 1143001"/>
                  <a:gd name="connsiteY3" fmla="*/ 167389 h 975613"/>
                  <a:gd name="connsiteX4" fmla="*/ 1143001 w 1143001"/>
                  <a:gd name="connsiteY4" fmla="*/ 571501 h 975613"/>
                  <a:gd name="connsiteX5" fmla="*/ 975612 w 1143001"/>
                  <a:gd name="connsiteY5" fmla="*/ 975613 h 975613"/>
                  <a:gd name="connsiteX6" fmla="*/ 167388 w 1143001"/>
                  <a:gd name="connsiteY6" fmla="*/ 975612 h 975613"/>
                  <a:gd name="connsiteX7" fmla="*/ 0 w 1143001"/>
                  <a:gd name="connsiteY7" fmla="*/ 571500 h 975613"/>
                  <a:gd name="connsiteX8" fmla="*/ 1 w 1143001"/>
                  <a:gd name="connsiteY8" fmla="*/ 571499 h 975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3001" h="975613">
                    <a:moveTo>
                      <a:pt x="1" y="571499"/>
                    </a:moveTo>
                    <a:cubicBezTo>
                      <a:pt x="1" y="419928"/>
                      <a:pt x="60213" y="274564"/>
                      <a:pt x="167390" y="167388"/>
                    </a:cubicBezTo>
                    <a:cubicBezTo>
                      <a:pt x="274567" y="60211"/>
                      <a:pt x="419931" y="0"/>
                      <a:pt x="571502" y="0"/>
                    </a:cubicBezTo>
                    <a:cubicBezTo>
                      <a:pt x="723073" y="0"/>
                      <a:pt x="868437" y="60212"/>
                      <a:pt x="975613" y="167389"/>
                    </a:cubicBezTo>
                    <a:cubicBezTo>
                      <a:pt x="1082790" y="274566"/>
                      <a:pt x="1143001" y="419930"/>
                      <a:pt x="1143001" y="571501"/>
                    </a:cubicBezTo>
                    <a:cubicBezTo>
                      <a:pt x="1143001" y="723072"/>
                      <a:pt x="1138214" y="908261"/>
                      <a:pt x="975612" y="975613"/>
                    </a:cubicBezTo>
                    <a:lnTo>
                      <a:pt x="167388" y="975612"/>
                    </a:lnTo>
                    <a:cubicBezTo>
                      <a:pt x="60211" y="868435"/>
                      <a:pt x="0" y="723071"/>
                      <a:pt x="0" y="571500"/>
                    </a:cubicBezTo>
                    <a:lnTo>
                      <a:pt x="1" y="571499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590800" y="5181600"/>
                <a:ext cx="914400" cy="9144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838200" y="5791200"/>
                <a:ext cx="457200" cy="4572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362200" y="5943600"/>
                <a:ext cx="762000" cy="7620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1676400" y="5626100"/>
                <a:ext cx="457200" cy="4572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15" name="Oval 14"/>
              <p:cNvSpPr/>
              <p:nvPr/>
            </p:nvSpPr>
            <p:spPr>
              <a:xfrm>
                <a:off x="1981200" y="5334000"/>
                <a:ext cx="355600" cy="3556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6" name="Oval 15"/>
              <p:cNvSpPr/>
              <p:nvPr/>
            </p:nvSpPr>
            <p:spPr>
              <a:xfrm>
                <a:off x="1943100" y="5562600"/>
                <a:ext cx="431800" cy="4318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7" name="Oval 16"/>
              <p:cNvSpPr/>
              <p:nvPr/>
            </p:nvSpPr>
            <p:spPr>
              <a:xfrm>
                <a:off x="2362200" y="5029200"/>
                <a:ext cx="762000" cy="7620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18" name="Oval 17"/>
              <p:cNvSpPr/>
              <p:nvPr/>
            </p:nvSpPr>
            <p:spPr>
              <a:xfrm>
                <a:off x="3009900" y="4419600"/>
                <a:ext cx="355600" cy="3556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2971800" y="4648200"/>
                <a:ext cx="431800" cy="4318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3314700" y="4724400"/>
                <a:ext cx="203200" cy="2032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3619500" y="5029200"/>
                <a:ext cx="203200" cy="2032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1384300" y="5486400"/>
                <a:ext cx="127000" cy="1270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3505200" y="5257800"/>
                <a:ext cx="203200" cy="2032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95400" y="5664200"/>
                <a:ext cx="127000" cy="1270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1447800" y="5511800"/>
                <a:ext cx="127000" cy="1270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600200" y="5486400"/>
                <a:ext cx="127000" cy="1270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27" name="Oval 26"/>
              <p:cNvSpPr/>
              <p:nvPr/>
            </p:nvSpPr>
            <p:spPr>
              <a:xfrm>
                <a:off x="3352800" y="5943600"/>
                <a:ext cx="533400" cy="5334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8" name="Freeform 27"/>
              <p:cNvSpPr/>
              <p:nvPr/>
            </p:nvSpPr>
            <p:spPr>
              <a:xfrm flipV="1">
                <a:off x="5486400" y="0"/>
                <a:ext cx="1143001" cy="975613"/>
              </a:xfrm>
              <a:custGeom>
                <a:avLst/>
                <a:gdLst>
                  <a:gd name="connsiteX0" fmla="*/ 0 w 1143000"/>
                  <a:gd name="connsiteY0" fmla="*/ 571500 h 1143000"/>
                  <a:gd name="connsiteX1" fmla="*/ 167389 w 1143000"/>
                  <a:gd name="connsiteY1" fmla="*/ 167389 h 1143000"/>
                  <a:gd name="connsiteX2" fmla="*/ 571501 w 1143000"/>
                  <a:gd name="connsiteY2" fmla="*/ 1 h 1143000"/>
                  <a:gd name="connsiteX3" fmla="*/ 975612 w 1143000"/>
                  <a:gd name="connsiteY3" fmla="*/ 167390 h 1143000"/>
                  <a:gd name="connsiteX4" fmla="*/ 1143000 w 1143000"/>
                  <a:gd name="connsiteY4" fmla="*/ 571502 h 1143000"/>
                  <a:gd name="connsiteX5" fmla="*/ 975611 w 1143000"/>
                  <a:gd name="connsiteY5" fmla="*/ 975614 h 1143000"/>
                  <a:gd name="connsiteX6" fmla="*/ 571499 w 1143000"/>
                  <a:gd name="connsiteY6" fmla="*/ 1143002 h 1143000"/>
                  <a:gd name="connsiteX7" fmla="*/ 167387 w 1143000"/>
                  <a:gd name="connsiteY7" fmla="*/ 975613 h 1143000"/>
                  <a:gd name="connsiteX8" fmla="*/ -1 w 1143000"/>
                  <a:gd name="connsiteY8" fmla="*/ 571501 h 1143000"/>
                  <a:gd name="connsiteX9" fmla="*/ 0 w 1143000"/>
                  <a:gd name="connsiteY9" fmla="*/ 571500 h 1143000"/>
                  <a:gd name="connsiteX0" fmla="*/ 1 w 1143001"/>
                  <a:gd name="connsiteY0" fmla="*/ 571499 h 1042965"/>
                  <a:gd name="connsiteX1" fmla="*/ 167390 w 1143001"/>
                  <a:gd name="connsiteY1" fmla="*/ 167388 h 1042965"/>
                  <a:gd name="connsiteX2" fmla="*/ 571502 w 1143001"/>
                  <a:gd name="connsiteY2" fmla="*/ 0 h 1042965"/>
                  <a:gd name="connsiteX3" fmla="*/ 975613 w 1143001"/>
                  <a:gd name="connsiteY3" fmla="*/ 167389 h 1042965"/>
                  <a:gd name="connsiteX4" fmla="*/ 1143001 w 1143001"/>
                  <a:gd name="connsiteY4" fmla="*/ 571501 h 1042965"/>
                  <a:gd name="connsiteX5" fmla="*/ 975612 w 1143001"/>
                  <a:gd name="connsiteY5" fmla="*/ 975613 h 1042965"/>
                  <a:gd name="connsiteX6" fmla="*/ 167388 w 1143001"/>
                  <a:gd name="connsiteY6" fmla="*/ 975612 h 1042965"/>
                  <a:gd name="connsiteX7" fmla="*/ 0 w 1143001"/>
                  <a:gd name="connsiteY7" fmla="*/ 571500 h 1042965"/>
                  <a:gd name="connsiteX8" fmla="*/ 1 w 1143001"/>
                  <a:gd name="connsiteY8" fmla="*/ 571499 h 1042965"/>
                  <a:gd name="connsiteX0" fmla="*/ 1 w 1143001"/>
                  <a:gd name="connsiteY0" fmla="*/ 571499 h 975613"/>
                  <a:gd name="connsiteX1" fmla="*/ 167390 w 1143001"/>
                  <a:gd name="connsiteY1" fmla="*/ 167388 h 975613"/>
                  <a:gd name="connsiteX2" fmla="*/ 571502 w 1143001"/>
                  <a:gd name="connsiteY2" fmla="*/ 0 h 975613"/>
                  <a:gd name="connsiteX3" fmla="*/ 975613 w 1143001"/>
                  <a:gd name="connsiteY3" fmla="*/ 167389 h 975613"/>
                  <a:gd name="connsiteX4" fmla="*/ 1143001 w 1143001"/>
                  <a:gd name="connsiteY4" fmla="*/ 571501 h 975613"/>
                  <a:gd name="connsiteX5" fmla="*/ 975612 w 1143001"/>
                  <a:gd name="connsiteY5" fmla="*/ 975613 h 975613"/>
                  <a:gd name="connsiteX6" fmla="*/ 167388 w 1143001"/>
                  <a:gd name="connsiteY6" fmla="*/ 975612 h 975613"/>
                  <a:gd name="connsiteX7" fmla="*/ 0 w 1143001"/>
                  <a:gd name="connsiteY7" fmla="*/ 571500 h 975613"/>
                  <a:gd name="connsiteX8" fmla="*/ 1 w 1143001"/>
                  <a:gd name="connsiteY8" fmla="*/ 571499 h 975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3001" h="975613">
                    <a:moveTo>
                      <a:pt x="1" y="571499"/>
                    </a:moveTo>
                    <a:cubicBezTo>
                      <a:pt x="1" y="419928"/>
                      <a:pt x="60213" y="274564"/>
                      <a:pt x="167390" y="167388"/>
                    </a:cubicBezTo>
                    <a:cubicBezTo>
                      <a:pt x="274567" y="60211"/>
                      <a:pt x="419931" y="0"/>
                      <a:pt x="571502" y="0"/>
                    </a:cubicBezTo>
                    <a:cubicBezTo>
                      <a:pt x="723073" y="0"/>
                      <a:pt x="868437" y="60212"/>
                      <a:pt x="975613" y="167389"/>
                    </a:cubicBezTo>
                    <a:cubicBezTo>
                      <a:pt x="1082790" y="274566"/>
                      <a:pt x="1143001" y="419930"/>
                      <a:pt x="1143001" y="571501"/>
                    </a:cubicBezTo>
                    <a:cubicBezTo>
                      <a:pt x="1143001" y="723072"/>
                      <a:pt x="1138214" y="908261"/>
                      <a:pt x="975612" y="975613"/>
                    </a:cubicBezTo>
                    <a:lnTo>
                      <a:pt x="167388" y="975612"/>
                    </a:lnTo>
                    <a:cubicBezTo>
                      <a:pt x="60211" y="868435"/>
                      <a:pt x="0" y="723071"/>
                      <a:pt x="0" y="571500"/>
                    </a:cubicBezTo>
                    <a:lnTo>
                      <a:pt x="1" y="571499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29" name="Oval 28"/>
              <p:cNvSpPr/>
              <p:nvPr/>
            </p:nvSpPr>
            <p:spPr>
              <a:xfrm flipV="1">
                <a:off x="7391402" y="759714"/>
                <a:ext cx="914400" cy="9144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30" name="Oval 29"/>
              <p:cNvSpPr/>
              <p:nvPr/>
            </p:nvSpPr>
            <p:spPr>
              <a:xfrm flipV="1">
                <a:off x="5638802" y="607314"/>
                <a:ext cx="457200" cy="4572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1" name="Oval 30"/>
              <p:cNvSpPr/>
              <p:nvPr/>
            </p:nvSpPr>
            <p:spPr>
              <a:xfrm flipV="1">
                <a:off x="7162802" y="150114"/>
                <a:ext cx="762000" cy="7620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2" name="Oval 31"/>
              <p:cNvSpPr/>
              <p:nvPr/>
            </p:nvSpPr>
            <p:spPr>
              <a:xfrm flipV="1">
                <a:off x="6477002" y="772414"/>
                <a:ext cx="457200" cy="4572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 flipV="1">
                <a:off x="6781802" y="1166114"/>
                <a:ext cx="355600" cy="3556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34" name="Oval 33"/>
              <p:cNvSpPr/>
              <p:nvPr/>
            </p:nvSpPr>
            <p:spPr>
              <a:xfrm flipV="1">
                <a:off x="6743702" y="861314"/>
                <a:ext cx="431800" cy="4318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35" name="Oval 34"/>
              <p:cNvSpPr/>
              <p:nvPr/>
            </p:nvSpPr>
            <p:spPr>
              <a:xfrm flipV="1">
                <a:off x="7162802" y="1064514"/>
                <a:ext cx="762000" cy="7620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 flipV="1">
                <a:off x="7810502" y="2080514"/>
                <a:ext cx="355600" cy="3556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37" name="Oval 36"/>
              <p:cNvSpPr/>
              <p:nvPr/>
            </p:nvSpPr>
            <p:spPr>
              <a:xfrm flipV="1">
                <a:off x="7772402" y="1775714"/>
                <a:ext cx="431800" cy="4318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38" name="Oval 37"/>
              <p:cNvSpPr/>
              <p:nvPr/>
            </p:nvSpPr>
            <p:spPr>
              <a:xfrm flipV="1">
                <a:off x="8115302" y="1928114"/>
                <a:ext cx="203200" cy="2032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9" name="Oval 38"/>
              <p:cNvSpPr/>
              <p:nvPr/>
            </p:nvSpPr>
            <p:spPr>
              <a:xfrm flipV="1">
                <a:off x="8420102" y="1623314"/>
                <a:ext cx="203200" cy="2032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40" name="Oval 39"/>
              <p:cNvSpPr/>
              <p:nvPr/>
            </p:nvSpPr>
            <p:spPr>
              <a:xfrm flipV="1">
                <a:off x="6184902" y="1242314"/>
                <a:ext cx="127000" cy="1270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41" name="Oval 40"/>
              <p:cNvSpPr/>
              <p:nvPr/>
            </p:nvSpPr>
            <p:spPr>
              <a:xfrm flipV="1">
                <a:off x="8305802" y="1394714"/>
                <a:ext cx="203200" cy="2032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42" name="Oval 41"/>
              <p:cNvSpPr/>
              <p:nvPr/>
            </p:nvSpPr>
            <p:spPr>
              <a:xfrm flipV="1">
                <a:off x="6096002" y="1064514"/>
                <a:ext cx="127000" cy="1270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 flipV="1">
                <a:off x="6248402" y="1216914"/>
                <a:ext cx="127000" cy="1270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 flipV="1">
                <a:off x="6400802" y="1242314"/>
                <a:ext cx="127000" cy="1270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45" name="Oval 44"/>
              <p:cNvSpPr/>
              <p:nvPr/>
            </p:nvSpPr>
            <p:spPr>
              <a:xfrm flipV="1">
                <a:off x="8153402" y="378714"/>
                <a:ext cx="533400" cy="5334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</p:grpSp>
      </p:grpSp>
      <p:sp>
        <p:nvSpPr>
          <p:cNvPr id="46" name="Oval 45"/>
          <p:cNvSpPr/>
          <p:nvPr/>
        </p:nvSpPr>
        <p:spPr>
          <a:xfrm>
            <a:off x="8636000" y="6589059"/>
            <a:ext cx="127000" cy="1270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7" name="Oval 46"/>
          <p:cNvSpPr/>
          <p:nvPr/>
        </p:nvSpPr>
        <p:spPr>
          <a:xfrm>
            <a:off x="8788400" y="6589059"/>
            <a:ext cx="127000" cy="1270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8" name="Oval 47"/>
          <p:cNvSpPr/>
          <p:nvPr/>
        </p:nvSpPr>
        <p:spPr>
          <a:xfrm>
            <a:off x="8940800" y="6589059"/>
            <a:ext cx="127000" cy="1270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4592782" y="2133600"/>
            <a:ext cx="3865418" cy="4172197"/>
            <a:chOff x="0" y="0"/>
            <a:chExt cx="1600200" cy="1727200"/>
          </a:xfrm>
        </p:grpSpPr>
        <p:sp>
          <p:nvSpPr>
            <p:cNvPr id="8" name="Oval 7"/>
            <p:cNvSpPr/>
            <p:nvPr/>
          </p:nvSpPr>
          <p:spPr>
            <a:xfrm>
              <a:off x="685800" y="152400"/>
              <a:ext cx="914400" cy="9144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1206500"/>
              <a:ext cx="457200" cy="4572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0" name="Oval 9"/>
            <p:cNvSpPr/>
            <p:nvPr/>
          </p:nvSpPr>
          <p:spPr>
            <a:xfrm>
              <a:off x="685800" y="914400"/>
              <a:ext cx="355600" cy="3556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647700" y="1143000"/>
              <a:ext cx="431800" cy="4318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457200" y="0"/>
              <a:ext cx="762000" cy="762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6" name="Oval 15"/>
            <p:cNvSpPr/>
            <p:nvPr/>
          </p:nvSpPr>
          <p:spPr>
            <a:xfrm>
              <a:off x="1028700" y="1524000"/>
              <a:ext cx="203200" cy="2032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7" name="Oval 16"/>
            <p:cNvSpPr/>
            <p:nvPr/>
          </p:nvSpPr>
          <p:spPr>
            <a:xfrm>
              <a:off x="88900" y="10668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9" name="Oval 18"/>
            <p:cNvSpPr/>
            <p:nvPr/>
          </p:nvSpPr>
          <p:spPr>
            <a:xfrm>
              <a:off x="0" y="12446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20" name="Oval 19"/>
            <p:cNvSpPr/>
            <p:nvPr/>
          </p:nvSpPr>
          <p:spPr>
            <a:xfrm>
              <a:off x="152400" y="1092200"/>
              <a:ext cx="127000" cy="1270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304800" y="10668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</p:grpSp>
      <p:grpSp>
        <p:nvGrpSpPr>
          <p:cNvPr id="13" name="Group 32"/>
          <p:cNvGrpSpPr/>
          <p:nvPr/>
        </p:nvGrpSpPr>
        <p:grpSpPr>
          <a:xfrm>
            <a:off x="609600" y="990600"/>
            <a:ext cx="1179761" cy="1356814"/>
            <a:chOff x="266700" y="914400"/>
            <a:chExt cx="1179761" cy="1356814"/>
          </a:xfrm>
        </p:grpSpPr>
        <p:sp>
          <p:nvSpPr>
            <p:cNvPr id="23" name="Oval 22"/>
            <p:cNvSpPr/>
            <p:nvPr/>
          </p:nvSpPr>
          <p:spPr>
            <a:xfrm>
              <a:off x="555812" y="1380565"/>
              <a:ext cx="890649" cy="890649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6" name="Oval 25"/>
            <p:cNvSpPr/>
            <p:nvPr/>
          </p:nvSpPr>
          <p:spPr>
            <a:xfrm flipV="1">
              <a:off x="304800" y="1219200"/>
              <a:ext cx="355600" cy="3556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27" name="Oval 26"/>
            <p:cNvSpPr/>
            <p:nvPr/>
          </p:nvSpPr>
          <p:spPr>
            <a:xfrm flipV="1">
              <a:off x="266700" y="914400"/>
              <a:ext cx="431800" cy="4318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28" name="Oval 27"/>
            <p:cNvSpPr/>
            <p:nvPr/>
          </p:nvSpPr>
          <p:spPr>
            <a:xfrm flipV="1">
              <a:off x="609600" y="1066800"/>
              <a:ext cx="203200" cy="2032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24400" y="2590800"/>
            <a:ext cx="1905000" cy="1905000"/>
          </a:xfrm>
          <a:prstGeom prst="ellipse">
            <a:avLst/>
          </a:prstGeom>
          <a:solidFill>
            <a:schemeClr val="tx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0" y="1143000"/>
            <a:ext cx="7086600" cy="1472184"/>
          </a:xfrm>
        </p:spPr>
        <p:txBody>
          <a:bodyPr anchor="ctr" anchorCtr="0">
            <a:normAutofit/>
          </a:bodyPr>
          <a:lstStyle>
            <a:lvl1pPr algn="l">
              <a:defRPr sz="3600" b="0" cap="none" baseline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00953" y="1752600"/>
            <a:ext cx="3429000" cy="3886200"/>
          </a:xfrm>
          <a:prstGeom prst="ellipse">
            <a:avLst/>
          </a:prstGeom>
          <a:solidFill>
            <a:schemeClr val="tx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vert="horz" lIns="45720" tIns="45720" rIns="45720" bIns="45720" rtlCol="0" anchor="t" anchorCtr="0">
            <a:normAutofit/>
            <a:scene3d>
              <a:camera prst="orthographicFront"/>
              <a:lightRig rig="threePt" dir="t"/>
            </a:scene3d>
            <a:sp3d extrusionH="25400"/>
          </a:bodyPr>
          <a:lstStyle>
            <a:lvl1pPr indent="-228600" algn="l" defTabSz="914400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indent="-228600" algn="l" defTabSz="9144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indent="-228600" algn="l" defTabSz="9144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indent="-228600" algn="l" defTabSz="9144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indent="-228600" algn="l" defTabSz="9144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 baseline="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00600" y="2362200"/>
            <a:ext cx="3429000" cy="3886200"/>
          </a:xfrm>
          <a:prstGeom prst="ellipse">
            <a:avLst/>
          </a:prstGeom>
          <a:solidFill>
            <a:schemeClr val="tx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vert="horz" lIns="45720" tIns="45720" rIns="45720" bIns="45720" rtlCol="0" anchor="t" anchorCtr="0">
            <a:normAutofit/>
            <a:scene3d>
              <a:camera prst="orthographicFront"/>
              <a:lightRig rig="threePt" dir="t"/>
            </a:scene3d>
            <a:sp3d extrusionH="25400"/>
          </a:bodyPr>
          <a:lstStyle>
            <a:lvl1pPr indent="-228600" algn="l" defTabSz="914400" rtl="0" eaLnBrk="1" latinLnBrk="0" hangingPunct="1">
              <a:buFont typeface="Wingdings" pitchFamily="2" charset="2"/>
              <a:buChar char="l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indent="-228600" algn="l" defTabSz="914400" rtl="0" eaLnBrk="1" latinLnBrk="0" hangingPunct="1">
              <a:buFont typeface="Arial" pitchFamily="34" charset="0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indent="-228600" algn="l" defTabSz="914400" rtl="0" eaLnBrk="1" latinLnBrk="0" hangingPunct="1">
              <a:buFont typeface="Wingdings" pitchFamily="2" charset="2"/>
              <a:buChar char="l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indent="-228600" algn="l" defTabSz="914400" rtl="0" eaLnBrk="1" latinLnBrk="0" hangingPunct="1">
              <a:buFont typeface="Arial" pitchFamily="34" charset="0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indent="-228600" algn="l" defTabSz="914400" rtl="0" eaLnBrk="1" latinLnBrk="0" hangingPunct="1">
              <a:buFont typeface="Wingdings" pitchFamily="2" charset="2"/>
              <a:buChar char="l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7800" y="609600"/>
            <a:ext cx="6629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 rot="16200000">
            <a:off x="-870003" y="3147219"/>
            <a:ext cx="3429000" cy="639762"/>
          </a:xfrm>
          <a:prstGeom prst="rect">
            <a:avLst/>
          </a:prstGeom>
          <a:noFill/>
        </p:spPr>
        <p:txBody>
          <a:bodyPr anchor="ctr" anchorCtr="0">
            <a:scene3d>
              <a:camera prst="orthographicFront"/>
              <a:lightRig rig="threePt" dir="t"/>
            </a:scene3d>
            <a:sp3d extrusionH="25400">
              <a:bevelT w="12700" h="12700"/>
              <a:extrusionClr>
                <a:schemeClr val="bg1">
                  <a:lumMod val="10000"/>
                  <a:lumOff val="90000"/>
                </a:schemeClr>
              </a:extrusionClr>
            </a:sp3d>
          </a:bodyPr>
          <a:lstStyle>
            <a:lvl1pPr marL="0" indent="0" algn="ctr">
              <a:buNone/>
              <a:defRPr sz="1800" b="0">
                <a:effectLst/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66800" y="1755648"/>
            <a:ext cx="3200400" cy="3429000"/>
          </a:xfrm>
        </p:spPr>
        <p:txBody>
          <a:bodyPr>
            <a:noAutofit/>
          </a:bodyPr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 rot="16200000">
            <a:off x="3259278" y="3756819"/>
            <a:ext cx="3429000" cy="639762"/>
          </a:xfrm>
          <a:prstGeom prst="rect">
            <a:avLst/>
          </a:prstGeom>
          <a:noFill/>
        </p:spPr>
        <p:txBody>
          <a:bodyPr anchor="ctr" anchorCtr="0">
            <a:scene3d>
              <a:camera prst="orthographicFront"/>
              <a:lightRig rig="threePt" dir="t"/>
            </a:scene3d>
            <a:sp3d extrusionH="25400">
              <a:bevelT w="12700" h="12700"/>
              <a:extrusionClr>
                <a:schemeClr val="bg1">
                  <a:lumMod val="10000"/>
                  <a:lumOff val="90000"/>
                </a:schemeClr>
              </a:extrusionClr>
            </a:sp3d>
          </a:bodyPr>
          <a:lstStyle>
            <a:lvl1pPr marL="0" indent="0" algn="ctr">
              <a:buNone/>
              <a:defRPr sz="1800" b="0">
                <a:effectLst/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81600" y="2359152"/>
            <a:ext cx="3200400" cy="3429000"/>
          </a:xfrm>
        </p:spPr>
        <p:txBody>
          <a:bodyPr>
            <a:noAutofit/>
          </a:bodyPr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84048"/>
            <a:ext cx="2130552" cy="3044952"/>
          </a:xfrm>
          <a:noFill/>
          <a:ln>
            <a:noFill/>
          </a:ln>
          <a:scene3d>
            <a:camera prst="orthographicFront"/>
            <a:lightRig rig="threePt" dir="t"/>
          </a:scene3d>
          <a:sp3d>
            <a:bevelT w="12700" h="12700"/>
          </a:sp3d>
        </p:spPr>
        <p:txBody>
          <a:bodyPr vert="horz" lIns="91440" tIns="45720" rIns="91440" bIns="45720" rtlCol="0" anchor="b">
            <a:noAutofit/>
            <a:scene3d>
              <a:camera prst="orthographicFront"/>
              <a:lightRig rig="threePt" dir="t"/>
            </a:scene3d>
            <a:sp3d extrusionH="25400">
              <a:bevelT w="12700" h="12700"/>
              <a:extrusionClr>
                <a:schemeClr val="bg1">
                  <a:lumMod val="10000"/>
                  <a:lumOff val="90000"/>
                </a:schemeClr>
              </a:extrusionClr>
            </a:sp3d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000" kern="1200" spc="200" baseline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8" name="Group 22"/>
          <p:cNvGrpSpPr/>
          <p:nvPr/>
        </p:nvGrpSpPr>
        <p:grpSpPr>
          <a:xfrm>
            <a:off x="4695702" y="2133600"/>
            <a:ext cx="4448298" cy="4018808"/>
            <a:chOff x="4695702" y="2133600"/>
            <a:chExt cx="4448298" cy="4018808"/>
          </a:xfrm>
        </p:grpSpPr>
        <p:sp>
          <p:nvSpPr>
            <p:cNvPr id="10" name="Oval 9"/>
            <p:cNvSpPr/>
            <p:nvPr/>
          </p:nvSpPr>
          <p:spPr>
            <a:xfrm>
              <a:off x="4695702" y="5048003"/>
              <a:ext cx="1104405" cy="1104405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1" name="Oval 10"/>
            <p:cNvSpPr/>
            <p:nvPr/>
          </p:nvSpPr>
          <p:spPr>
            <a:xfrm>
              <a:off x="7065818" y="4572000"/>
              <a:ext cx="858982" cy="85898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5339938" y="4894613"/>
              <a:ext cx="1043049" cy="1043049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3" name="Oval 12"/>
            <p:cNvSpPr/>
            <p:nvPr/>
          </p:nvSpPr>
          <p:spPr>
            <a:xfrm>
              <a:off x="6693725" y="3048000"/>
              <a:ext cx="1840675" cy="1840675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4" name="Oval 13"/>
            <p:cNvSpPr/>
            <p:nvPr/>
          </p:nvSpPr>
          <p:spPr>
            <a:xfrm>
              <a:off x="7916883" y="2133600"/>
              <a:ext cx="858982" cy="858982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5" name="Oval 14"/>
            <p:cNvSpPr/>
            <p:nvPr/>
          </p:nvSpPr>
          <p:spPr>
            <a:xfrm>
              <a:off x="7824849" y="2685803"/>
              <a:ext cx="1043049" cy="1043049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8653153" y="2869870"/>
              <a:ext cx="490847" cy="490847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6552210" y="5120244"/>
              <a:ext cx="306779" cy="306779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20" name="Oval 19"/>
            <p:cNvSpPr/>
            <p:nvPr/>
          </p:nvSpPr>
          <p:spPr>
            <a:xfrm>
              <a:off x="6781800" y="5562600"/>
              <a:ext cx="306779" cy="306779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21" name="Oval 20"/>
            <p:cNvSpPr/>
            <p:nvPr/>
          </p:nvSpPr>
          <p:spPr>
            <a:xfrm>
              <a:off x="6705600" y="5181600"/>
              <a:ext cx="306779" cy="306779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7073735" y="5120244"/>
              <a:ext cx="306779" cy="306779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</p:grp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895600" y="927847"/>
            <a:ext cx="4114800" cy="4114800"/>
          </a:xfrm>
          <a:solidFill>
            <a:schemeClr val="bg1"/>
          </a:solidFill>
          <a:ln w="101600">
            <a:solidFill>
              <a:schemeClr val="tx2">
                <a:alpha val="50000"/>
              </a:schemeClr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45720" tIns="91440" rIns="45720" bIns="45720" rtlCol="0" anchor="t" anchorCtr="0">
            <a:normAutofit/>
            <a:scene3d>
              <a:camera prst="orthographicFront"/>
              <a:lightRig rig="threePt" dir="t"/>
            </a:scene3d>
            <a:sp3d extrusionH="25400"/>
          </a:bodyPr>
          <a:lstStyle>
            <a:lvl1pPr marL="228600" indent="-228600" algn="l" defTabSz="914400" rtl="0" eaLnBrk="1" latinLnBrk="0" hangingPunct="1">
              <a:spcBef>
                <a:spcPts val="1800"/>
              </a:spcBef>
              <a:buFont typeface="Wingdings" pitchFamily="2" charset="2"/>
              <a:buChar char="l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11175" indent="-228600" algn="l" defTabSz="914400" rtl="0" eaLnBrk="1" latinLnBrk="0" hangingPunct="1">
              <a:spcBef>
                <a:spcPts val="1800"/>
              </a:spcBef>
              <a:buFont typeface="Arial" pitchFamily="34" charset="0"/>
              <a:buChar char="•"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806450" indent="-228600" algn="l" defTabSz="914400" rtl="0" eaLnBrk="1" latinLnBrk="0" hangingPunct="1">
              <a:spcBef>
                <a:spcPts val="1800"/>
              </a:spcBef>
              <a:buFont typeface="Wingdings" pitchFamily="2" charset="2"/>
              <a:buChar char="l"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89025" indent="-228600" algn="l" defTabSz="914400" rtl="0" eaLnBrk="1" latinLnBrk="0" hangingPunct="1">
              <a:spcBef>
                <a:spcPts val="1800"/>
              </a:spcBef>
              <a:buFont typeface="Arial" pitchFamily="34" charset="0"/>
              <a:buChar char="•"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indent="-228600" algn="l" defTabSz="914400" rtl="0" eaLnBrk="1" latinLnBrk="0" hangingPunct="1">
              <a:spcBef>
                <a:spcPts val="1800"/>
              </a:spcBef>
              <a:buFont typeface="Wingdings" pitchFamily="2" charset="2"/>
              <a:buChar char="l"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25" name="Oval 24"/>
          <p:cNvSpPr/>
          <p:nvPr/>
        </p:nvSpPr>
        <p:spPr>
          <a:xfrm>
            <a:off x="3886200" y="5638800"/>
            <a:ext cx="304800" cy="3048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199" y="4645152"/>
            <a:ext cx="2514600" cy="1600200"/>
          </a:xfrm>
          <a:solidFill>
            <a:schemeClr val="tx2">
              <a:alpha val="20000"/>
            </a:schemeClr>
          </a:solidFill>
          <a:ln>
            <a:noFill/>
          </a:ln>
        </p:spPr>
        <p:txBody>
          <a:bodyPr vert="horz" lIns="0" tIns="45720" rIns="0" bIns="45720" rtlCol="0" anchor="t" anchorCtr="0">
            <a:normAutofit/>
            <a:scene3d>
              <a:camera prst="orthographicFront"/>
              <a:lightRig rig="threePt" dir="t"/>
            </a:scene3d>
            <a:sp3d extrusionH="25400"/>
          </a:bodyPr>
          <a:lstStyle>
            <a:lvl1pPr marL="0" indent="0" algn="ctr"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 algn="ctr" defTabSz="914400" rtl="0" eaLnBrk="1" latinLnBrk="0" hangingPunct="1">
              <a:spcBef>
                <a:spcPts val="1800"/>
              </a:spcBef>
              <a:buFont typeface="Wingdings" pitchFamily="2" charset="2"/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26" name="Oval 25"/>
          <p:cNvSpPr/>
          <p:nvPr/>
        </p:nvSpPr>
        <p:spPr>
          <a:xfrm>
            <a:off x="3319153" y="5147953"/>
            <a:ext cx="186047" cy="186047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24" name="Oval 23"/>
          <p:cNvSpPr/>
          <p:nvPr/>
        </p:nvSpPr>
        <p:spPr>
          <a:xfrm>
            <a:off x="3225024" y="5103129"/>
            <a:ext cx="186047" cy="186047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81000"/>
            <a:ext cx="2133600" cy="3048000"/>
          </a:xfrm>
          <a:noFill/>
          <a:ln>
            <a:noFill/>
          </a:ln>
          <a:scene3d>
            <a:camera prst="orthographicFront"/>
            <a:lightRig rig="threePt" dir="t"/>
          </a:scene3d>
          <a:sp3d>
            <a:bevelT w="12700" h="12700"/>
          </a:sp3d>
        </p:spPr>
        <p:txBody>
          <a:bodyPr anchor="b">
            <a:noAutofit/>
          </a:bodyPr>
          <a:lstStyle>
            <a:lvl1pPr algn="l">
              <a:defRPr sz="4000" kern="1200" spc="200" baseline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4648200"/>
            <a:ext cx="3200400" cy="1524000"/>
          </a:xfrm>
        </p:spPr>
        <p:txBody>
          <a:bodyPr lIns="0" rIns="0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2" name="Group 21"/>
          <p:cNvGrpSpPr/>
          <p:nvPr/>
        </p:nvGrpSpPr>
        <p:grpSpPr>
          <a:xfrm>
            <a:off x="3775364" y="2133600"/>
            <a:ext cx="5368636" cy="4724400"/>
            <a:chOff x="0" y="0"/>
            <a:chExt cx="2222500" cy="1955800"/>
          </a:xfrm>
        </p:grpSpPr>
        <p:sp>
          <p:nvSpPr>
            <p:cNvPr id="8" name="Oval 7"/>
            <p:cNvSpPr/>
            <p:nvPr/>
          </p:nvSpPr>
          <p:spPr>
            <a:xfrm>
              <a:off x="685800" y="152400"/>
              <a:ext cx="914400" cy="9144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1206500"/>
              <a:ext cx="457200" cy="4572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0" name="Oval 9"/>
            <p:cNvSpPr/>
            <p:nvPr/>
          </p:nvSpPr>
          <p:spPr>
            <a:xfrm>
              <a:off x="685800" y="914400"/>
              <a:ext cx="355600" cy="3556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647700" y="1143000"/>
              <a:ext cx="431800" cy="4318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457200" y="0"/>
              <a:ext cx="762000" cy="762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3" name="Oval 12"/>
            <p:cNvSpPr/>
            <p:nvPr/>
          </p:nvSpPr>
          <p:spPr>
            <a:xfrm>
              <a:off x="1714500" y="0"/>
              <a:ext cx="355600" cy="3556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4" name="Oval 13"/>
            <p:cNvSpPr/>
            <p:nvPr/>
          </p:nvSpPr>
          <p:spPr>
            <a:xfrm>
              <a:off x="1676400" y="228600"/>
              <a:ext cx="431800" cy="4318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2019300" y="304800"/>
              <a:ext cx="203200" cy="2032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1028700" y="1524000"/>
              <a:ext cx="203200" cy="2032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7" name="Oval 16"/>
            <p:cNvSpPr/>
            <p:nvPr/>
          </p:nvSpPr>
          <p:spPr>
            <a:xfrm>
              <a:off x="88900" y="10668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8" name="Oval 17"/>
            <p:cNvSpPr/>
            <p:nvPr/>
          </p:nvSpPr>
          <p:spPr>
            <a:xfrm>
              <a:off x="914400" y="1752600"/>
              <a:ext cx="203200" cy="2032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9" name="Oval 18"/>
            <p:cNvSpPr/>
            <p:nvPr/>
          </p:nvSpPr>
          <p:spPr>
            <a:xfrm>
              <a:off x="0" y="12446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20" name="Oval 19"/>
            <p:cNvSpPr/>
            <p:nvPr/>
          </p:nvSpPr>
          <p:spPr>
            <a:xfrm>
              <a:off x="152400" y="1092200"/>
              <a:ext cx="127000" cy="1270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304800" y="10668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</p:grp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514600" y="685800"/>
            <a:ext cx="4572000" cy="4572000"/>
          </a:xfrm>
          <a:prstGeom prst="ellipse">
            <a:avLst/>
          </a:prstGeom>
          <a:solidFill>
            <a:schemeClr val="bg1"/>
          </a:solidFill>
          <a:ln w="101600">
            <a:solidFill>
              <a:schemeClr val="tx2">
                <a:alpha val="50000"/>
              </a:schemeClr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threePt" dir="t"/>
            </a:scene3d>
            <a:sp3d extrusionH="25400"/>
          </a:bodyPr>
          <a:lstStyle>
            <a:lvl1pPr marL="0" indent="0" algn="ctr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 Pictures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81000"/>
            <a:ext cx="2133600" cy="3048000"/>
          </a:xfrm>
          <a:noFill/>
          <a:ln>
            <a:noFill/>
          </a:ln>
          <a:scene3d>
            <a:camera prst="orthographicFront"/>
            <a:lightRig rig="threePt" dir="t"/>
          </a:scene3d>
          <a:sp3d>
            <a:bevelT w="12700" h="12700"/>
          </a:sp3d>
        </p:spPr>
        <p:txBody>
          <a:bodyPr anchor="b">
            <a:noAutofit/>
          </a:bodyPr>
          <a:lstStyle>
            <a:lvl1pPr algn="l">
              <a:defRPr sz="4000" kern="1200" spc="200" baseline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4648200"/>
            <a:ext cx="3200400" cy="1524000"/>
          </a:xfrm>
        </p:spPr>
        <p:txBody>
          <a:bodyPr lIns="0" rIns="0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3" name="Group 21"/>
          <p:cNvGrpSpPr/>
          <p:nvPr/>
        </p:nvGrpSpPr>
        <p:grpSpPr>
          <a:xfrm>
            <a:off x="3775364" y="2133600"/>
            <a:ext cx="5368636" cy="4724400"/>
            <a:chOff x="0" y="0"/>
            <a:chExt cx="2222500" cy="1955800"/>
          </a:xfrm>
        </p:grpSpPr>
        <p:sp>
          <p:nvSpPr>
            <p:cNvPr id="8" name="Oval 7"/>
            <p:cNvSpPr/>
            <p:nvPr/>
          </p:nvSpPr>
          <p:spPr>
            <a:xfrm>
              <a:off x="685800" y="152400"/>
              <a:ext cx="914400" cy="9144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1206500"/>
              <a:ext cx="457200" cy="4572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0" name="Oval 9"/>
            <p:cNvSpPr/>
            <p:nvPr/>
          </p:nvSpPr>
          <p:spPr>
            <a:xfrm>
              <a:off x="685800" y="914400"/>
              <a:ext cx="355600" cy="3556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647700" y="1143000"/>
              <a:ext cx="431800" cy="4318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457200" y="0"/>
              <a:ext cx="762000" cy="762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3" name="Oval 12"/>
            <p:cNvSpPr/>
            <p:nvPr/>
          </p:nvSpPr>
          <p:spPr>
            <a:xfrm>
              <a:off x="1714500" y="0"/>
              <a:ext cx="355600" cy="3556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4" name="Oval 13"/>
            <p:cNvSpPr/>
            <p:nvPr/>
          </p:nvSpPr>
          <p:spPr>
            <a:xfrm>
              <a:off x="1676400" y="228600"/>
              <a:ext cx="431800" cy="4318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2019300" y="304800"/>
              <a:ext cx="203200" cy="2032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1028700" y="1524000"/>
              <a:ext cx="203200" cy="2032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7" name="Oval 16"/>
            <p:cNvSpPr/>
            <p:nvPr/>
          </p:nvSpPr>
          <p:spPr>
            <a:xfrm>
              <a:off x="88900" y="10668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8" name="Oval 17"/>
            <p:cNvSpPr/>
            <p:nvPr/>
          </p:nvSpPr>
          <p:spPr>
            <a:xfrm>
              <a:off x="914400" y="1752600"/>
              <a:ext cx="203200" cy="2032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9" name="Oval 18"/>
            <p:cNvSpPr/>
            <p:nvPr/>
          </p:nvSpPr>
          <p:spPr>
            <a:xfrm>
              <a:off x="0" y="12446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20" name="Oval 19"/>
            <p:cNvSpPr/>
            <p:nvPr/>
          </p:nvSpPr>
          <p:spPr>
            <a:xfrm>
              <a:off x="152400" y="1092200"/>
              <a:ext cx="127000" cy="1270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304800" y="10668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</p:grpSp>
      <p:sp>
        <p:nvSpPr>
          <p:cNvPr id="24" name="Picture Placeholder 2"/>
          <p:cNvSpPr>
            <a:spLocks noGrp="1"/>
          </p:cNvSpPr>
          <p:nvPr>
            <p:ph type="pic" idx="1"/>
          </p:nvPr>
        </p:nvSpPr>
        <p:spPr>
          <a:xfrm>
            <a:off x="5638800" y="838200"/>
            <a:ext cx="2514600" cy="2514600"/>
          </a:xfrm>
          <a:prstGeom prst="ellipse">
            <a:avLst/>
          </a:prstGeom>
          <a:solidFill>
            <a:schemeClr val="bg1"/>
          </a:solidFill>
          <a:ln w="101600">
            <a:solidFill>
              <a:schemeClr val="tx2">
                <a:alpha val="50000"/>
              </a:schemeClr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threePt" dir="t"/>
            </a:scene3d>
            <a:sp3d extrusionH="25400"/>
          </a:bodyPr>
          <a:lstStyle>
            <a:lvl1pPr marL="0" indent="0" algn="ctr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5" name="Picture Placeholder 2"/>
          <p:cNvSpPr>
            <a:spLocks noGrp="1"/>
          </p:cNvSpPr>
          <p:nvPr>
            <p:ph type="pic" idx="13"/>
          </p:nvPr>
        </p:nvSpPr>
        <p:spPr>
          <a:xfrm>
            <a:off x="3810000" y="2362200"/>
            <a:ext cx="2514600" cy="2514600"/>
          </a:xfrm>
          <a:prstGeom prst="ellipse">
            <a:avLst/>
          </a:prstGeom>
          <a:solidFill>
            <a:schemeClr val="bg1"/>
          </a:solidFill>
          <a:ln w="101600">
            <a:solidFill>
              <a:schemeClr val="tx2">
                <a:alpha val="50000"/>
              </a:schemeClr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threePt" dir="t"/>
            </a:scene3d>
            <a:sp3d extrusionH="25400"/>
          </a:bodyPr>
          <a:lstStyle>
            <a:lvl1pPr marL="0" indent="0" algn="ctr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ictures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81000"/>
            <a:ext cx="2133600" cy="3048000"/>
          </a:xfrm>
          <a:noFill/>
          <a:ln>
            <a:noFill/>
          </a:ln>
          <a:scene3d>
            <a:camera prst="orthographicFront"/>
            <a:lightRig rig="threePt" dir="t"/>
          </a:scene3d>
          <a:sp3d>
            <a:bevelT w="12700" h="12700"/>
          </a:sp3d>
        </p:spPr>
        <p:txBody>
          <a:bodyPr anchor="b">
            <a:noAutofit/>
          </a:bodyPr>
          <a:lstStyle>
            <a:lvl1pPr algn="l">
              <a:defRPr sz="4000" kern="1200" spc="200" baseline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4648200"/>
            <a:ext cx="3200400" cy="1524000"/>
          </a:xfrm>
        </p:spPr>
        <p:txBody>
          <a:bodyPr lIns="0" rIns="0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3" name="Group 21"/>
          <p:cNvGrpSpPr/>
          <p:nvPr/>
        </p:nvGrpSpPr>
        <p:grpSpPr>
          <a:xfrm>
            <a:off x="3775364" y="2133600"/>
            <a:ext cx="5368636" cy="4724400"/>
            <a:chOff x="0" y="0"/>
            <a:chExt cx="2222500" cy="1955800"/>
          </a:xfrm>
        </p:grpSpPr>
        <p:sp>
          <p:nvSpPr>
            <p:cNvPr id="8" name="Oval 7"/>
            <p:cNvSpPr/>
            <p:nvPr/>
          </p:nvSpPr>
          <p:spPr>
            <a:xfrm>
              <a:off x="685800" y="152400"/>
              <a:ext cx="914400" cy="9144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1206500"/>
              <a:ext cx="457200" cy="4572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0" name="Oval 9"/>
            <p:cNvSpPr/>
            <p:nvPr/>
          </p:nvSpPr>
          <p:spPr>
            <a:xfrm>
              <a:off x="685800" y="914400"/>
              <a:ext cx="355600" cy="3556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647700" y="1143000"/>
              <a:ext cx="431800" cy="4318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457200" y="0"/>
              <a:ext cx="762000" cy="762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3" name="Oval 12"/>
            <p:cNvSpPr/>
            <p:nvPr/>
          </p:nvSpPr>
          <p:spPr>
            <a:xfrm>
              <a:off x="1714500" y="0"/>
              <a:ext cx="355600" cy="3556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4" name="Oval 13"/>
            <p:cNvSpPr/>
            <p:nvPr/>
          </p:nvSpPr>
          <p:spPr>
            <a:xfrm>
              <a:off x="1676400" y="228600"/>
              <a:ext cx="431800" cy="4318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2019300" y="304800"/>
              <a:ext cx="203200" cy="2032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1028700" y="1524000"/>
              <a:ext cx="203200" cy="2032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7" name="Oval 16"/>
            <p:cNvSpPr/>
            <p:nvPr/>
          </p:nvSpPr>
          <p:spPr>
            <a:xfrm>
              <a:off x="88900" y="10668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8" name="Oval 17"/>
            <p:cNvSpPr/>
            <p:nvPr/>
          </p:nvSpPr>
          <p:spPr>
            <a:xfrm>
              <a:off x="914400" y="1752600"/>
              <a:ext cx="203200" cy="2032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9" name="Oval 18"/>
            <p:cNvSpPr/>
            <p:nvPr/>
          </p:nvSpPr>
          <p:spPr>
            <a:xfrm>
              <a:off x="0" y="12446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20" name="Oval 19"/>
            <p:cNvSpPr/>
            <p:nvPr/>
          </p:nvSpPr>
          <p:spPr>
            <a:xfrm>
              <a:off x="152400" y="1092200"/>
              <a:ext cx="127000" cy="1270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304800" y="10668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</p:grpSp>
      <p:sp>
        <p:nvSpPr>
          <p:cNvPr id="22" name="Picture Placeholder 2"/>
          <p:cNvSpPr>
            <a:spLocks noGrp="1"/>
          </p:cNvSpPr>
          <p:nvPr>
            <p:ph type="pic" idx="1"/>
          </p:nvPr>
        </p:nvSpPr>
        <p:spPr>
          <a:xfrm>
            <a:off x="5715000" y="76200"/>
            <a:ext cx="2514600" cy="2514600"/>
          </a:xfrm>
          <a:prstGeom prst="ellipse">
            <a:avLst/>
          </a:prstGeom>
          <a:solidFill>
            <a:schemeClr val="bg1"/>
          </a:solidFill>
          <a:ln w="101600">
            <a:solidFill>
              <a:schemeClr val="tx2">
                <a:alpha val="50000"/>
              </a:schemeClr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threePt" dir="t"/>
            </a:scene3d>
            <a:sp3d extrusionH="25400"/>
          </a:bodyPr>
          <a:lstStyle>
            <a:lvl1pPr marL="0" indent="0" algn="ctr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3" name="Picture Placeholder 2"/>
          <p:cNvSpPr>
            <a:spLocks noGrp="1"/>
          </p:cNvSpPr>
          <p:nvPr>
            <p:ph type="pic" idx="13"/>
          </p:nvPr>
        </p:nvSpPr>
        <p:spPr>
          <a:xfrm>
            <a:off x="3810000" y="2362200"/>
            <a:ext cx="2514600" cy="2514600"/>
          </a:xfrm>
          <a:prstGeom prst="ellipse">
            <a:avLst/>
          </a:prstGeom>
          <a:solidFill>
            <a:schemeClr val="bg1"/>
          </a:solidFill>
          <a:ln w="101600">
            <a:solidFill>
              <a:schemeClr val="tx2">
                <a:alpha val="50000"/>
              </a:schemeClr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threePt" dir="t"/>
            </a:scene3d>
            <a:sp3d extrusionH="25400"/>
          </a:bodyPr>
          <a:lstStyle>
            <a:lvl1pPr marL="0" indent="0" algn="ctr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4" name="Picture Placeholder 2"/>
          <p:cNvSpPr>
            <a:spLocks noGrp="1"/>
          </p:cNvSpPr>
          <p:nvPr>
            <p:ph type="pic" idx="14"/>
          </p:nvPr>
        </p:nvSpPr>
        <p:spPr>
          <a:xfrm>
            <a:off x="2667000" y="381000"/>
            <a:ext cx="2514600" cy="2514600"/>
          </a:xfrm>
          <a:prstGeom prst="ellipse">
            <a:avLst/>
          </a:prstGeom>
          <a:solidFill>
            <a:schemeClr val="bg1"/>
          </a:solidFill>
          <a:ln w="101600">
            <a:solidFill>
              <a:schemeClr val="tx2">
                <a:alpha val="50000"/>
              </a:schemeClr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threePt" dir="t"/>
            </a:scene3d>
            <a:sp3d extrusionH="25400"/>
          </a:bodyPr>
          <a:lstStyle>
            <a:lvl1pPr marL="0" indent="0" algn="ctr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Picture 87" descr="title - 2.png"/>
          <p:cNvPicPr>
            <a:picLocks noChangeAspect="1"/>
          </p:cNvPicPr>
          <p:nvPr/>
        </p:nvPicPr>
        <p:blipFill>
          <a:blip r:embed="rId2"/>
          <a:srcRect l="13043" t="17903" r="2805" b="2648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69900" y="954741"/>
            <a:ext cx="7315200" cy="1676400"/>
          </a:xfrm>
        </p:spPr>
        <p:txBody>
          <a:bodyPr>
            <a:noAutofit/>
          </a:bodyPr>
          <a:lstStyle>
            <a:lvl1pPr algn="l">
              <a:defRPr sz="4800">
                <a:solidFill>
                  <a:schemeClr val="tx1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22300" y="2895600"/>
            <a:ext cx="4559300" cy="2590800"/>
          </a:xfrm>
        </p:spPr>
        <p:txBody>
          <a:bodyPr>
            <a:normAutofit/>
          </a:bodyPr>
          <a:lstStyle>
            <a:lvl1pPr marL="0" indent="0" algn="l">
              <a:lnSpc>
                <a:spcPct val="125000"/>
              </a:lnSpc>
              <a:buNone/>
              <a:defRPr sz="1800">
                <a:gradFill>
                  <a:gsLst>
                    <a:gs pos="0">
                      <a:schemeClr val="tx1">
                        <a:lumMod val="60000"/>
                        <a:lumOff val="40000"/>
                      </a:schemeClr>
                    </a:gs>
                    <a:gs pos="100000">
                      <a:schemeClr val="tx1">
                        <a:lumMod val="40000"/>
                        <a:lumOff val="60000"/>
                      </a:schemeClr>
                    </a:gs>
                  </a:gsLst>
                  <a:lin ang="8100000" scaled="1"/>
                </a:gra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6200"/>
            <a:ext cx="8229600" cy="1577788"/>
          </a:xfrm>
        </p:spPr>
        <p:txBody>
          <a:bodyPr>
            <a:normAutofit/>
          </a:bodyPr>
          <a:lstStyle>
            <a:lvl1pPr algn="l">
              <a:defRPr sz="44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 descr="summer1.png"/>
          <p:cNvPicPr>
            <a:picLocks noChangeAspect="1"/>
          </p:cNvPicPr>
          <p:nvPr/>
        </p:nvPicPr>
        <p:blipFill>
          <a:blip r:embed="rId2"/>
          <a:srcRect l="4545" r="4545"/>
          <a:stretch>
            <a:fillRect/>
          </a:stretch>
        </p:blipFill>
        <p:spPr>
          <a:xfrm>
            <a:off x="0" y="1618637"/>
            <a:ext cx="9144000" cy="3991109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85887" y="1295400"/>
            <a:ext cx="6399213" cy="1590675"/>
          </a:xfr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800" kern="1200">
                <a:solidFill>
                  <a:schemeClr val="tx1">
                    <a:lumMod val="60000"/>
                    <a:lumOff val="40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85887" y="3657600"/>
            <a:ext cx="6399213" cy="1500187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125000"/>
              </a:lnSpc>
              <a:spcBef>
                <a:spcPts val="1800"/>
              </a:spcBef>
              <a:buFontTx/>
              <a:buNone/>
              <a:defRPr sz="1800" kern="1200">
                <a:gradFill>
                  <a:gsLst>
                    <a:gs pos="0">
                      <a:schemeClr val="tx1">
                        <a:lumMod val="60000"/>
                        <a:lumOff val="40000"/>
                      </a:schemeClr>
                    </a:gs>
                    <a:gs pos="100000">
                      <a:schemeClr val="tx1">
                        <a:lumMod val="40000"/>
                        <a:lumOff val="60000"/>
                      </a:schemeClr>
                    </a:gs>
                  </a:gsLst>
                  <a:lin ang="8100000" scaled="1"/>
                </a:gra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371600" y="1976718"/>
            <a:ext cx="3017520" cy="4149445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54880" y="1976718"/>
            <a:ext cx="3017520" cy="4151376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5186" y="1828800"/>
            <a:ext cx="3017520" cy="715962"/>
          </a:xfrm>
        </p:spPr>
        <p:txBody>
          <a:bodyPr anchor="ctr" anchorCtr="0">
            <a:noAutofit/>
          </a:bodyPr>
          <a:lstStyle>
            <a:lvl1pPr marL="0" indent="0" algn="ctr">
              <a:buNone/>
              <a:defRPr sz="2200" b="0"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375186" y="2743200"/>
            <a:ext cx="3017520" cy="3382962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752601" y="1828800"/>
            <a:ext cx="3017520" cy="715962"/>
          </a:xfrm>
        </p:spPr>
        <p:txBody>
          <a:bodyPr anchor="ctr" anchorCtr="0">
            <a:noAutofit/>
          </a:bodyPr>
          <a:lstStyle>
            <a:lvl1pPr marL="0" indent="0" algn="ctr">
              <a:buNone/>
              <a:defRPr sz="2200" b="0"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52601" y="2743200"/>
            <a:ext cx="3017520" cy="3382962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title - 2.png"/>
          <p:cNvPicPr>
            <a:picLocks noChangeAspect="1"/>
          </p:cNvPicPr>
          <p:nvPr/>
        </p:nvPicPr>
        <p:blipFill>
          <a:blip r:embed="rId2"/>
          <a:srcRect l="13043" t="17903" r="10455" b="9871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flowers content.png"/>
          <p:cNvPicPr>
            <a:picLocks noChangeAspect="1"/>
          </p:cNvPicPr>
          <p:nvPr/>
        </p:nvPicPr>
        <p:blipFill>
          <a:blip r:embed="rId2"/>
          <a:srcRect l="4545" t="8217" r="4545" b="1311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860550"/>
          </a:xfrm>
        </p:spPr>
        <p:txBody>
          <a:bodyPr anchor="ctr" anchorCtr="0">
            <a:normAutofit/>
          </a:bodyPr>
          <a:lstStyle>
            <a:lvl1pPr algn="l">
              <a:defRPr sz="28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2400" y="914400"/>
            <a:ext cx="4114800" cy="5029200"/>
          </a:xfrm>
        </p:spPr>
        <p:txBody>
          <a:bodyPr>
            <a:normAutofit/>
          </a:bodyPr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 baseline="0"/>
            </a:lvl6pPr>
            <a:lvl7pPr>
              <a:defRPr sz="1800" baseline="0"/>
            </a:lvl7pPr>
            <a:lvl8pPr>
              <a:defRPr sz="1800" baseline="0"/>
            </a:lvl8pPr>
            <a:lvl9pPr>
              <a:defRPr sz="1800" baseline="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21544" y="2286000"/>
            <a:ext cx="2079625" cy="3860799"/>
          </a:xfrm>
        </p:spPr>
        <p:txBody>
          <a:bodyPr/>
          <a:lstStyle>
            <a:lvl1pPr marL="0" indent="0">
              <a:lnSpc>
                <a:spcPct val="150000"/>
              </a:lnSpc>
              <a:buNone/>
              <a:defRPr sz="1400">
                <a:gradFill>
                  <a:gsLst>
                    <a:gs pos="0">
                      <a:schemeClr val="tx1">
                        <a:lumMod val="60000"/>
                        <a:lumOff val="40000"/>
                      </a:schemeClr>
                    </a:gs>
                    <a:gs pos="100000">
                      <a:schemeClr val="tx1">
                        <a:lumMod val="40000"/>
                        <a:lumOff val="60000"/>
                      </a:schemeClr>
                    </a:gs>
                  </a:gsLst>
                  <a:lin ang="8100000" scaled="1"/>
                </a:gra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2" cy="1860550"/>
          </a:xfrm>
        </p:spPr>
        <p:txBody>
          <a:bodyPr vert="horz" lIns="91440" tIns="45720" rIns="91440" bIns="45720" rtlCol="0" anchor="ctr" anchorCtr="0">
            <a:norm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2800" b="0" kern="1200">
                <a:solidFill>
                  <a:schemeClr val="tx1">
                    <a:lumMod val="60000"/>
                    <a:lumOff val="40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962400" y="914400"/>
            <a:ext cx="4114800" cy="5029200"/>
          </a:xfrm>
          <a:prstGeom prst="ellipse">
            <a:avLst/>
          </a:prstGeom>
          <a:ln w="63500">
            <a:gradFill>
              <a:gsLst>
                <a:gs pos="0">
                  <a:schemeClr val="accent1"/>
                </a:gs>
                <a:gs pos="50000">
                  <a:schemeClr val="accent1">
                    <a:lumMod val="60000"/>
                    <a:lumOff val="4000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</a:gsLst>
              <a:lin ang="5400000" scaled="0"/>
            </a:gradFill>
          </a:ln>
          <a:effectLst>
            <a:innerShdw blurRad="381000">
              <a:schemeClr val="bg1"/>
            </a:innerShdw>
          </a:effectLst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21544" y="2286000"/>
            <a:ext cx="2079625" cy="3860798"/>
          </a:xfrm>
        </p:spPr>
        <p:txBody>
          <a:bodyPr/>
          <a:lstStyle>
            <a:lvl1pPr marL="0" indent="0">
              <a:lnSpc>
                <a:spcPct val="150000"/>
              </a:lnSpc>
              <a:buNone/>
              <a:defRPr sz="1400">
                <a:gradFill>
                  <a:gsLst>
                    <a:gs pos="0">
                      <a:schemeClr val="tx1">
                        <a:lumMod val="60000"/>
                        <a:lumOff val="40000"/>
                      </a:schemeClr>
                    </a:gs>
                    <a:gs pos="100000">
                      <a:schemeClr val="tx1">
                        <a:lumMod val="40000"/>
                        <a:lumOff val="60000"/>
                      </a:schemeClr>
                    </a:gs>
                  </a:gsLst>
                  <a:lin ang="8100000" scaled="1"/>
                </a:gra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10400" y="295835"/>
            <a:ext cx="1676400" cy="583032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69900" y="1653988"/>
            <a:ext cx="6007100" cy="447217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11"/>
          <p:cNvGrpSpPr>
            <a:grpSpLocks/>
          </p:cNvGrpSpPr>
          <p:nvPr/>
        </p:nvGrpSpPr>
        <p:grpSpPr bwMode="auto">
          <a:xfrm>
            <a:off x="0" y="0"/>
            <a:ext cx="9144000" cy="6400800"/>
            <a:chOff x="0" y="0"/>
            <a:chExt cx="9144000" cy="6400800"/>
          </a:xfrm>
        </p:grpSpPr>
        <p:sp>
          <p:nvSpPr>
            <p:cNvPr id="5" name="Rectangle 4"/>
            <p:cNvSpPr/>
            <p:nvPr/>
          </p:nvSpPr>
          <p:spPr>
            <a:xfrm>
              <a:off x="1828800" y="4572000"/>
              <a:ext cx="6858000" cy="1828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  <p:grpSp>
          <p:nvGrpSpPr>
            <p:cNvPr id="6" name="Group 10"/>
            <p:cNvGrpSpPr>
              <a:grpSpLocks/>
            </p:cNvGrpSpPr>
            <p:nvPr/>
          </p:nvGrpSpPr>
          <p:grpSpPr bwMode="auto">
            <a:xfrm>
              <a:off x="0" y="0"/>
              <a:ext cx="9144000" cy="6400800"/>
              <a:chOff x="0" y="0"/>
              <a:chExt cx="9144000" cy="6400800"/>
            </a:xfrm>
          </p:grpSpPr>
          <p:sp>
            <p:nvSpPr>
              <p:cNvPr id="8" name="Rectangle 7"/>
              <p:cNvSpPr/>
              <p:nvPr/>
            </p:nvSpPr>
            <p:spPr>
              <a:xfrm>
                <a:off x="0" y="0"/>
                <a:ext cx="1828800" cy="64008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/>
              </a:p>
            </p:txBody>
          </p:sp>
          <p:sp>
            <p:nvSpPr>
              <p:cNvPr id="9" name="Rectangle 8"/>
              <p:cNvSpPr/>
              <p:nvPr/>
            </p:nvSpPr>
            <p:spPr>
              <a:xfrm>
                <a:off x="0" y="4572000"/>
                <a:ext cx="9144000" cy="18288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ffectLst>
                <a:reflection blurRad="6350" stA="50000" endA="300" endPos="3850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/>
              </a:p>
            </p:txBody>
          </p:sp>
        </p:grpSp>
        <p:sp>
          <p:nvSpPr>
            <p:cNvPr id="7" name="Rectangle 6"/>
            <p:cNvSpPr/>
            <p:nvPr/>
          </p:nvSpPr>
          <p:spPr>
            <a:xfrm>
              <a:off x="0" y="4572000"/>
              <a:ext cx="1828800" cy="1828800"/>
            </a:xfrm>
            <a:prstGeom prst="rect">
              <a:avLst/>
            </a:prstGeom>
            <a:solidFill>
              <a:schemeClr val="accent2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905000" y="5867400"/>
            <a:ext cx="6570722" cy="457200"/>
          </a:xfrm>
        </p:spPr>
        <p:txBody>
          <a:bodyPr>
            <a:norm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>
            <a:lvl1pPr marL="0" indent="0" algn="l">
              <a:spcBef>
                <a:spcPts val="0"/>
              </a:spcBef>
              <a:buNone/>
              <a:defRPr sz="2000">
                <a:solidFill>
                  <a:schemeClr val="tx1">
                    <a:alpha val="5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905000" y="4648200"/>
            <a:ext cx="6553200" cy="1219200"/>
          </a:xfrm>
        </p:spPr>
        <p:txBody>
          <a:bodyPr anchor="b" anchorCtr="0">
            <a:noAutofit/>
          </a:bodyPr>
          <a:lstStyle>
            <a:lvl1pPr algn="l">
              <a:defRPr sz="36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>
          <a:xfrm>
            <a:off x="6934200" y="6553200"/>
            <a:ext cx="1676400" cy="228600"/>
          </a:xfrm>
        </p:spPr>
        <p:txBody>
          <a:bodyPr anchor="t" anchorCtr="0"/>
          <a:lstStyle>
            <a:lvl1pPr marL="0" algn="r" defTabSz="914400" rtl="0" eaLnBrk="1" latinLnBrk="0" hangingPunct="1">
              <a:defRPr sz="900" kern="1200" cap="small" baseline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92300" y="6553200"/>
            <a:ext cx="1676400" cy="228600"/>
          </a:xfrm>
        </p:spPr>
        <p:txBody>
          <a:bodyPr anchor="t" anchorCtr="0"/>
          <a:lstStyle>
            <a:lvl1pPr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870450" y="6553200"/>
            <a:ext cx="762000" cy="228600"/>
          </a:xfrm>
        </p:spPr>
        <p:txBody>
          <a:bodyPr/>
          <a:lstStyle>
            <a:lvl1pPr algn="ctr">
              <a:defRPr sz="900" kern="1200" cap="small" baseline="0" smtClean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10"/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5" name="Rectangle 4"/>
            <p:cNvSpPr/>
            <p:nvPr/>
          </p:nvSpPr>
          <p:spPr>
            <a:xfrm>
              <a:off x="0" y="0"/>
              <a:ext cx="1828800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  <p:sp>
          <p:nvSpPr>
            <p:cNvPr id="6" name="Rectangle 5"/>
            <p:cNvSpPr/>
            <p:nvPr/>
          </p:nvSpPr>
          <p:spPr>
            <a:xfrm>
              <a:off x="0" y="2514600"/>
              <a:ext cx="1828800" cy="1828800"/>
            </a:xfrm>
            <a:prstGeom prst="rect">
              <a:avLst/>
            </a:prstGeom>
            <a:solidFill>
              <a:schemeClr val="accent2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  <p:sp>
          <p:nvSpPr>
            <p:cNvPr id="7" name="Rectangle 6"/>
            <p:cNvSpPr/>
            <p:nvPr/>
          </p:nvSpPr>
          <p:spPr>
            <a:xfrm>
              <a:off x="1828800" y="2514600"/>
              <a:ext cx="7315200" cy="1828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05000" y="2667000"/>
            <a:ext cx="6629400" cy="1143000"/>
          </a:xfrm>
        </p:spPr>
        <p:txBody>
          <a:bodyPr anchor="b" anchorCtr="0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3600" kern="1200" cap="small" spc="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" y="4495800"/>
            <a:ext cx="1524000" cy="2057400"/>
          </a:xfrm>
        </p:spPr>
        <p:txBody>
          <a:bodyPr rtlCol="0">
            <a:normAutofit/>
          </a:bodyPr>
          <a:lstStyle>
            <a:lvl1pPr marL="0" indent="0">
              <a:lnSpc>
                <a:spcPct val="200000"/>
              </a:lnSpc>
              <a:buNone/>
              <a:defRPr sz="1600" b="1" kern="1200">
                <a:solidFill>
                  <a:srgbClr val="000000">
                    <a:alpha val="50196"/>
                  </a:srgb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Date Placeholder 3"/>
          <p:cNvSpPr>
            <a:spLocks noGrp="1"/>
          </p:cNvSpPr>
          <p:nvPr>
            <p:ph type="dt" sz="half" idx="10"/>
          </p:nvPr>
        </p:nvSpPr>
        <p:spPr>
          <a:xfrm>
            <a:off x="6931025" y="6556375"/>
            <a:ext cx="1673225" cy="228600"/>
          </a:xfrm>
        </p:spPr>
        <p:txBody>
          <a:bodyPr/>
          <a:lstStyle>
            <a:lvl1pPr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9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92300" y="6556375"/>
            <a:ext cx="1673225" cy="22860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867275" y="6556375"/>
            <a:ext cx="762000" cy="228600"/>
          </a:xfrm>
        </p:spPr>
        <p:txBody>
          <a:bodyPr/>
          <a:lstStyle>
            <a:lvl1pPr marL="0" algn="ctr" defTabSz="914400" rtl="0" eaLnBrk="1" latinLnBrk="0" hangingPunct="1">
              <a:defRPr sz="900" kern="1200" cap="small" baseline="0" smtClean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38400" y="228600"/>
            <a:ext cx="6248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438400" y="2298700"/>
            <a:ext cx="2971800" cy="3827463"/>
          </a:xfrm>
        </p:spPr>
        <p:txBody>
          <a:bodyPr>
            <a:normAutofit/>
          </a:bodyPr>
          <a:lstStyle>
            <a:lvl1pPr marL="228600" indent="-228600">
              <a:defRPr sz="1800"/>
            </a:lvl1pPr>
            <a:lvl2pPr marL="457200" indent="-228600">
              <a:defRPr sz="1800"/>
            </a:lvl2pPr>
            <a:lvl3pPr marL="685800" indent="-228600">
              <a:defRPr sz="1800"/>
            </a:lvl3pPr>
            <a:lvl4pPr marL="914400" indent="-228600">
              <a:defRPr sz="1800"/>
            </a:lvl4pPr>
            <a:lvl5pPr marL="1143000" indent="-228600"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715000" y="2298700"/>
            <a:ext cx="2971800" cy="3827463"/>
          </a:xfrm>
        </p:spPr>
        <p:txBody>
          <a:bodyPr>
            <a:normAutofit/>
          </a:bodyPr>
          <a:lstStyle>
            <a:lvl1pPr marL="228600" indent="-228600">
              <a:defRPr sz="1800"/>
            </a:lvl1pPr>
            <a:lvl2pPr marL="457200" indent="-228600">
              <a:defRPr sz="1800"/>
            </a:lvl2pPr>
            <a:lvl3pPr marL="685800" indent="-228600">
              <a:defRPr sz="1800"/>
            </a:lvl3pPr>
            <a:lvl4pPr marL="914400" indent="-228600">
              <a:defRPr sz="1800"/>
            </a:lvl4pPr>
            <a:lvl5pPr marL="1143000" indent="-228600"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38400" y="228600"/>
            <a:ext cx="6248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438400" y="2291697"/>
            <a:ext cx="2971800" cy="639762"/>
          </a:xfrm>
        </p:spPr>
        <p:txBody>
          <a:bodyPr rtlCol="0" anchor="ctr">
            <a:noAutofit/>
          </a:bodyPr>
          <a:lstStyle>
            <a:lvl1pPr marL="0" indent="0">
              <a:buNone/>
              <a:defRPr sz="2200" b="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447925" y="3137647"/>
            <a:ext cx="2971800" cy="2999232"/>
          </a:xfrm>
        </p:spPr>
        <p:txBody>
          <a:bodyPr rtlCol="0">
            <a:normAutofit/>
          </a:bodyPr>
          <a:lstStyle>
            <a:lvl1pPr marL="2286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228600" algn="l" defTabSz="914400" rtl="0" eaLnBrk="1" latinLnBrk="0" hangingPunct="1">
              <a:buSzPct val="80000"/>
              <a:buFont typeface="Wingdings" pitchFamily="2" charset="2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indent="-228600" algn="l" defTabSz="914400" rtl="0" eaLnBrk="1" latinLnBrk="0" hangingPunct="1">
              <a:buSzPct val="80000"/>
              <a:buFont typeface="Wingdings" pitchFamily="2" charset="2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400" indent="-228600" algn="l" defTabSz="914400" rtl="0" eaLnBrk="1" latinLnBrk="0" hangingPunct="1">
              <a:buSzPct val="80000"/>
              <a:buFont typeface="Wingdings" pitchFamily="2" charset="2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43000" indent="-228600" algn="l" defTabSz="914400" rtl="0" eaLnBrk="1" latinLnBrk="0" hangingPunct="1">
              <a:buSzPct val="80000"/>
              <a:buFont typeface="Wingdings" pitchFamily="2" charset="2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715000" y="2291697"/>
            <a:ext cx="2971800" cy="639762"/>
          </a:xfrm>
        </p:spPr>
        <p:txBody>
          <a:bodyPr anchor="ctr">
            <a:noAutofit/>
          </a:bodyPr>
          <a:lstStyle>
            <a:lvl1pPr marL="0" indent="0">
              <a:buNone/>
              <a:defRPr sz="2200" b="0"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715000" y="3137647"/>
            <a:ext cx="2971800" cy="3001962"/>
          </a:xfrm>
        </p:spPr>
        <p:txBody>
          <a:bodyPr rtlCol="0">
            <a:normAutofit/>
          </a:bodyPr>
          <a:lstStyle>
            <a:lvl1pPr marL="2286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4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43000" indent="-228600" algn="l" defTabSz="914400" rtl="0" eaLnBrk="1" latinLnBrk="0" hangingPunct="1">
              <a:buSzPct val="80000"/>
              <a:buFont typeface="Wingdings" pitchFamily="2" charset="2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0" y="0"/>
            <a:ext cx="9144000" cy="1676400"/>
            <a:chOff x="0" y="0"/>
            <a:chExt cx="9144000" cy="1676400"/>
          </a:xfrm>
        </p:grpSpPr>
        <p:sp>
          <p:nvSpPr>
            <p:cNvPr id="4" name="Rectangle 3"/>
            <p:cNvSpPr/>
            <p:nvPr/>
          </p:nvSpPr>
          <p:spPr>
            <a:xfrm>
              <a:off x="0" y="0"/>
              <a:ext cx="9144000" cy="1676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/>
            </a:p>
          </p:txBody>
        </p:sp>
        <p:sp>
          <p:nvSpPr>
            <p:cNvPr id="5" name="Rectangle 4"/>
            <p:cNvSpPr/>
            <p:nvPr/>
          </p:nvSpPr>
          <p:spPr>
            <a:xfrm>
              <a:off x="0" y="0"/>
              <a:ext cx="1828800" cy="1676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  <p:sp>
          <p:nvSpPr>
            <p:cNvPr id="6" name="Oval 5"/>
            <p:cNvSpPr/>
            <p:nvPr/>
          </p:nvSpPr>
          <p:spPr>
            <a:xfrm>
              <a:off x="495300" y="419100"/>
              <a:ext cx="838200" cy="838200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66800" y="304800"/>
            <a:ext cx="7543800" cy="14319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1066800" y="1981200"/>
            <a:ext cx="7543800" cy="4114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17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8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</a:t>
            </a:r>
          </a:p>
        </p:txBody>
      </p:sp>
      <p:sp>
        <p:nvSpPr>
          <p:cNvPr id="6" name="Rectangle 19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43D501-5480-46EA-A6BB-4C8B41AA04A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/>
          <p:cNvGrpSpPr>
            <a:grpSpLocks/>
          </p:cNvGrpSpPr>
          <p:nvPr/>
        </p:nvGrpSpPr>
        <p:grpSpPr bwMode="auto">
          <a:xfrm>
            <a:off x="0" y="0"/>
            <a:ext cx="1828800" cy="1676400"/>
            <a:chOff x="457200" y="457200"/>
            <a:chExt cx="1828800" cy="1676400"/>
          </a:xfrm>
        </p:grpSpPr>
        <p:sp>
          <p:nvSpPr>
            <p:cNvPr id="3" name="Rectangle 2"/>
            <p:cNvSpPr/>
            <p:nvPr/>
          </p:nvSpPr>
          <p:spPr>
            <a:xfrm>
              <a:off x="457200" y="457200"/>
              <a:ext cx="1828800" cy="1676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  <p:sp>
          <p:nvSpPr>
            <p:cNvPr id="4" name="Oval 3"/>
            <p:cNvSpPr/>
            <p:nvPr/>
          </p:nvSpPr>
          <p:spPr>
            <a:xfrm>
              <a:off x="952500" y="876300"/>
              <a:ext cx="838200" cy="838200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</p:grpSp>
      <p:sp>
        <p:nvSpPr>
          <p:cNvPr id="5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41448" y="228600"/>
            <a:ext cx="6245352" cy="1143000"/>
          </a:xfrm>
        </p:spPr>
        <p:txBody>
          <a:bodyPr/>
          <a:lstStyle>
            <a:lvl1pPr algn="r" defTabSz="914400" rtl="0" eaLnBrk="1" latinLnBrk="0" hangingPunct="1">
              <a:spcBef>
                <a:spcPct val="0"/>
              </a:spcBef>
              <a:buNone/>
              <a:defRPr sz="4400" kern="1200" cap="small" spc="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706624" y="2446991"/>
            <a:ext cx="5715000" cy="3531198"/>
          </a:xfrm>
        </p:spPr>
        <p:txBody>
          <a:bodyPr>
            <a:normAutofit/>
          </a:bodyPr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4592" y="3031490"/>
            <a:ext cx="1524000" cy="2362200"/>
          </a:xfrm>
        </p:spPr>
        <p:txBody>
          <a:bodyPr/>
          <a:lstStyle>
            <a:lvl1pPr marL="0" indent="0">
              <a:lnSpc>
                <a:spcPct val="150000"/>
              </a:lnSpc>
              <a:buNone/>
              <a:defRPr sz="1400" b="1">
                <a:solidFill>
                  <a:srgbClr val="000000">
                    <a:alpha val="50196"/>
                  </a:srgb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41448" y="228600"/>
            <a:ext cx="6245352" cy="1143000"/>
          </a:xfrm>
        </p:spPr>
        <p:txBody>
          <a:bodyPr/>
          <a:lstStyle>
            <a:lvl1pPr algn="r" defTabSz="914400" rtl="0" eaLnBrk="1" latinLnBrk="0" hangingPunct="1">
              <a:spcBef>
                <a:spcPct val="0"/>
              </a:spcBef>
              <a:buNone/>
              <a:defRPr sz="4400" kern="1200" cap="small" spc="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706624" y="2450592"/>
            <a:ext cx="5715000" cy="3529584"/>
          </a:xfrm>
          <a:noFill/>
          <a:ln w="101600" cmpd="sng">
            <a:miter lim="800000"/>
          </a:ln>
          <a:effectLst>
            <a:outerShdw blurRad="63500" sx="102000" sy="102000" algn="ctr" rotWithShape="0">
              <a:prstClr val="black">
                <a:alpha val="30000"/>
              </a:prstClr>
            </a:outerShdw>
          </a:effectLst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none"/>
        </p:style>
        <p:txBody>
          <a:bodyPr rtlCol="0"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4592" y="3031489"/>
            <a:ext cx="1527048" cy="2359152"/>
          </a:xfrm>
        </p:spPr>
        <p:txBody>
          <a:bodyPr rtlCol="0">
            <a:normAutofit/>
          </a:bodyPr>
          <a:lstStyle>
            <a:lvl1pPr marL="0" indent="0">
              <a:lnSpc>
                <a:spcPct val="150000"/>
              </a:lnSpc>
              <a:buNone/>
              <a:defRPr sz="1400" b="1" kern="1200">
                <a:solidFill>
                  <a:srgbClr val="000000">
                    <a:alpha val="50196"/>
                  </a:srgb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10"/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-442912" y="457200"/>
            <a:chExt cx="9144000" cy="6858000"/>
          </a:xfrm>
        </p:grpSpPr>
        <p:sp>
          <p:nvSpPr>
            <p:cNvPr id="5" name="Rectangle 4"/>
            <p:cNvSpPr/>
            <p:nvPr/>
          </p:nvSpPr>
          <p:spPr>
            <a:xfrm>
              <a:off x="-442912" y="457200"/>
              <a:ext cx="9129712" cy="16764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  <p:sp>
          <p:nvSpPr>
            <p:cNvPr id="6" name="Rectangle 5"/>
            <p:cNvSpPr/>
            <p:nvPr/>
          </p:nvSpPr>
          <p:spPr>
            <a:xfrm>
              <a:off x="6872288" y="457200"/>
              <a:ext cx="1828800" cy="6858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  <p:sp>
          <p:nvSpPr>
            <p:cNvPr id="7" name="Rectangle 6"/>
            <p:cNvSpPr/>
            <p:nvPr/>
          </p:nvSpPr>
          <p:spPr>
            <a:xfrm>
              <a:off x="6872288" y="457200"/>
              <a:ext cx="1828800" cy="1676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  <p:sp>
          <p:nvSpPr>
            <p:cNvPr id="8" name="Oval 7"/>
            <p:cNvSpPr/>
            <p:nvPr/>
          </p:nvSpPr>
          <p:spPr>
            <a:xfrm>
              <a:off x="7367588" y="876300"/>
              <a:ext cx="838200" cy="838200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467600" y="2298700"/>
            <a:ext cx="1447800" cy="38274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0"/>
            <a:ext cx="5943600" cy="3840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9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848600" y="533400"/>
            <a:ext cx="762000" cy="609600"/>
          </a:xfrm>
        </p:spPr>
        <p:txBody>
          <a:bodyPr/>
          <a:lstStyle>
            <a:lvl1pPr>
              <a:defRPr/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323C04-31B4-4E41-867B-8E5F822ABC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154479-BCC9-4548-80B5-71134BB7707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9E938E-2A47-4C35-9F26-B9AC2931C11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E10695-3A11-45EF-B962-8138453114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DF6453-7190-4A33-905A-E7964E9707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38200" y="2114550"/>
            <a:ext cx="7924800" cy="1771650"/>
          </a:xfrm>
        </p:spPr>
        <p:txBody>
          <a:bodyPr>
            <a:noAutofit/>
          </a:bodyPr>
          <a:lstStyle>
            <a:lvl1pPr algn="r">
              <a:defRPr sz="6000" cap="all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38200" y="3886200"/>
            <a:ext cx="7924800" cy="1219200"/>
          </a:xfrm>
        </p:spPr>
        <p:txBody>
          <a:bodyPr>
            <a:normAutofit/>
          </a:bodyPr>
          <a:lstStyle>
            <a:lvl1pPr marL="0" indent="0" algn="r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AE0EFE-AB49-46B3-9993-74E62E6EC54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A5073A-F4F3-4FCE-9829-5C43B5D8A40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5165FD-5EA9-40EC-B765-DB6C99A5DF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7FD17-0F97-44EA-98CD-1B840C701ED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E8D665-519B-43E3-AEC5-20D57C56949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7A3B24-AC33-4435-8E94-CCBBEFA4FD3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>
    <p:randomBar dir="vert"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/>
        </p:nvSpPr>
        <p:spPr>
          <a:xfrm rot="13549715">
            <a:off x="8120300" y="5774378"/>
            <a:ext cx="9906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8000"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0000">
                      <a:schemeClr val="accent2">
                        <a:lumMod val="40000"/>
                        <a:lumOff val="60000"/>
                      </a:schemeClr>
                    </a:gs>
                    <a:gs pos="100000">
                      <a:schemeClr val="bg2">
                        <a:lumMod val="20000"/>
                        <a:lumOff val="80000"/>
                      </a:schemeClr>
                    </a:gs>
                  </a:gsLst>
                  <a:lin ang="5400000" scaled="0"/>
                </a:gradFill>
                <a:sym typeface="Wingdings"/>
              </a:rPr>
              <a:t></a:t>
            </a:r>
            <a:endParaRPr sz="8000">
              <a:gradFill>
                <a:gsLst>
                  <a:gs pos="0">
                    <a:schemeClr val="accent2">
                      <a:lumMod val="75000"/>
                    </a:schemeClr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2">
                      <a:lumMod val="20000"/>
                      <a:lumOff val="80000"/>
                    </a:schemeClr>
                  </a:gs>
                </a:gsLst>
                <a:lin ang="5400000" scaled="0"/>
              </a:gradFill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1671646" y="4572008"/>
            <a:ext cx="6400816" cy="928686"/>
          </a:xfrm>
        </p:spPr>
        <p:txBody>
          <a:bodyPr/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図形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A50B00-0035-41B9-B43A-BA009BAB7046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図形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図形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A3CF12-B140-4BFC-992E-9FAF060FEF0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2133600"/>
            <a:ext cx="7772400" cy="1362075"/>
          </a:xfrm>
        </p:spPr>
        <p:txBody>
          <a:bodyPr anchor="b" anchorCtr="0"/>
          <a:lstStyle>
            <a:lvl1pPr algn="r">
              <a:defRPr sz="3600" b="0" i="0" cap="all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3505200"/>
            <a:ext cx="7772400" cy="901700"/>
          </a:xfrm>
        </p:spPr>
        <p:txBody>
          <a:bodyPr anchor="t" anchorCtr="0"/>
          <a:lstStyle>
            <a:lvl1pPr marL="0" indent="0" algn="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/>
        </p:nvSpPr>
        <p:spPr>
          <a:xfrm rot="2783796">
            <a:off x="6232" y="-270992"/>
            <a:ext cx="9906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8000"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0000">
                      <a:schemeClr val="accent2">
                        <a:lumMod val="40000"/>
                        <a:lumOff val="60000"/>
                      </a:schemeClr>
                    </a:gs>
                    <a:gs pos="100000">
                      <a:schemeClr val="bg2">
                        <a:lumMod val="20000"/>
                        <a:lumOff val="80000"/>
                      </a:schemeClr>
                    </a:gs>
                  </a:gsLst>
                  <a:lin ang="5400000" scaled="0"/>
                </a:gradFill>
                <a:sym typeface="Wingdings"/>
              </a:rPr>
              <a:t></a:t>
            </a:r>
            <a:endParaRPr sz="8000">
              <a:gradFill>
                <a:gsLst>
                  <a:gs pos="0">
                    <a:schemeClr val="accent2">
                      <a:lumMod val="75000"/>
                    </a:schemeClr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2">
                      <a:lumMod val="20000"/>
                      <a:lumOff val="80000"/>
                    </a:schemeClr>
                  </a:gs>
                </a:gsLst>
                <a:lin ang="5400000" scaled="0"/>
              </a:gradFill>
            </a:endParaRPr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74638"/>
            <a:ext cx="8153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133600" y="1600200"/>
            <a:ext cx="3200400" cy="45259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0" y="1600200"/>
            <a:ext cx="3200400" cy="45259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74638"/>
            <a:ext cx="8153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133600" y="1515035"/>
            <a:ext cx="3200400" cy="639762"/>
          </a:xfrm>
        </p:spPr>
        <p:txBody>
          <a:bodyPr anchor="ctr" anchorCtr="0">
            <a:normAutofit/>
          </a:bodyPr>
          <a:lstStyle>
            <a:lvl1pPr marL="0" indent="0" algn="ctr">
              <a:buNone/>
              <a:defRPr sz="2000" b="0">
                <a:solidFill>
                  <a:schemeClr val="bg2">
                    <a:lumMod val="20000"/>
                    <a:lumOff val="8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133600" y="2285999"/>
            <a:ext cx="3200400" cy="38401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486400" y="1515035"/>
            <a:ext cx="3200400" cy="639762"/>
          </a:xfrm>
        </p:spPr>
        <p:txBody>
          <a:bodyPr anchor="ctr" anchorCtr="0">
            <a:normAutofit/>
          </a:bodyPr>
          <a:lstStyle>
            <a:lvl1pPr marL="0" indent="0" algn="ctr">
              <a:buNone/>
              <a:defRPr sz="2000" b="0">
                <a:solidFill>
                  <a:schemeClr val="bg2">
                    <a:lumMod val="20000"/>
                    <a:lumOff val="8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486400" y="2285999"/>
            <a:ext cx="3200400" cy="38401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TextBox 4"/>
          <p:cNvSpPr txBox="1"/>
          <p:nvPr/>
        </p:nvSpPr>
        <p:spPr>
          <a:xfrm rot="13549715">
            <a:off x="8120300" y="5774378"/>
            <a:ext cx="9906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8000"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0000">
                      <a:schemeClr val="accent2">
                        <a:lumMod val="40000"/>
                        <a:lumOff val="60000"/>
                      </a:schemeClr>
                    </a:gs>
                    <a:gs pos="100000">
                      <a:schemeClr val="bg2">
                        <a:lumMod val="20000"/>
                        <a:lumOff val="80000"/>
                      </a:schemeClr>
                    </a:gs>
                  </a:gsLst>
                  <a:lin ang="5400000" scaled="0"/>
                </a:gradFill>
                <a:sym typeface="Wingdings 2"/>
              </a:rPr>
              <a:t></a:t>
            </a:r>
            <a:endParaRPr sz="8000">
              <a:gradFill>
                <a:gsLst>
                  <a:gs pos="0">
                    <a:schemeClr val="accent2">
                      <a:lumMod val="75000"/>
                    </a:schemeClr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2">
                      <a:lumMod val="20000"/>
                      <a:lumOff val="80000"/>
                    </a:schemeClr>
                  </a:gs>
                </a:gsLst>
                <a:lin ang="5400000" scaled="0"/>
              </a:gradFill>
            </a:endParaRPr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153" y="273050"/>
            <a:ext cx="2680447" cy="116205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49" y="914400"/>
            <a:ext cx="5338763" cy="4799013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>
                <a:solidFill>
                  <a:schemeClr val="tx2"/>
                </a:solidFill>
              </a:defRPr>
            </a:lvl3pPr>
            <a:lvl4pPr>
              <a:defRPr sz="1600">
                <a:solidFill>
                  <a:schemeClr val="accent1">
                    <a:lumMod val="50000"/>
                  </a:schemeClr>
                </a:solidFill>
              </a:defRPr>
            </a:lvl4pPr>
            <a:lvl5pPr>
              <a:defRPr sz="1600">
                <a:solidFill>
                  <a:schemeClr val="accent4">
                    <a:lumMod val="50000"/>
                  </a:schemeClr>
                </a:solidFill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153" y="1905001"/>
            <a:ext cx="2223247" cy="4037012"/>
          </a:xfrm>
        </p:spPr>
        <p:txBody>
          <a:bodyPr/>
          <a:lstStyle>
            <a:lvl1pPr marL="0" indent="0">
              <a:buNone/>
              <a:defRPr sz="1400" i="1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21341" y="6539753"/>
            <a:ext cx="1828800" cy="228600"/>
          </a:xfrm>
        </p:spPr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456" y="274320"/>
            <a:ext cx="2679192" cy="1161288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9456" y="1901952"/>
            <a:ext cx="2221992" cy="4041648"/>
          </a:xfrm>
        </p:spPr>
        <p:txBody>
          <a:bodyPr/>
          <a:lstStyle>
            <a:lvl1pPr marL="0" indent="0">
              <a:buNone/>
              <a:defRPr sz="1400" i="1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3575304" y="914400"/>
            <a:ext cx="5340096" cy="48006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95344" y="1234440"/>
            <a:ext cx="4700016" cy="416052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, Alt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08810" y="4828310"/>
            <a:ext cx="6780213" cy="640080"/>
          </a:xfrm>
        </p:spPr>
        <p:txBody>
          <a:bodyPr anchor="b"/>
          <a:lstStyle>
            <a:lvl1pPr algn="r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08811" y="5486400"/>
            <a:ext cx="6780212" cy="640358"/>
          </a:xfrm>
        </p:spPr>
        <p:txBody>
          <a:bodyPr/>
          <a:lstStyle>
            <a:lvl1pPr marL="0" indent="0" algn="r">
              <a:buNone/>
              <a:defRPr sz="1400" i="1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550863" y="685800"/>
            <a:ext cx="8138160" cy="384048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916623" y="1005840"/>
            <a:ext cx="7406640" cy="3200400"/>
          </a:xfrm>
          <a:solidFill>
            <a:schemeClr val="tx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2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2 Pictures with Capti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456" y="274320"/>
            <a:ext cx="2679192" cy="1161288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9456" y="1901952"/>
            <a:ext cx="2221992" cy="4041648"/>
          </a:xfrm>
        </p:spPr>
        <p:txBody>
          <a:bodyPr/>
          <a:lstStyle>
            <a:lvl1pPr marL="0" indent="0">
              <a:buNone/>
              <a:defRPr sz="1400" i="1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Rectangle 7"/>
          <p:cNvSpPr>
            <a:spLocks/>
          </p:cNvSpPr>
          <p:nvPr/>
        </p:nvSpPr>
        <p:spPr>
          <a:xfrm>
            <a:off x="3575304" y="914400"/>
            <a:ext cx="2514600" cy="48006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918204" y="1257300"/>
            <a:ext cx="1828800" cy="41148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1" name="Rectangle 10"/>
          <p:cNvSpPr>
            <a:spLocks/>
          </p:cNvSpPr>
          <p:nvPr/>
        </p:nvSpPr>
        <p:spPr>
          <a:xfrm>
            <a:off x="6400800" y="914400"/>
            <a:ext cx="2514600" cy="48006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idx="13"/>
          </p:nvPr>
        </p:nvSpPr>
        <p:spPr>
          <a:xfrm>
            <a:off x="6743700" y="1257300"/>
            <a:ext cx="1828800" cy="41148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 Pictures with Caption, Alt.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456" y="274320"/>
            <a:ext cx="2679192" cy="1161288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9456" y="1901952"/>
            <a:ext cx="2221992" cy="4041648"/>
          </a:xfrm>
        </p:spPr>
        <p:txBody>
          <a:bodyPr/>
          <a:lstStyle>
            <a:lvl1pPr marL="0" indent="0">
              <a:buNone/>
              <a:defRPr sz="1400" i="1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3575304" y="914400"/>
            <a:ext cx="5340096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95344" y="1257300"/>
            <a:ext cx="4700016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3" name="Rectangle 12"/>
          <p:cNvSpPr/>
          <p:nvPr/>
        </p:nvSpPr>
        <p:spPr>
          <a:xfrm>
            <a:off x="3566160" y="3429000"/>
            <a:ext cx="5340096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4" name="Picture Placeholder 2"/>
          <p:cNvSpPr>
            <a:spLocks noGrp="1"/>
          </p:cNvSpPr>
          <p:nvPr>
            <p:ph type="pic" idx="13"/>
          </p:nvPr>
        </p:nvSpPr>
        <p:spPr>
          <a:xfrm>
            <a:off x="3886200" y="3771900"/>
            <a:ext cx="4700016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A50B00-0035-41B9-B43A-BA009BAB7046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図形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図形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A3CF12-B140-4BFC-992E-9FAF060FEF0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3 Pictures with Capti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456" y="274320"/>
            <a:ext cx="2679192" cy="1161288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9456" y="1901952"/>
            <a:ext cx="2221992" cy="4041648"/>
          </a:xfrm>
        </p:spPr>
        <p:txBody>
          <a:bodyPr/>
          <a:lstStyle>
            <a:lvl1pPr marL="0" indent="0">
              <a:buNone/>
              <a:defRPr sz="1400" i="1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3575304" y="914400"/>
            <a:ext cx="5340096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95344" y="1257300"/>
            <a:ext cx="4700016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Rectangle 8"/>
          <p:cNvSpPr/>
          <p:nvPr/>
        </p:nvSpPr>
        <p:spPr>
          <a:xfrm>
            <a:off x="3581400" y="3427413"/>
            <a:ext cx="2514600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idx="13"/>
          </p:nvPr>
        </p:nvSpPr>
        <p:spPr>
          <a:xfrm>
            <a:off x="3924300" y="3770313"/>
            <a:ext cx="1828800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1" name="Rectangle 10"/>
          <p:cNvSpPr/>
          <p:nvPr/>
        </p:nvSpPr>
        <p:spPr>
          <a:xfrm>
            <a:off x="6400800" y="3427413"/>
            <a:ext cx="2514600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idx="14"/>
          </p:nvPr>
        </p:nvSpPr>
        <p:spPr>
          <a:xfrm>
            <a:off x="6742113" y="3770313"/>
            <a:ext cx="1828800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 Pictures with Capti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456" y="274320"/>
            <a:ext cx="2679192" cy="1161288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9456" y="1901952"/>
            <a:ext cx="2221992" cy="4041648"/>
          </a:xfrm>
        </p:spPr>
        <p:txBody>
          <a:bodyPr/>
          <a:lstStyle>
            <a:lvl1pPr marL="0" indent="0">
              <a:buNone/>
              <a:defRPr sz="1400" i="1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3581400" y="3427413"/>
            <a:ext cx="2514600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idx="13"/>
          </p:nvPr>
        </p:nvSpPr>
        <p:spPr>
          <a:xfrm>
            <a:off x="3924300" y="3770313"/>
            <a:ext cx="1828800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1" name="Rectangle 10"/>
          <p:cNvSpPr/>
          <p:nvPr/>
        </p:nvSpPr>
        <p:spPr>
          <a:xfrm>
            <a:off x="6400800" y="3427413"/>
            <a:ext cx="2514600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idx="14"/>
          </p:nvPr>
        </p:nvSpPr>
        <p:spPr>
          <a:xfrm>
            <a:off x="6742113" y="3770313"/>
            <a:ext cx="1828800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3" name="Rectangle 12"/>
          <p:cNvSpPr/>
          <p:nvPr/>
        </p:nvSpPr>
        <p:spPr>
          <a:xfrm>
            <a:off x="3581400" y="914400"/>
            <a:ext cx="2514600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4" name="Picture Placeholder 2"/>
          <p:cNvSpPr>
            <a:spLocks noGrp="1"/>
          </p:cNvSpPr>
          <p:nvPr>
            <p:ph type="pic" idx="15"/>
          </p:nvPr>
        </p:nvSpPr>
        <p:spPr>
          <a:xfrm>
            <a:off x="3924300" y="1261872"/>
            <a:ext cx="1828800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5" name="Rectangle 14"/>
          <p:cNvSpPr/>
          <p:nvPr/>
        </p:nvSpPr>
        <p:spPr>
          <a:xfrm>
            <a:off x="6400800" y="914400"/>
            <a:ext cx="2514600" cy="2286000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6" name="Picture Placeholder 2"/>
          <p:cNvSpPr>
            <a:spLocks noGrp="1"/>
          </p:cNvSpPr>
          <p:nvPr>
            <p:ph type="pic" idx="16"/>
          </p:nvPr>
        </p:nvSpPr>
        <p:spPr>
          <a:xfrm>
            <a:off x="6742113" y="1261872"/>
            <a:ext cx="1828800" cy="1600200"/>
          </a:xfrm>
          <a:solidFill>
            <a:schemeClr val="bg1"/>
          </a:solidFill>
          <a:effectLst>
            <a:innerShdw blurRad="152400">
              <a:schemeClr val="bg2">
                <a:lumMod val="25000"/>
              </a:schemeClr>
            </a:innerShdw>
            <a:softEdge rad="19050"/>
          </a:effectLst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19364" y="699247"/>
            <a:ext cx="1667435" cy="5014166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199" y="699247"/>
            <a:ext cx="6037729" cy="5014166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579"/>
          <p:cNvGrpSpPr/>
          <p:nvPr/>
        </p:nvGrpSpPr>
        <p:grpSpPr>
          <a:xfrm>
            <a:off x="796323" y="4190170"/>
            <a:ext cx="836744" cy="637309"/>
            <a:chOff x="796323" y="4190170"/>
            <a:chExt cx="836744" cy="637309"/>
          </a:xfrm>
        </p:grpSpPr>
        <p:sp>
          <p:nvSpPr>
            <p:cNvPr id="1439" name="AutoShape 3"/>
            <p:cNvSpPr>
              <a:spLocks noChangeAspect="1" noChangeArrowheads="1" noTextEdit="1"/>
            </p:cNvSpPr>
            <p:nvPr/>
          </p:nvSpPr>
          <p:spPr bwMode="auto">
            <a:xfrm rot="276801">
              <a:off x="801678" y="4195901"/>
              <a:ext cx="829104" cy="6127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40" name="Freeform 1439"/>
            <p:cNvSpPr>
              <a:spLocks noEditPoints="1"/>
            </p:cNvSpPr>
            <p:nvPr/>
          </p:nvSpPr>
          <p:spPr bwMode="auto">
            <a:xfrm rot="276801">
              <a:off x="796323" y="4190170"/>
              <a:ext cx="836744" cy="637309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8" name="Group 296"/>
            <p:cNvGrpSpPr/>
            <p:nvPr/>
          </p:nvGrpSpPr>
          <p:grpSpPr>
            <a:xfrm rot="276801">
              <a:off x="1069023" y="4350690"/>
              <a:ext cx="207881" cy="211093"/>
              <a:chOff x="5902325" y="2266950"/>
              <a:chExt cx="820738" cy="833438"/>
            </a:xfrm>
            <a:noFill/>
          </p:grpSpPr>
          <p:sp>
            <p:nvSpPr>
              <p:cNvPr id="153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53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53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54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7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sp>
          <p:nvSpPr>
            <p:cNvPr id="1453" name="Freeform 283"/>
            <p:cNvSpPr>
              <a:spLocks/>
            </p:cNvSpPr>
            <p:nvPr/>
          </p:nvSpPr>
          <p:spPr bwMode="auto">
            <a:xfrm rot="276801">
              <a:off x="1150043" y="4277541"/>
              <a:ext cx="63932" cy="172897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54" name="Freeform 284"/>
            <p:cNvSpPr>
              <a:spLocks/>
            </p:cNvSpPr>
            <p:nvPr/>
          </p:nvSpPr>
          <p:spPr bwMode="auto">
            <a:xfrm rot="276801">
              <a:off x="1235754" y="4279506"/>
              <a:ext cx="61117" cy="174104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1781" name="Rectangle 1780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1780" name="Picture 1779" descr="vines15.png"/>
          <p:cNvPicPr>
            <a:picLocks noChangeAspect="1"/>
          </p:cNvPicPr>
          <p:nvPr/>
        </p:nvPicPr>
        <p:blipFill>
          <a:blip r:embed="rId2"/>
          <a:srcRect l="27271" t="11030" r="13284" b="37244"/>
          <a:stretch>
            <a:fillRect/>
          </a:stretch>
        </p:blipFill>
        <p:spPr>
          <a:xfrm>
            <a:off x="0" y="1143000"/>
            <a:ext cx="7899300" cy="565265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04800" y="381000"/>
            <a:ext cx="5181600" cy="2362200"/>
          </a:xfrm>
        </p:spPr>
        <p:txBody>
          <a:bodyPr>
            <a:normAutofit/>
          </a:bodyPr>
          <a:lstStyle>
            <a:lvl1pPr algn="r">
              <a:defRPr sz="48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715000" y="3733800"/>
            <a:ext cx="3124200" cy="1600200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spcBef>
                <a:spcPts val="1000"/>
              </a:spcBef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innerShdw blurRad="38100">
                    <a:schemeClr val="bg1"/>
                  </a:innerShdw>
                </a:effectLst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5715000" y="5486400"/>
            <a:ext cx="3124200" cy="365125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200" kern="1200" spc="100" baseline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innerShdw blurRad="381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276600" y="6528734"/>
            <a:ext cx="2895600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0" name="Group 1581"/>
          <p:cNvGrpSpPr/>
          <p:nvPr/>
        </p:nvGrpSpPr>
        <p:grpSpPr>
          <a:xfrm>
            <a:off x="6251867" y="408666"/>
            <a:ext cx="2490637" cy="2266611"/>
            <a:chOff x="6251867" y="408666"/>
            <a:chExt cx="2490637" cy="2266611"/>
          </a:xfrm>
        </p:grpSpPr>
        <p:sp>
          <p:nvSpPr>
            <p:cNvPr id="295" name="AutoShape 3"/>
            <p:cNvSpPr>
              <a:spLocks noChangeAspect="1" noChangeArrowheads="1" noTextEdit="1"/>
            </p:cNvSpPr>
            <p:nvPr/>
          </p:nvSpPr>
          <p:spPr bwMode="auto">
            <a:xfrm rot="1639090">
              <a:off x="6273861" y="640642"/>
              <a:ext cx="2350566" cy="1737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1" name="Freeform 300"/>
            <p:cNvSpPr>
              <a:spLocks noEditPoints="1"/>
            </p:cNvSpPr>
            <p:nvPr/>
          </p:nvSpPr>
          <p:spPr bwMode="auto">
            <a:xfrm rot="1639090">
              <a:off x="6251867" y="621277"/>
              <a:ext cx="2372225" cy="180681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  <a:alpha val="5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 rot="1639090">
              <a:off x="6605738" y="418485"/>
              <a:ext cx="680547" cy="927914"/>
            </a:xfrm>
            <a:custGeom>
              <a:avLst/>
              <a:gdLst/>
              <a:ahLst/>
              <a:cxnLst>
                <a:cxn ang="0">
                  <a:pos x="220" y="342"/>
                </a:cxn>
                <a:cxn ang="0">
                  <a:pos x="206" y="323"/>
                </a:cxn>
                <a:cxn ang="0">
                  <a:pos x="182" y="307"/>
                </a:cxn>
                <a:cxn ang="0">
                  <a:pos x="172" y="268"/>
                </a:cxn>
                <a:cxn ang="0">
                  <a:pos x="221" y="182"/>
                </a:cxn>
                <a:cxn ang="0">
                  <a:pos x="223" y="137"/>
                </a:cxn>
                <a:cxn ang="0">
                  <a:pos x="169" y="122"/>
                </a:cxn>
                <a:cxn ang="0">
                  <a:pos x="48" y="124"/>
                </a:cxn>
                <a:cxn ang="0">
                  <a:pos x="5" y="37"/>
                </a:cxn>
                <a:cxn ang="0">
                  <a:pos x="29" y="5"/>
                </a:cxn>
                <a:cxn ang="0">
                  <a:pos x="59" y="6"/>
                </a:cxn>
                <a:cxn ang="0">
                  <a:pos x="79" y="22"/>
                </a:cxn>
                <a:cxn ang="0">
                  <a:pos x="58" y="11"/>
                </a:cxn>
                <a:cxn ang="0">
                  <a:pos x="15" y="39"/>
                </a:cxn>
                <a:cxn ang="0">
                  <a:pos x="51" y="113"/>
                </a:cxn>
                <a:cxn ang="0">
                  <a:pos x="169" y="109"/>
                </a:cxn>
                <a:cxn ang="0">
                  <a:pos x="232" y="127"/>
                </a:cxn>
                <a:cxn ang="0">
                  <a:pos x="232" y="188"/>
                </a:cxn>
                <a:cxn ang="0">
                  <a:pos x="181" y="271"/>
                </a:cxn>
                <a:cxn ang="0">
                  <a:pos x="209" y="320"/>
                </a:cxn>
                <a:cxn ang="0">
                  <a:pos x="220" y="342"/>
                </a:cxn>
              </a:cxnLst>
              <a:rect l="0" t="0" r="r" b="b"/>
              <a:pathLst>
                <a:path w="252" h="343">
                  <a:moveTo>
                    <a:pt x="220" y="342"/>
                  </a:moveTo>
                  <a:cubicBezTo>
                    <a:pt x="218" y="343"/>
                    <a:pt x="217" y="334"/>
                    <a:pt x="206" y="323"/>
                  </a:cubicBezTo>
                  <a:cubicBezTo>
                    <a:pt x="200" y="318"/>
                    <a:pt x="192" y="314"/>
                    <a:pt x="182" y="307"/>
                  </a:cubicBezTo>
                  <a:cubicBezTo>
                    <a:pt x="172" y="299"/>
                    <a:pt x="168" y="283"/>
                    <a:pt x="172" y="268"/>
                  </a:cubicBezTo>
                  <a:cubicBezTo>
                    <a:pt x="179" y="239"/>
                    <a:pt x="203" y="213"/>
                    <a:pt x="221" y="182"/>
                  </a:cubicBezTo>
                  <a:cubicBezTo>
                    <a:pt x="230" y="167"/>
                    <a:pt x="236" y="148"/>
                    <a:pt x="223" y="137"/>
                  </a:cubicBezTo>
                  <a:cubicBezTo>
                    <a:pt x="210" y="124"/>
                    <a:pt x="190" y="121"/>
                    <a:pt x="169" y="122"/>
                  </a:cubicBezTo>
                  <a:cubicBezTo>
                    <a:pt x="128" y="124"/>
                    <a:pt x="87" y="136"/>
                    <a:pt x="48" y="124"/>
                  </a:cubicBezTo>
                  <a:cubicBezTo>
                    <a:pt x="5" y="111"/>
                    <a:pt x="0" y="64"/>
                    <a:pt x="5" y="37"/>
                  </a:cubicBezTo>
                  <a:cubicBezTo>
                    <a:pt x="9" y="23"/>
                    <a:pt x="18" y="10"/>
                    <a:pt x="29" y="5"/>
                  </a:cubicBezTo>
                  <a:cubicBezTo>
                    <a:pt x="41" y="0"/>
                    <a:pt x="52" y="3"/>
                    <a:pt x="59" y="6"/>
                  </a:cubicBezTo>
                  <a:cubicBezTo>
                    <a:pt x="74" y="14"/>
                    <a:pt x="79" y="22"/>
                    <a:pt x="79" y="22"/>
                  </a:cubicBezTo>
                  <a:cubicBezTo>
                    <a:pt x="78" y="23"/>
                    <a:pt x="72" y="17"/>
                    <a:pt x="58" y="11"/>
                  </a:cubicBezTo>
                  <a:cubicBezTo>
                    <a:pt x="44" y="4"/>
                    <a:pt x="18" y="11"/>
                    <a:pt x="15" y="39"/>
                  </a:cubicBezTo>
                  <a:cubicBezTo>
                    <a:pt x="10" y="63"/>
                    <a:pt x="17" y="103"/>
                    <a:pt x="51" y="113"/>
                  </a:cubicBezTo>
                  <a:cubicBezTo>
                    <a:pt x="85" y="123"/>
                    <a:pt x="126" y="112"/>
                    <a:pt x="169" y="109"/>
                  </a:cubicBezTo>
                  <a:cubicBezTo>
                    <a:pt x="190" y="107"/>
                    <a:pt x="216" y="111"/>
                    <a:pt x="232" y="127"/>
                  </a:cubicBezTo>
                  <a:cubicBezTo>
                    <a:pt x="252" y="146"/>
                    <a:pt x="241" y="174"/>
                    <a:pt x="232" y="188"/>
                  </a:cubicBezTo>
                  <a:cubicBezTo>
                    <a:pt x="212" y="221"/>
                    <a:pt x="188" y="245"/>
                    <a:pt x="181" y="271"/>
                  </a:cubicBezTo>
                  <a:cubicBezTo>
                    <a:pt x="171" y="299"/>
                    <a:pt x="199" y="308"/>
                    <a:pt x="209" y="320"/>
                  </a:cubicBezTo>
                  <a:cubicBezTo>
                    <a:pt x="220" y="332"/>
                    <a:pt x="220" y="343"/>
                    <a:pt x="220" y="342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 rot="1639090">
              <a:off x="6877476" y="1182164"/>
              <a:ext cx="353383" cy="941594"/>
            </a:xfrm>
            <a:custGeom>
              <a:avLst/>
              <a:gdLst/>
              <a:ahLst/>
              <a:cxnLst>
                <a:cxn ang="0">
                  <a:pos x="131" y="14"/>
                </a:cxn>
                <a:cxn ang="0">
                  <a:pos x="116" y="8"/>
                </a:cxn>
                <a:cxn ang="0">
                  <a:pos x="80" y="29"/>
                </a:cxn>
                <a:cxn ang="0">
                  <a:pos x="62" y="51"/>
                </a:cxn>
                <a:cxn ang="0">
                  <a:pos x="86" y="70"/>
                </a:cxn>
                <a:cxn ang="0">
                  <a:pos x="100" y="155"/>
                </a:cxn>
                <a:cxn ang="0">
                  <a:pos x="66" y="235"/>
                </a:cxn>
                <a:cxn ang="0">
                  <a:pos x="24" y="286"/>
                </a:cxn>
                <a:cxn ang="0">
                  <a:pos x="14" y="346"/>
                </a:cxn>
                <a:cxn ang="0">
                  <a:pos x="16" y="283"/>
                </a:cxn>
                <a:cxn ang="0">
                  <a:pos x="57" y="226"/>
                </a:cxn>
                <a:cxn ang="0">
                  <a:pos x="87" y="153"/>
                </a:cxn>
                <a:cxn ang="0">
                  <a:pos x="77" y="79"/>
                </a:cxn>
                <a:cxn ang="0">
                  <a:pos x="62" y="68"/>
                </a:cxn>
                <a:cxn ang="0">
                  <a:pos x="52" y="49"/>
                </a:cxn>
                <a:cxn ang="0">
                  <a:pos x="74" y="22"/>
                </a:cxn>
                <a:cxn ang="0">
                  <a:pos x="117" y="3"/>
                </a:cxn>
                <a:cxn ang="0">
                  <a:pos x="131" y="14"/>
                </a:cxn>
              </a:cxnLst>
              <a:rect l="0" t="0" r="r" b="b"/>
              <a:pathLst>
                <a:path w="131" h="348">
                  <a:moveTo>
                    <a:pt x="131" y="14"/>
                  </a:moveTo>
                  <a:cubicBezTo>
                    <a:pt x="131" y="15"/>
                    <a:pt x="126" y="10"/>
                    <a:pt x="116" y="8"/>
                  </a:cubicBezTo>
                  <a:cubicBezTo>
                    <a:pt x="107" y="7"/>
                    <a:pt x="93" y="15"/>
                    <a:pt x="80" y="29"/>
                  </a:cubicBezTo>
                  <a:cubicBezTo>
                    <a:pt x="74" y="35"/>
                    <a:pt x="65" y="44"/>
                    <a:pt x="62" y="51"/>
                  </a:cubicBezTo>
                  <a:cubicBezTo>
                    <a:pt x="59" y="55"/>
                    <a:pt x="75" y="61"/>
                    <a:pt x="86" y="70"/>
                  </a:cubicBezTo>
                  <a:cubicBezTo>
                    <a:pt x="109" y="92"/>
                    <a:pt x="104" y="126"/>
                    <a:pt x="100" y="155"/>
                  </a:cubicBezTo>
                  <a:cubicBezTo>
                    <a:pt x="94" y="185"/>
                    <a:pt x="85" y="214"/>
                    <a:pt x="66" y="235"/>
                  </a:cubicBezTo>
                  <a:cubicBezTo>
                    <a:pt x="46" y="253"/>
                    <a:pt x="32" y="269"/>
                    <a:pt x="24" y="286"/>
                  </a:cubicBezTo>
                  <a:cubicBezTo>
                    <a:pt x="8" y="321"/>
                    <a:pt x="16" y="346"/>
                    <a:pt x="14" y="346"/>
                  </a:cubicBezTo>
                  <a:cubicBezTo>
                    <a:pt x="13" y="348"/>
                    <a:pt x="0" y="322"/>
                    <a:pt x="16" y="283"/>
                  </a:cubicBezTo>
                  <a:cubicBezTo>
                    <a:pt x="22" y="264"/>
                    <a:pt x="39" y="243"/>
                    <a:pt x="57" y="226"/>
                  </a:cubicBezTo>
                  <a:cubicBezTo>
                    <a:pt x="73" y="208"/>
                    <a:pt x="82" y="181"/>
                    <a:pt x="87" y="153"/>
                  </a:cubicBezTo>
                  <a:cubicBezTo>
                    <a:pt x="91" y="125"/>
                    <a:pt x="95" y="94"/>
                    <a:pt x="77" y="79"/>
                  </a:cubicBezTo>
                  <a:cubicBezTo>
                    <a:pt x="74" y="75"/>
                    <a:pt x="68" y="72"/>
                    <a:pt x="62" y="68"/>
                  </a:cubicBezTo>
                  <a:cubicBezTo>
                    <a:pt x="59" y="66"/>
                    <a:pt x="48" y="59"/>
                    <a:pt x="52" y="49"/>
                  </a:cubicBezTo>
                  <a:cubicBezTo>
                    <a:pt x="58" y="35"/>
                    <a:pt x="66" y="29"/>
                    <a:pt x="74" y="22"/>
                  </a:cubicBezTo>
                  <a:cubicBezTo>
                    <a:pt x="88" y="9"/>
                    <a:pt x="105" y="0"/>
                    <a:pt x="117" y="3"/>
                  </a:cubicBezTo>
                  <a:cubicBezTo>
                    <a:pt x="129" y="8"/>
                    <a:pt x="131" y="14"/>
                    <a:pt x="131" y="14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 rot="1639090">
              <a:off x="7357210" y="1492246"/>
              <a:ext cx="921075" cy="579092"/>
            </a:xfrm>
            <a:custGeom>
              <a:avLst/>
              <a:gdLst/>
              <a:ahLst/>
              <a:cxnLst>
                <a:cxn ang="0">
                  <a:pos x="339" y="1"/>
                </a:cxn>
                <a:cxn ang="0">
                  <a:pos x="307" y="61"/>
                </a:cxn>
                <a:cxn ang="0">
                  <a:pos x="266" y="124"/>
                </a:cxn>
                <a:cxn ang="0">
                  <a:pos x="221" y="134"/>
                </a:cxn>
                <a:cxn ang="0">
                  <a:pos x="187" y="150"/>
                </a:cxn>
                <a:cxn ang="0">
                  <a:pos x="167" y="188"/>
                </a:cxn>
                <a:cxn ang="0">
                  <a:pos x="152" y="210"/>
                </a:cxn>
                <a:cxn ang="0">
                  <a:pos x="128" y="213"/>
                </a:cxn>
                <a:cxn ang="0">
                  <a:pos x="58" y="191"/>
                </a:cxn>
                <a:cxn ang="0">
                  <a:pos x="13" y="198"/>
                </a:cxn>
                <a:cxn ang="0">
                  <a:pos x="2" y="212"/>
                </a:cxn>
                <a:cxn ang="0">
                  <a:pos x="10" y="194"/>
                </a:cxn>
                <a:cxn ang="0">
                  <a:pos x="59" y="182"/>
                </a:cxn>
                <a:cxn ang="0">
                  <a:pos x="129" y="201"/>
                </a:cxn>
                <a:cxn ang="0">
                  <a:pos x="154" y="186"/>
                </a:cxn>
                <a:cxn ang="0">
                  <a:pos x="177" y="142"/>
                </a:cxn>
                <a:cxn ang="0">
                  <a:pos x="196" y="124"/>
                </a:cxn>
                <a:cxn ang="0">
                  <a:pos x="222" y="121"/>
                </a:cxn>
                <a:cxn ang="0">
                  <a:pos x="258" y="115"/>
                </a:cxn>
                <a:cxn ang="0">
                  <a:pos x="300" y="56"/>
                </a:cxn>
                <a:cxn ang="0">
                  <a:pos x="339" y="1"/>
                </a:cxn>
              </a:cxnLst>
              <a:rect l="0" t="0" r="r" b="b"/>
              <a:pathLst>
                <a:path w="341" h="214">
                  <a:moveTo>
                    <a:pt x="339" y="1"/>
                  </a:moveTo>
                  <a:cubicBezTo>
                    <a:pt x="341" y="2"/>
                    <a:pt x="329" y="25"/>
                    <a:pt x="307" y="61"/>
                  </a:cubicBezTo>
                  <a:cubicBezTo>
                    <a:pt x="295" y="79"/>
                    <a:pt x="287" y="100"/>
                    <a:pt x="266" y="124"/>
                  </a:cubicBezTo>
                  <a:cubicBezTo>
                    <a:pt x="255" y="136"/>
                    <a:pt x="234" y="136"/>
                    <a:pt x="221" y="134"/>
                  </a:cubicBezTo>
                  <a:cubicBezTo>
                    <a:pt x="205" y="131"/>
                    <a:pt x="196" y="137"/>
                    <a:pt x="187" y="150"/>
                  </a:cubicBezTo>
                  <a:cubicBezTo>
                    <a:pt x="180" y="162"/>
                    <a:pt x="170" y="178"/>
                    <a:pt x="167" y="188"/>
                  </a:cubicBezTo>
                  <a:cubicBezTo>
                    <a:pt x="167" y="195"/>
                    <a:pt x="160" y="208"/>
                    <a:pt x="152" y="210"/>
                  </a:cubicBezTo>
                  <a:cubicBezTo>
                    <a:pt x="144" y="214"/>
                    <a:pt x="135" y="214"/>
                    <a:pt x="128" y="213"/>
                  </a:cubicBezTo>
                  <a:cubicBezTo>
                    <a:pt x="98" y="207"/>
                    <a:pt x="79" y="189"/>
                    <a:pt x="58" y="191"/>
                  </a:cubicBezTo>
                  <a:cubicBezTo>
                    <a:pt x="38" y="189"/>
                    <a:pt x="21" y="191"/>
                    <a:pt x="13" y="198"/>
                  </a:cubicBezTo>
                  <a:cubicBezTo>
                    <a:pt x="4" y="205"/>
                    <a:pt x="4" y="212"/>
                    <a:pt x="2" y="212"/>
                  </a:cubicBezTo>
                  <a:cubicBezTo>
                    <a:pt x="2" y="212"/>
                    <a:pt x="0" y="204"/>
                    <a:pt x="10" y="194"/>
                  </a:cubicBezTo>
                  <a:cubicBezTo>
                    <a:pt x="19" y="185"/>
                    <a:pt x="38" y="181"/>
                    <a:pt x="59" y="182"/>
                  </a:cubicBezTo>
                  <a:cubicBezTo>
                    <a:pt x="82" y="179"/>
                    <a:pt x="105" y="197"/>
                    <a:pt x="129" y="201"/>
                  </a:cubicBezTo>
                  <a:cubicBezTo>
                    <a:pt x="142" y="202"/>
                    <a:pt x="154" y="200"/>
                    <a:pt x="154" y="186"/>
                  </a:cubicBezTo>
                  <a:cubicBezTo>
                    <a:pt x="160" y="168"/>
                    <a:pt x="167" y="157"/>
                    <a:pt x="177" y="142"/>
                  </a:cubicBezTo>
                  <a:cubicBezTo>
                    <a:pt x="182" y="135"/>
                    <a:pt x="187" y="129"/>
                    <a:pt x="196" y="124"/>
                  </a:cubicBezTo>
                  <a:cubicBezTo>
                    <a:pt x="205" y="119"/>
                    <a:pt x="215" y="120"/>
                    <a:pt x="222" y="121"/>
                  </a:cubicBezTo>
                  <a:cubicBezTo>
                    <a:pt x="237" y="123"/>
                    <a:pt x="250" y="124"/>
                    <a:pt x="258" y="115"/>
                  </a:cubicBezTo>
                  <a:cubicBezTo>
                    <a:pt x="275" y="97"/>
                    <a:pt x="287" y="72"/>
                    <a:pt x="300" y="56"/>
                  </a:cubicBezTo>
                  <a:cubicBezTo>
                    <a:pt x="323" y="21"/>
                    <a:pt x="338" y="0"/>
                    <a:pt x="339" y="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 rot="1639090">
              <a:off x="6315535" y="1422489"/>
              <a:ext cx="459398" cy="516395"/>
            </a:xfrm>
            <a:custGeom>
              <a:avLst/>
              <a:gdLst/>
              <a:ahLst/>
              <a:cxnLst>
                <a:cxn ang="0">
                  <a:pos x="167" y="163"/>
                </a:cxn>
                <a:cxn ang="0">
                  <a:pos x="154" y="171"/>
                </a:cxn>
                <a:cxn ang="0">
                  <a:pos x="114" y="190"/>
                </a:cxn>
                <a:cxn ang="0">
                  <a:pos x="95" y="163"/>
                </a:cxn>
                <a:cxn ang="0">
                  <a:pos x="106" y="129"/>
                </a:cxn>
                <a:cxn ang="0">
                  <a:pos x="145" y="65"/>
                </a:cxn>
                <a:cxn ang="0">
                  <a:pos x="115" y="15"/>
                </a:cxn>
                <a:cxn ang="0">
                  <a:pos x="56" y="20"/>
                </a:cxn>
                <a:cxn ang="0">
                  <a:pos x="0" y="35"/>
                </a:cxn>
                <a:cxn ang="0">
                  <a:pos x="53" y="11"/>
                </a:cxn>
                <a:cxn ang="0">
                  <a:pos x="118" y="3"/>
                </a:cxn>
                <a:cxn ang="0">
                  <a:pos x="158" y="69"/>
                </a:cxn>
                <a:cxn ang="0">
                  <a:pos x="116" y="135"/>
                </a:cxn>
                <a:cxn ang="0">
                  <a:pos x="105" y="163"/>
                </a:cxn>
                <a:cxn ang="0">
                  <a:pos x="114" y="180"/>
                </a:cxn>
                <a:cxn ang="0">
                  <a:pos x="167" y="163"/>
                </a:cxn>
              </a:cxnLst>
              <a:rect l="0" t="0" r="r" b="b"/>
              <a:pathLst>
                <a:path w="170" h="191">
                  <a:moveTo>
                    <a:pt x="167" y="163"/>
                  </a:moveTo>
                  <a:cubicBezTo>
                    <a:pt x="167" y="164"/>
                    <a:pt x="162" y="166"/>
                    <a:pt x="154" y="171"/>
                  </a:cubicBezTo>
                  <a:cubicBezTo>
                    <a:pt x="145" y="176"/>
                    <a:pt x="135" y="187"/>
                    <a:pt x="114" y="190"/>
                  </a:cubicBezTo>
                  <a:cubicBezTo>
                    <a:pt x="99" y="191"/>
                    <a:pt x="93" y="173"/>
                    <a:pt x="95" y="163"/>
                  </a:cubicBezTo>
                  <a:cubicBezTo>
                    <a:pt x="95" y="151"/>
                    <a:pt x="100" y="140"/>
                    <a:pt x="106" y="129"/>
                  </a:cubicBezTo>
                  <a:cubicBezTo>
                    <a:pt x="118" y="108"/>
                    <a:pt x="137" y="88"/>
                    <a:pt x="145" y="65"/>
                  </a:cubicBezTo>
                  <a:cubicBezTo>
                    <a:pt x="154" y="41"/>
                    <a:pt x="137" y="17"/>
                    <a:pt x="115" y="15"/>
                  </a:cubicBezTo>
                  <a:cubicBezTo>
                    <a:pt x="94" y="11"/>
                    <a:pt x="73" y="16"/>
                    <a:pt x="56" y="20"/>
                  </a:cubicBezTo>
                  <a:cubicBezTo>
                    <a:pt x="22" y="29"/>
                    <a:pt x="1" y="37"/>
                    <a:pt x="0" y="35"/>
                  </a:cubicBezTo>
                  <a:cubicBezTo>
                    <a:pt x="0" y="34"/>
                    <a:pt x="19" y="23"/>
                    <a:pt x="53" y="11"/>
                  </a:cubicBezTo>
                  <a:cubicBezTo>
                    <a:pt x="71" y="6"/>
                    <a:pt x="92" y="0"/>
                    <a:pt x="118" y="3"/>
                  </a:cubicBezTo>
                  <a:cubicBezTo>
                    <a:pt x="145" y="4"/>
                    <a:pt x="170" y="39"/>
                    <a:pt x="158" y="69"/>
                  </a:cubicBezTo>
                  <a:cubicBezTo>
                    <a:pt x="148" y="97"/>
                    <a:pt x="128" y="116"/>
                    <a:pt x="116" y="135"/>
                  </a:cubicBezTo>
                  <a:cubicBezTo>
                    <a:pt x="111" y="145"/>
                    <a:pt x="106" y="155"/>
                    <a:pt x="105" y="163"/>
                  </a:cubicBezTo>
                  <a:cubicBezTo>
                    <a:pt x="105" y="174"/>
                    <a:pt x="107" y="181"/>
                    <a:pt x="114" y="180"/>
                  </a:cubicBezTo>
                  <a:cubicBezTo>
                    <a:pt x="144" y="174"/>
                    <a:pt x="166" y="158"/>
                    <a:pt x="167" y="163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0" name="Freeform 299"/>
            <p:cNvSpPr>
              <a:spLocks/>
            </p:cNvSpPr>
            <p:nvPr/>
          </p:nvSpPr>
          <p:spPr bwMode="auto">
            <a:xfrm rot="1639090">
              <a:off x="7583789" y="1145542"/>
              <a:ext cx="989472" cy="963253"/>
            </a:xfrm>
            <a:custGeom>
              <a:avLst/>
              <a:gdLst/>
              <a:ahLst/>
              <a:cxnLst>
                <a:cxn ang="0">
                  <a:pos x="2" y="356"/>
                </a:cxn>
                <a:cxn ang="0">
                  <a:pos x="6" y="330"/>
                </a:cxn>
                <a:cxn ang="0">
                  <a:pos x="49" y="273"/>
                </a:cxn>
                <a:cxn ang="0">
                  <a:pos x="48" y="230"/>
                </a:cxn>
                <a:cxn ang="0">
                  <a:pos x="37" y="173"/>
                </a:cxn>
                <a:cxn ang="0">
                  <a:pos x="55" y="144"/>
                </a:cxn>
                <a:cxn ang="0">
                  <a:pos x="89" y="131"/>
                </a:cxn>
                <a:cxn ang="0">
                  <a:pos x="154" y="146"/>
                </a:cxn>
                <a:cxn ang="0">
                  <a:pos x="195" y="124"/>
                </a:cxn>
                <a:cxn ang="0">
                  <a:pos x="196" y="60"/>
                </a:cxn>
                <a:cxn ang="0">
                  <a:pos x="283" y="6"/>
                </a:cxn>
                <a:cxn ang="0">
                  <a:pos x="363" y="58"/>
                </a:cxn>
                <a:cxn ang="0">
                  <a:pos x="282" y="15"/>
                </a:cxn>
                <a:cxn ang="0">
                  <a:pos x="208" y="63"/>
                </a:cxn>
                <a:cxn ang="0">
                  <a:pos x="208" y="124"/>
                </a:cxn>
                <a:cxn ang="0">
                  <a:pos x="189" y="157"/>
                </a:cxn>
                <a:cxn ang="0">
                  <a:pos x="152" y="160"/>
                </a:cxn>
                <a:cxn ang="0">
                  <a:pos x="88" y="144"/>
                </a:cxn>
                <a:cxn ang="0">
                  <a:pos x="49" y="175"/>
                </a:cxn>
                <a:cxn ang="0">
                  <a:pos x="56" y="279"/>
                </a:cxn>
                <a:cxn ang="0">
                  <a:pos x="2" y="356"/>
                </a:cxn>
              </a:cxnLst>
              <a:rect l="0" t="0" r="r" b="b"/>
              <a:pathLst>
                <a:path w="366" h="356">
                  <a:moveTo>
                    <a:pt x="2" y="356"/>
                  </a:moveTo>
                  <a:cubicBezTo>
                    <a:pt x="1" y="356"/>
                    <a:pt x="0" y="346"/>
                    <a:pt x="6" y="330"/>
                  </a:cubicBezTo>
                  <a:cubicBezTo>
                    <a:pt x="12" y="314"/>
                    <a:pt x="29" y="294"/>
                    <a:pt x="49" y="273"/>
                  </a:cubicBezTo>
                  <a:cubicBezTo>
                    <a:pt x="58" y="263"/>
                    <a:pt x="52" y="247"/>
                    <a:pt x="48" y="230"/>
                  </a:cubicBezTo>
                  <a:cubicBezTo>
                    <a:pt x="45" y="214"/>
                    <a:pt x="33" y="196"/>
                    <a:pt x="37" y="173"/>
                  </a:cubicBezTo>
                  <a:cubicBezTo>
                    <a:pt x="40" y="161"/>
                    <a:pt x="47" y="151"/>
                    <a:pt x="55" y="144"/>
                  </a:cubicBezTo>
                  <a:cubicBezTo>
                    <a:pt x="63" y="136"/>
                    <a:pt x="76" y="130"/>
                    <a:pt x="89" y="131"/>
                  </a:cubicBezTo>
                  <a:cubicBezTo>
                    <a:pt x="113" y="134"/>
                    <a:pt x="131" y="146"/>
                    <a:pt x="154" y="146"/>
                  </a:cubicBezTo>
                  <a:cubicBezTo>
                    <a:pt x="177" y="150"/>
                    <a:pt x="197" y="146"/>
                    <a:pt x="195" y="124"/>
                  </a:cubicBezTo>
                  <a:cubicBezTo>
                    <a:pt x="195" y="104"/>
                    <a:pt x="190" y="81"/>
                    <a:pt x="196" y="60"/>
                  </a:cubicBezTo>
                  <a:cubicBezTo>
                    <a:pt x="206" y="15"/>
                    <a:pt x="254" y="0"/>
                    <a:pt x="283" y="6"/>
                  </a:cubicBezTo>
                  <a:cubicBezTo>
                    <a:pt x="348" y="14"/>
                    <a:pt x="366" y="60"/>
                    <a:pt x="363" y="58"/>
                  </a:cubicBezTo>
                  <a:cubicBezTo>
                    <a:pt x="362" y="61"/>
                    <a:pt x="343" y="20"/>
                    <a:pt x="282" y="15"/>
                  </a:cubicBezTo>
                  <a:cubicBezTo>
                    <a:pt x="254" y="11"/>
                    <a:pt x="216" y="26"/>
                    <a:pt x="208" y="63"/>
                  </a:cubicBezTo>
                  <a:cubicBezTo>
                    <a:pt x="203" y="82"/>
                    <a:pt x="207" y="101"/>
                    <a:pt x="208" y="124"/>
                  </a:cubicBezTo>
                  <a:cubicBezTo>
                    <a:pt x="209" y="135"/>
                    <a:pt x="203" y="152"/>
                    <a:pt x="189" y="157"/>
                  </a:cubicBezTo>
                  <a:cubicBezTo>
                    <a:pt x="176" y="162"/>
                    <a:pt x="164" y="160"/>
                    <a:pt x="152" y="160"/>
                  </a:cubicBezTo>
                  <a:cubicBezTo>
                    <a:pt x="128" y="159"/>
                    <a:pt x="106" y="146"/>
                    <a:pt x="88" y="144"/>
                  </a:cubicBezTo>
                  <a:cubicBezTo>
                    <a:pt x="70" y="142"/>
                    <a:pt x="54" y="160"/>
                    <a:pt x="49" y="175"/>
                  </a:cubicBezTo>
                  <a:cubicBezTo>
                    <a:pt x="45" y="209"/>
                    <a:pt x="78" y="246"/>
                    <a:pt x="56" y="279"/>
                  </a:cubicBezTo>
                  <a:cubicBezTo>
                    <a:pt x="9" y="319"/>
                    <a:pt x="2" y="356"/>
                    <a:pt x="2" y="356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1" name="Group 26"/>
            <p:cNvGrpSpPr/>
            <p:nvPr/>
          </p:nvGrpSpPr>
          <p:grpSpPr>
            <a:xfrm rot="1639090">
              <a:off x="8097455" y="1179954"/>
              <a:ext cx="200631" cy="243948"/>
              <a:chOff x="6786563" y="609600"/>
              <a:chExt cx="279400" cy="339725"/>
            </a:xfrm>
            <a:solidFill>
              <a:schemeClr val="accent1">
                <a:alpha val="20000"/>
              </a:schemeClr>
            </a:solidFill>
          </p:grpSpPr>
          <p:sp>
            <p:nvSpPr>
              <p:cNvPr id="579" name="Freeform 33"/>
              <p:cNvSpPr>
                <a:spLocks/>
              </p:cNvSpPr>
              <p:nvPr/>
            </p:nvSpPr>
            <p:spPr bwMode="auto">
              <a:xfrm>
                <a:off x="6813550" y="628650"/>
                <a:ext cx="252413" cy="320675"/>
              </a:xfrm>
              <a:custGeom>
                <a:avLst/>
                <a:gdLst/>
                <a:ahLst/>
                <a:cxnLst>
                  <a:cxn ang="0">
                    <a:pos x="7" y="40"/>
                  </a:cxn>
                  <a:cxn ang="0">
                    <a:pos x="14" y="43"/>
                  </a:cxn>
                  <a:cxn ang="0">
                    <a:pos x="24" y="59"/>
                  </a:cxn>
                  <a:cxn ang="0">
                    <a:pos x="38" y="69"/>
                  </a:cxn>
                  <a:cxn ang="0">
                    <a:pos x="51" y="77"/>
                  </a:cxn>
                  <a:cxn ang="0">
                    <a:pos x="55" y="85"/>
                  </a:cxn>
                  <a:cxn ang="0">
                    <a:pos x="57" y="70"/>
                  </a:cxn>
                  <a:cxn ang="0">
                    <a:pos x="62" y="53"/>
                  </a:cxn>
                  <a:cxn ang="0">
                    <a:pos x="58" y="33"/>
                  </a:cxn>
                  <a:cxn ang="0">
                    <a:pos x="51" y="26"/>
                  </a:cxn>
                  <a:cxn ang="0">
                    <a:pos x="51" y="12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37" y="4"/>
                  </a:cxn>
                  <a:cxn ang="0">
                    <a:pos x="48" y="18"/>
                  </a:cxn>
                  <a:cxn ang="0">
                    <a:pos x="30" y="9"/>
                  </a:cxn>
                  <a:cxn ang="0">
                    <a:pos x="25" y="12"/>
                  </a:cxn>
                  <a:cxn ang="0">
                    <a:pos x="34" y="28"/>
                  </a:cxn>
                  <a:cxn ang="0">
                    <a:pos x="46" y="47"/>
                  </a:cxn>
                  <a:cxn ang="0">
                    <a:pos x="54" y="77"/>
                  </a:cxn>
                  <a:cxn ang="0">
                    <a:pos x="43" y="44"/>
                  </a:cxn>
                  <a:cxn ang="0">
                    <a:pos x="34" y="31"/>
                  </a:cxn>
                  <a:cxn ang="0">
                    <a:pos x="34" y="31"/>
                  </a:cxn>
                  <a:cxn ang="0">
                    <a:pos x="19" y="16"/>
                  </a:cxn>
                  <a:cxn ang="0">
                    <a:pos x="13" y="20"/>
                  </a:cxn>
                  <a:cxn ang="0">
                    <a:pos x="16" y="40"/>
                  </a:cxn>
                  <a:cxn ang="0">
                    <a:pos x="7" y="24"/>
                  </a:cxn>
                  <a:cxn ang="0">
                    <a:pos x="0" y="29"/>
                  </a:cxn>
                  <a:cxn ang="0">
                    <a:pos x="0" y="40"/>
                  </a:cxn>
                  <a:cxn ang="0">
                    <a:pos x="7" y="40"/>
                  </a:cxn>
                </a:cxnLst>
                <a:rect l="0" t="0" r="r" b="b"/>
                <a:pathLst>
                  <a:path w="67" h="85">
                    <a:moveTo>
                      <a:pt x="7" y="40"/>
                    </a:moveTo>
                    <a:cubicBezTo>
                      <a:pt x="10" y="37"/>
                      <a:pt x="10" y="38"/>
                      <a:pt x="14" y="43"/>
                    </a:cubicBezTo>
                    <a:cubicBezTo>
                      <a:pt x="17" y="49"/>
                      <a:pt x="20" y="54"/>
                      <a:pt x="24" y="59"/>
                    </a:cubicBezTo>
                    <a:cubicBezTo>
                      <a:pt x="28" y="64"/>
                      <a:pt x="35" y="65"/>
                      <a:pt x="38" y="69"/>
                    </a:cubicBezTo>
                    <a:cubicBezTo>
                      <a:pt x="41" y="74"/>
                      <a:pt x="47" y="72"/>
                      <a:pt x="51" y="77"/>
                    </a:cubicBezTo>
                    <a:cubicBezTo>
                      <a:pt x="55" y="82"/>
                      <a:pt x="55" y="85"/>
                      <a:pt x="55" y="85"/>
                    </a:cubicBezTo>
                    <a:cubicBezTo>
                      <a:pt x="55" y="85"/>
                      <a:pt x="59" y="77"/>
                      <a:pt x="57" y="70"/>
                    </a:cubicBezTo>
                    <a:cubicBezTo>
                      <a:pt x="56" y="63"/>
                      <a:pt x="61" y="56"/>
                      <a:pt x="62" y="53"/>
                    </a:cubicBezTo>
                    <a:cubicBezTo>
                      <a:pt x="67" y="43"/>
                      <a:pt x="58" y="33"/>
                      <a:pt x="58" y="33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4" y="19"/>
                      <a:pt x="51" y="12"/>
                    </a:cubicBezTo>
                    <a:cubicBezTo>
                      <a:pt x="50" y="7"/>
                      <a:pt x="46" y="2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2" y="1"/>
                      <a:pt x="39" y="3"/>
                      <a:pt x="37" y="4"/>
                    </a:cubicBezTo>
                    <a:cubicBezTo>
                      <a:pt x="44" y="11"/>
                      <a:pt x="50" y="16"/>
                      <a:pt x="48" y="18"/>
                    </a:cubicBezTo>
                    <a:cubicBezTo>
                      <a:pt x="46" y="21"/>
                      <a:pt x="39" y="16"/>
                      <a:pt x="30" y="9"/>
                    </a:cubicBezTo>
                    <a:cubicBezTo>
                      <a:pt x="29" y="10"/>
                      <a:pt x="27" y="11"/>
                      <a:pt x="25" y="12"/>
                    </a:cubicBezTo>
                    <a:cubicBezTo>
                      <a:pt x="29" y="18"/>
                      <a:pt x="33" y="24"/>
                      <a:pt x="34" y="28"/>
                    </a:cubicBezTo>
                    <a:cubicBezTo>
                      <a:pt x="39" y="34"/>
                      <a:pt x="45" y="42"/>
                      <a:pt x="46" y="47"/>
                    </a:cubicBezTo>
                    <a:cubicBezTo>
                      <a:pt x="48" y="55"/>
                      <a:pt x="54" y="77"/>
                      <a:pt x="54" y="77"/>
                    </a:cubicBezTo>
                    <a:cubicBezTo>
                      <a:pt x="54" y="77"/>
                      <a:pt x="45" y="47"/>
                      <a:pt x="43" y="44"/>
                    </a:cubicBezTo>
                    <a:cubicBezTo>
                      <a:pt x="43" y="42"/>
                      <a:pt x="38" y="37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1" y="33"/>
                      <a:pt x="25" y="26"/>
                      <a:pt x="19" y="16"/>
                    </a:cubicBezTo>
                    <a:cubicBezTo>
                      <a:pt x="17" y="18"/>
                      <a:pt x="15" y="19"/>
                      <a:pt x="13" y="20"/>
                    </a:cubicBezTo>
                    <a:cubicBezTo>
                      <a:pt x="17" y="30"/>
                      <a:pt x="19" y="39"/>
                      <a:pt x="16" y="40"/>
                    </a:cubicBezTo>
                    <a:cubicBezTo>
                      <a:pt x="14" y="41"/>
                      <a:pt x="10" y="34"/>
                      <a:pt x="7" y="24"/>
                    </a:cubicBezTo>
                    <a:cubicBezTo>
                      <a:pt x="5" y="26"/>
                      <a:pt x="2" y="27"/>
                      <a:pt x="0" y="29"/>
                    </a:cubicBezTo>
                    <a:cubicBezTo>
                      <a:pt x="0" y="33"/>
                      <a:pt x="0" y="37"/>
                      <a:pt x="0" y="40"/>
                    </a:cubicBezTo>
                    <a:cubicBezTo>
                      <a:pt x="2" y="41"/>
                      <a:pt x="5" y="41"/>
                      <a:pt x="7" y="4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80" name="Freeform 34"/>
              <p:cNvSpPr>
                <a:spLocks/>
              </p:cNvSpPr>
              <p:nvPr/>
            </p:nvSpPr>
            <p:spPr bwMode="auto">
              <a:xfrm>
                <a:off x="6786563" y="757238"/>
                <a:ext cx="4763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81" name="Freeform 35"/>
              <p:cNvSpPr>
                <a:spLocks/>
              </p:cNvSpPr>
              <p:nvPr/>
            </p:nvSpPr>
            <p:spPr bwMode="auto">
              <a:xfrm>
                <a:off x="6942138" y="735013"/>
                <a:ext cx="74613" cy="18415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9" y="16"/>
                  </a:cxn>
                  <a:cxn ang="0">
                    <a:pos x="20" y="49"/>
                  </a:cxn>
                  <a:cxn ang="0">
                    <a:pos x="12" y="19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0" h="49">
                    <a:moveTo>
                      <a:pt x="0" y="3"/>
                    </a:moveTo>
                    <a:cubicBezTo>
                      <a:pt x="4" y="9"/>
                      <a:pt x="9" y="14"/>
                      <a:pt x="9" y="16"/>
                    </a:cubicBezTo>
                    <a:cubicBezTo>
                      <a:pt x="11" y="19"/>
                      <a:pt x="20" y="49"/>
                      <a:pt x="20" y="49"/>
                    </a:cubicBezTo>
                    <a:cubicBezTo>
                      <a:pt x="20" y="49"/>
                      <a:pt x="14" y="27"/>
                      <a:pt x="12" y="19"/>
                    </a:cubicBezTo>
                    <a:cubicBezTo>
                      <a:pt x="11" y="14"/>
                      <a:pt x="5" y="6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82" name="Freeform 36"/>
              <p:cNvSpPr>
                <a:spLocks/>
              </p:cNvSpPr>
              <p:nvPr/>
            </p:nvSpPr>
            <p:spPr bwMode="auto">
              <a:xfrm>
                <a:off x="6840538" y="704850"/>
                <a:ext cx="44450" cy="79375"/>
              </a:xfrm>
              <a:custGeom>
                <a:avLst/>
                <a:gdLst/>
                <a:ahLst/>
                <a:cxnLst>
                  <a:cxn ang="0">
                    <a:pos x="9" y="20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9" y="20"/>
                  </a:cxn>
                </a:cxnLst>
                <a:rect l="0" t="0" r="r" b="b"/>
                <a:pathLst>
                  <a:path w="12" h="21">
                    <a:moveTo>
                      <a:pt x="9" y="20"/>
                    </a:moveTo>
                    <a:cubicBezTo>
                      <a:pt x="12" y="19"/>
                      <a:pt x="10" y="10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ubicBezTo>
                      <a:pt x="3" y="14"/>
                      <a:pt x="7" y="21"/>
                      <a:pt x="9" y="2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83" name="Freeform 37"/>
              <p:cNvSpPr>
                <a:spLocks/>
              </p:cNvSpPr>
              <p:nvPr/>
            </p:nvSpPr>
            <p:spPr bwMode="auto">
              <a:xfrm>
                <a:off x="6884988" y="674688"/>
                <a:ext cx="57150" cy="79375"/>
              </a:xfrm>
              <a:custGeom>
                <a:avLst/>
                <a:gdLst/>
                <a:ahLst/>
                <a:cxnLst>
                  <a:cxn ang="0">
                    <a:pos x="15" y="19"/>
                  </a:cxn>
                  <a:cxn ang="0">
                    <a:pos x="15" y="19"/>
                  </a:cxn>
                  <a:cxn ang="0">
                    <a:pos x="15" y="16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15" y="19"/>
                  </a:cxn>
                </a:cxnLst>
                <a:rect l="0" t="0" r="r" b="b"/>
                <a:pathLst>
                  <a:path w="15" h="21">
                    <a:moveTo>
                      <a:pt x="15" y="19"/>
                    </a:move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8"/>
                      <a:pt x="15" y="17"/>
                      <a:pt x="15" y="16"/>
                    </a:cubicBezTo>
                    <a:cubicBezTo>
                      <a:pt x="14" y="12"/>
                      <a:pt x="10" y="6"/>
                      <a:pt x="6" y="0"/>
                    </a:cubicBezTo>
                    <a:cubicBezTo>
                      <a:pt x="4" y="2"/>
                      <a:pt x="2" y="3"/>
                      <a:pt x="0" y="4"/>
                    </a:cubicBezTo>
                    <a:cubicBezTo>
                      <a:pt x="6" y="14"/>
                      <a:pt x="12" y="21"/>
                      <a:pt x="15" y="1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84" name="Freeform 38"/>
              <p:cNvSpPr>
                <a:spLocks/>
              </p:cNvSpPr>
              <p:nvPr/>
            </p:nvSpPr>
            <p:spPr bwMode="auto">
              <a:xfrm>
                <a:off x="6926263" y="644525"/>
                <a:ext cx="74613" cy="63500"/>
              </a:xfrm>
              <a:custGeom>
                <a:avLst/>
                <a:gdLst/>
                <a:ahLst/>
                <a:cxnLst>
                  <a:cxn ang="0">
                    <a:pos x="18" y="14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18" y="14"/>
                  </a:cxn>
                </a:cxnLst>
                <a:rect l="0" t="0" r="r" b="b"/>
                <a:pathLst>
                  <a:path w="20" h="17">
                    <a:moveTo>
                      <a:pt x="18" y="14"/>
                    </a:moveTo>
                    <a:cubicBezTo>
                      <a:pt x="20" y="12"/>
                      <a:pt x="14" y="7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9" y="12"/>
                      <a:pt x="16" y="17"/>
                      <a:pt x="18" y="1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85" name="Freeform 39"/>
              <p:cNvSpPr>
                <a:spLocks/>
              </p:cNvSpPr>
              <p:nvPr/>
            </p:nvSpPr>
            <p:spPr bwMode="auto">
              <a:xfrm>
                <a:off x="6978650" y="609600"/>
                <a:ext cx="57150" cy="34925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4" y="7"/>
                  </a:cxn>
                </a:cxnLst>
                <a:rect l="0" t="0" r="r" b="b"/>
                <a:pathLst>
                  <a:path w="15" h="9">
                    <a:moveTo>
                      <a:pt x="14" y="7"/>
                    </a:moveTo>
                    <a:cubicBezTo>
                      <a:pt x="15" y="5"/>
                      <a:pt x="12" y="3"/>
                      <a:pt x="7" y="0"/>
                    </a:cubicBezTo>
                    <a:cubicBezTo>
                      <a:pt x="5" y="1"/>
                      <a:pt x="2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8" y="8"/>
                      <a:pt x="13" y="9"/>
                      <a:pt x="14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86" name="Freeform 40"/>
              <p:cNvSpPr>
                <a:spLocks/>
              </p:cNvSpPr>
              <p:nvPr/>
            </p:nvSpPr>
            <p:spPr bwMode="auto">
              <a:xfrm>
                <a:off x="6786563" y="738188"/>
                <a:ext cx="26988" cy="57150"/>
              </a:xfrm>
              <a:custGeom>
                <a:avLst/>
                <a:gdLst/>
                <a:ahLst/>
                <a:cxnLst>
                  <a:cxn ang="0">
                    <a:pos x="4" y="15"/>
                  </a:cxn>
                  <a:cxn ang="0">
                    <a:pos x="7" y="11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1" y="6"/>
                  </a:cxn>
                  <a:cxn ang="0">
                    <a:pos x="4" y="15"/>
                  </a:cxn>
                </a:cxnLst>
                <a:rect l="0" t="0" r="r" b="b"/>
                <a:pathLst>
                  <a:path w="7" h="15">
                    <a:moveTo>
                      <a:pt x="4" y="15"/>
                    </a:moveTo>
                    <a:cubicBezTo>
                      <a:pt x="6" y="14"/>
                      <a:pt x="6" y="13"/>
                      <a:pt x="7" y="11"/>
                    </a:cubicBezTo>
                    <a:cubicBezTo>
                      <a:pt x="7" y="8"/>
                      <a:pt x="7" y="4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11"/>
                      <a:pt x="3" y="15"/>
                      <a:pt x="4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12" name="Group 292"/>
            <p:cNvGrpSpPr/>
            <p:nvPr/>
          </p:nvGrpSpPr>
          <p:grpSpPr>
            <a:xfrm rot="1639090">
              <a:off x="7468524" y="2050588"/>
              <a:ext cx="608731" cy="624689"/>
              <a:chOff x="5229225" y="3265488"/>
              <a:chExt cx="847726" cy="869950"/>
            </a:xfrm>
            <a:solidFill>
              <a:schemeClr val="accent4">
                <a:alpha val="20000"/>
              </a:schemeClr>
            </a:solidFill>
          </p:grpSpPr>
          <p:sp>
            <p:nvSpPr>
              <p:cNvPr id="548" name="Freeform 52"/>
              <p:cNvSpPr>
                <a:spLocks/>
              </p:cNvSpPr>
              <p:nvPr/>
            </p:nvSpPr>
            <p:spPr bwMode="auto">
              <a:xfrm>
                <a:off x="5689600" y="3352800"/>
                <a:ext cx="228600" cy="285750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35" y="49"/>
                  </a:cxn>
                  <a:cxn ang="0">
                    <a:pos x="15" y="59"/>
                  </a:cxn>
                  <a:cxn ang="0">
                    <a:pos x="15" y="49"/>
                  </a:cxn>
                  <a:cxn ang="0">
                    <a:pos x="0" y="76"/>
                  </a:cxn>
                </a:cxnLst>
                <a:rect l="0" t="0" r="r" b="b"/>
                <a:pathLst>
                  <a:path w="61" h="76">
                    <a:moveTo>
                      <a:pt x="0" y="76"/>
                    </a:moveTo>
                    <a:cubicBezTo>
                      <a:pt x="15" y="56"/>
                      <a:pt x="31" y="48"/>
                      <a:pt x="35" y="49"/>
                    </a:cubicBezTo>
                    <a:cubicBezTo>
                      <a:pt x="56" y="23"/>
                      <a:pt x="56" y="6"/>
                      <a:pt x="15" y="59"/>
                    </a:cubicBezTo>
                    <a:cubicBezTo>
                      <a:pt x="61" y="0"/>
                      <a:pt x="40" y="13"/>
                      <a:pt x="15" y="49"/>
                    </a:cubicBezTo>
                    <a:cubicBezTo>
                      <a:pt x="13" y="56"/>
                      <a:pt x="8" y="66"/>
                      <a:pt x="0" y="7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49" name="Freeform 53"/>
              <p:cNvSpPr>
                <a:spLocks/>
              </p:cNvSpPr>
              <p:nvPr/>
            </p:nvSpPr>
            <p:spPr bwMode="auto">
              <a:xfrm>
                <a:off x="5229225" y="3736975"/>
                <a:ext cx="328613" cy="115888"/>
              </a:xfrm>
              <a:custGeom>
                <a:avLst/>
                <a:gdLst/>
                <a:ahLst/>
                <a:cxnLst>
                  <a:cxn ang="0">
                    <a:pos x="50" y="2"/>
                  </a:cxn>
                  <a:cxn ang="0">
                    <a:pos x="68" y="7"/>
                  </a:cxn>
                  <a:cxn ang="0">
                    <a:pos x="59" y="13"/>
                  </a:cxn>
                  <a:cxn ang="0">
                    <a:pos x="87" y="0"/>
                  </a:cxn>
                  <a:cxn ang="0">
                    <a:pos x="50" y="2"/>
                  </a:cxn>
                </a:cxnLst>
                <a:rect l="0" t="0" r="r" b="b"/>
                <a:pathLst>
                  <a:path w="87" h="31">
                    <a:moveTo>
                      <a:pt x="50" y="2"/>
                    </a:moveTo>
                    <a:cubicBezTo>
                      <a:pt x="15" y="14"/>
                      <a:pt x="3" y="30"/>
                      <a:pt x="68" y="7"/>
                    </a:cubicBezTo>
                    <a:cubicBezTo>
                      <a:pt x="0" y="31"/>
                      <a:pt x="20" y="28"/>
                      <a:pt x="59" y="13"/>
                    </a:cubicBezTo>
                    <a:cubicBezTo>
                      <a:pt x="65" y="9"/>
                      <a:pt x="75" y="4"/>
                      <a:pt x="87" y="0"/>
                    </a:cubicBezTo>
                    <a:cubicBezTo>
                      <a:pt x="71" y="6"/>
                      <a:pt x="57" y="5"/>
                      <a:pt x="50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50" name="Freeform 54"/>
              <p:cNvSpPr>
                <a:spLocks/>
              </p:cNvSpPr>
              <p:nvPr/>
            </p:nvSpPr>
            <p:spPr bwMode="auto">
              <a:xfrm>
                <a:off x="5414963" y="3336925"/>
                <a:ext cx="179388" cy="298450"/>
              </a:xfrm>
              <a:custGeom>
                <a:avLst/>
                <a:gdLst/>
                <a:ahLst/>
                <a:cxnLst>
                  <a:cxn ang="0">
                    <a:pos x="33" y="39"/>
                  </a:cxn>
                  <a:cxn ang="0">
                    <a:pos x="38" y="60"/>
                  </a:cxn>
                  <a:cxn ang="0">
                    <a:pos x="24" y="51"/>
                  </a:cxn>
                  <a:cxn ang="0">
                    <a:pos x="48" y="79"/>
                  </a:cxn>
                  <a:cxn ang="0">
                    <a:pos x="33" y="39"/>
                  </a:cxn>
                </a:cxnLst>
                <a:rect l="0" t="0" r="r" b="b"/>
                <a:pathLst>
                  <a:path w="48" h="79">
                    <a:moveTo>
                      <a:pt x="33" y="39"/>
                    </a:moveTo>
                    <a:cubicBezTo>
                      <a:pt x="15" y="10"/>
                      <a:pt x="2" y="3"/>
                      <a:pt x="38" y="60"/>
                    </a:cubicBezTo>
                    <a:cubicBezTo>
                      <a:pt x="0" y="0"/>
                      <a:pt x="3" y="19"/>
                      <a:pt x="24" y="51"/>
                    </a:cubicBezTo>
                    <a:cubicBezTo>
                      <a:pt x="31" y="56"/>
                      <a:pt x="40" y="65"/>
                      <a:pt x="48" y="79"/>
                    </a:cubicBezTo>
                    <a:cubicBezTo>
                      <a:pt x="37" y="60"/>
                      <a:pt x="33" y="45"/>
                      <a:pt x="33" y="3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51" name="Freeform 55"/>
              <p:cNvSpPr>
                <a:spLocks/>
              </p:cNvSpPr>
              <p:nvPr/>
            </p:nvSpPr>
            <p:spPr bwMode="auto">
              <a:xfrm>
                <a:off x="5783263" y="3830638"/>
                <a:ext cx="168275" cy="150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5"/>
                  </a:cxn>
                  <a:cxn ang="0">
                    <a:pos x="0" y="0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cubicBezTo>
                      <a:pt x="45" y="40"/>
                      <a:pt x="40" y="27"/>
                      <a:pt x="15" y="5"/>
                    </a:cubicBezTo>
                    <a:cubicBezTo>
                      <a:pt x="13" y="6"/>
                      <a:pt x="8" y="5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52" name="Freeform 56"/>
              <p:cNvSpPr>
                <a:spLocks/>
              </p:cNvSpPr>
              <p:nvPr/>
            </p:nvSpPr>
            <p:spPr bwMode="auto">
              <a:xfrm>
                <a:off x="5719763" y="3736975"/>
                <a:ext cx="333375" cy="142875"/>
              </a:xfrm>
              <a:custGeom>
                <a:avLst/>
                <a:gdLst/>
                <a:ahLst/>
                <a:cxnLst>
                  <a:cxn ang="0">
                    <a:pos x="32" y="23"/>
                  </a:cxn>
                  <a:cxn ang="0">
                    <a:pos x="21" y="8"/>
                  </a:cxn>
                  <a:cxn ang="0">
                    <a:pos x="33" y="6"/>
                  </a:cxn>
                  <a:cxn ang="0">
                    <a:pos x="0" y="0"/>
                  </a:cxn>
                  <a:cxn ang="0">
                    <a:pos x="32" y="23"/>
                  </a:cxn>
                </a:cxnLst>
                <a:rect l="0" t="0" r="r" b="b"/>
                <a:pathLst>
                  <a:path w="89" h="38">
                    <a:moveTo>
                      <a:pt x="32" y="23"/>
                    </a:moveTo>
                    <a:cubicBezTo>
                      <a:pt x="66" y="38"/>
                      <a:pt x="85" y="34"/>
                      <a:pt x="21" y="8"/>
                    </a:cubicBezTo>
                    <a:cubicBezTo>
                      <a:pt x="89" y="35"/>
                      <a:pt x="72" y="19"/>
                      <a:pt x="33" y="6"/>
                    </a:cubicBezTo>
                    <a:cubicBezTo>
                      <a:pt x="25" y="6"/>
                      <a:pt x="13" y="5"/>
                      <a:pt x="0" y="0"/>
                    </a:cubicBezTo>
                    <a:cubicBezTo>
                      <a:pt x="18" y="6"/>
                      <a:pt x="28" y="16"/>
                      <a:pt x="32" y="2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53" name="Freeform 57"/>
              <p:cNvSpPr>
                <a:spLocks/>
              </p:cNvSpPr>
              <p:nvPr/>
            </p:nvSpPr>
            <p:spPr bwMode="auto">
              <a:xfrm>
                <a:off x="5719763" y="3548063"/>
                <a:ext cx="357188" cy="131763"/>
              </a:xfrm>
              <a:custGeom>
                <a:avLst/>
                <a:gdLst/>
                <a:ahLst/>
                <a:cxnLst>
                  <a:cxn ang="0">
                    <a:pos x="38" y="32"/>
                  </a:cxn>
                  <a:cxn ang="0">
                    <a:pos x="21" y="27"/>
                  </a:cxn>
                  <a:cxn ang="0">
                    <a:pos x="22" y="23"/>
                  </a:cxn>
                  <a:cxn ang="0">
                    <a:pos x="0" y="35"/>
                  </a:cxn>
                  <a:cxn ang="0">
                    <a:pos x="38" y="32"/>
                  </a:cxn>
                </a:cxnLst>
                <a:rect l="0" t="0" r="r" b="b"/>
                <a:pathLst>
                  <a:path w="95" h="35">
                    <a:moveTo>
                      <a:pt x="38" y="32"/>
                    </a:moveTo>
                    <a:cubicBezTo>
                      <a:pt x="75" y="20"/>
                      <a:pt x="88" y="3"/>
                      <a:pt x="21" y="27"/>
                    </a:cubicBezTo>
                    <a:cubicBezTo>
                      <a:pt x="95" y="0"/>
                      <a:pt x="66" y="6"/>
                      <a:pt x="22" y="23"/>
                    </a:cubicBezTo>
                    <a:cubicBezTo>
                      <a:pt x="16" y="27"/>
                      <a:pt x="9" y="31"/>
                      <a:pt x="0" y="35"/>
                    </a:cubicBezTo>
                    <a:cubicBezTo>
                      <a:pt x="16" y="29"/>
                      <a:pt x="30" y="29"/>
                      <a:pt x="38" y="3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54" name="Freeform 58"/>
              <p:cNvSpPr>
                <a:spLocks/>
              </p:cNvSpPr>
              <p:nvPr/>
            </p:nvSpPr>
            <p:spPr bwMode="auto">
              <a:xfrm>
                <a:off x="5338763" y="3427413"/>
                <a:ext cx="169863" cy="155575"/>
              </a:xfrm>
              <a:custGeom>
                <a:avLst/>
                <a:gdLst/>
                <a:ahLst/>
                <a:cxnLst>
                  <a:cxn ang="0">
                    <a:pos x="36" y="25"/>
                  </a:cxn>
                  <a:cxn ang="0">
                    <a:pos x="45" y="41"/>
                  </a:cxn>
                  <a:cxn ang="0">
                    <a:pos x="36" y="25"/>
                  </a:cxn>
                </a:cxnLst>
                <a:rect l="0" t="0" r="r" b="b"/>
                <a:pathLst>
                  <a:path w="45" h="41">
                    <a:moveTo>
                      <a:pt x="36" y="25"/>
                    </a:moveTo>
                    <a:cubicBezTo>
                      <a:pt x="12" y="3"/>
                      <a:pt x="0" y="0"/>
                      <a:pt x="45" y="41"/>
                    </a:cubicBezTo>
                    <a:cubicBezTo>
                      <a:pt x="36" y="31"/>
                      <a:pt x="34" y="26"/>
                      <a:pt x="36" y="2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56" name="Freeform 60"/>
              <p:cNvSpPr>
                <a:spLocks/>
              </p:cNvSpPr>
              <p:nvPr/>
            </p:nvSpPr>
            <p:spPr bwMode="auto">
              <a:xfrm>
                <a:off x="5748338" y="3690938"/>
                <a:ext cx="304800" cy="492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4" y="9"/>
                  </a:cxn>
                  <a:cxn ang="0">
                    <a:pos x="36" y="0"/>
                  </a:cxn>
                  <a:cxn ang="0">
                    <a:pos x="0" y="6"/>
                  </a:cxn>
                </a:cxnLst>
                <a:rect l="0" t="0" r="r" b="b"/>
                <a:pathLst>
                  <a:path w="81" h="13">
                    <a:moveTo>
                      <a:pt x="0" y="6"/>
                    </a:moveTo>
                    <a:cubicBezTo>
                      <a:pt x="11" y="6"/>
                      <a:pt x="18" y="7"/>
                      <a:pt x="24" y="9"/>
                    </a:cubicBezTo>
                    <a:cubicBezTo>
                      <a:pt x="81" y="13"/>
                      <a:pt x="69" y="2"/>
                      <a:pt x="36" y="0"/>
                    </a:cubicBezTo>
                    <a:cubicBezTo>
                      <a:pt x="35" y="3"/>
                      <a:pt x="24" y="7"/>
                      <a:pt x="0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57" name="Freeform 61"/>
              <p:cNvSpPr>
                <a:spLocks/>
              </p:cNvSpPr>
              <p:nvPr/>
            </p:nvSpPr>
            <p:spPr bwMode="auto">
              <a:xfrm>
                <a:off x="5843588" y="3725863"/>
                <a:ext cx="214313" cy="41275"/>
              </a:xfrm>
              <a:custGeom>
                <a:avLst/>
                <a:gdLst/>
                <a:ahLst/>
                <a:cxnLst>
                  <a:cxn ang="0">
                    <a:pos x="9" y="7"/>
                  </a:cxn>
                  <a:cxn ang="0">
                    <a:pos x="0" y="0"/>
                  </a:cxn>
                  <a:cxn ang="0">
                    <a:pos x="9" y="7"/>
                  </a:cxn>
                </a:cxnLst>
                <a:rect l="0" t="0" r="r" b="b"/>
                <a:pathLst>
                  <a:path w="57" h="11">
                    <a:moveTo>
                      <a:pt x="9" y="7"/>
                    </a:moveTo>
                    <a:cubicBezTo>
                      <a:pt x="42" y="11"/>
                      <a:pt x="57" y="6"/>
                      <a:pt x="0" y="0"/>
                    </a:cubicBezTo>
                    <a:cubicBezTo>
                      <a:pt x="11" y="2"/>
                      <a:pt x="13" y="5"/>
                      <a:pt x="9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58" name="Freeform 62"/>
              <p:cNvSpPr>
                <a:spLocks/>
              </p:cNvSpPr>
              <p:nvPr/>
            </p:nvSpPr>
            <p:spPr bwMode="auto">
              <a:xfrm>
                <a:off x="5673725" y="3811588"/>
                <a:ext cx="101600" cy="282575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10" y="23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27" h="75">
                    <a:moveTo>
                      <a:pt x="4" y="36"/>
                    </a:moveTo>
                    <a:cubicBezTo>
                      <a:pt x="14" y="66"/>
                      <a:pt x="27" y="75"/>
                      <a:pt x="10" y="23"/>
                    </a:cubicBezTo>
                    <a:cubicBezTo>
                      <a:pt x="7" y="18"/>
                      <a:pt x="4" y="11"/>
                      <a:pt x="0" y="0"/>
                    </a:cubicBezTo>
                    <a:cubicBezTo>
                      <a:pt x="10" y="25"/>
                      <a:pt x="8" y="36"/>
                      <a:pt x="4" y="3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59" name="Freeform 63"/>
              <p:cNvSpPr>
                <a:spLocks/>
              </p:cNvSpPr>
              <p:nvPr/>
            </p:nvSpPr>
            <p:spPr bwMode="auto">
              <a:xfrm>
                <a:off x="5335588" y="3432175"/>
                <a:ext cx="217488" cy="198438"/>
              </a:xfrm>
              <a:custGeom>
                <a:avLst/>
                <a:gdLst/>
                <a:ahLst/>
                <a:cxnLst>
                  <a:cxn ang="0">
                    <a:pos x="58" y="53"/>
                  </a:cxn>
                  <a:cxn ang="0">
                    <a:pos x="46" y="41"/>
                  </a:cxn>
                  <a:cxn ang="0">
                    <a:pos x="27" y="36"/>
                  </a:cxn>
                  <a:cxn ang="0">
                    <a:pos x="58" y="53"/>
                  </a:cxn>
                </a:cxnLst>
                <a:rect l="0" t="0" r="r" b="b"/>
                <a:pathLst>
                  <a:path w="58" h="53">
                    <a:moveTo>
                      <a:pt x="58" y="53"/>
                    </a:moveTo>
                    <a:cubicBezTo>
                      <a:pt x="53" y="48"/>
                      <a:pt x="49" y="44"/>
                      <a:pt x="46" y="41"/>
                    </a:cubicBezTo>
                    <a:cubicBezTo>
                      <a:pt x="0" y="0"/>
                      <a:pt x="2" y="15"/>
                      <a:pt x="27" y="36"/>
                    </a:cubicBezTo>
                    <a:cubicBezTo>
                      <a:pt x="28" y="32"/>
                      <a:pt x="38" y="34"/>
                      <a:pt x="58" y="5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60" name="Freeform 64"/>
              <p:cNvSpPr>
                <a:spLocks/>
              </p:cNvSpPr>
              <p:nvPr/>
            </p:nvSpPr>
            <p:spPr bwMode="auto">
              <a:xfrm>
                <a:off x="5237163" y="3673475"/>
                <a:ext cx="285750" cy="47625"/>
              </a:xfrm>
              <a:custGeom>
                <a:avLst/>
                <a:gdLst/>
                <a:ahLst/>
                <a:cxnLst>
                  <a:cxn ang="0">
                    <a:pos x="76" y="7"/>
                  </a:cxn>
                  <a:cxn ang="0">
                    <a:pos x="49" y="3"/>
                  </a:cxn>
                  <a:cxn ang="0">
                    <a:pos x="42" y="13"/>
                  </a:cxn>
                  <a:cxn ang="0">
                    <a:pos x="76" y="7"/>
                  </a:cxn>
                </a:cxnLst>
                <a:rect l="0" t="0" r="r" b="b"/>
                <a:pathLst>
                  <a:path w="76" h="13">
                    <a:moveTo>
                      <a:pt x="76" y="7"/>
                    </a:moveTo>
                    <a:cubicBezTo>
                      <a:pt x="64" y="7"/>
                      <a:pt x="55" y="5"/>
                      <a:pt x="49" y="3"/>
                    </a:cubicBezTo>
                    <a:cubicBezTo>
                      <a:pt x="0" y="0"/>
                      <a:pt x="12" y="10"/>
                      <a:pt x="42" y="13"/>
                    </a:cubicBezTo>
                    <a:cubicBezTo>
                      <a:pt x="44" y="9"/>
                      <a:pt x="54" y="6"/>
                      <a:pt x="76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61" name="Freeform 65"/>
              <p:cNvSpPr>
                <a:spLocks/>
              </p:cNvSpPr>
              <p:nvPr/>
            </p:nvSpPr>
            <p:spPr bwMode="auto">
              <a:xfrm>
                <a:off x="5237163" y="3646488"/>
                <a:ext cx="180975" cy="38100"/>
              </a:xfrm>
              <a:custGeom>
                <a:avLst/>
                <a:gdLst/>
                <a:ahLst/>
                <a:cxnLst>
                  <a:cxn ang="0">
                    <a:pos x="45" y="3"/>
                  </a:cxn>
                  <a:cxn ang="0">
                    <a:pos x="48" y="10"/>
                  </a:cxn>
                  <a:cxn ang="0">
                    <a:pos x="45" y="3"/>
                  </a:cxn>
                </a:cxnLst>
                <a:rect l="0" t="0" r="r" b="b"/>
                <a:pathLst>
                  <a:path w="48" h="10">
                    <a:moveTo>
                      <a:pt x="45" y="3"/>
                    </a:moveTo>
                    <a:cubicBezTo>
                      <a:pt x="13" y="0"/>
                      <a:pt x="0" y="4"/>
                      <a:pt x="48" y="10"/>
                    </a:cubicBezTo>
                    <a:cubicBezTo>
                      <a:pt x="40" y="7"/>
                      <a:pt x="40" y="4"/>
                      <a:pt x="45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62" name="Freeform 66"/>
              <p:cNvSpPr>
                <a:spLocks/>
              </p:cNvSpPr>
              <p:nvPr/>
            </p:nvSpPr>
            <p:spPr bwMode="auto">
              <a:xfrm>
                <a:off x="5715000" y="3902075"/>
                <a:ext cx="68263" cy="1889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9"/>
                  </a:cxn>
                  <a:cxn ang="0">
                    <a:pos x="0" y="0"/>
                  </a:cxn>
                </a:cxnLst>
                <a:rect l="0" t="0" r="r" b="b"/>
                <a:pathLst>
                  <a:path w="18" h="50">
                    <a:moveTo>
                      <a:pt x="0" y="0"/>
                    </a:moveTo>
                    <a:cubicBezTo>
                      <a:pt x="18" y="50"/>
                      <a:pt x="17" y="38"/>
                      <a:pt x="6" y="9"/>
                    </a:cubicBezTo>
                    <a:cubicBezTo>
                      <a:pt x="5" y="9"/>
                      <a:pt x="3" y="6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63" name="Freeform 67"/>
              <p:cNvSpPr>
                <a:spLocks/>
              </p:cNvSpPr>
              <p:nvPr/>
            </p:nvSpPr>
            <p:spPr bwMode="auto">
              <a:xfrm>
                <a:off x="5624513" y="3265488"/>
                <a:ext cx="60325" cy="358775"/>
              </a:xfrm>
              <a:custGeom>
                <a:avLst/>
                <a:gdLst/>
                <a:ahLst/>
                <a:cxnLst>
                  <a:cxn ang="0">
                    <a:pos x="5" y="95"/>
                  </a:cxn>
                  <a:cxn ang="0">
                    <a:pos x="9" y="70"/>
                  </a:cxn>
                  <a:cxn ang="0">
                    <a:pos x="0" y="63"/>
                  </a:cxn>
                  <a:cxn ang="0">
                    <a:pos x="5" y="95"/>
                  </a:cxn>
                </a:cxnLst>
                <a:rect l="0" t="0" r="r" b="b"/>
                <a:pathLst>
                  <a:path w="16" h="95">
                    <a:moveTo>
                      <a:pt x="5" y="95"/>
                    </a:moveTo>
                    <a:cubicBezTo>
                      <a:pt x="5" y="85"/>
                      <a:pt x="7" y="76"/>
                      <a:pt x="9" y="70"/>
                    </a:cubicBezTo>
                    <a:cubicBezTo>
                      <a:pt x="16" y="0"/>
                      <a:pt x="1" y="22"/>
                      <a:pt x="0" y="63"/>
                    </a:cubicBezTo>
                    <a:cubicBezTo>
                      <a:pt x="3" y="71"/>
                      <a:pt x="6" y="81"/>
                      <a:pt x="5" y="9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64" name="Freeform 68"/>
              <p:cNvSpPr>
                <a:spLocks/>
              </p:cNvSpPr>
              <p:nvPr/>
            </p:nvSpPr>
            <p:spPr bwMode="auto">
              <a:xfrm>
                <a:off x="5503863" y="3311525"/>
                <a:ext cx="95250" cy="217488"/>
              </a:xfrm>
              <a:custGeom>
                <a:avLst/>
                <a:gdLst/>
                <a:ahLst/>
                <a:cxnLst>
                  <a:cxn ang="0">
                    <a:pos x="25" y="42"/>
                  </a:cxn>
                  <a:cxn ang="0">
                    <a:pos x="20" y="58"/>
                  </a:cxn>
                  <a:cxn ang="0">
                    <a:pos x="25" y="42"/>
                  </a:cxn>
                </a:cxnLst>
                <a:rect l="0" t="0" r="r" b="b"/>
                <a:pathLst>
                  <a:path w="25" h="58">
                    <a:moveTo>
                      <a:pt x="25" y="42"/>
                    </a:moveTo>
                    <a:cubicBezTo>
                      <a:pt x="14" y="10"/>
                      <a:pt x="0" y="0"/>
                      <a:pt x="20" y="58"/>
                    </a:cubicBezTo>
                    <a:cubicBezTo>
                      <a:pt x="17" y="43"/>
                      <a:pt x="21" y="39"/>
                      <a:pt x="25" y="4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65" name="Freeform 69"/>
              <p:cNvSpPr>
                <a:spLocks/>
              </p:cNvSpPr>
              <p:nvPr/>
            </p:nvSpPr>
            <p:spPr bwMode="auto">
              <a:xfrm>
                <a:off x="5824538" y="3487738"/>
                <a:ext cx="184150" cy="131763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7" y="24"/>
                  </a:cxn>
                  <a:cxn ang="0">
                    <a:pos x="0" y="35"/>
                  </a:cxn>
                </a:cxnLst>
                <a:rect l="0" t="0" r="r" b="b"/>
                <a:pathLst>
                  <a:path w="49" h="35">
                    <a:moveTo>
                      <a:pt x="0" y="35"/>
                    </a:moveTo>
                    <a:cubicBezTo>
                      <a:pt x="33" y="17"/>
                      <a:pt x="49" y="0"/>
                      <a:pt x="7" y="24"/>
                    </a:cubicBezTo>
                    <a:cubicBezTo>
                      <a:pt x="9" y="25"/>
                      <a:pt x="7" y="30"/>
                      <a:pt x="0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66" name="Freeform 70"/>
              <p:cNvSpPr>
                <a:spLocks/>
              </p:cNvSpPr>
              <p:nvPr/>
            </p:nvSpPr>
            <p:spPr bwMode="auto">
              <a:xfrm>
                <a:off x="5297488" y="3811588"/>
                <a:ext cx="176213" cy="114300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39" y="12"/>
                  </a:cxn>
                  <a:cxn ang="0">
                    <a:pos x="47" y="0"/>
                  </a:cxn>
                </a:cxnLst>
                <a:rect l="0" t="0" r="r" b="b"/>
                <a:pathLst>
                  <a:path w="47" h="30">
                    <a:moveTo>
                      <a:pt x="47" y="0"/>
                    </a:moveTo>
                    <a:cubicBezTo>
                      <a:pt x="0" y="30"/>
                      <a:pt x="13" y="29"/>
                      <a:pt x="39" y="12"/>
                    </a:cubicBezTo>
                    <a:cubicBezTo>
                      <a:pt x="36" y="12"/>
                      <a:pt x="37" y="7"/>
                      <a:pt x="47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67" name="Freeform 71"/>
              <p:cNvSpPr>
                <a:spLocks/>
              </p:cNvSpPr>
              <p:nvPr/>
            </p:nvSpPr>
            <p:spPr bwMode="auto">
              <a:xfrm>
                <a:off x="5659438" y="3287713"/>
                <a:ext cx="44450" cy="238125"/>
              </a:xfrm>
              <a:custGeom>
                <a:avLst/>
                <a:gdLst/>
                <a:ahLst/>
                <a:cxnLst>
                  <a:cxn ang="0">
                    <a:pos x="9" y="48"/>
                  </a:cxn>
                  <a:cxn ang="0">
                    <a:pos x="0" y="63"/>
                  </a:cxn>
                  <a:cxn ang="0">
                    <a:pos x="9" y="48"/>
                  </a:cxn>
                </a:cxnLst>
                <a:rect l="0" t="0" r="r" b="b"/>
                <a:pathLst>
                  <a:path w="12" h="63">
                    <a:moveTo>
                      <a:pt x="9" y="48"/>
                    </a:moveTo>
                    <a:cubicBezTo>
                      <a:pt x="12" y="14"/>
                      <a:pt x="7" y="0"/>
                      <a:pt x="0" y="63"/>
                    </a:cubicBezTo>
                    <a:cubicBezTo>
                      <a:pt x="3" y="56"/>
                      <a:pt x="6" y="50"/>
                      <a:pt x="9" y="4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68" name="Freeform 72"/>
              <p:cNvSpPr>
                <a:spLocks/>
              </p:cNvSpPr>
              <p:nvPr/>
            </p:nvSpPr>
            <p:spPr bwMode="auto">
              <a:xfrm>
                <a:off x="5349875" y="3770313"/>
                <a:ext cx="230188" cy="260350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5" y="21"/>
                  </a:cxn>
                  <a:cxn ang="0">
                    <a:pos x="48" y="15"/>
                  </a:cxn>
                  <a:cxn ang="0">
                    <a:pos x="45" y="29"/>
                  </a:cxn>
                  <a:cxn ang="0">
                    <a:pos x="61" y="0"/>
                  </a:cxn>
                </a:cxnLst>
                <a:rect l="0" t="0" r="r" b="b"/>
                <a:pathLst>
                  <a:path w="61" h="69">
                    <a:moveTo>
                      <a:pt x="61" y="0"/>
                    </a:moveTo>
                    <a:cubicBezTo>
                      <a:pt x="52" y="10"/>
                      <a:pt x="42" y="17"/>
                      <a:pt x="35" y="21"/>
                    </a:cubicBezTo>
                    <a:cubicBezTo>
                      <a:pt x="7" y="49"/>
                      <a:pt x="1" y="69"/>
                      <a:pt x="48" y="15"/>
                    </a:cubicBezTo>
                    <a:cubicBezTo>
                      <a:pt x="0" y="69"/>
                      <a:pt x="19" y="60"/>
                      <a:pt x="45" y="29"/>
                    </a:cubicBezTo>
                    <a:cubicBezTo>
                      <a:pt x="47" y="21"/>
                      <a:pt x="52" y="11"/>
                      <a:pt x="6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69" name="Freeform 73"/>
              <p:cNvSpPr>
                <a:spLocks/>
              </p:cNvSpPr>
              <p:nvPr/>
            </p:nvSpPr>
            <p:spPr bwMode="auto">
              <a:xfrm>
                <a:off x="5730875" y="3476625"/>
                <a:ext cx="269875" cy="161925"/>
              </a:xfrm>
              <a:custGeom>
                <a:avLst/>
                <a:gdLst/>
                <a:ahLst/>
                <a:cxnLst>
                  <a:cxn ang="0">
                    <a:pos x="31" y="27"/>
                  </a:cxn>
                  <a:cxn ang="0">
                    <a:pos x="19" y="27"/>
                  </a:cxn>
                  <a:cxn ang="0">
                    <a:pos x="0" y="43"/>
                  </a:cxn>
                  <a:cxn ang="0">
                    <a:pos x="31" y="27"/>
                  </a:cxn>
                </a:cxnLst>
                <a:rect l="0" t="0" r="r" b="b"/>
                <a:pathLst>
                  <a:path w="72" h="43">
                    <a:moveTo>
                      <a:pt x="31" y="27"/>
                    </a:moveTo>
                    <a:cubicBezTo>
                      <a:pt x="72" y="0"/>
                      <a:pt x="50" y="6"/>
                      <a:pt x="19" y="27"/>
                    </a:cubicBezTo>
                    <a:cubicBezTo>
                      <a:pt x="15" y="31"/>
                      <a:pt x="9" y="37"/>
                      <a:pt x="0" y="43"/>
                    </a:cubicBezTo>
                    <a:cubicBezTo>
                      <a:pt x="17" y="30"/>
                      <a:pt x="27" y="26"/>
                      <a:pt x="31" y="2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70" name="Freeform 74"/>
              <p:cNvSpPr>
                <a:spLocks/>
              </p:cNvSpPr>
              <p:nvPr/>
            </p:nvSpPr>
            <p:spPr bwMode="auto">
              <a:xfrm>
                <a:off x="5722938" y="3781425"/>
                <a:ext cx="228600" cy="200025"/>
              </a:xfrm>
              <a:custGeom>
                <a:avLst/>
                <a:gdLst/>
                <a:ahLst/>
                <a:cxnLst>
                  <a:cxn ang="0">
                    <a:pos x="22" y="28"/>
                  </a:cxn>
                  <a:cxn ang="0">
                    <a:pos x="16" y="13"/>
                  </a:cxn>
                  <a:cxn ang="0">
                    <a:pos x="0" y="0"/>
                  </a:cxn>
                  <a:cxn ang="0">
                    <a:pos x="22" y="28"/>
                  </a:cxn>
                </a:cxnLst>
                <a:rect l="0" t="0" r="r" b="b"/>
                <a:pathLst>
                  <a:path w="61" h="53">
                    <a:moveTo>
                      <a:pt x="22" y="28"/>
                    </a:moveTo>
                    <a:cubicBezTo>
                      <a:pt x="47" y="50"/>
                      <a:pt x="61" y="53"/>
                      <a:pt x="16" y="13"/>
                    </a:cubicBezTo>
                    <a:cubicBezTo>
                      <a:pt x="12" y="10"/>
                      <a:pt x="6" y="6"/>
                      <a:pt x="0" y="0"/>
                    </a:cubicBezTo>
                    <a:cubicBezTo>
                      <a:pt x="16" y="15"/>
                      <a:pt x="23" y="24"/>
                      <a:pt x="22" y="2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71" name="Freeform 75"/>
              <p:cNvSpPr>
                <a:spLocks/>
              </p:cNvSpPr>
              <p:nvPr/>
            </p:nvSpPr>
            <p:spPr bwMode="auto">
              <a:xfrm>
                <a:off x="5470525" y="3811588"/>
                <a:ext cx="128588" cy="27940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8"/>
                  </a:cxn>
                  <a:cxn ang="0">
                    <a:pos x="30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9"/>
                      <a:pt x="15" y="34"/>
                      <a:pt x="13" y="28"/>
                    </a:cubicBezTo>
                    <a:cubicBezTo>
                      <a:pt x="0" y="59"/>
                      <a:pt x="5" y="74"/>
                      <a:pt x="30" y="12"/>
                    </a:cubicBezTo>
                    <a:cubicBezTo>
                      <a:pt x="5" y="74"/>
                      <a:pt x="15" y="66"/>
                      <a:pt x="28" y="35"/>
                    </a:cubicBezTo>
                    <a:cubicBezTo>
                      <a:pt x="25" y="33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72" name="Freeform 76"/>
              <p:cNvSpPr>
                <a:spLocks/>
              </p:cNvSpPr>
              <p:nvPr/>
            </p:nvSpPr>
            <p:spPr bwMode="auto">
              <a:xfrm>
                <a:off x="5500688" y="3306763"/>
                <a:ext cx="98425" cy="293688"/>
              </a:xfrm>
              <a:custGeom>
                <a:avLst/>
                <a:gdLst/>
                <a:ahLst/>
                <a:cxnLst>
                  <a:cxn ang="0">
                    <a:pos x="14" y="49"/>
                  </a:cxn>
                  <a:cxn ang="0">
                    <a:pos x="26" y="78"/>
                  </a:cxn>
                  <a:cxn ang="0">
                    <a:pos x="21" y="59"/>
                  </a:cxn>
                  <a:cxn ang="0">
                    <a:pos x="14" y="49"/>
                  </a:cxn>
                </a:cxnLst>
                <a:rect l="0" t="0" r="r" b="b"/>
                <a:pathLst>
                  <a:path w="26" h="78">
                    <a:moveTo>
                      <a:pt x="14" y="49"/>
                    </a:moveTo>
                    <a:cubicBezTo>
                      <a:pt x="17" y="54"/>
                      <a:pt x="21" y="63"/>
                      <a:pt x="26" y="78"/>
                    </a:cubicBezTo>
                    <a:cubicBezTo>
                      <a:pt x="24" y="70"/>
                      <a:pt x="22" y="64"/>
                      <a:pt x="21" y="59"/>
                    </a:cubicBezTo>
                    <a:cubicBezTo>
                      <a:pt x="0" y="0"/>
                      <a:pt x="2" y="15"/>
                      <a:pt x="14" y="4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73" name="Freeform 77"/>
              <p:cNvSpPr>
                <a:spLocks/>
              </p:cNvSpPr>
              <p:nvPr/>
            </p:nvSpPr>
            <p:spPr bwMode="auto">
              <a:xfrm>
                <a:off x="5294313" y="3767138"/>
                <a:ext cx="247650" cy="153988"/>
              </a:xfrm>
              <a:custGeom>
                <a:avLst/>
                <a:gdLst/>
                <a:ahLst/>
                <a:cxnLst>
                  <a:cxn ang="0">
                    <a:pos x="33" y="13"/>
                  </a:cxn>
                  <a:cxn ang="0">
                    <a:pos x="48" y="11"/>
                  </a:cxn>
                  <a:cxn ang="0">
                    <a:pos x="66" y="0"/>
                  </a:cxn>
                  <a:cxn ang="0">
                    <a:pos x="33" y="13"/>
                  </a:cxn>
                </a:cxnLst>
                <a:rect l="0" t="0" r="r" b="b"/>
                <a:pathLst>
                  <a:path w="66" h="41">
                    <a:moveTo>
                      <a:pt x="33" y="13"/>
                    </a:moveTo>
                    <a:cubicBezTo>
                      <a:pt x="6" y="30"/>
                      <a:pt x="0" y="41"/>
                      <a:pt x="48" y="11"/>
                    </a:cubicBezTo>
                    <a:cubicBezTo>
                      <a:pt x="52" y="8"/>
                      <a:pt x="58" y="4"/>
                      <a:pt x="66" y="0"/>
                    </a:cubicBezTo>
                    <a:cubicBezTo>
                      <a:pt x="41" y="15"/>
                      <a:pt x="31" y="17"/>
                      <a:pt x="33" y="1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74" name="Freeform 78"/>
              <p:cNvSpPr>
                <a:spLocks/>
              </p:cNvSpPr>
              <p:nvPr/>
            </p:nvSpPr>
            <p:spPr bwMode="auto">
              <a:xfrm>
                <a:off x="5676900" y="3317875"/>
                <a:ext cx="117475" cy="282575"/>
              </a:xfrm>
              <a:custGeom>
                <a:avLst/>
                <a:gdLst/>
                <a:ahLst/>
                <a:cxnLst>
                  <a:cxn ang="0">
                    <a:pos x="12" y="49"/>
                  </a:cxn>
                  <a:cxn ang="0">
                    <a:pos x="8" y="42"/>
                  </a:cxn>
                  <a:cxn ang="0">
                    <a:pos x="0" y="75"/>
                  </a:cxn>
                  <a:cxn ang="0">
                    <a:pos x="12" y="49"/>
                  </a:cxn>
                </a:cxnLst>
                <a:rect l="0" t="0" r="r" b="b"/>
                <a:pathLst>
                  <a:path w="31" h="75">
                    <a:moveTo>
                      <a:pt x="12" y="49"/>
                    </a:moveTo>
                    <a:cubicBezTo>
                      <a:pt x="31" y="0"/>
                      <a:pt x="19" y="11"/>
                      <a:pt x="8" y="42"/>
                    </a:cubicBezTo>
                    <a:cubicBezTo>
                      <a:pt x="8" y="47"/>
                      <a:pt x="6" y="58"/>
                      <a:pt x="0" y="75"/>
                    </a:cubicBezTo>
                    <a:cubicBezTo>
                      <a:pt x="5" y="62"/>
                      <a:pt x="9" y="53"/>
                      <a:pt x="12" y="4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75" name="Freeform 79"/>
              <p:cNvSpPr>
                <a:spLocks/>
              </p:cNvSpPr>
              <p:nvPr/>
            </p:nvSpPr>
            <p:spPr bwMode="auto">
              <a:xfrm>
                <a:off x="5580063" y="3792538"/>
                <a:ext cx="79375" cy="3429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0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1">
                    <a:moveTo>
                      <a:pt x="14" y="0"/>
                    </a:moveTo>
                    <a:cubicBezTo>
                      <a:pt x="13" y="17"/>
                      <a:pt x="9" y="31"/>
                      <a:pt x="4" y="37"/>
                    </a:cubicBezTo>
                    <a:cubicBezTo>
                      <a:pt x="0" y="73"/>
                      <a:pt x="6" y="89"/>
                      <a:pt x="13" y="20"/>
                    </a:cubicBezTo>
                    <a:cubicBezTo>
                      <a:pt x="6" y="91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76" name="Freeform 80"/>
              <p:cNvSpPr>
                <a:spLocks/>
              </p:cNvSpPr>
              <p:nvPr/>
            </p:nvSpPr>
            <p:spPr bwMode="auto">
              <a:xfrm>
                <a:off x="5726113" y="3322638"/>
                <a:ext cx="76200" cy="176213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0" y="47"/>
                  </a:cxn>
                  <a:cxn ang="0">
                    <a:pos x="7" y="46"/>
                  </a:cxn>
                </a:cxnLst>
                <a:rect l="0" t="0" r="r" b="b"/>
                <a:pathLst>
                  <a:path w="20" h="47">
                    <a:moveTo>
                      <a:pt x="7" y="46"/>
                    </a:moveTo>
                    <a:cubicBezTo>
                      <a:pt x="20" y="16"/>
                      <a:pt x="20" y="0"/>
                      <a:pt x="0" y="47"/>
                    </a:cubicBezTo>
                    <a:cubicBezTo>
                      <a:pt x="4" y="41"/>
                      <a:pt x="7" y="42"/>
                      <a:pt x="7" y="4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77" name="Freeform 81"/>
              <p:cNvSpPr>
                <a:spLocks/>
              </p:cNvSpPr>
              <p:nvPr/>
            </p:nvSpPr>
            <p:spPr bwMode="auto">
              <a:xfrm>
                <a:off x="5681663" y="3781425"/>
                <a:ext cx="187325" cy="2905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3"/>
                  </a:cxn>
                  <a:cxn ang="0">
                    <a:pos x="13" y="17"/>
                  </a:cxn>
                  <a:cxn ang="0">
                    <a:pos x="28" y="28"/>
                  </a:cxn>
                  <a:cxn ang="0">
                    <a:pos x="0" y="0"/>
                  </a:cxn>
                </a:cxnLst>
                <a:rect l="0" t="0" r="r" b="b"/>
                <a:pathLst>
                  <a:path w="50" h="77">
                    <a:moveTo>
                      <a:pt x="0" y="0"/>
                    </a:moveTo>
                    <a:cubicBezTo>
                      <a:pt x="9" y="14"/>
                      <a:pt x="14" y="26"/>
                      <a:pt x="16" y="33"/>
                    </a:cubicBezTo>
                    <a:cubicBezTo>
                      <a:pt x="35" y="66"/>
                      <a:pt x="50" y="77"/>
                      <a:pt x="13" y="17"/>
                    </a:cubicBezTo>
                    <a:cubicBezTo>
                      <a:pt x="50" y="75"/>
                      <a:pt x="48" y="59"/>
                      <a:pt x="28" y="28"/>
                    </a:cubicBezTo>
                    <a:cubicBezTo>
                      <a:pt x="22" y="25"/>
                      <a:pt x="10" y="16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78" name="Freeform 82"/>
              <p:cNvSpPr>
                <a:spLocks/>
              </p:cNvSpPr>
              <p:nvPr/>
            </p:nvSpPr>
            <p:spPr bwMode="auto">
              <a:xfrm>
                <a:off x="5387975" y="3457575"/>
                <a:ext cx="504825" cy="493713"/>
              </a:xfrm>
              <a:custGeom>
                <a:avLst/>
                <a:gdLst/>
                <a:ahLst/>
                <a:cxnLst>
                  <a:cxn ang="0">
                    <a:pos x="40" y="7"/>
                  </a:cxn>
                  <a:cxn ang="0">
                    <a:pos x="31" y="19"/>
                  </a:cxn>
                  <a:cxn ang="0">
                    <a:pos x="32" y="33"/>
                  </a:cxn>
                  <a:cxn ang="0">
                    <a:pos x="44" y="46"/>
                  </a:cxn>
                  <a:cxn ang="0">
                    <a:pos x="16" y="38"/>
                  </a:cxn>
                  <a:cxn ang="0">
                    <a:pos x="16" y="52"/>
                  </a:cxn>
                  <a:cxn ang="0">
                    <a:pos x="8" y="60"/>
                  </a:cxn>
                  <a:cxn ang="0">
                    <a:pos x="36" y="64"/>
                  </a:cxn>
                  <a:cxn ang="0">
                    <a:pos x="8" y="76"/>
                  </a:cxn>
                  <a:cxn ang="0">
                    <a:pos x="17" y="87"/>
                  </a:cxn>
                  <a:cxn ang="0">
                    <a:pos x="41" y="82"/>
                  </a:cxn>
                  <a:cxn ang="0">
                    <a:pos x="23" y="94"/>
                  </a:cxn>
                  <a:cxn ang="0">
                    <a:pos x="25" y="104"/>
                  </a:cxn>
                  <a:cxn ang="0">
                    <a:pos x="35" y="112"/>
                  </a:cxn>
                  <a:cxn ang="0">
                    <a:pos x="56" y="94"/>
                  </a:cxn>
                  <a:cxn ang="0">
                    <a:pos x="55" y="126"/>
                  </a:cxn>
                  <a:cxn ang="0">
                    <a:pos x="72" y="124"/>
                  </a:cxn>
                  <a:cxn ang="0">
                    <a:pos x="76" y="94"/>
                  </a:cxn>
                  <a:cxn ang="0">
                    <a:pos x="87" y="118"/>
                  </a:cxn>
                  <a:cxn ang="0">
                    <a:pos x="94" y="119"/>
                  </a:cxn>
                  <a:cxn ang="0">
                    <a:pos x="106" y="114"/>
                  </a:cxn>
                  <a:cxn ang="0">
                    <a:pos x="89" y="86"/>
                  </a:cxn>
                  <a:cxn ang="0">
                    <a:pos x="105" y="99"/>
                  </a:cxn>
                  <a:cxn ang="0">
                    <a:pos x="120" y="97"/>
                  </a:cxn>
                  <a:cxn ang="0">
                    <a:pos x="121" y="80"/>
                  </a:cxn>
                  <a:cxn ang="0">
                    <a:pos x="121" y="71"/>
                  </a:cxn>
                  <a:cxn ang="0">
                    <a:pos x="96" y="68"/>
                  </a:cxn>
                  <a:cxn ang="0">
                    <a:pos x="126" y="56"/>
                  </a:cxn>
                  <a:cxn ang="0">
                    <a:pos x="110" y="47"/>
                  </a:cxn>
                  <a:cxn ang="0">
                    <a:pos x="123" y="32"/>
                  </a:cxn>
                  <a:cxn ang="0">
                    <a:pos x="91" y="48"/>
                  </a:cxn>
                  <a:cxn ang="0">
                    <a:pos x="115" y="21"/>
                  </a:cxn>
                  <a:cxn ang="0">
                    <a:pos x="95" y="21"/>
                  </a:cxn>
                  <a:cxn ang="0">
                    <a:pos x="90" y="11"/>
                  </a:cxn>
                  <a:cxn ang="0">
                    <a:pos x="77" y="38"/>
                  </a:cxn>
                  <a:cxn ang="0">
                    <a:pos x="81" y="3"/>
                  </a:cxn>
                  <a:cxn ang="0">
                    <a:pos x="72" y="19"/>
                  </a:cxn>
                  <a:cxn ang="0">
                    <a:pos x="63" y="12"/>
                  </a:cxn>
                  <a:cxn ang="0">
                    <a:pos x="51" y="19"/>
                  </a:cxn>
                  <a:cxn ang="0">
                    <a:pos x="56" y="38"/>
                  </a:cxn>
                </a:cxnLst>
                <a:rect l="0" t="0" r="r" b="b"/>
                <a:pathLst>
                  <a:path w="134" h="131">
                    <a:moveTo>
                      <a:pt x="44" y="9"/>
                    </a:moveTo>
                    <a:cubicBezTo>
                      <a:pt x="41" y="4"/>
                      <a:pt x="40" y="4"/>
                      <a:pt x="40" y="7"/>
                    </a:cubicBezTo>
                    <a:cubicBezTo>
                      <a:pt x="40" y="13"/>
                      <a:pt x="44" y="28"/>
                      <a:pt x="55" y="47"/>
                    </a:cubicBezTo>
                    <a:cubicBezTo>
                      <a:pt x="47" y="33"/>
                      <a:pt x="38" y="24"/>
                      <a:pt x="31" y="19"/>
                    </a:cubicBezTo>
                    <a:cubicBezTo>
                      <a:pt x="28" y="17"/>
                      <a:pt x="25" y="16"/>
                      <a:pt x="23" y="17"/>
                    </a:cubicBezTo>
                    <a:cubicBezTo>
                      <a:pt x="21" y="18"/>
                      <a:pt x="23" y="23"/>
                      <a:pt x="32" y="33"/>
                    </a:cubicBezTo>
                    <a:cubicBezTo>
                      <a:pt x="32" y="33"/>
                      <a:pt x="32" y="34"/>
                      <a:pt x="32" y="34"/>
                    </a:cubicBezTo>
                    <a:cubicBezTo>
                      <a:pt x="35" y="37"/>
                      <a:pt x="39" y="41"/>
                      <a:pt x="44" y="46"/>
                    </a:cubicBezTo>
                    <a:cubicBezTo>
                      <a:pt x="24" y="27"/>
                      <a:pt x="14" y="25"/>
                      <a:pt x="13" y="29"/>
                    </a:cubicBezTo>
                    <a:cubicBezTo>
                      <a:pt x="12" y="31"/>
                      <a:pt x="13" y="34"/>
                      <a:pt x="16" y="38"/>
                    </a:cubicBezTo>
                    <a:cubicBezTo>
                      <a:pt x="21" y="44"/>
                      <a:pt x="30" y="53"/>
                      <a:pt x="45" y="58"/>
                    </a:cubicBezTo>
                    <a:cubicBezTo>
                      <a:pt x="34" y="54"/>
                      <a:pt x="24" y="52"/>
                      <a:pt x="16" y="52"/>
                    </a:cubicBezTo>
                    <a:cubicBezTo>
                      <a:pt x="11" y="52"/>
                      <a:pt x="7" y="52"/>
                      <a:pt x="5" y="53"/>
                    </a:cubicBezTo>
                    <a:cubicBezTo>
                      <a:pt x="0" y="54"/>
                      <a:pt x="0" y="57"/>
                      <a:pt x="8" y="60"/>
                    </a:cubicBezTo>
                    <a:cubicBezTo>
                      <a:pt x="8" y="60"/>
                      <a:pt x="9" y="60"/>
                      <a:pt x="9" y="60"/>
                    </a:cubicBezTo>
                    <a:cubicBezTo>
                      <a:pt x="15" y="62"/>
                      <a:pt x="24" y="64"/>
                      <a:pt x="36" y="64"/>
                    </a:cubicBezTo>
                    <a:cubicBezTo>
                      <a:pt x="14" y="63"/>
                      <a:pt x="4" y="66"/>
                      <a:pt x="2" y="70"/>
                    </a:cubicBezTo>
                    <a:cubicBezTo>
                      <a:pt x="1" y="72"/>
                      <a:pt x="3" y="74"/>
                      <a:pt x="8" y="76"/>
                    </a:cubicBezTo>
                    <a:cubicBezTo>
                      <a:pt x="15" y="79"/>
                      <a:pt x="29" y="80"/>
                      <a:pt x="45" y="74"/>
                    </a:cubicBezTo>
                    <a:cubicBezTo>
                      <a:pt x="33" y="78"/>
                      <a:pt x="23" y="83"/>
                      <a:pt x="17" y="87"/>
                    </a:cubicBezTo>
                    <a:cubicBezTo>
                      <a:pt x="12" y="91"/>
                      <a:pt x="9" y="93"/>
                      <a:pt x="8" y="95"/>
                    </a:cubicBezTo>
                    <a:cubicBezTo>
                      <a:pt x="6" y="99"/>
                      <a:pt x="16" y="97"/>
                      <a:pt x="41" y="82"/>
                    </a:cubicBezTo>
                    <a:cubicBezTo>
                      <a:pt x="33" y="86"/>
                      <a:pt x="27" y="90"/>
                      <a:pt x="23" y="93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13" y="101"/>
                      <a:pt x="12" y="106"/>
                      <a:pt x="15" y="106"/>
                    </a:cubicBezTo>
                    <a:cubicBezTo>
                      <a:pt x="17" y="107"/>
                      <a:pt x="21" y="106"/>
                      <a:pt x="25" y="104"/>
                    </a:cubicBezTo>
                    <a:cubicBezTo>
                      <a:pt x="32" y="100"/>
                      <a:pt x="42" y="93"/>
                      <a:pt x="51" y="83"/>
                    </a:cubicBezTo>
                    <a:cubicBezTo>
                      <a:pt x="42" y="94"/>
                      <a:pt x="37" y="104"/>
                      <a:pt x="35" y="112"/>
                    </a:cubicBezTo>
                    <a:cubicBezTo>
                      <a:pt x="34" y="116"/>
                      <a:pt x="34" y="120"/>
                      <a:pt x="35" y="122"/>
                    </a:cubicBezTo>
                    <a:cubicBezTo>
                      <a:pt x="37" y="128"/>
                      <a:pt x="46" y="123"/>
                      <a:pt x="56" y="94"/>
                    </a:cubicBezTo>
                    <a:cubicBezTo>
                      <a:pt x="48" y="116"/>
                      <a:pt x="47" y="127"/>
                      <a:pt x="50" y="129"/>
                    </a:cubicBezTo>
                    <a:cubicBezTo>
                      <a:pt x="51" y="131"/>
                      <a:pt x="53" y="129"/>
                      <a:pt x="55" y="126"/>
                    </a:cubicBezTo>
                    <a:cubicBezTo>
                      <a:pt x="60" y="120"/>
                      <a:pt x="64" y="106"/>
                      <a:pt x="65" y="89"/>
                    </a:cubicBezTo>
                    <a:cubicBezTo>
                      <a:pt x="64" y="105"/>
                      <a:pt x="68" y="117"/>
                      <a:pt x="72" y="124"/>
                    </a:cubicBezTo>
                    <a:cubicBezTo>
                      <a:pt x="75" y="128"/>
                      <a:pt x="78" y="130"/>
                      <a:pt x="80" y="130"/>
                    </a:cubicBezTo>
                    <a:cubicBezTo>
                      <a:pt x="84" y="130"/>
                      <a:pt x="86" y="119"/>
                      <a:pt x="76" y="94"/>
                    </a:cubicBezTo>
                    <a:cubicBezTo>
                      <a:pt x="80" y="105"/>
                      <a:pt x="83" y="112"/>
                      <a:pt x="86" y="117"/>
                    </a:cubicBezTo>
                    <a:cubicBezTo>
                      <a:pt x="86" y="117"/>
                      <a:pt x="86" y="118"/>
                      <a:pt x="87" y="118"/>
                    </a:cubicBezTo>
                    <a:cubicBezTo>
                      <a:pt x="90" y="124"/>
                      <a:pt x="92" y="127"/>
                      <a:pt x="93" y="127"/>
                    </a:cubicBezTo>
                    <a:cubicBezTo>
                      <a:pt x="94" y="127"/>
                      <a:pt x="95" y="124"/>
                      <a:pt x="94" y="119"/>
                    </a:cubicBezTo>
                    <a:cubicBezTo>
                      <a:pt x="92" y="112"/>
                      <a:pt x="87" y="100"/>
                      <a:pt x="78" y="86"/>
                    </a:cubicBezTo>
                    <a:cubicBezTo>
                      <a:pt x="88" y="102"/>
                      <a:pt x="100" y="111"/>
                      <a:pt x="106" y="114"/>
                    </a:cubicBezTo>
                    <a:cubicBezTo>
                      <a:pt x="109" y="116"/>
                      <a:pt x="111" y="116"/>
                      <a:pt x="111" y="114"/>
                    </a:cubicBezTo>
                    <a:cubicBezTo>
                      <a:pt x="112" y="110"/>
                      <a:pt x="105" y="101"/>
                      <a:pt x="89" y="86"/>
                    </a:cubicBezTo>
                    <a:cubicBezTo>
                      <a:pt x="95" y="92"/>
                      <a:pt x="101" y="96"/>
                      <a:pt x="105" y="99"/>
                    </a:cubicBezTo>
                    <a:cubicBezTo>
                      <a:pt x="105" y="99"/>
                      <a:pt x="105" y="99"/>
                      <a:pt x="105" y="99"/>
                    </a:cubicBezTo>
                    <a:cubicBezTo>
                      <a:pt x="113" y="104"/>
                      <a:pt x="118" y="105"/>
                      <a:pt x="120" y="104"/>
                    </a:cubicBezTo>
                    <a:cubicBezTo>
                      <a:pt x="122" y="103"/>
                      <a:pt x="122" y="100"/>
                      <a:pt x="120" y="97"/>
                    </a:cubicBezTo>
                    <a:cubicBezTo>
                      <a:pt x="116" y="90"/>
                      <a:pt x="106" y="80"/>
                      <a:pt x="88" y="74"/>
                    </a:cubicBezTo>
                    <a:cubicBezTo>
                      <a:pt x="101" y="79"/>
                      <a:pt x="113" y="80"/>
                      <a:pt x="121" y="80"/>
                    </a:cubicBezTo>
                    <a:cubicBezTo>
                      <a:pt x="125" y="80"/>
                      <a:pt x="128" y="79"/>
                      <a:pt x="130" y="78"/>
                    </a:cubicBezTo>
                    <a:cubicBezTo>
                      <a:pt x="134" y="76"/>
                      <a:pt x="132" y="73"/>
                      <a:pt x="121" y="71"/>
                    </a:cubicBezTo>
                    <a:cubicBezTo>
                      <a:pt x="121" y="71"/>
                      <a:pt x="120" y="71"/>
                      <a:pt x="120" y="71"/>
                    </a:cubicBezTo>
                    <a:cubicBezTo>
                      <a:pt x="114" y="69"/>
                      <a:pt x="107" y="68"/>
                      <a:pt x="96" y="68"/>
                    </a:cubicBezTo>
                    <a:cubicBezTo>
                      <a:pt x="120" y="69"/>
                      <a:pt x="131" y="65"/>
                      <a:pt x="132" y="62"/>
                    </a:cubicBezTo>
                    <a:cubicBezTo>
                      <a:pt x="132" y="59"/>
                      <a:pt x="130" y="57"/>
                      <a:pt x="126" y="56"/>
                    </a:cubicBezTo>
                    <a:cubicBezTo>
                      <a:pt x="118" y="53"/>
                      <a:pt x="104" y="53"/>
                      <a:pt x="88" y="59"/>
                    </a:cubicBezTo>
                    <a:cubicBezTo>
                      <a:pt x="97" y="55"/>
                      <a:pt x="104" y="51"/>
                      <a:pt x="110" y="47"/>
                    </a:cubicBezTo>
                    <a:cubicBezTo>
                      <a:pt x="112" y="46"/>
                      <a:pt x="114" y="45"/>
                      <a:pt x="116" y="43"/>
                    </a:cubicBezTo>
                    <a:cubicBezTo>
                      <a:pt x="123" y="38"/>
                      <a:pt x="125" y="33"/>
                      <a:pt x="123" y="32"/>
                    </a:cubicBezTo>
                    <a:cubicBezTo>
                      <a:pt x="123" y="32"/>
                      <a:pt x="122" y="32"/>
                      <a:pt x="122" y="32"/>
                    </a:cubicBezTo>
                    <a:cubicBezTo>
                      <a:pt x="118" y="31"/>
                      <a:pt x="108" y="35"/>
                      <a:pt x="91" y="48"/>
                    </a:cubicBezTo>
                    <a:cubicBezTo>
                      <a:pt x="100" y="42"/>
                      <a:pt x="106" y="36"/>
                      <a:pt x="110" y="32"/>
                    </a:cubicBezTo>
                    <a:cubicBezTo>
                      <a:pt x="116" y="26"/>
                      <a:pt x="117" y="22"/>
                      <a:pt x="115" y="21"/>
                    </a:cubicBezTo>
                    <a:cubicBezTo>
                      <a:pt x="111" y="20"/>
                      <a:pt x="95" y="28"/>
                      <a:pt x="80" y="48"/>
                    </a:cubicBezTo>
                    <a:cubicBezTo>
                      <a:pt x="88" y="38"/>
                      <a:pt x="93" y="28"/>
                      <a:pt x="95" y="21"/>
                    </a:cubicBezTo>
                    <a:cubicBezTo>
                      <a:pt x="96" y="16"/>
                      <a:pt x="97" y="13"/>
                      <a:pt x="97" y="10"/>
                    </a:cubicBezTo>
                    <a:cubicBezTo>
                      <a:pt x="97" y="6"/>
                      <a:pt x="94" y="5"/>
                      <a:pt x="90" y="11"/>
                    </a:cubicBezTo>
                    <a:cubicBezTo>
                      <a:pt x="90" y="11"/>
                      <a:pt x="89" y="11"/>
                      <a:pt x="89" y="12"/>
                    </a:cubicBezTo>
                    <a:cubicBezTo>
                      <a:pt x="86" y="16"/>
                      <a:pt x="82" y="25"/>
                      <a:pt x="77" y="38"/>
                    </a:cubicBezTo>
                    <a:cubicBezTo>
                      <a:pt x="83" y="21"/>
                      <a:pt x="85" y="10"/>
                      <a:pt x="85" y="5"/>
                    </a:cubicBezTo>
                    <a:cubicBezTo>
                      <a:pt x="84" y="2"/>
                      <a:pt x="83" y="1"/>
                      <a:pt x="81" y="3"/>
                    </a:cubicBezTo>
                    <a:cubicBezTo>
                      <a:pt x="78" y="5"/>
                      <a:pt x="75" y="11"/>
                      <a:pt x="72" y="18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0" y="25"/>
                      <a:pt x="68" y="34"/>
                      <a:pt x="68" y="44"/>
                    </a:cubicBezTo>
                    <a:cubicBezTo>
                      <a:pt x="69" y="30"/>
                      <a:pt x="66" y="20"/>
                      <a:pt x="63" y="12"/>
                    </a:cubicBezTo>
                    <a:cubicBezTo>
                      <a:pt x="61" y="7"/>
                      <a:pt x="59" y="4"/>
                      <a:pt x="56" y="3"/>
                    </a:cubicBezTo>
                    <a:cubicBezTo>
                      <a:pt x="52" y="0"/>
                      <a:pt x="48" y="4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24"/>
                      <a:pt x="54" y="30"/>
                      <a:pt x="56" y="38"/>
                    </a:cubicBezTo>
                    <a:cubicBezTo>
                      <a:pt x="51" y="23"/>
                      <a:pt x="47" y="14"/>
                      <a:pt x="44" y="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algn="l" defTabSz="914400" rtl="0" eaLnBrk="1" latinLnBrk="0" hangingPunct="1"/>
                <a:endPara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</p:grpSp>
        <p:sp>
          <p:nvSpPr>
            <p:cNvPr id="304" name="Freeform 83"/>
            <p:cNvSpPr>
              <a:spLocks/>
            </p:cNvSpPr>
            <p:nvPr/>
          </p:nvSpPr>
          <p:spPr bwMode="auto">
            <a:xfrm rot="1639090">
              <a:off x="8277894" y="1349267"/>
              <a:ext cx="208610" cy="197210"/>
            </a:xfrm>
            <a:custGeom>
              <a:avLst/>
              <a:gdLst/>
              <a:ahLst/>
              <a:cxnLst>
                <a:cxn ang="0">
                  <a:pos x="24" y="13"/>
                </a:cxn>
                <a:cxn ang="0">
                  <a:pos x="14" y="10"/>
                </a:cxn>
                <a:cxn ang="0">
                  <a:pos x="15" y="20"/>
                </a:cxn>
                <a:cxn ang="0">
                  <a:pos x="4" y="21"/>
                </a:cxn>
                <a:cxn ang="0">
                  <a:pos x="9" y="30"/>
                </a:cxn>
                <a:cxn ang="0">
                  <a:pos x="0" y="35"/>
                </a:cxn>
                <a:cxn ang="0">
                  <a:pos x="8" y="41"/>
                </a:cxn>
                <a:cxn ang="0">
                  <a:pos x="2" y="50"/>
                </a:cxn>
                <a:cxn ang="0">
                  <a:pos x="12" y="52"/>
                </a:cxn>
                <a:cxn ang="0">
                  <a:pos x="10" y="62"/>
                </a:cxn>
                <a:cxn ang="0">
                  <a:pos x="20" y="60"/>
                </a:cxn>
                <a:cxn ang="0">
                  <a:pos x="22" y="70"/>
                </a:cxn>
                <a:cxn ang="0">
                  <a:pos x="31" y="64"/>
                </a:cxn>
                <a:cxn ang="0">
                  <a:pos x="36" y="73"/>
                </a:cxn>
                <a:cxn ang="0">
                  <a:pos x="42" y="64"/>
                </a:cxn>
                <a:cxn ang="0">
                  <a:pos x="51" y="71"/>
                </a:cxn>
                <a:cxn ang="0">
                  <a:pos x="53" y="60"/>
                </a:cxn>
                <a:cxn ang="0">
                  <a:pos x="63" y="64"/>
                </a:cxn>
                <a:cxn ang="0">
                  <a:pos x="62" y="53"/>
                </a:cxn>
                <a:cxn ang="0">
                  <a:pos x="73" y="52"/>
                </a:cxn>
                <a:cxn ang="0">
                  <a:pos x="68" y="43"/>
                </a:cxn>
                <a:cxn ang="0">
                  <a:pos x="77" y="38"/>
                </a:cxn>
                <a:cxn ang="0">
                  <a:pos x="69" y="32"/>
                </a:cxn>
                <a:cxn ang="0">
                  <a:pos x="75" y="23"/>
                </a:cxn>
                <a:cxn ang="0">
                  <a:pos x="65" y="21"/>
                </a:cxn>
                <a:cxn ang="0">
                  <a:pos x="67" y="11"/>
                </a:cxn>
                <a:cxn ang="0">
                  <a:pos x="57" y="13"/>
                </a:cxn>
                <a:cxn ang="0">
                  <a:pos x="55" y="3"/>
                </a:cxn>
                <a:cxn ang="0">
                  <a:pos x="46" y="9"/>
                </a:cxn>
                <a:cxn ang="0">
                  <a:pos x="41" y="0"/>
                </a:cxn>
                <a:cxn ang="0">
                  <a:pos x="35" y="9"/>
                </a:cxn>
                <a:cxn ang="0">
                  <a:pos x="26" y="2"/>
                </a:cxn>
                <a:cxn ang="0">
                  <a:pos x="24" y="13"/>
                </a:cxn>
              </a:cxnLst>
              <a:rect l="0" t="0" r="r" b="b"/>
              <a:pathLst>
                <a:path w="77" h="73">
                  <a:moveTo>
                    <a:pt x="24" y="13"/>
                  </a:moveTo>
                  <a:cubicBezTo>
                    <a:pt x="22" y="14"/>
                    <a:pt x="15" y="8"/>
                    <a:pt x="14" y="10"/>
                  </a:cubicBezTo>
                  <a:cubicBezTo>
                    <a:pt x="12" y="11"/>
                    <a:pt x="16" y="19"/>
                    <a:pt x="15" y="20"/>
                  </a:cubicBezTo>
                  <a:cubicBezTo>
                    <a:pt x="14" y="22"/>
                    <a:pt x="5" y="19"/>
                    <a:pt x="4" y="21"/>
                  </a:cubicBezTo>
                  <a:cubicBezTo>
                    <a:pt x="3" y="23"/>
                    <a:pt x="10" y="28"/>
                    <a:pt x="9" y="30"/>
                  </a:cubicBezTo>
                  <a:cubicBezTo>
                    <a:pt x="9" y="32"/>
                    <a:pt x="0" y="33"/>
                    <a:pt x="0" y="35"/>
                  </a:cubicBezTo>
                  <a:cubicBezTo>
                    <a:pt x="0" y="37"/>
                    <a:pt x="8" y="39"/>
                    <a:pt x="8" y="41"/>
                  </a:cubicBezTo>
                  <a:cubicBezTo>
                    <a:pt x="9" y="44"/>
                    <a:pt x="1" y="48"/>
                    <a:pt x="2" y="50"/>
                  </a:cubicBezTo>
                  <a:cubicBezTo>
                    <a:pt x="3" y="52"/>
                    <a:pt x="11" y="50"/>
                    <a:pt x="12" y="52"/>
                  </a:cubicBezTo>
                  <a:cubicBezTo>
                    <a:pt x="13" y="54"/>
                    <a:pt x="8" y="61"/>
                    <a:pt x="10" y="62"/>
                  </a:cubicBezTo>
                  <a:cubicBezTo>
                    <a:pt x="11" y="64"/>
                    <a:pt x="18" y="59"/>
                    <a:pt x="20" y="60"/>
                  </a:cubicBezTo>
                  <a:cubicBezTo>
                    <a:pt x="22" y="61"/>
                    <a:pt x="20" y="70"/>
                    <a:pt x="22" y="70"/>
                  </a:cubicBezTo>
                  <a:cubicBezTo>
                    <a:pt x="24" y="71"/>
                    <a:pt x="29" y="64"/>
                    <a:pt x="31" y="64"/>
                  </a:cubicBezTo>
                  <a:cubicBezTo>
                    <a:pt x="33" y="65"/>
                    <a:pt x="34" y="73"/>
                    <a:pt x="36" y="73"/>
                  </a:cubicBezTo>
                  <a:cubicBezTo>
                    <a:pt x="39" y="73"/>
                    <a:pt x="40" y="65"/>
                    <a:pt x="42" y="64"/>
                  </a:cubicBezTo>
                  <a:cubicBezTo>
                    <a:pt x="44" y="64"/>
                    <a:pt x="49" y="72"/>
                    <a:pt x="51" y="71"/>
                  </a:cubicBezTo>
                  <a:cubicBezTo>
                    <a:pt x="53" y="70"/>
                    <a:pt x="51" y="62"/>
                    <a:pt x="53" y="60"/>
                  </a:cubicBezTo>
                  <a:cubicBezTo>
                    <a:pt x="55" y="59"/>
                    <a:pt x="62" y="65"/>
                    <a:pt x="63" y="64"/>
                  </a:cubicBezTo>
                  <a:cubicBezTo>
                    <a:pt x="65" y="62"/>
                    <a:pt x="61" y="55"/>
                    <a:pt x="62" y="53"/>
                  </a:cubicBezTo>
                  <a:cubicBezTo>
                    <a:pt x="64" y="51"/>
                    <a:pt x="72" y="54"/>
                    <a:pt x="73" y="52"/>
                  </a:cubicBezTo>
                  <a:cubicBezTo>
                    <a:pt x="74" y="50"/>
                    <a:pt x="67" y="45"/>
                    <a:pt x="68" y="43"/>
                  </a:cubicBezTo>
                  <a:cubicBezTo>
                    <a:pt x="68" y="41"/>
                    <a:pt x="77" y="40"/>
                    <a:pt x="77" y="38"/>
                  </a:cubicBezTo>
                  <a:cubicBezTo>
                    <a:pt x="77" y="36"/>
                    <a:pt x="69" y="34"/>
                    <a:pt x="69" y="32"/>
                  </a:cubicBezTo>
                  <a:cubicBezTo>
                    <a:pt x="68" y="30"/>
                    <a:pt x="76" y="26"/>
                    <a:pt x="75" y="23"/>
                  </a:cubicBezTo>
                  <a:cubicBezTo>
                    <a:pt x="74" y="21"/>
                    <a:pt x="66" y="23"/>
                    <a:pt x="65" y="21"/>
                  </a:cubicBezTo>
                  <a:cubicBezTo>
                    <a:pt x="64" y="19"/>
                    <a:pt x="69" y="12"/>
                    <a:pt x="67" y="11"/>
                  </a:cubicBezTo>
                  <a:cubicBezTo>
                    <a:pt x="66" y="9"/>
                    <a:pt x="59" y="14"/>
                    <a:pt x="57" y="13"/>
                  </a:cubicBezTo>
                  <a:cubicBezTo>
                    <a:pt x="55" y="12"/>
                    <a:pt x="57" y="4"/>
                    <a:pt x="55" y="3"/>
                  </a:cubicBezTo>
                  <a:cubicBezTo>
                    <a:pt x="53" y="2"/>
                    <a:pt x="49" y="9"/>
                    <a:pt x="46" y="9"/>
                  </a:cubicBezTo>
                  <a:cubicBezTo>
                    <a:pt x="44" y="9"/>
                    <a:pt x="43" y="0"/>
                    <a:pt x="41" y="0"/>
                  </a:cubicBezTo>
                  <a:cubicBezTo>
                    <a:pt x="38" y="0"/>
                    <a:pt x="37" y="8"/>
                    <a:pt x="35" y="9"/>
                  </a:cubicBezTo>
                  <a:cubicBezTo>
                    <a:pt x="33" y="9"/>
                    <a:pt x="28" y="2"/>
                    <a:pt x="26" y="2"/>
                  </a:cubicBezTo>
                  <a:cubicBezTo>
                    <a:pt x="24" y="3"/>
                    <a:pt x="26" y="12"/>
                    <a:pt x="24" y="13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algn="l" defTabSz="914400" rtl="0" eaLnBrk="1" latinLnBrk="0" hangingPunct="1"/>
              <a:endParaRPr sz="1800" kern="1200">
                <a:solidFill>
                  <a:schemeClr val="tx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05" name="Freeform 84"/>
            <p:cNvSpPr>
              <a:spLocks/>
            </p:cNvSpPr>
            <p:nvPr/>
          </p:nvSpPr>
          <p:spPr bwMode="auto">
            <a:xfrm rot="1639090">
              <a:off x="8162861" y="2249348"/>
              <a:ext cx="53578" cy="1162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10"/>
                </a:cxn>
                <a:cxn ang="0">
                  <a:pos x="0" y="14"/>
                </a:cxn>
                <a:cxn ang="0">
                  <a:pos x="8" y="21"/>
                </a:cxn>
                <a:cxn ang="0">
                  <a:pos x="2" y="29"/>
                </a:cxn>
                <a:cxn ang="0">
                  <a:pos x="12" y="31"/>
                </a:cxn>
                <a:cxn ang="0">
                  <a:pos x="10" y="42"/>
                </a:cxn>
                <a:cxn ang="0">
                  <a:pos x="20" y="39"/>
                </a:cxn>
                <a:cxn ang="0">
                  <a:pos x="20" y="40"/>
                </a:cxn>
                <a:cxn ang="0">
                  <a:pos x="12" y="6"/>
                </a:cxn>
                <a:cxn ang="0">
                  <a:pos x="7" y="0"/>
                </a:cxn>
                <a:cxn ang="0">
                  <a:pos x="4" y="0"/>
                </a:cxn>
              </a:cxnLst>
              <a:rect l="0" t="0" r="r" b="b"/>
              <a:pathLst>
                <a:path w="20" h="43">
                  <a:moveTo>
                    <a:pt x="4" y="0"/>
                  </a:moveTo>
                  <a:cubicBezTo>
                    <a:pt x="3" y="2"/>
                    <a:pt x="10" y="8"/>
                    <a:pt x="9" y="10"/>
                  </a:cubicBezTo>
                  <a:cubicBezTo>
                    <a:pt x="9" y="12"/>
                    <a:pt x="0" y="12"/>
                    <a:pt x="0" y="14"/>
                  </a:cubicBezTo>
                  <a:cubicBezTo>
                    <a:pt x="0" y="17"/>
                    <a:pt x="8" y="19"/>
                    <a:pt x="8" y="21"/>
                  </a:cubicBezTo>
                  <a:cubicBezTo>
                    <a:pt x="9" y="23"/>
                    <a:pt x="1" y="27"/>
                    <a:pt x="2" y="29"/>
                  </a:cubicBezTo>
                  <a:cubicBezTo>
                    <a:pt x="2" y="31"/>
                    <a:pt x="11" y="30"/>
                    <a:pt x="12" y="31"/>
                  </a:cubicBezTo>
                  <a:cubicBezTo>
                    <a:pt x="13" y="33"/>
                    <a:pt x="8" y="40"/>
                    <a:pt x="10" y="42"/>
                  </a:cubicBezTo>
                  <a:cubicBezTo>
                    <a:pt x="11" y="43"/>
                    <a:pt x="18" y="38"/>
                    <a:pt x="20" y="39"/>
                  </a:cubicBezTo>
                  <a:cubicBezTo>
                    <a:pt x="20" y="39"/>
                    <a:pt x="20" y="40"/>
                    <a:pt x="20" y="40"/>
                  </a:cubicBezTo>
                  <a:cubicBezTo>
                    <a:pt x="17" y="21"/>
                    <a:pt x="12" y="6"/>
                    <a:pt x="12" y="6"/>
                  </a:cubicBezTo>
                  <a:cubicBezTo>
                    <a:pt x="10" y="4"/>
                    <a:pt x="8" y="2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6" name="Freeform 85"/>
            <p:cNvSpPr>
              <a:spLocks/>
            </p:cNvSpPr>
            <p:nvPr/>
          </p:nvSpPr>
          <p:spPr bwMode="auto">
            <a:xfrm rot="1639090">
              <a:off x="8183239" y="2379385"/>
              <a:ext cx="1140" cy="79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5EB1E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3" name="Group 69"/>
            <p:cNvGrpSpPr/>
            <p:nvPr/>
          </p:nvGrpSpPr>
          <p:grpSpPr>
            <a:xfrm rot="1639090">
              <a:off x="8545294" y="1385194"/>
              <a:ext cx="197210" cy="373902"/>
              <a:chOff x="7513638" y="568325"/>
              <a:chExt cx="274637" cy="520701"/>
            </a:xfrm>
          </p:grpSpPr>
          <p:sp>
            <p:nvSpPr>
              <p:cNvPr id="535" name="Freeform 86"/>
              <p:cNvSpPr>
                <a:spLocks/>
              </p:cNvSpPr>
              <p:nvPr/>
            </p:nvSpPr>
            <p:spPr bwMode="auto">
              <a:xfrm>
                <a:off x="7596188" y="900113"/>
                <a:ext cx="134938" cy="161925"/>
              </a:xfrm>
              <a:custGeom>
                <a:avLst/>
                <a:gdLst/>
                <a:ahLst/>
                <a:cxnLst>
                  <a:cxn ang="0">
                    <a:pos x="4" y="40"/>
                  </a:cxn>
                  <a:cxn ang="0">
                    <a:pos x="26" y="20"/>
                  </a:cxn>
                  <a:cxn ang="0">
                    <a:pos x="27" y="19"/>
                  </a:cxn>
                  <a:cxn ang="0">
                    <a:pos x="36" y="0"/>
                  </a:cxn>
                  <a:cxn ang="0">
                    <a:pos x="31" y="3"/>
                  </a:cxn>
                  <a:cxn ang="0">
                    <a:pos x="4" y="40"/>
                  </a:cxn>
                </a:cxnLst>
                <a:rect l="0" t="0" r="r" b="b"/>
                <a:pathLst>
                  <a:path w="36" h="43">
                    <a:moveTo>
                      <a:pt x="4" y="40"/>
                    </a:moveTo>
                    <a:cubicBezTo>
                      <a:pt x="6" y="43"/>
                      <a:pt x="16" y="31"/>
                      <a:pt x="26" y="20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30" y="11"/>
                      <a:pt x="36" y="0"/>
                    </a:cubicBezTo>
                    <a:cubicBezTo>
                      <a:pt x="34" y="1"/>
                      <a:pt x="33" y="2"/>
                      <a:pt x="31" y="3"/>
                    </a:cubicBezTo>
                    <a:cubicBezTo>
                      <a:pt x="19" y="17"/>
                      <a:pt x="0" y="37"/>
                      <a:pt x="4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36" name="Freeform 87"/>
              <p:cNvSpPr>
                <a:spLocks/>
              </p:cNvSpPr>
              <p:nvPr/>
            </p:nvSpPr>
            <p:spPr bwMode="auto">
              <a:xfrm>
                <a:off x="7513638" y="776288"/>
                <a:ext cx="206375" cy="60325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1" y="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</a:cxnLst>
                <a:rect l="0" t="0" r="r" b="b"/>
                <a:pathLst>
                  <a:path w="55" h="16">
                    <a:moveTo>
                      <a:pt x="44" y="8"/>
                    </a:moveTo>
                    <a:cubicBezTo>
                      <a:pt x="26" y="5"/>
                      <a:pt x="2" y="0"/>
                      <a:pt x="1" y="5"/>
                    </a:cubicBezTo>
                    <a:cubicBezTo>
                      <a:pt x="0" y="10"/>
                      <a:pt x="25" y="12"/>
                      <a:pt x="43" y="16"/>
                    </a:cubicBezTo>
                    <a:cubicBezTo>
                      <a:pt x="48" y="15"/>
                      <a:pt x="52" y="15"/>
                      <a:pt x="55" y="14"/>
                    </a:cubicBezTo>
                    <a:cubicBezTo>
                      <a:pt x="52" y="12"/>
                      <a:pt x="49" y="10"/>
                      <a:pt x="44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37" name="Freeform 88"/>
              <p:cNvSpPr>
                <a:spLocks/>
              </p:cNvSpPr>
              <p:nvPr/>
            </p:nvSpPr>
            <p:spPr bwMode="auto">
              <a:xfrm>
                <a:off x="7675563" y="573088"/>
                <a:ext cx="90488" cy="206375"/>
              </a:xfrm>
              <a:custGeom>
                <a:avLst/>
                <a:gdLst/>
                <a:ahLst/>
                <a:cxnLst>
                  <a:cxn ang="0">
                    <a:pos x="23" y="42"/>
                  </a:cxn>
                  <a:cxn ang="0">
                    <a:pos x="5" y="2"/>
                  </a:cxn>
                  <a:cxn ang="0">
                    <a:pos x="17" y="47"/>
                  </a:cxn>
                  <a:cxn ang="0">
                    <a:pos x="23" y="55"/>
                  </a:cxn>
                  <a:cxn ang="0">
                    <a:pos x="23" y="42"/>
                  </a:cxn>
                </a:cxnLst>
                <a:rect l="0" t="0" r="r" b="b"/>
                <a:pathLst>
                  <a:path w="24" h="55">
                    <a:moveTo>
                      <a:pt x="23" y="42"/>
                    </a:move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11" y="29"/>
                      <a:pt x="17" y="47"/>
                    </a:cubicBezTo>
                    <a:cubicBezTo>
                      <a:pt x="19" y="50"/>
                      <a:pt x="21" y="53"/>
                      <a:pt x="23" y="55"/>
                    </a:cubicBezTo>
                    <a:cubicBezTo>
                      <a:pt x="24" y="51"/>
                      <a:pt x="23" y="47"/>
                      <a:pt x="23" y="4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38" name="Freeform 89"/>
              <p:cNvSpPr>
                <a:spLocks/>
              </p:cNvSpPr>
              <p:nvPr/>
            </p:nvSpPr>
            <p:spPr bwMode="auto">
              <a:xfrm>
                <a:off x="7708900" y="708025"/>
                <a:ext cx="11113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"/>
                  </a:cxn>
                  <a:cxn ang="0">
                    <a:pos x="0" y="0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39" name="Freeform 90"/>
              <p:cNvSpPr>
                <a:spLocks/>
              </p:cNvSpPr>
              <p:nvPr/>
            </p:nvSpPr>
            <p:spPr bwMode="auto">
              <a:xfrm>
                <a:off x="7629525" y="606425"/>
                <a:ext cx="79375" cy="98425"/>
              </a:xfrm>
              <a:custGeom>
                <a:avLst/>
                <a:gdLst/>
                <a:ahLst/>
                <a:cxnLst>
                  <a:cxn ang="0">
                    <a:pos x="21" y="26"/>
                  </a:cxn>
                  <a:cxn ang="0">
                    <a:pos x="0" y="2"/>
                  </a:cxn>
                  <a:cxn ang="0">
                    <a:pos x="21" y="26"/>
                  </a:cxn>
                </a:cxnLst>
                <a:rect l="0" t="0" r="r" b="b"/>
                <a:pathLst>
                  <a:path w="21" h="26">
                    <a:moveTo>
                      <a:pt x="21" y="26"/>
                    </a:moveTo>
                    <a:cubicBezTo>
                      <a:pt x="12" y="13"/>
                      <a:pt x="3" y="0"/>
                      <a:pt x="0" y="2"/>
                    </a:cubicBezTo>
                    <a:cubicBezTo>
                      <a:pt x="3" y="0"/>
                      <a:pt x="12" y="13"/>
                      <a:pt x="21" y="2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40" name="Freeform 91"/>
              <p:cNvSpPr>
                <a:spLocks/>
              </p:cNvSpPr>
              <p:nvPr/>
            </p:nvSpPr>
            <p:spPr bwMode="auto">
              <a:xfrm>
                <a:off x="7664450" y="1036638"/>
                <a:ext cx="17463" cy="52388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5" y="0"/>
                  </a:cxn>
                  <a:cxn ang="0">
                    <a:pos x="1" y="14"/>
                  </a:cxn>
                </a:cxnLst>
                <a:rect l="0" t="0" r="r" b="b"/>
                <a:pathLst>
                  <a:path w="5" h="14">
                    <a:moveTo>
                      <a:pt x="1" y="14"/>
                    </a:moveTo>
                    <a:cubicBezTo>
                      <a:pt x="2" y="9"/>
                      <a:pt x="4" y="4"/>
                      <a:pt x="5" y="0"/>
                    </a:cubicBezTo>
                    <a:cubicBezTo>
                      <a:pt x="2" y="7"/>
                      <a:pt x="0" y="12"/>
                      <a:pt x="1" y="1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41" name="Freeform 92"/>
              <p:cNvSpPr>
                <a:spLocks/>
              </p:cNvSpPr>
              <p:nvPr/>
            </p:nvSpPr>
            <p:spPr bwMode="auto">
              <a:xfrm>
                <a:off x="7610475" y="606425"/>
                <a:ext cx="150813" cy="188913"/>
              </a:xfrm>
              <a:custGeom>
                <a:avLst/>
                <a:gdLst/>
                <a:ahLst/>
                <a:cxnLst>
                  <a:cxn ang="0">
                    <a:pos x="40" y="50"/>
                  </a:cxn>
                  <a:cxn ang="0">
                    <a:pos x="40" y="46"/>
                  </a:cxn>
                  <a:cxn ang="0">
                    <a:pos x="34" y="38"/>
                  </a:cxn>
                  <a:cxn ang="0">
                    <a:pos x="29" y="30"/>
                  </a:cxn>
                  <a:cxn ang="0">
                    <a:pos x="26" y="27"/>
                  </a:cxn>
                  <a:cxn ang="0">
                    <a:pos x="26" y="26"/>
                  </a:cxn>
                  <a:cxn ang="0">
                    <a:pos x="5" y="2"/>
                  </a:cxn>
                  <a:cxn ang="0">
                    <a:pos x="28" y="42"/>
                  </a:cxn>
                  <a:cxn ang="0">
                    <a:pos x="40" y="50"/>
                  </a:cxn>
                </a:cxnLst>
                <a:rect l="0" t="0" r="r" b="b"/>
                <a:pathLst>
                  <a:path w="40" h="50">
                    <a:moveTo>
                      <a:pt x="40" y="50"/>
                    </a:moveTo>
                    <a:cubicBezTo>
                      <a:pt x="40" y="49"/>
                      <a:pt x="40" y="47"/>
                      <a:pt x="40" y="46"/>
                    </a:cubicBezTo>
                    <a:cubicBezTo>
                      <a:pt x="38" y="44"/>
                      <a:pt x="36" y="41"/>
                      <a:pt x="34" y="38"/>
                    </a:cubicBezTo>
                    <a:cubicBezTo>
                      <a:pt x="32" y="35"/>
                      <a:pt x="30" y="33"/>
                      <a:pt x="29" y="30"/>
                    </a:cubicBezTo>
                    <a:cubicBezTo>
                      <a:pt x="28" y="29"/>
                      <a:pt x="27" y="28"/>
                      <a:pt x="26" y="27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17" y="13"/>
                      <a:pt x="8" y="0"/>
                      <a:pt x="5" y="2"/>
                    </a:cubicBezTo>
                    <a:cubicBezTo>
                      <a:pt x="0" y="5"/>
                      <a:pt x="18" y="27"/>
                      <a:pt x="28" y="42"/>
                    </a:cubicBezTo>
                    <a:cubicBezTo>
                      <a:pt x="33" y="46"/>
                      <a:pt x="37" y="49"/>
                      <a:pt x="40" y="5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42" name="Freeform 93"/>
              <p:cNvSpPr>
                <a:spLocks/>
              </p:cNvSpPr>
              <p:nvPr/>
            </p:nvSpPr>
            <p:spPr bwMode="auto">
              <a:xfrm>
                <a:off x="7513638" y="828675"/>
                <a:ext cx="217488" cy="57150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5" y="0"/>
                  </a:cxn>
                  <a:cxn ang="0">
                    <a:pos x="43" y="2"/>
                  </a:cxn>
                  <a:cxn ang="0">
                    <a:pos x="0" y="10"/>
                  </a:cxn>
                  <a:cxn ang="0">
                    <a:pos x="44" y="9"/>
                  </a:cxn>
                  <a:cxn ang="0">
                    <a:pos x="58" y="2"/>
                  </a:cxn>
                </a:cxnLst>
                <a:rect l="0" t="0" r="r" b="b"/>
                <a:pathLst>
                  <a:path w="58" h="15">
                    <a:moveTo>
                      <a:pt x="58" y="2"/>
                    </a:moveTo>
                    <a:cubicBezTo>
                      <a:pt x="57" y="2"/>
                      <a:pt x="56" y="1"/>
                      <a:pt x="55" y="0"/>
                    </a:cubicBezTo>
                    <a:cubicBezTo>
                      <a:pt x="52" y="1"/>
                      <a:pt x="48" y="1"/>
                      <a:pt x="43" y="2"/>
                    </a:cubicBezTo>
                    <a:cubicBezTo>
                      <a:pt x="25" y="4"/>
                      <a:pt x="0" y="5"/>
                      <a:pt x="0" y="10"/>
                    </a:cubicBezTo>
                    <a:cubicBezTo>
                      <a:pt x="1" y="15"/>
                      <a:pt x="26" y="11"/>
                      <a:pt x="44" y="9"/>
                    </a:cubicBezTo>
                    <a:cubicBezTo>
                      <a:pt x="50" y="7"/>
                      <a:pt x="56" y="4"/>
                      <a:pt x="58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43" name="Freeform 94"/>
              <p:cNvSpPr>
                <a:spLocks/>
              </p:cNvSpPr>
              <p:nvPr/>
            </p:nvSpPr>
            <p:spPr bwMode="auto">
              <a:xfrm>
                <a:off x="7521575" y="836613"/>
                <a:ext cx="209550" cy="984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2" y="7"/>
                  </a:cxn>
                  <a:cxn ang="0">
                    <a:pos x="2" y="26"/>
                  </a:cxn>
                  <a:cxn ang="0">
                    <a:pos x="56" y="0"/>
                  </a:cxn>
                </a:cxnLst>
                <a:rect l="0" t="0" r="r" b="b"/>
                <a:pathLst>
                  <a:path w="56" h="26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4" y="2"/>
                      <a:pt x="48" y="5"/>
                      <a:pt x="42" y="7"/>
                    </a:cubicBezTo>
                    <a:cubicBezTo>
                      <a:pt x="25" y="14"/>
                      <a:pt x="0" y="22"/>
                      <a:pt x="2" y="26"/>
                    </a:cubicBezTo>
                    <a:cubicBezTo>
                      <a:pt x="0" y="20"/>
                      <a:pt x="48" y="8"/>
                      <a:pt x="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44" name="Freeform 95"/>
              <p:cNvSpPr>
                <a:spLocks/>
              </p:cNvSpPr>
              <p:nvPr/>
            </p:nvSpPr>
            <p:spPr bwMode="auto">
              <a:xfrm>
                <a:off x="7562850" y="647700"/>
                <a:ext cx="198438" cy="158750"/>
              </a:xfrm>
              <a:custGeom>
                <a:avLst/>
                <a:gdLst/>
                <a:ahLst/>
                <a:cxnLst>
                  <a:cxn ang="0">
                    <a:pos x="51" y="41"/>
                  </a:cxn>
                  <a:cxn ang="0">
                    <a:pos x="53" y="39"/>
                  </a:cxn>
                  <a:cxn ang="0">
                    <a:pos x="41" y="31"/>
                  </a:cxn>
                  <a:cxn ang="0">
                    <a:pos x="4" y="4"/>
                  </a:cxn>
                  <a:cxn ang="0">
                    <a:pos x="36" y="36"/>
                  </a:cxn>
                  <a:cxn ang="0">
                    <a:pos x="51" y="41"/>
                  </a:cxn>
                </a:cxnLst>
                <a:rect l="0" t="0" r="r" b="b"/>
                <a:pathLst>
                  <a:path w="53" h="42">
                    <a:moveTo>
                      <a:pt x="51" y="41"/>
                    </a:moveTo>
                    <a:cubicBezTo>
                      <a:pt x="52" y="40"/>
                      <a:pt x="52" y="40"/>
                      <a:pt x="53" y="39"/>
                    </a:cubicBezTo>
                    <a:cubicBezTo>
                      <a:pt x="50" y="38"/>
                      <a:pt x="46" y="35"/>
                      <a:pt x="41" y="31"/>
                    </a:cubicBezTo>
                    <a:cubicBezTo>
                      <a:pt x="27" y="19"/>
                      <a:pt x="7" y="0"/>
                      <a:pt x="4" y="4"/>
                    </a:cubicBezTo>
                    <a:cubicBezTo>
                      <a:pt x="0" y="8"/>
                      <a:pt x="23" y="24"/>
                      <a:pt x="36" y="36"/>
                    </a:cubicBezTo>
                    <a:cubicBezTo>
                      <a:pt x="44" y="40"/>
                      <a:pt x="50" y="42"/>
                      <a:pt x="51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45" name="Freeform 96"/>
              <p:cNvSpPr>
                <a:spLocks/>
              </p:cNvSpPr>
              <p:nvPr/>
            </p:nvSpPr>
            <p:spPr bwMode="auto">
              <a:xfrm>
                <a:off x="7521575" y="836613"/>
                <a:ext cx="214313" cy="115888"/>
              </a:xfrm>
              <a:custGeom>
                <a:avLst/>
                <a:gdLst/>
                <a:ahLst/>
                <a:cxnLst>
                  <a:cxn ang="0">
                    <a:pos x="57" y="2"/>
                  </a:cxn>
                  <a:cxn ang="0">
                    <a:pos x="56" y="0"/>
                  </a:cxn>
                  <a:cxn ang="0">
                    <a:pos x="2" y="26"/>
                  </a:cxn>
                  <a:cxn ang="0">
                    <a:pos x="44" y="15"/>
                  </a:cxn>
                  <a:cxn ang="0">
                    <a:pos x="57" y="2"/>
                  </a:cxn>
                </a:cxnLst>
                <a:rect l="0" t="0" r="r" b="b"/>
                <a:pathLst>
                  <a:path w="57" h="31">
                    <a:moveTo>
                      <a:pt x="57" y="2"/>
                    </a:moveTo>
                    <a:cubicBezTo>
                      <a:pt x="57" y="2"/>
                      <a:pt x="57" y="1"/>
                      <a:pt x="56" y="0"/>
                    </a:cubicBezTo>
                    <a:cubicBezTo>
                      <a:pt x="48" y="8"/>
                      <a:pt x="0" y="20"/>
                      <a:pt x="2" y="26"/>
                    </a:cubicBezTo>
                    <a:cubicBezTo>
                      <a:pt x="4" y="31"/>
                      <a:pt x="27" y="21"/>
                      <a:pt x="44" y="15"/>
                    </a:cubicBezTo>
                    <a:cubicBezTo>
                      <a:pt x="52" y="9"/>
                      <a:pt x="57" y="5"/>
                      <a:pt x="57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46" name="Freeform 97"/>
              <p:cNvSpPr>
                <a:spLocks/>
              </p:cNvSpPr>
              <p:nvPr/>
            </p:nvSpPr>
            <p:spPr bwMode="auto">
              <a:xfrm>
                <a:off x="7527925" y="568325"/>
                <a:ext cx="260350" cy="444500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62" y="43"/>
                  </a:cxn>
                  <a:cxn ang="0">
                    <a:pos x="62" y="56"/>
                  </a:cxn>
                  <a:cxn ang="0">
                    <a:pos x="62" y="60"/>
                  </a:cxn>
                  <a:cxn ang="0">
                    <a:pos x="60" y="62"/>
                  </a:cxn>
                  <a:cxn ang="0">
                    <a:pos x="45" y="57"/>
                  </a:cxn>
                  <a:cxn ang="0">
                    <a:pos x="2" y="41"/>
                  </a:cxn>
                  <a:cxn ang="0">
                    <a:pos x="40" y="63"/>
                  </a:cxn>
                  <a:cxn ang="0">
                    <a:pos x="51" y="69"/>
                  </a:cxn>
                  <a:cxn ang="0">
                    <a:pos x="54" y="71"/>
                  </a:cxn>
                  <a:cxn ang="0">
                    <a:pos x="54" y="71"/>
                  </a:cxn>
                  <a:cxn ang="0">
                    <a:pos x="55" y="73"/>
                  </a:cxn>
                  <a:cxn ang="0">
                    <a:pos x="42" y="86"/>
                  </a:cxn>
                  <a:cxn ang="0">
                    <a:pos x="9" y="114"/>
                  </a:cxn>
                  <a:cxn ang="0">
                    <a:pos x="49" y="91"/>
                  </a:cxn>
                  <a:cxn ang="0">
                    <a:pos x="54" y="88"/>
                  </a:cxn>
                  <a:cxn ang="0">
                    <a:pos x="60" y="74"/>
                  </a:cxn>
                  <a:cxn ang="0">
                    <a:pos x="65" y="1"/>
                  </a:cxn>
                  <a:cxn ang="0">
                    <a:pos x="63" y="0"/>
                  </a:cxn>
                </a:cxnLst>
                <a:rect l="0" t="0" r="r" b="b"/>
                <a:pathLst>
                  <a:path w="69" h="118">
                    <a:moveTo>
                      <a:pt x="63" y="0"/>
                    </a:moveTo>
                    <a:cubicBezTo>
                      <a:pt x="58" y="0"/>
                      <a:pt x="61" y="25"/>
                      <a:pt x="62" y="43"/>
                    </a:cubicBezTo>
                    <a:cubicBezTo>
                      <a:pt x="62" y="48"/>
                      <a:pt x="63" y="52"/>
                      <a:pt x="62" y="56"/>
                    </a:cubicBezTo>
                    <a:cubicBezTo>
                      <a:pt x="62" y="57"/>
                      <a:pt x="62" y="59"/>
                      <a:pt x="62" y="60"/>
                    </a:cubicBezTo>
                    <a:cubicBezTo>
                      <a:pt x="61" y="61"/>
                      <a:pt x="61" y="61"/>
                      <a:pt x="60" y="62"/>
                    </a:cubicBezTo>
                    <a:cubicBezTo>
                      <a:pt x="59" y="63"/>
                      <a:pt x="53" y="61"/>
                      <a:pt x="45" y="57"/>
                    </a:cubicBezTo>
                    <a:cubicBezTo>
                      <a:pt x="29" y="50"/>
                      <a:pt x="4" y="36"/>
                      <a:pt x="2" y="41"/>
                    </a:cubicBezTo>
                    <a:cubicBezTo>
                      <a:pt x="0" y="46"/>
                      <a:pt x="24" y="55"/>
                      <a:pt x="40" y="63"/>
                    </a:cubicBezTo>
                    <a:cubicBezTo>
                      <a:pt x="45" y="65"/>
                      <a:pt x="48" y="67"/>
                      <a:pt x="51" y="69"/>
                    </a:cubicBezTo>
                    <a:cubicBezTo>
                      <a:pt x="52" y="70"/>
                      <a:pt x="53" y="71"/>
                      <a:pt x="54" y="71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5" y="72"/>
                      <a:pt x="55" y="73"/>
                      <a:pt x="55" y="73"/>
                    </a:cubicBezTo>
                    <a:cubicBezTo>
                      <a:pt x="55" y="76"/>
                      <a:pt x="50" y="80"/>
                      <a:pt x="42" y="86"/>
                    </a:cubicBezTo>
                    <a:cubicBezTo>
                      <a:pt x="28" y="97"/>
                      <a:pt x="6" y="110"/>
                      <a:pt x="9" y="114"/>
                    </a:cubicBezTo>
                    <a:cubicBezTo>
                      <a:pt x="12" y="118"/>
                      <a:pt x="34" y="101"/>
                      <a:pt x="49" y="91"/>
                    </a:cubicBezTo>
                    <a:cubicBezTo>
                      <a:pt x="51" y="90"/>
                      <a:pt x="52" y="89"/>
                      <a:pt x="54" y="88"/>
                    </a:cubicBezTo>
                    <a:cubicBezTo>
                      <a:pt x="55" y="84"/>
                      <a:pt x="58" y="79"/>
                      <a:pt x="60" y="74"/>
                    </a:cubicBezTo>
                    <a:cubicBezTo>
                      <a:pt x="69" y="56"/>
                      <a:pt x="63" y="55"/>
                      <a:pt x="65" y="1"/>
                    </a:cubicBezTo>
                    <a:cubicBezTo>
                      <a:pt x="64" y="0"/>
                      <a:pt x="64" y="0"/>
                      <a:pt x="63" y="0"/>
                    </a:cubicBezTo>
                    <a:close/>
                  </a:path>
                </a:pathLst>
              </a:custGeom>
              <a:solidFill>
                <a:schemeClr val="tx2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14" name="Group 82"/>
            <p:cNvGrpSpPr/>
            <p:nvPr/>
          </p:nvGrpSpPr>
          <p:grpSpPr>
            <a:xfrm rot="1639090">
              <a:off x="7864020" y="1638894"/>
              <a:ext cx="530074" cy="394421"/>
              <a:chOff x="6813550" y="1209675"/>
              <a:chExt cx="738188" cy="549275"/>
            </a:xfrm>
          </p:grpSpPr>
          <p:sp>
            <p:nvSpPr>
              <p:cNvPr id="483" name="Freeform 17"/>
              <p:cNvSpPr>
                <a:spLocks/>
              </p:cNvSpPr>
              <p:nvPr/>
            </p:nvSpPr>
            <p:spPr bwMode="auto">
              <a:xfrm>
                <a:off x="7392988" y="1522413"/>
                <a:ext cx="63500" cy="22225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17" y="3"/>
                  </a:cxn>
                  <a:cxn ang="0">
                    <a:pos x="0" y="0"/>
                  </a:cxn>
                  <a:cxn ang="0">
                    <a:pos x="13" y="6"/>
                  </a:cxn>
                </a:cxnLst>
                <a:rect l="0" t="0" r="r" b="b"/>
                <a:pathLst>
                  <a:path w="17" h="6">
                    <a:moveTo>
                      <a:pt x="13" y="6"/>
                    </a:moveTo>
                    <a:cubicBezTo>
                      <a:pt x="14" y="5"/>
                      <a:pt x="16" y="4"/>
                      <a:pt x="17" y="3"/>
                    </a:cubicBezTo>
                    <a:cubicBezTo>
                      <a:pt x="11" y="2"/>
                      <a:pt x="5" y="1"/>
                      <a:pt x="0" y="0"/>
                    </a:cubicBezTo>
                    <a:cubicBezTo>
                      <a:pt x="4" y="2"/>
                      <a:pt x="9" y="4"/>
                      <a:pt x="13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84" name="Freeform 18"/>
              <p:cNvSpPr>
                <a:spLocks/>
              </p:cNvSpPr>
              <p:nvPr/>
            </p:nvSpPr>
            <p:spPr bwMode="auto">
              <a:xfrm>
                <a:off x="7373938" y="1544638"/>
                <a:ext cx="46038" cy="269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7"/>
                  </a:cxn>
                  <a:cxn ang="0">
                    <a:pos x="12" y="5"/>
                  </a:cxn>
                  <a:cxn ang="0">
                    <a:pos x="0" y="0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2"/>
                      <a:pt x="6" y="5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8" y="3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85" name="Freeform 21"/>
              <p:cNvSpPr>
                <a:spLocks/>
              </p:cNvSpPr>
              <p:nvPr/>
            </p:nvSpPr>
            <p:spPr bwMode="auto">
              <a:xfrm>
                <a:off x="7354888" y="1563688"/>
                <a:ext cx="30163" cy="30163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8" y="7"/>
                  </a:cxn>
                  <a:cxn ang="0">
                    <a:pos x="0" y="0"/>
                  </a:cxn>
                  <a:cxn ang="0">
                    <a:pos x="6" y="8"/>
                  </a:cxn>
                </a:cxnLst>
                <a:rect l="0" t="0" r="r" b="b"/>
                <a:pathLst>
                  <a:path w="8" h="8">
                    <a:moveTo>
                      <a:pt x="6" y="8"/>
                    </a:moveTo>
                    <a:cubicBezTo>
                      <a:pt x="6" y="7"/>
                      <a:pt x="7" y="7"/>
                      <a:pt x="8" y="7"/>
                    </a:cubicBezTo>
                    <a:cubicBezTo>
                      <a:pt x="5" y="4"/>
                      <a:pt x="3" y="2"/>
                      <a:pt x="0" y="0"/>
                    </a:cubicBezTo>
                    <a:cubicBezTo>
                      <a:pt x="2" y="3"/>
                      <a:pt x="4" y="5"/>
                      <a:pt x="6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86" name="Freeform 22"/>
              <p:cNvSpPr>
                <a:spLocks/>
              </p:cNvSpPr>
              <p:nvPr/>
            </p:nvSpPr>
            <p:spPr bwMode="auto">
              <a:xfrm>
                <a:off x="7396163" y="1481138"/>
                <a:ext cx="106363" cy="25400"/>
              </a:xfrm>
              <a:custGeom>
                <a:avLst/>
                <a:gdLst/>
                <a:ahLst/>
                <a:cxnLst>
                  <a:cxn ang="0">
                    <a:pos x="22" y="7"/>
                  </a:cxn>
                  <a:cxn ang="0">
                    <a:pos x="28" y="0"/>
                  </a:cxn>
                  <a:cxn ang="0">
                    <a:pos x="0" y="3"/>
                  </a:cxn>
                  <a:cxn ang="0">
                    <a:pos x="22" y="7"/>
                  </a:cxn>
                </a:cxnLst>
                <a:rect l="0" t="0" r="r" b="b"/>
                <a:pathLst>
                  <a:path w="28" h="7">
                    <a:moveTo>
                      <a:pt x="22" y="7"/>
                    </a:moveTo>
                    <a:cubicBezTo>
                      <a:pt x="25" y="5"/>
                      <a:pt x="26" y="3"/>
                      <a:pt x="28" y="0"/>
                    </a:cubicBezTo>
                    <a:cubicBezTo>
                      <a:pt x="20" y="1"/>
                      <a:pt x="9" y="2"/>
                      <a:pt x="0" y="3"/>
                    </a:cubicBezTo>
                    <a:cubicBezTo>
                      <a:pt x="7" y="5"/>
                      <a:pt x="15" y="6"/>
                      <a:pt x="22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87" name="Freeform 24"/>
              <p:cNvSpPr>
                <a:spLocks/>
              </p:cNvSpPr>
              <p:nvPr/>
            </p:nvSpPr>
            <p:spPr bwMode="auto">
              <a:xfrm>
                <a:off x="7332663" y="1577975"/>
                <a:ext cx="22225" cy="34925"/>
              </a:xfrm>
              <a:custGeom>
                <a:avLst/>
                <a:gdLst/>
                <a:ahLst/>
                <a:cxnLst>
                  <a:cxn ang="0">
                    <a:pos x="3" y="9"/>
                  </a:cxn>
                  <a:cxn ang="0">
                    <a:pos x="6" y="8"/>
                  </a:cxn>
                  <a:cxn ang="0">
                    <a:pos x="0" y="0"/>
                  </a:cxn>
                  <a:cxn ang="0">
                    <a:pos x="3" y="9"/>
                  </a:cxn>
                </a:cxnLst>
                <a:rect l="0" t="0" r="r" b="b"/>
                <a:pathLst>
                  <a:path w="6" h="9">
                    <a:moveTo>
                      <a:pt x="3" y="9"/>
                    </a:moveTo>
                    <a:cubicBezTo>
                      <a:pt x="4" y="9"/>
                      <a:pt x="5" y="8"/>
                      <a:pt x="6" y="8"/>
                    </a:cubicBezTo>
                    <a:cubicBezTo>
                      <a:pt x="4" y="5"/>
                      <a:pt x="2" y="3"/>
                      <a:pt x="0" y="0"/>
                    </a:cubicBezTo>
                    <a:cubicBezTo>
                      <a:pt x="1" y="3"/>
                      <a:pt x="2" y="6"/>
                      <a:pt x="3" y="9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88" name="Freeform 31"/>
              <p:cNvSpPr>
                <a:spLocks/>
              </p:cNvSpPr>
              <p:nvPr/>
            </p:nvSpPr>
            <p:spPr bwMode="auto">
              <a:xfrm>
                <a:off x="7272338" y="1597025"/>
                <a:ext cx="11113" cy="5715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3" y="13"/>
                  </a:cxn>
                  <a:cxn ang="0">
                    <a:pos x="2" y="0"/>
                  </a:cxn>
                  <a:cxn ang="0">
                    <a:pos x="0" y="15"/>
                  </a:cxn>
                </a:cxnLst>
                <a:rect l="0" t="0" r="r" b="b"/>
                <a:pathLst>
                  <a:path w="3" h="15">
                    <a:moveTo>
                      <a:pt x="0" y="15"/>
                    </a:moveTo>
                    <a:cubicBezTo>
                      <a:pt x="1" y="14"/>
                      <a:pt x="2" y="13"/>
                      <a:pt x="3" y="13"/>
                    </a:cubicBezTo>
                    <a:cubicBezTo>
                      <a:pt x="3" y="8"/>
                      <a:pt x="3" y="4"/>
                      <a:pt x="2" y="0"/>
                    </a:cubicBezTo>
                    <a:cubicBezTo>
                      <a:pt x="2" y="5"/>
                      <a:pt x="1" y="10"/>
                      <a:pt x="0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89" name="Freeform 32"/>
              <p:cNvSpPr>
                <a:spLocks/>
              </p:cNvSpPr>
              <p:nvPr/>
            </p:nvSpPr>
            <p:spPr bwMode="auto">
              <a:xfrm>
                <a:off x="7310438" y="1597025"/>
                <a:ext cx="11113" cy="349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9"/>
                  </a:cxn>
                  <a:cxn ang="0">
                    <a:pos x="3" y="8"/>
                  </a:cxn>
                  <a:cxn ang="0">
                    <a:pos x="0" y="0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0" y="3"/>
                      <a:pt x="1" y="6"/>
                      <a:pt x="1" y="9"/>
                    </a:cubicBezTo>
                    <a:cubicBezTo>
                      <a:pt x="2" y="9"/>
                      <a:pt x="2" y="8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90" name="Freeform 41"/>
              <p:cNvSpPr>
                <a:spLocks/>
              </p:cNvSpPr>
              <p:nvPr/>
            </p:nvSpPr>
            <p:spPr bwMode="auto">
              <a:xfrm>
                <a:off x="7102475" y="1476375"/>
                <a:ext cx="71438" cy="7938"/>
              </a:xfrm>
              <a:custGeom>
                <a:avLst/>
                <a:gdLst/>
                <a:ahLst/>
                <a:cxnLst>
                  <a:cxn ang="0">
                    <a:pos x="19" y="1"/>
                  </a:cxn>
                  <a:cxn ang="0">
                    <a:pos x="14" y="0"/>
                  </a:cxn>
                  <a:cxn ang="0">
                    <a:pos x="0" y="2"/>
                  </a:cxn>
                  <a:cxn ang="0">
                    <a:pos x="19" y="1"/>
                  </a:cxn>
                </a:cxnLst>
                <a:rect l="0" t="0" r="r" b="b"/>
                <a:pathLst>
                  <a:path w="19" h="2">
                    <a:moveTo>
                      <a:pt x="19" y="1"/>
                    </a:moveTo>
                    <a:cubicBezTo>
                      <a:pt x="17" y="0"/>
                      <a:pt x="16" y="0"/>
                      <a:pt x="14" y="0"/>
                    </a:cubicBezTo>
                    <a:cubicBezTo>
                      <a:pt x="10" y="1"/>
                      <a:pt x="4" y="2"/>
                      <a:pt x="0" y="2"/>
                    </a:cubicBezTo>
                    <a:cubicBezTo>
                      <a:pt x="6" y="2"/>
                      <a:pt x="13" y="1"/>
                      <a:pt x="1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91" name="Freeform 42"/>
              <p:cNvSpPr>
                <a:spLocks/>
              </p:cNvSpPr>
              <p:nvPr/>
            </p:nvSpPr>
            <p:spPr bwMode="auto">
              <a:xfrm>
                <a:off x="7077075" y="1487488"/>
                <a:ext cx="190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92" name="Freeform 43"/>
              <p:cNvSpPr>
                <a:spLocks/>
              </p:cNvSpPr>
              <p:nvPr/>
            </p:nvSpPr>
            <p:spPr bwMode="auto">
              <a:xfrm>
                <a:off x="7054850" y="1349375"/>
                <a:ext cx="142875" cy="77788"/>
              </a:xfrm>
              <a:custGeom>
                <a:avLst/>
                <a:gdLst/>
                <a:ahLst/>
                <a:cxnLst>
                  <a:cxn ang="0">
                    <a:pos x="38" y="21"/>
                  </a:cxn>
                  <a:cxn ang="0">
                    <a:pos x="34" y="18"/>
                  </a:cxn>
                  <a:cxn ang="0">
                    <a:pos x="13" y="0"/>
                  </a:cxn>
                  <a:cxn ang="0">
                    <a:pos x="10" y="0"/>
                  </a:cxn>
                  <a:cxn ang="0">
                    <a:pos x="0" y="4"/>
                  </a:cxn>
                  <a:cxn ang="0">
                    <a:pos x="38" y="21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37" y="20"/>
                      <a:pt x="35" y="19"/>
                      <a:pt x="34" y="18"/>
                    </a:cubicBezTo>
                    <a:cubicBezTo>
                      <a:pt x="27" y="12"/>
                      <a:pt x="19" y="6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6" y="0"/>
                      <a:pt x="2" y="2"/>
                      <a:pt x="0" y="4"/>
                    </a:cubicBezTo>
                    <a:cubicBezTo>
                      <a:pt x="9" y="7"/>
                      <a:pt x="26" y="16"/>
                      <a:pt x="38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93" name="Freeform 44"/>
              <p:cNvSpPr>
                <a:spLocks/>
              </p:cNvSpPr>
              <p:nvPr/>
            </p:nvSpPr>
            <p:spPr bwMode="auto">
              <a:xfrm>
                <a:off x="7219950" y="1360488"/>
                <a:ext cx="19050" cy="33338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2"/>
                  </a:cxn>
                  <a:cxn ang="0">
                    <a:pos x="5" y="9"/>
                  </a:cxn>
                  <a:cxn ang="0">
                    <a:pos x="2" y="1"/>
                  </a:cxn>
                </a:cxnLst>
                <a:rect l="0" t="0" r="r" b="b"/>
                <a:pathLst>
                  <a:path w="5" h="9">
                    <a:moveTo>
                      <a:pt x="2" y="1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2" y="4"/>
                      <a:pt x="3" y="7"/>
                      <a:pt x="5" y="9"/>
                    </a:cubicBezTo>
                    <a:cubicBezTo>
                      <a:pt x="4" y="6"/>
                      <a:pt x="3" y="4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94" name="Freeform 45"/>
              <p:cNvSpPr>
                <a:spLocks/>
              </p:cNvSpPr>
              <p:nvPr/>
            </p:nvSpPr>
            <p:spPr bwMode="auto">
              <a:xfrm>
                <a:off x="7197725" y="1555750"/>
                <a:ext cx="11113" cy="793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95" name="Freeform 46"/>
              <p:cNvSpPr>
                <a:spLocks/>
              </p:cNvSpPr>
              <p:nvPr/>
            </p:nvSpPr>
            <p:spPr bwMode="auto">
              <a:xfrm>
                <a:off x="7058025" y="1536700"/>
                <a:ext cx="128588" cy="492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" y="12"/>
                  </a:cxn>
                  <a:cxn ang="0">
                    <a:pos x="18" y="11"/>
                  </a:cxn>
                  <a:cxn ang="0">
                    <a:pos x="34" y="0"/>
                  </a:cxn>
                  <a:cxn ang="0">
                    <a:pos x="0" y="12"/>
                  </a:cxn>
                </a:cxnLst>
                <a:rect l="0" t="0" r="r" b="b"/>
                <a:pathLst>
                  <a:path w="34" h="13">
                    <a:moveTo>
                      <a:pt x="0" y="12"/>
                    </a:moveTo>
                    <a:cubicBezTo>
                      <a:pt x="1" y="12"/>
                      <a:pt x="2" y="12"/>
                      <a:pt x="3" y="12"/>
                    </a:cubicBezTo>
                    <a:cubicBezTo>
                      <a:pt x="9" y="13"/>
                      <a:pt x="16" y="11"/>
                      <a:pt x="18" y="11"/>
                    </a:cubicBezTo>
                    <a:cubicBezTo>
                      <a:pt x="24" y="7"/>
                      <a:pt x="29" y="3"/>
                      <a:pt x="34" y="0"/>
                    </a:cubicBezTo>
                    <a:cubicBezTo>
                      <a:pt x="22" y="4"/>
                      <a:pt x="8" y="9"/>
                      <a:pt x="0" y="1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96" name="Freeform 47"/>
              <p:cNvSpPr>
                <a:spLocks/>
              </p:cNvSpPr>
              <p:nvPr/>
            </p:nvSpPr>
            <p:spPr bwMode="auto">
              <a:xfrm>
                <a:off x="7162800" y="1363663"/>
                <a:ext cx="53975" cy="46038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0" y="0"/>
                  </a:cxn>
                  <a:cxn ang="0">
                    <a:pos x="14" y="12"/>
                  </a:cxn>
                  <a:cxn ang="0">
                    <a:pos x="7" y="2"/>
                  </a:cxn>
                </a:cxnLst>
                <a:rect l="0" t="0" r="r" b="b"/>
                <a:pathLst>
                  <a:path w="14" h="12">
                    <a:moveTo>
                      <a:pt x="7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5" y="4"/>
                      <a:pt x="9" y="8"/>
                      <a:pt x="14" y="12"/>
                    </a:cubicBezTo>
                    <a:cubicBezTo>
                      <a:pt x="12" y="9"/>
                      <a:pt x="9" y="5"/>
                      <a:pt x="7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97" name="Freeform 48"/>
              <p:cNvSpPr>
                <a:spLocks/>
              </p:cNvSpPr>
              <p:nvPr/>
            </p:nvSpPr>
            <p:spPr bwMode="auto">
              <a:xfrm>
                <a:off x="6813550" y="1385888"/>
                <a:ext cx="365125" cy="200025"/>
              </a:xfrm>
              <a:custGeom>
                <a:avLst/>
                <a:gdLst/>
                <a:ahLst/>
                <a:cxnLst>
                  <a:cxn ang="0">
                    <a:pos x="53" y="33"/>
                  </a:cxn>
                  <a:cxn ang="0">
                    <a:pos x="53" y="33"/>
                  </a:cxn>
                  <a:cxn ang="0">
                    <a:pos x="53" y="33"/>
                  </a:cxn>
                  <a:cxn ang="0">
                    <a:pos x="53" y="32"/>
                  </a:cxn>
                  <a:cxn ang="0">
                    <a:pos x="39" y="33"/>
                  </a:cxn>
                  <a:cxn ang="0">
                    <a:pos x="7" y="26"/>
                  </a:cxn>
                  <a:cxn ang="0">
                    <a:pos x="42" y="32"/>
                  </a:cxn>
                  <a:cxn ang="0">
                    <a:pos x="74" y="25"/>
                  </a:cxn>
                  <a:cxn ang="0">
                    <a:pos x="87" y="23"/>
                  </a:cxn>
                  <a:cxn ang="0">
                    <a:pos x="54" y="14"/>
                  </a:cxn>
                  <a:cxn ang="0">
                    <a:pos x="97" y="17"/>
                  </a:cxn>
                  <a:cxn ang="0">
                    <a:pos x="62" y="0"/>
                  </a:cxn>
                  <a:cxn ang="0">
                    <a:pos x="62" y="0"/>
                  </a:cxn>
                  <a:cxn ang="0">
                    <a:pos x="56" y="5"/>
                  </a:cxn>
                  <a:cxn ang="0">
                    <a:pos x="37" y="7"/>
                  </a:cxn>
                  <a:cxn ang="0">
                    <a:pos x="21" y="16"/>
                  </a:cxn>
                  <a:cxn ang="0">
                    <a:pos x="9" y="24"/>
                  </a:cxn>
                  <a:cxn ang="0">
                    <a:pos x="0" y="24"/>
                  </a:cxn>
                  <a:cxn ang="0">
                    <a:pos x="13" y="33"/>
                  </a:cxn>
                  <a:cxn ang="0">
                    <a:pos x="25" y="44"/>
                  </a:cxn>
                  <a:cxn ang="0">
                    <a:pos x="46" y="49"/>
                  </a:cxn>
                  <a:cxn ang="0">
                    <a:pos x="55" y="46"/>
                  </a:cxn>
                  <a:cxn ang="0">
                    <a:pos x="58" y="49"/>
                  </a:cxn>
                  <a:cxn ang="0">
                    <a:pos x="96" y="32"/>
                  </a:cxn>
                  <a:cxn ang="0">
                    <a:pos x="53" y="33"/>
                  </a:cxn>
                </a:cxnLst>
                <a:rect l="0" t="0" r="r" b="b"/>
                <a:pathLst>
                  <a:path w="97" h="53">
                    <a:moveTo>
                      <a:pt x="53" y="33"/>
                    </a:move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47" y="33"/>
                      <a:pt x="42" y="34"/>
                      <a:pt x="39" y="33"/>
                    </a:cubicBezTo>
                    <a:cubicBezTo>
                      <a:pt x="31" y="31"/>
                      <a:pt x="7" y="26"/>
                      <a:pt x="7" y="26"/>
                    </a:cubicBezTo>
                    <a:cubicBezTo>
                      <a:pt x="7" y="26"/>
                      <a:pt x="39" y="32"/>
                      <a:pt x="42" y="32"/>
                    </a:cubicBezTo>
                    <a:cubicBezTo>
                      <a:pt x="46" y="31"/>
                      <a:pt x="70" y="25"/>
                      <a:pt x="74" y="25"/>
                    </a:cubicBezTo>
                    <a:cubicBezTo>
                      <a:pt x="75" y="25"/>
                      <a:pt x="81" y="24"/>
                      <a:pt x="87" y="23"/>
                    </a:cubicBezTo>
                    <a:cubicBezTo>
                      <a:pt x="71" y="20"/>
                      <a:pt x="53" y="18"/>
                      <a:pt x="54" y="14"/>
                    </a:cubicBezTo>
                    <a:cubicBezTo>
                      <a:pt x="54" y="9"/>
                      <a:pt x="79" y="14"/>
                      <a:pt x="97" y="17"/>
                    </a:cubicBezTo>
                    <a:cubicBezTo>
                      <a:pt x="85" y="11"/>
                      <a:pt x="69" y="5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4"/>
                      <a:pt x="62" y="4"/>
                      <a:pt x="56" y="5"/>
                    </a:cubicBezTo>
                    <a:cubicBezTo>
                      <a:pt x="49" y="6"/>
                      <a:pt x="43" y="6"/>
                      <a:pt x="37" y="7"/>
                    </a:cubicBezTo>
                    <a:cubicBezTo>
                      <a:pt x="31" y="9"/>
                      <a:pt x="26" y="15"/>
                      <a:pt x="21" y="16"/>
                    </a:cubicBezTo>
                    <a:cubicBezTo>
                      <a:pt x="16" y="17"/>
                      <a:pt x="15" y="22"/>
                      <a:pt x="9" y="24"/>
                    </a:cubicBezTo>
                    <a:cubicBezTo>
                      <a:pt x="3" y="25"/>
                      <a:pt x="0" y="24"/>
                      <a:pt x="0" y="24"/>
                    </a:cubicBezTo>
                    <a:cubicBezTo>
                      <a:pt x="0" y="24"/>
                      <a:pt x="6" y="31"/>
                      <a:pt x="13" y="33"/>
                    </a:cubicBezTo>
                    <a:cubicBezTo>
                      <a:pt x="19" y="34"/>
                      <a:pt x="23" y="42"/>
                      <a:pt x="25" y="44"/>
                    </a:cubicBezTo>
                    <a:cubicBezTo>
                      <a:pt x="33" y="53"/>
                      <a:pt x="46" y="49"/>
                      <a:pt x="46" y="49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6" y="47"/>
                      <a:pt x="58" y="49"/>
                    </a:cubicBezTo>
                    <a:cubicBezTo>
                      <a:pt x="63" y="44"/>
                      <a:pt x="82" y="38"/>
                      <a:pt x="96" y="32"/>
                    </a:cubicBezTo>
                    <a:cubicBezTo>
                      <a:pt x="78" y="34"/>
                      <a:pt x="53" y="38"/>
                      <a:pt x="53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98" name="Freeform 49"/>
              <p:cNvSpPr>
                <a:spLocks/>
              </p:cNvSpPr>
              <p:nvPr/>
            </p:nvSpPr>
            <p:spPr bwMode="auto">
              <a:xfrm>
                <a:off x="6840538" y="1473200"/>
                <a:ext cx="315913" cy="41275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64" y="4"/>
                  </a:cxn>
                  <a:cxn ang="0">
                    <a:pos x="68" y="4"/>
                  </a:cxn>
                  <a:cxn ang="0">
                    <a:pos x="70" y="3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67" y="2"/>
                  </a:cxn>
                  <a:cxn ang="0">
                    <a:pos x="35" y="9"/>
                  </a:cxn>
                  <a:cxn ang="0">
                    <a:pos x="0" y="3"/>
                  </a:cxn>
                  <a:cxn ang="0">
                    <a:pos x="32" y="10"/>
                  </a:cxn>
                  <a:cxn ang="0">
                    <a:pos x="46" y="9"/>
                  </a:cxn>
                  <a:cxn ang="0">
                    <a:pos x="63" y="4"/>
                  </a:cxn>
                </a:cxnLst>
                <a:rect l="0" t="0" r="r" b="b"/>
                <a:pathLst>
                  <a:path w="84" h="11">
                    <a:moveTo>
                      <a:pt x="63" y="4"/>
                    </a:moveTo>
                    <a:cubicBezTo>
                      <a:pt x="64" y="4"/>
                      <a:pt x="64" y="4"/>
                      <a:pt x="64" y="4"/>
                    </a:cubicBezTo>
                    <a:cubicBezTo>
                      <a:pt x="65" y="4"/>
                      <a:pt x="66" y="4"/>
                      <a:pt x="68" y="4"/>
                    </a:cubicBezTo>
                    <a:cubicBezTo>
                      <a:pt x="68" y="4"/>
                      <a:pt x="69" y="4"/>
                      <a:pt x="70" y="3"/>
                    </a:cubicBezTo>
                    <a:cubicBezTo>
                      <a:pt x="74" y="3"/>
                      <a:pt x="80" y="2"/>
                      <a:pt x="84" y="1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74" y="1"/>
                      <a:pt x="68" y="2"/>
                      <a:pt x="67" y="2"/>
                    </a:cubicBezTo>
                    <a:cubicBezTo>
                      <a:pt x="63" y="2"/>
                      <a:pt x="39" y="8"/>
                      <a:pt x="35" y="9"/>
                    </a:cubicBezTo>
                    <a:cubicBezTo>
                      <a:pt x="32" y="9"/>
                      <a:pt x="0" y="3"/>
                      <a:pt x="0" y="3"/>
                    </a:cubicBezTo>
                    <a:cubicBezTo>
                      <a:pt x="0" y="3"/>
                      <a:pt x="24" y="8"/>
                      <a:pt x="32" y="10"/>
                    </a:cubicBezTo>
                    <a:cubicBezTo>
                      <a:pt x="35" y="11"/>
                      <a:pt x="40" y="10"/>
                      <a:pt x="46" y="9"/>
                    </a:cubicBezTo>
                    <a:cubicBezTo>
                      <a:pt x="47" y="7"/>
                      <a:pt x="54" y="5"/>
                      <a:pt x="63" y="4"/>
                    </a:cubicBezTo>
                    <a:close/>
                  </a:path>
                </a:pathLst>
              </a:custGeom>
              <a:solidFill>
                <a:srgbClr val="61B5CC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99" name="Freeform 98"/>
              <p:cNvSpPr>
                <a:spLocks/>
              </p:cNvSpPr>
              <p:nvPr/>
            </p:nvSpPr>
            <p:spPr bwMode="auto">
              <a:xfrm>
                <a:off x="7091363" y="1533525"/>
                <a:ext cx="155575" cy="173038"/>
              </a:xfrm>
              <a:custGeom>
                <a:avLst/>
                <a:gdLst/>
                <a:ahLst/>
                <a:cxnLst>
                  <a:cxn ang="0">
                    <a:pos x="32" y="6"/>
                  </a:cxn>
                  <a:cxn ang="0">
                    <a:pos x="4" y="43"/>
                  </a:cxn>
                  <a:cxn ang="0">
                    <a:pos x="36" y="13"/>
                  </a:cxn>
                  <a:cxn ang="0">
                    <a:pos x="41" y="0"/>
                  </a:cxn>
                  <a:cxn ang="0">
                    <a:pos x="32" y="6"/>
                  </a:cxn>
                </a:cxnLst>
                <a:rect l="0" t="0" r="r" b="b"/>
                <a:pathLst>
                  <a:path w="41" h="46">
                    <a:moveTo>
                      <a:pt x="32" y="6"/>
                    </a:moveTo>
                    <a:cubicBezTo>
                      <a:pt x="20" y="20"/>
                      <a:pt x="0" y="40"/>
                      <a:pt x="4" y="43"/>
                    </a:cubicBezTo>
                    <a:cubicBezTo>
                      <a:pt x="8" y="46"/>
                      <a:pt x="24" y="26"/>
                      <a:pt x="36" y="13"/>
                    </a:cubicBezTo>
                    <a:cubicBezTo>
                      <a:pt x="38" y="8"/>
                      <a:pt x="40" y="4"/>
                      <a:pt x="41" y="0"/>
                    </a:cubicBezTo>
                    <a:cubicBezTo>
                      <a:pt x="38" y="1"/>
                      <a:pt x="35" y="3"/>
                      <a:pt x="32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00" name="Freeform 99"/>
              <p:cNvSpPr>
                <a:spLocks/>
              </p:cNvSpPr>
              <p:nvPr/>
            </p:nvSpPr>
            <p:spPr bwMode="auto">
              <a:xfrm>
                <a:off x="7351713" y="1492250"/>
                <a:ext cx="127000" cy="4127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1" y="8"/>
                  </a:cxn>
                  <a:cxn ang="0">
                    <a:pos x="28" y="11"/>
                  </a:cxn>
                  <a:cxn ang="0">
                    <a:pos x="34" y="4"/>
                  </a:cxn>
                  <a:cxn ang="0">
                    <a:pos x="12" y="0"/>
                  </a:cxn>
                  <a:cxn ang="0">
                    <a:pos x="0" y="2"/>
                  </a:cxn>
                </a:cxnLst>
                <a:rect l="0" t="0" r="r" b="b"/>
                <a:pathLst>
                  <a:path w="34" h="11">
                    <a:moveTo>
                      <a:pt x="0" y="2"/>
                    </a:moveTo>
                    <a:cubicBezTo>
                      <a:pt x="3" y="4"/>
                      <a:pt x="7" y="6"/>
                      <a:pt x="11" y="8"/>
                    </a:cubicBezTo>
                    <a:cubicBezTo>
                      <a:pt x="16" y="9"/>
                      <a:pt x="22" y="10"/>
                      <a:pt x="28" y="11"/>
                    </a:cubicBezTo>
                    <a:cubicBezTo>
                      <a:pt x="30" y="9"/>
                      <a:pt x="32" y="6"/>
                      <a:pt x="34" y="4"/>
                    </a:cubicBezTo>
                    <a:cubicBezTo>
                      <a:pt x="27" y="3"/>
                      <a:pt x="19" y="2"/>
                      <a:pt x="12" y="0"/>
                    </a:cubicBezTo>
                    <a:cubicBezTo>
                      <a:pt x="7" y="1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01" name="Freeform 100"/>
              <p:cNvSpPr>
                <a:spLocks/>
              </p:cNvSpPr>
              <p:nvPr/>
            </p:nvSpPr>
            <p:spPr bwMode="auto">
              <a:xfrm>
                <a:off x="7324725" y="1262063"/>
                <a:ext cx="153988" cy="177800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37" y="4"/>
                  </a:cxn>
                  <a:cxn ang="0">
                    <a:pos x="5" y="34"/>
                  </a:cxn>
                  <a:cxn ang="0">
                    <a:pos x="0" y="47"/>
                  </a:cxn>
                  <a:cxn ang="0">
                    <a:pos x="9" y="41"/>
                  </a:cxn>
                </a:cxnLst>
                <a:rect l="0" t="0" r="r" b="b"/>
                <a:pathLst>
                  <a:path w="41" h="47">
                    <a:moveTo>
                      <a:pt x="9" y="41"/>
                    </a:moveTo>
                    <a:cubicBezTo>
                      <a:pt x="21" y="27"/>
                      <a:pt x="41" y="7"/>
                      <a:pt x="37" y="4"/>
                    </a:cubicBezTo>
                    <a:cubicBezTo>
                      <a:pt x="33" y="0"/>
                      <a:pt x="17" y="21"/>
                      <a:pt x="5" y="34"/>
                    </a:cubicBezTo>
                    <a:cubicBezTo>
                      <a:pt x="3" y="39"/>
                      <a:pt x="1" y="43"/>
                      <a:pt x="0" y="47"/>
                    </a:cubicBezTo>
                    <a:cubicBezTo>
                      <a:pt x="3" y="45"/>
                      <a:pt x="6" y="44"/>
                      <a:pt x="9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02" name="Freeform 101"/>
              <p:cNvSpPr>
                <a:spLocks/>
              </p:cNvSpPr>
              <p:nvPr/>
            </p:nvSpPr>
            <p:spPr bwMode="auto">
              <a:xfrm>
                <a:off x="7310438" y="1547813"/>
                <a:ext cx="33338" cy="79375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0" y="0"/>
                  </a:cxn>
                  <a:cxn ang="0">
                    <a:pos x="0" y="13"/>
                  </a:cxn>
                  <a:cxn ang="0">
                    <a:pos x="3" y="21"/>
                  </a:cxn>
                  <a:cxn ang="0">
                    <a:pos x="9" y="17"/>
                  </a:cxn>
                  <a:cxn ang="0">
                    <a:pos x="6" y="8"/>
                  </a:cxn>
                </a:cxnLst>
                <a:rect l="0" t="0" r="r" b="b"/>
                <a:pathLst>
                  <a:path w="9" h="21">
                    <a:moveTo>
                      <a:pt x="6" y="8"/>
                    </a:moveTo>
                    <a:cubicBezTo>
                      <a:pt x="4" y="5"/>
                      <a:pt x="2" y="2"/>
                      <a:pt x="0" y="0"/>
                    </a:cubicBezTo>
                    <a:cubicBezTo>
                      <a:pt x="0" y="4"/>
                      <a:pt x="0" y="8"/>
                      <a:pt x="0" y="13"/>
                    </a:cubicBezTo>
                    <a:cubicBezTo>
                      <a:pt x="1" y="15"/>
                      <a:pt x="2" y="18"/>
                      <a:pt x="3" y="21"/>
                    </a:cubicBezTo>
                    <a:cubicBezTo>
                      <a:pt x="5" y="20"/>
                      <a:pt x="7" y="18"/>
                      <a:pt x="9" y="17"/>
                    </a:cubicBezTo>
                    <a:cubicBezTo>
                      <a:pt x="8" y="14"/>
                      <a:pt x="7" y="11"/>
                      <a:pt x="6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03" name="Freeform 102"/>
              <p:cNvSpPr>
                <a:spLocks/>
              </p:cNvSpPr>
              <p:nvPr/>
            </p:nvSpPr>
            <p:spPr bwMode="auto">
              <a:xfrm>
                <a:off x="7173913" y="1217613"/>
                <a:ext cx="87313" cy="203200"/>
              </a:xfrm>
              <a:custGeom>
                <a:avLst/>
                <a:gdLst/>
                <a:ahLst/>
                <a:cxnLst>
                  <a:cxn ang="0">
                    <a:pos x="17" y="47"/>
                  </a:cxn>
                  <a:cxn ang="0">
                    <a:pos x="23" y="54"/>
                  </a:cxn>
                  <a:cxn ang="0">
                    <a:pos x="23" y="42"/>
                  </a:cxn>
                  <a:cxn ang="0">
                    <a:pos x="5" y="2"/>
                  </a:cxn>
                  <a:cxn ang="0">
                    <a:pos x="14" y="39"/>
                  </a:cxn>
                  <a:cxn ang="0">
                    <a:pos x="17" y="47"/>
                  </a:cxn>
                </a:cxnLst>
                <a:rect l="0" t="0" r="r" b="b"/>
                <a:pathLst>
                  <a:path w="23" h="54">
                    <a:moveTo>
                      <a:pt x="17" y="47"/>
                    </a:moveTo>
                    <a:cubicBezTo>
                      <a:pt x="19" y="50"/>
                      <a:pt x="21" y="52"/>
                      <a:pt x="23" y="54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8" y="23"/>
                      <a:pt x="14" y="39"/>
                    </a:cubicBezTo>
                    <a:cubicBezTo>
                      <a:pt x="15" y="42"/>
                      <a:pt x="16" y="44"/>
                      <a:pt x="17" y="47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04" name="Freeform 103"/>
              <p:cNvSpPr>
                <a:spLocks/>
              </p:cNvSpPr>
              <p:nvPr/>
            </p:nvSpPr>
            <p:spPr bwMode="auto">
              <a:xfrm>
                <a:off x="7013575" y="1420813"/>
                <a:ext cx="206375" cy="60325"/>
              </a:xfrm>
              <a:custGeom>
                <a:avLst/>
                <a:gdLst/>
                <a:ahLst/>
                <a:cxnLst>
                  <a:cxn ang="0">
                    <a:pos x="1" y="5"/>
                  </a:cxn>
                  <a:cxn ang="0">
                    <a:pos x="34" y="14"/>
                  </a:cxn>
                  <a:cxn ang="0">
                    <a:pos x="38" y="1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  <a:cxn ang="0">
                    <a:pos x="1" y="5"/>
                  </a:cxn>
                </a:cxnLst>
                <a:rect l="0" t="0" r="r" b="b"/>
                <a:pathLst>
                  <a:path w="55" h="16">
                    <a:moveTo>
                      <a:pt x="1" y="5"/>
                    </a:moveTo>
                    <a:cubicBezTo>
                      <a:pt x="0" y="9"/>
                      <a:pt x="18" y="11"/>
                      <a:pt x="34" y="14"/>
                    </a:cubicBezTo>
                    <a:cubicBezTo>
                      <a:pt x="36" y="14"/>
                      <a:pt x="37" y="15"/>
                      <a:pt x="38" y="15"/>
                    </a:cubicBezTo>
                    <a:cubicBezTo>
                      <a:pt x="40" y="15"/>
                      <a:pt x="41" y="15"/>
                      <a:pt x="43" y="16"/>
                    </a:cubicBezTo>
                    <a:cubicBezTo>
                      <a:pt x="47" y="15"/>
                      <a:pt x="52" y="14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ubicBezTo>
                      <a:pt x="26" y="5"/>
                      <a:pt x="1" y="0"/>
                      <a:pt x="1" y="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05" name="Freeform 104"/>
              <p:cNvSpPr>
                <a:spLocks/>
              </p:cNvSpPr>
              <p:nvPr/>
            </p:nvSpPr>
            <p:spPr bwMode="auto">
              <a:xfrm>
                <a:off x="7396163" y="1454150"/>
                <a:ext cx="128588" cy="111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4" y="0"/>
                  </a:cxn>
                  <a:cxn ang="0">
                    <a:pos x="34" y="0"/>
                  </a:cxn>
                  <a:cxn ang="0">
                    <a:pos x="0" y="3"/>
                  </a:cxn>
                </a:cxnLst>
                <a:rect l="0" t="0" r="r" b="b"/>
                <a:pathLst>
                  <a:path w="34" h="3">
                    <a:moveTo>
                      <a:pt x="0" y="3"/>
                    </a:moveTo>
                    <a:cubicBezTo>
                      <a:pt x="11" y="2"/>
                      <a:pt x="25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5" y="0"/>
                      <a:pt x="11" y="2"/>
                      <a:pt x="0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06" name="Freeform 105"/>
              <p:cNvSpPr>
                <a:spLocks/>
              </p:cNvSpPr>
              <p:nvPr/>
            </p:nvSpPr>
            <p:spPr bwMode="auto">
              <a:xfrm>
                <a:off x="7129463" y="1281113"/>
                <a:ext cx="7938" cy="14288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07" name="Freeform 106"/>
              <p:cNvSpPr>
                <a:spLocks/>
              </p:cNvSpPr>
              <p:nvPr/>
            </p:nvSpPr>
            <p:spPr bwMode="auto">
              <a:xfrm>
                <a:off x="7126288" y="1270000"/>
                <a:ext cx="1588" cy="317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08" name="Freeform 107"/>
              <p:cNvSpPr>
                <a:spLocks/>
              </p:cNvSpPr>
              <p:nvPr/>
            </p:nvSpPr>
            <p:spPr bwMode="auto">
              <a:xfrm>
                <a:off x="7148513" y="1311275"/>
                <a:ext cx="7938" cy="1111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2" y="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09" name="Freeform 108"/>
              <p:cNvSpPr>
                <a:spLocks/>
              </p:cNvSpPr>
              <p:nvPr/>
            </p:nvSpPr>
            <p:spPr bwMode="auto">
              <a:xfrm>
                <a:off x="7167563" y="1709738"/>
                <a:ext cx="25400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7" y="0"/>
                  </a:cxn>
                  <a:cxn ang="0">
                    <a:pos x="0" y="6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4"/>
                      <a:pt x="7" y="0"/>
                    </a:cubicBezTo>
                    <a:cubicBezTo>
                      <a:pt x="4" y="4"/>
                      <a:pt x="2" y="7"/>
                      <a:pt x="0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10" name="Freeform 109"/>
              <p:cNvSpPr>
                <a:spLocks/>
              </p:cNvSpPr>
              <p:nvPr/>
            </p:nvSpPr>
            <p:spPr bwMode="auto">
              <a:xfrm>
                <a:off x="7359650" y="1277938"/>
                <a:ext cx="11113" cy="142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" y="0"/>
                  </a:cxn>
                  <a:cxn ang="0">
                    <a:pos x="0" y="4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11" name="Freeform 110"/>
              <p:cNvSpPr>
                <a:spLocks/>
              </p:cNvSpPr>
              <p:nvPr/>
            </p:nvSpPr>
            <p:spPr bwMode="auto">
              <a:xfrm>
                <a:off x="7377113" y="1250950"/>
                <a:ext cx="7938" cy="111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12" name="Freeform 111"/>
              <p:cNvSpPr>
                <a:spLocks/>
              </p:cNvSpPr>
              <p:nvPr/>
            </p:nvSpPr>
            <p:spPr bwMode="auto">
              <a:xfrm>
                <a:off x="7318375" y="1292225"/>
                <a:ext cx="41275" cy="873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11" y="0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cubicBezTo>
                      <a:pt x="8" y="8"/>
                      <a:pt x="4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6"/>
                      <a:pt x="8" y="8"/>
                      <a:pt x="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13" name="Freeform 112"/>
              <p:cNvSpPr>
                <a:spLocks/>
              </p:cNvSpPr>
              <p:nvPr/>
            </p:nvSpPr>
            <p:spPr bwMode="auto">
              <a:xfrm>
                <a:off x="7178675" y="1352550"/>
                <a:ext cx="38100" cy="57150"/>
              </a:xfrm>
              <a:custGeom>
                <a:avLst/>
                <a:gdLst/>
                <a:ahLst/>
                <a:cxnLst>
                  <a:cxn ang="0">
                    <a:pos x="10" y="15"/>
                  </a:cxn>
                  <a:cxn ang="0">
                    <a:pos x="0" y="0"/>
                  </a:cxn>
                  <a:cxn ang="0">
                    <a:pos x="3" y="5"/>
                  </a:cxn>
                  <a:cxn ang="0">
                    <a:pos x="10" y="1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7" y="10"/>
                      <a:pt x="3" y="5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5" y="8"/>
                      <a:pt x="8" y="12"/>
                      <a:pt x="10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14" name="Freeform 113"/>
              <p:cNvSpPr>
                <a:spLocks/>
              </p:cNvSpPr>
              <p:nvPr/>
            </p:nvSpPr>
            <p:spPr bwMode="auto">
              <a:xfrm>
                <a:off x="7008813" y="1473200"/>
                <a:ext cx="211138" cy="38100"/>
              </a:xfrm>
              <a:custGeom>
                <a:avLst/>
                <a:gdLst/>
                <a:ahLst/>
                <a:cxnLst>
                  <a:cxn ang="0">
                    <a:pos x="25" y="3"/>
                  </a:cxn>
                  <a:cxn ang="0">
                    <a:pos x="23" y="4"/>
                  </a:cxn>
                  <a:cxn ang="0">
                    <a:pos x="18" y="4"/>
                  </a:cxn>
                  <a:cxn ang="0">
                    <a:pos x="1" y="9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4" y="2"/>
                  </a:cxn>
                  <a:cxn ang="0">
                    <a:pos x="25" y="3"/>
                  </a:cxn>
                </a:cxnLst>
                <a:rect l="0" t="0" r="r" b="b"/>
                <a:pathLst>
                  <a:path w="56" h="10">
                    <a:moveTo>
                      <a:pt x="25" y="3"/>
                    </a:moveTo>
                    <a:cubicBezTo>
                      <a:pt x="24" y="4"/>
                      <a:pt x="23" y="4"/>
                      <a:pt x="23" y="4"/>
                    </a:cubicBezTo>
                    <a:cubicBezTo>
                      <a:pt x="21" y="4"/>
                      <a:pt x="20" y="4"/>
                      <a:pt x="18" y="4"/>
                    </a:cubicBezTo>
                    <a:cubicBezTo>
                      <a:pt x="9" y="5"/>
                      <a:pt x="2" y="7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3"/>
                      <a:pt x="40" y="3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3" y="0"/>
                      <a:pt x="48" y="1"/>
                      <a:pt x="44" y="2"/>
                    </a:cubicBezTo>
                    <a:cubicBezTo>
                      <a:pt x="38" y="2"/>
                      <a:pt x="31" y="3"/>
                      <a:pt x="25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15" name="Freeform 114"/>
              <p:cNvSpPr>
                <a:spLocks/>
              </p:cNvSpPr>
              <p:nvPr/>
            </p:nvSpPr>
            <p:spPr bwMode="auto">
              <a:xfrm>
                <a:off x="7227888" y="1533525"/>
                <a:ext cx="19050" cy="4921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5" y="0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4"/>
                      <a:pt x="2" y="8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8"/>
                      <a:pt x="4" y="4"/>
                      <a:pt x="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16" name="Freeform 115"/>
              <p:cNvSpPr>
                <a:spLocks/>
              </p:cNvSpPr>
              <p:nvPr/>
            </p:nvSpPr>
            <p:spPr bwMode="auto">
              <a:xfrm>
                <a:off x="7310438" y="1533525"/>
                <a:ext cx="66675" cy="7461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6" y="12"/>
                  </a:cxn>
                  <a:cxn ang="0">
                    <a:pos x="12" y="20"/>
                  </a:cxn>
                  <a:cxn ang="0">
                    <a:pos x="18" y="16"/>
                  </a:cxn>
                  <a:cxn ang="0">
                    <a:pos x="12" y="8"/>
                  </a:cxn>
                  <a:cxn ang="0">
                    <a:pos x="1" y="0"/>
                  </a:cxn>
                </a:cxnLst>
                <a:rect l="0" t="0" r="r" b="b"/>
                <a:pathLst>
                  <a:path w="18" h="20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6"/>
                      <a:pt x="4" y="9"/>
                      <a:pt x="6" y="12"/>
                    </a:cubicBezTo>
                    <a:cubicBezTo>
                      <a:pt x="8" y="15"/>
                      <a:pt x="10" y="17"/>
                      <a:pt x="12" y="20"/>
                    </a:cubicBezTo>
                    <a:cubicBezTo>
                      <a:pt x="14" y="19"/>
                      <a:pt x="16" y="17"/>
                      <a:pt x="18" y="16"/>
                    </a:cubicBezTo>
                    <a:cubicBezTo>
                      <a:pt x="16" y="13"/>
                      <a:pt x="14" y="11"/>
                      <a:pt x="12" y="8"/>
                    </a:cubicBezTo>
                    <a:cubicBezTo>
                      <a:pt x="7" y="4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17" name="Freeform 116"/>
              <p:cNvSpPr>
                <a:spLocks/>
              </p:cNvSpPr>
              <p:nvPr/>
            </p:nvSpPr>
            <p:spPr bwMode="auto">
              <a:xfrm>
                <a:off x="7310438" y="1235075"/>
                <a:ext cx="109538" cy="207963"/>
              </a:xfrm>
              <a:custGeom>
                <a:avLst/>
                <a:gdLst/>
                <a:ahLst/>
                <a:cxnLst>
                  <a:cxn ang="0">
                    <a:pos x="1" y="55"/>
                  </a:cxn>
                  <a:cxn ang="0">
                    <a:pos x="4" y="54"/>
                  </a:cxn>
                  <a:cxn ang="0">
                    <a:pos x="9" y="41"/>
                  </a:cxn>
                  <a:cxn ang="0">
                    <a:pos x="25" y="0"/>
                  </a:cxn>
                  <a:cxn ang="0">
                    <a:pos x="20" y="4"/>
                  </a:cxn>
                  <a:cxn ang="0">
                    <a:pos x="18" y="7"/>
                  </a:cxn>
                  <a:cxn ang="0">
                    <a:pos x="16" y="11"/>
                  </a:cxn>
                  <a:cxn ang="0">
                    <a:pos x="13" y="15"/>
                  </a:cxn>
                  <a:cxn ang="0">
                    <a:pos x="2" y="38"/>
                  </a:cxn>
                  <a:cxn ang="0">
                    <a:pos x="1" y="55"/>
                  </a:cxn>
                </a:cxnLst>
                <a:rect l="0" t="0" r="r" b="b"/>
                <a:pathLst>
                  <a:path w="29" h="55">
                    <a:moveTo>
                      <a:pt x="1" y="55"/>
                    </a:moveTo>
                    <a:cubicBezTo>
                      <a:pt x="2" y="55"/>
                      <a:pt x="3" y="54"/>
                      <a:pt x="4" y="54"/>
                    </a:cubicBezTo>
                    <a:cubicBezTo>
                      <a:pt x="5" y="50"/>
                      <a:pt x="7" y="46"/>
                      <a:pt x="9" y="41"/>
                    </a:cubicBezTo>
                    <a:cubicBezTo>
                      <a:pt x="17" y="25"/>
                      <a:pt x="29" y="3"/>
                      <a:pt x="25" y="0"/>
                    </a:cubicBezTo>
                    <a:cubicBezTo>
                      <a:pt x="24" y="0"/>
                      <a:pt x="22" y="1"/>
                      <a:pt x="20" y="4"/>
                    </a:cubicBezTo>
                    <a:cubicBezTo>
                      <a:pt x="19" y="5"/>
                      <a:pt x="19" y="6"/>
                      <a:pt x="18" y="7"/>
                    </a:cubicBezTo>
                    <a:cubicBezTo>
                      <a:pt x="17" y="8"/>
                      <a:pt x="16" y="10"/>
                      <a:pt x="16" y="11"/>
                    </a:cubicBezTo>
                    <a:cubicBezTo>
                      <a:pt x="15" y="12"/>
                      <a:pt x="14" y="14"/>
                      <a:pt x="13" y="15"/>
                    </a:cubicBezTo>
                    <a:cubicBezTo>
                      <a:pt x="10" y="23"/>
                      <a:pt x="6" y="31"/>
                      <a:pt x="2" y="38"/>
                    </a:cubicBezTo>
                    <a:cubicBezTo>
                      <a:pt x="1" y="45"/>
                      <a:pt x="0" y="52"/>
                      <a:pt x="1" y="5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18" name="Freeform 117"/>
              <p:cNvSpPr>
                <a:spLocks/>
              </p:cNvSpPr>
              <p:nvPr/>
            </p:nvSpPr>
            <p:spPr bwMode="auto">
              <a:xfrm>
                <a:off x="7156450" y="1530350"/>
                <a:ext cx="104775" cy="20637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4" y="1"/>
                  </a:cxn>
                  <a:cxn ang="0">
                    <a:pos x="19" y="14"/>
                  </a:cxn>
                  <a:cxn ang="0">
                    <a:pos x="3" y="54"/>
                  </a:cxn>
                  <a:cxn ang="0">
                    <a:pos x="3" y="54"/>
                  </a:cxn>
                  <a:cxn ang="0">
                    <a:pos x="10" y="48"/>
                  </a:cxn>
                  <a:cxn ang="0">
                    <a:pos x="26" y="17"/>
                  </a:cxn>
                  <a:cxn ang="0">
                    <a:pos x="27" y="0"/>
                  </a:cxn>
                </a:cxnLst>
                <a:rect l="0" t="0" r="r" b="b"/>
                <a:pathLst>
                  <a:path w="28" h="55">
                    <a:moveTo>
                      <a:pt x="27" y="0"/>
                    </a:moveTo>
                    <a:cubicBezTo>
                      <a:pt x="26" y="0"/>
                      <a:pt x="25" y="1"/>
                      <a:pt x="24" y="1"/>
                    </a:cubicBezTo>
                    <a:cubicBezTo>
                      <a:pt x="23" y="5"/>
                      <a:pt x="21" y="9"/>
                      <a:pt x="19" y="14"/>
                    </a:cubicBezTo>
                    <a:cubicBezTo>
                      <a:pt x="12" y="30"/>
                      <a:pt x="0" y="50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5" y="55"/>
                      <a:pt x="7" y="52"/>
                      <a:pt x="10" y="48"/>
                    </a:cubicBezTo>
                    <a:cubicBezTo>
                      <a:pt x="15" y="40"/>
                      <a:pt x="21" y="27"/>
                      <a:pt x="26" y="17"/>
                    </a:cubicBezTo>
                    <a:cubicBezTo>
                      <a:pt x="27" y="9"/>
                      <a:pt x="28" y="3"/>
                      <a:pt x="2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19" name="Freeform 118"/>
              <p:cNvSpPr>
                <a:spLocks/>
              </p:cNvSpPr>
              <p:nvPr/>
            </p:nvSpPr>
            <p:spPr bwMode="auto">
              <a:xfrm>
                <a:off x="7340600" y="1454150"/>
                <a:ext cx="184150" cy="46038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12"/>
                  </a:cxn>
                  <a:cxn ang="0">
                    <a:pos x="15" y="10"/>
                  </a:cxn>
                  <a:cxn ang="0">
                    <a:pos x="43" y="7"/>
                  </a:cxn>
                  <a:cxn ang="0">
                    <a:pos x="49" y="0"/>
                  </a:cxn>
                  <a:cxn ang="0">
                    <a:pos x="15" y="3"/>
                  </a:cxn>
                  <a:cxn ang="0">
                    <a:pos x="0" y="10"/>
                  </a:cxn>
                </a:cxnLst>
                <a:rect l="0" t="0" r="r" b="b"/>
                <a:pathLst>
                  <a:path w="49" h="12">
                    <a:moveTo>
                      <a:pt x="0" y="10"/>
                    </a:moveTo>
                    <a:cubicBezTo>
                      <a:pt x="1" y="10"/>
                      <a:pt x="2" y="11"/>
                      <a:pt x="3" y="12"/>
                    </a:cubicBezTo>
                    <a:cubicBezTo>
                      <a:pt x="6" y="11"/>
                      <a:pt x="10" y="11"/>
                      <a:pt x="15" y="10"/>
                    </a:cubicBezTo>
                    <a:cubicBezTo>
                      <a:pt x="24" y="9"/>
                      <a:pt x="35" y="8"/>
                      <a:pt x="43" y="7"/>
                    </a:cubicBezTo>
                    <a:cubicBezTo>
                      <a:pt x="45" y="5"/>
                      <a:pt x="47" y="2"/>
                      <a:pt x="49" y="0"/>
                    </a:cubicBezTo>
                    <a:cubicBezTo>
                      <a:pt x="40" y="0"/>
                      <a:pt x="26" y="2"/>
                      <a:pt x="15" y="3"/>
                    </a:cubicBezTo>
                    <a:cubicBezTo>
                      <a:pt x="8" y="5"/>
                      <a:pt x="3" y="8"/>
                      <a:pt x="0" y="1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20" name="Freeform 119"/>
              <p:cNvSpPr>
                <a:spLocks/>
              </p:cNvSpPr>
              <p:nvPr/>
            </p:nvSpPr>
            <p:spPr bwMode="auto">
              <a:xfrm>
                <a:off x="7126288" y="1254125"/>
                <a:ext cx="134938" cy="180975"/>
              </a:xfrm>
              <a:custGeom>
                <a:avLst/>
                <a:gdLst/>
                <a:ahLst/>
                <a:cxnLst>
                  <a:cxn ang="0">
                    <a:pos x="24" y="41"/>
                  </a:cxn>
                  <a:cxn ang="0">
                    <a:pos x="35" y="48"/>
                  </a:cxn>
                  <a:cxn ang="0">
                    <a:pos x="36" y="44"/>
                  </a:cxn>
                  <a:cxn ang="0">
                    <a:pos x="30" y="37"/>
                  </a:cxn>
                  <a:cxn ang="0">
                    <a:pos x="25" y="30"/>
                  </a:cxn>
                  <a:cxn ang="0">
                    <a:pos x="4" y="2"/>
                  </a:cxn>
                  <a:cxn ang="0">
                    <a:pos x="0" y="1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1" y="7"/>
                  </a:cxn>
                  <a:cxn ang="0">
                    <a:pos x="3" y="11"/>
                  </a:cxn>
                  <a:cxn ang="0">
                    <a:pos x="6" y="15"/>
                  </a:cxn>
                  <a:cxn ang="0">
                    <a:pos x="8" y="18"/>
                  </a:cxn>
                  <a:cxn ang="0">
                    <a:pos x="14" y="26"/>
                  </a:cxn>
                  <a:cxn ang="0">
                    <a:pos x="24" y="41"/>
                  </a:cxn>
                </a:cxnLst>
                <a:rect l="0" t="0" r="r" b="b"/>
                <a:pathLst>
                  <a:path w="36" h="48">
                    <a:moveTo>
                      <a:pt x="24" y="41"/>
                    </a:moveTo>
                    <a:cubicBezTo>
                      <a:pt x="29" y="45"/>
                      <a:pt x="33" y="48"/>
                      <a:pt x="35" y="48"/>
                    </a:cubicBezTo>
                    <a:cubicBezTo>
                      <a:pt x="36" y="47"/>
                      <a:pt x="36" y="46"/>
                      <a:pt x="36" y="44"/>
                    </a:cubicBezTo>
                    <a:cubicBezTo>
                      <a:pt x="34" y="42"/>
                      <a:pt x="32" y="40"/>
                      <a:pt x="30" y="37"/>
                    </a:cubicBezTo>
                    <a:cubicBezTo>
                      <a:pt x="28" y="35"/>
                      <a:pt x="27" y="32"/>
                      <a:pt x="25" y="30"/>
                    </a:cubicBezTo>
                    <a:cubicBezTo>
                      <a:pt x="18" y="19"/>
                      <a:pt x="9" y="5"/>
                      <a:pt x="4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8"/>
                      <a:pt x="2" y="10"/>
                      <a:pt x="3" y="11"/>
                    </a:cubicBezTo>
                    <a:cubicBezTo>
                      <a:pt x="4" y="12"/>
                      <a:pt x="5" y="14"/>
                      <a:pt x="6" y="15"/>
                    </a:cubicBezTo>
                    <a:cubicBezTo>
                      <a:pt x="7" y="16"/>
                      <a:pt x="7" y="17"/>
                      <a:pt x="8" y="18"/>
                    </a:cubicBezTo>
                    <a:cubicBezTo>
                      <a:pt x="10" y="21"/>
                      <a:pt x="12" y="24"/>
                      <a:pt x="14" y="26"/>
                    </a:cubicBezTo>
                    <a:cubicBezTo>
                      <a:pt x="17" y="31"/>
                      <a:pt x="21" y="36"/>
                      <a:pt x="24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21" name="Freeform 120"/>
              <p:cNvSpPr>
                <a:spLocks/>
              </p:cNvSpPr>
              <p:nvPr/>
            </p:nvSpPr>
            <p:spPr bwMode="auto">
              <a:xfrm>
                <a:off x="7008813" y="1473200"/>
                <a:ext cx="222250" cy="57150"/>
              </a:xfrm>
              <a:custGeom>
                <a:avLst/>
                <a:gdLst/>
                <a:ahLst/>
                <a:cxnLst>
                  <a:cxn ang="0">
                    <a:pos x="1" y="10"/>
                  </a:cxn>
                  <a:cxn ang="0">
                    <a:pos x="1" y="10"/>
                  </a:cxn>
                  <a:cxn ang="0">
                    <a:pos x="44" y="9"/>
                  </a:cxn>
                  <a:cxn ang="0">
                    <a:pos x="59" y="2"/>
                  </a:cxn>
                  <a:cxn ang="0">
                    <a:pos x="56" y="0"/>
                  </a:cxn>
                  <a:cxn ang="0">
                    <a:pos x="1" y="10"/>
                  </a:cxn>
                </a:cxnLst>
                <a:rect l="0" t="0" r="r" b="b"/>
                <a:pathLst>
                  <a:path w="59" h="15"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5"/>
                      <a:pt x="26" y="11"/>
                      <a:pt x="44" y="9"/>
                    </a:cubicBezTo>
                    <a:cubicBezTo>
                      <a:pt x="51" y="7"/>
                      <a:pt x="56" y="4"/>
                      <a:pt x="59" y="2"/>
                    </a:cubicBezTo>
                    <a:cubicBezTo>
                      <a:pt x="58" y="1"/>
                      <a:pt x="57" y="1"/>
                      <a:pt x="56" y="0"/>
                    </a:cubicBezTo>
                    <a:cubicBezTo>
                      <a:pt x="40" y="3"/>
                      <a:pt x="0" y="3"/>
                      <a:pt x="1" y="1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22" name="Freeform 121"/>
              <p:cNvSpPr>
                <a:spLocks/>
              </p:cNvSpPr>
              <p:nvPr/>
            </p:nvSpPr>
            <p:spPr bwMode="auto">
              <a:xfrm>
                <a:off x="7291388" y="1363663"/>
                <a:ext cx="1588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23" name="Freeform 122"/>
              <p:cNvSpPr>
                <a:spLocks/>
              </p:cNvSpPr>
              <p:nvPr/>
            </p:nvSpPr>
            <p:spPr bwMode="auto">
              <a:xfrm>
                <a:off x="7291388" y="1217613"/>
                <a:ext cx="41275" cy="146050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39"/>
                  </a:cxn>
                  <a:cxn ang="0">
                    <a:pos x="11" y="0"/>
                  </a:cxn>
                </a:cxnLst>
                <a:rect l="0" t="0" r="r" b="b"/>
                <a:pathLst>
                  <a:path w="11" h="39">
                    <a:moveTo>
                      <a:pt x="11" y="0"/>
                    </a:moveTo>
                    <a:cubicBezTo>
                      <a:pt x="7" y="1"/>
                      <a:pt x="4" y="22"/>
                      <a:pt x="0" y="39"/>
                    </a:cubicBezTo>
                    <a:cubicBezTo>
                      <a:pt x="4" y="22"/>
                      <a:pt x="7" y="1"/>
                      <a:pt x="11" y="0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24" name="Freeform 123"/>
              <p:cNvSpPr>
                <a:spLocks/>
              </p:cNvSpPr>
              <p:nvPr/>
            </p:nvSpPr>
            <p:spPr bwMode="auto">
              <a:xfrm>
                <a:off x="7181850" y="1416050"/>
                <a:ext cx="15875" cy="111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25" name="Freeform 124"/>
              <p:cNvSpPr>
                <a:spLocks/>
              </p:cNvSpPr>
              <p:nvPr/>
            </p:nvSpPr>
            <p:spPr bwMode="auto">
              <a:xfrm>
                <a:off x="7031038" y="1481138"/>
                <a:ext cx="200025" cy="90488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53" y="0"/>
                  </a:cxn>
                  <a:cxn ang="0">
                    <a:pos x="38" y="7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53" y="0"/>
                  </a:cxn>
                </a:cxnLst>
                <a:rect l="0" t="0" r="r" b="b"/>
                <a:pathLst>
                  <a:path w="53" h="24">
                    <a:moveTo>
                      <a:pt x="53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0" y="2"/>
                      <a:pt x="45" y="5"/>
                      <a:pt x="38" y="7"/>
                    </a:cubicBezTo>
                    <a:cubicBezTo>
                      <a:pt x="24" y="13"/>
                      <a:pt x="5" y="19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" y="17"/>
                      <a:pt x="45" y="7"/>
                      <a:pt x="5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26" name="Freeform 125"/>
              <p:cNvSpPr>
                <a:spLocks/>
              </p:cNvSpPr>
              <p:nvPr/>
            </p:nvSpPr>
            <p:spPr bwMode="auto">
              <a:xfrm>
                <a:off x="7219950" y="1530350"/>
                <a:ext cx="44450" cy="22225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0"/>
                  </a:cxn>
                  <a:cxn ang="0">
                    <a:pos x="9" y="17"/>
                  </a:cxn>
                  <a:cxn ang="0">
                    <a:pos x="3" y="59"/>
                  </a:cxn>
                  <a:cxn ang="0">
                    <a:pos x="10" y="0"/>
                  </a:cxn>
                </a:cxnLst>
                <a:rect l="0" t="0" r="r" b="b"/>
                <a:pathLst>
                  <a:path w="12" h="59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0" y="9"/>
                      <a:pt x="9" y="17"/>
                    </a:cubicBezTo>
                    <a:cubicBezTo>
                      <a:pt x="6" y="32"/>
                      <a:pt x="1" y="53"/>
                      <a:pt x="3" y="59"/>
                    </a:cubicBezTo>
                    <a:cubicBezTo>
                      <a:pt x="0" y="50"/>
                      <a:pt x="12" y="10"/>
                      <a:pt x="1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27" name="Freeform 126"/>
              <p:cNvSpPr>
                <a:spLocks/>
              </p:cNvSpPr>
              <p:nvPr/>
            </p:nvSpPr>
            <p:spPr bwMode="auto">
              <a:xfrm>
                <a:off x="7219950" y="1530350"/>
                <a:ext cx="60325" cy="2254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59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13" y="35"/>
                  </a:cxn>
                  <a:cxn ang="0">
                    <a:pos x="12" y="34"/>
                  </a:cxn>
                  <a:cxn ang="0">
                    <a:pos x="14" y="33"/>
                  </a:cxn>
                  <a:cxn ang="0">
                    <a:pos x="16" y="18"/>
                  </a:cxn>
                  <a:cxn ang="0">
                    <a:pos x="12" y="0"/>
                  </a:cxn>
                </a:cxnLst>
                <a:rect l="0" t="0" r="r" b="b"/>
                <a:pathLst>
                  <a:path w="16" h="60">
                    <a:moveTo>
                      <a:pt x="12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2" y="10"/>
                      <a:pt x="0" y="50"/>
                      <a:pt x="3" y="59"/>
                    </a:cubicBezTo>
                    <a:cubicBezTo>
                      <a:pt x="3" y="60"/>
                      <a:pt x="4" y="60"/>
                      <a:pt x="4" y="60"/>
                    </a:cubicBezTo>
                    <a:cubicBezTo>
                      <a:pt x="5" y="60"/>
                      <a:pt x="5" y="60"/>
                      <a:pt x="6" y="60"/>
                    </a:cubicBezTo>
                    <a:cubicBezTo>
                      <a:pt x="9" y="58"/>
                      <a:pt x="11" y="47"/>
                      <a:pt x="13" y="35"/>
                    </a:cubicBezTo>
                    <a:cubicBezTo>
                      <a:pt x="13" y="34"/>
                      <a:pt x="12" y="34"/>
                      <a:pt x="12" y="34"/>
                    </a:cubicBezTo>
                    <a:cubicBezTo>
                      <a:pt x="12" y="33"/>
                      <a:pt x="13" y="33"/>
                      <a:pt x="14" y="33"/>
                    </a:cubicBezTo>
                    <a:cubicBezTo>
                      <a:pt x="15" y="28"/>
                      <a:pt x="16" y="23"/>
                      <a:pt x="16" y="18"/>
                    </a:cubicBezTo>
                    <a:cubicBezTo>
                      <a:pt x="16" y="9"/>
                      <a:pt x="14" y="1"/>
                      <a:pt x="1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28" name="Freeform 127"/>
              <p:cNvSpPr>
                <a:spLocks/>
              </p:cNvSpPr>
              <p:nvPr/>
            </p:nvSpPr>
            <p:spPr bwMode="auto">
              <a:xfrm>
                <a:off x="7291388" y="1217613"/>
                <a:ext cx="60325" cy="225425"/>
              </a:xfrm>
              <a:custGeom>
                <a:avLst/>
                <a:gdLst/>
                <a:ahLst/>
                <a:cxnLst>
                  <a:cxn ang="0">
                    <a:pos x="4" y="60"/>
                  </a:cxn>
                  <a:cxn ang="0">
                    <a:pos x="6" y="60"/>
                  </a:cxn>
                  <a:cxn ang="0">
                    <a:pos x="7" y="43"/>
                  </a:cxn>
                  <a:cxn ang="0">
                    <a:pos x="7" y="43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0" y="39"/>
                  </a:cxn>
                  <a:cxn ang="0">
                    <a:pos x="0" y="42"/>
                  </a:cxn>
                  <a:cxn ang="0">
                    <a:pos x="4" y="60"/>
                  </a:cxn>
                </a:cxnLst>
                <a:rect l="0" t="0" r="r" b="b"/>
                <a:pathLst>
                  <a:path w="16" h="60">
                    <a:moveTo>
                      <a:pt x="4" y="60"/>
                    </a:moveTo>
                    <a:cubicBezTo>
                      <a:pt x="5" y="60"/>
                      <a:pt x="5" y="60"/>
                      <a:pt x="6" y="60"/>
                    </a:cubicBezTo>
                    <a:cubicBezTo>
                      <a:pt x="5" y="57"/>
                      <a:pt x="6" y="50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0" y="25"/>
                      <a:pt x="16" y="1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1"/>
                      <a:pt x="4" y="22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51"/>
                      <a:pt x="2" y="58"/>
                      <a:pt x="4" y="60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29" name="Freeform 128"/>
              <p:cNvSpPr>
                <a:spLocks/>
              </p:cNvSpPr>
              <p:nvPr/>
            </p:nvSpPr>
            <p:spPr bwMode="auto">
              <a:xfrm>
                <a:off x="7313613" y="1522413"/>
                <a:ext cx="93663" cy="6826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11" y="11"/>
                  </a:cxn>
                  <a:cxn ang="0">
                    <a:pos x="19" y="18"/>
                  </a:cxn>
                  <a:cxn ang="0">
                    <a:pos x="25" y="13"/>
                  </a:cxn>
                  <a:cxn ang="0">
                    <a:pos x="16" y="6"/>
                  </a:cxn>
                  <a:cxn ang="0">
                    <a:pos x="1" y="1"/>
                  </a:cxn>
                </a:cxnLst>
                <a:rect l="0" t="0" r="r" b="b"/>
                <a:pathLst>
                  <a:path w="25" h="18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6" y="7"/>
                      <a:pt x="11" y="11"/>
                    </a:cubicBezTo>
                    <a:cubicBezTo>
                      <a:pt x="14" y="13"/>
                      <a:pt x="16" y="15"/>
                      <a:pt x="19" y="18"/>
                    </a:cubicBezTo>
                    <a:cubicBezTo>
                      <a:pt x="21" y="16"/>
                      <a:pt x="23" y="15"/>
                      <a:pt x="25" y="13"/>
                    </a:cubicBezTo>
                    <a:cubicBezTo>
                      <a:pt x="22" y="11"/>
                      <a:pt x="19" y="8"/>
                      <a:pt x="16" y="6"/>
                    </a:cubicBezTo>
                    <a:cubicBezTo>
                      <a:pt x="9" y="2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30" name="Freeform 129"/>
              <p:cNvSpPr>
                <a:spLocks/>
              </p:cNvSpPr>
              <p:nvPr/>
            </p:nvSpPr>
            <p:spPr bwMode="auto">
              <a:xfrm>
                <a:off x="7027863" y="1481138"/>
                <a:ext cx="206375" cy="104775"/>
              </a:xfrm>
              <a:custGeom>
                <a:avLst/>
                <a:gdLst/>
                <a:ahLst/>
                <a:cxnLst>
                  <a:cxn ang="0">
                    <a:pos x="42" y="15"/>
                  </a:cxn>
                  <a:cxn ang="0">
                    <a:pos x="55" y="2"/>
                  </a:cxn>
                  <a:cxn ang="0">
                    <a:pos x="54" y="0"/>
                  </a:cxn>
                  <a:cxn ang="0">
                    <a:pos x="1" y="24"/>
                  </a:cxn>
                  <a:cxn ang="0">
                    <a:pos x="0" y="26"/>
                  </a:cxn>
                  <a:cxn ang="0">
                    <a:pos x="8" y="27"/>
                  </a:cxn>
                  <a:cxn ang="0">
                    <a:pos x="42" y="15"/>
                  </a:cxn>
                </a:cxnLst>
                <a:rect l="0" t="0" r="r" b="b"/>
                <a:pathLst>
                  <a:path w="55" h="28">
                    <a:moveTo>
                      <a:pt x="42" y="15"/>
                    </a:moveTo>
                    <a:cubicBezTo>
                      <a:pt x="49" y="9"/>
                      <a:pt x="55" y="4"/>
                      <a:pt x="55" y="2"/>
                    </a:cubicBezTo>
                    <a:cubicBezTo>
                      <a:pt x="55" y="1"/>
                      <a:pt x="54" y="1"/>
                      <a:pt x="54" y="0"/>
                    </a:cubicBezTo>
                    <a:cubicBezTo>
                      <a:pt x="46" y="7"/>
                      <a:pt x="7" y="17"/>
                      <a:pt x="1" y="24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8"/>
                      <a:pt x="3" y="28"/>
                      <a:pt x="8" y="27"/>
                    </a:cubicBezTo>
                    <a:cubicBezTo>
                      <a:pt x="16" y="24"/>
                      <a:pt x="30" y="19"/>
                      <a:pt x="42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31" name="Freeform 130"/>
              <p:cNvSpPr>
                <a:spLocks/>
              </p:cNvSpPr>
              <p:nvPr/>
            </p:nvSpPr>
            <p:spPr bwMode="auto">
              <a:xfrm>
                <a:off x="7069138" y="1295400"/>
                <a:ext cx="188913" cy="155575"/>
              </a:xfrm>
              <a:custGeom>
                <a:avLst/>
                <a:gdLst/>
                <a:ahLst/>
                <a:cxnLst>
                  <a:cxn ang="0">
                    <a:pos x="34" y="35"/>
                  </a:cxn>
                  <a:cxn ang="0">
                    <a:pos x="49" y="39"/>
                  </a:cxn>
                  <a:cxn ang="0">
                    <a:pos x="50" y="37"/>
                  </a:cxn>
                  <a:cxn ang="0">
                    <a:pos x="39" y="30"/>
                  </a:cxn>
                  <a:cxn ang="0">
                    <a:pos x="39" y="30"/>
                  </a:cxn>
                  <a:cxn ang="0">
                    <a:pos x="25" y="18"/>
                  </a:cxn>
                  <a:cxn ang="0">
                    <a:pos x="1" y="3"/>
                  </a:cxn>
                  <a:cxn ang="0">
                    <a:pos x="9" y="14"/>
                  </a:cxn>
                  <a:cxn ang="0">
                    <a:pos x="30" y="32"/>
                  </a:cxn>
                  <a:cxn ang="0">
                    <a:pos x="34" y="35"/>
                  </a:cxn>
                </a:cxnLst>
                <a:rect l="0" t="0" r="r" b="b"/>
                <a:pathLst>
                  <a:path w="50" h="41">
                    <a:moveTo>
                      <a:pt x="34" y="35"/>
                    </a:moveTo>
                    <a:cubicBezTo>
                      <a:pt x="41" y="39"/>
                      <a:pt x="47" y="41"/>
                      <a:pt x="49" y="39"/>
                    </a:cubicBezTo>
                    <a:cubicBezTo>
                      <a:pt x="50" y="39"/>
                      <a:pt x="50" y="38"/>
                      <a:pt x="50" y="37"/>
                    </a:cubicBezTo>
                    <a:cubicBezTo>
                      <a:pt x="48" y="37"/>
                      <a:pt x="44" y="34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4" y="26"/>
                      <a:pt x="30" y="22"/>
                      <a:pt x="25" y="18"/>
                    </a:cubicBezTo>
                    <a:cubicBezTo>
                      <a:pt x="14" y="8"/>
                      <a:pt x="4" y="0"/>
                      <a:pt x="1" y="3"/>
                    </a:cubicBezTo>
                    <a:cubicBezTo>
                      <a:pt x="0" y="5"/>
                      <a:pt x="3" y="9"/>
                      <a:pt x="9" y="14"/>
                    </a:cubicBezTo>
                    <a:cubicBezTo>
                      <a:pt x="15" y="20"/>
                      <a:pt x="23" y="26"/>
                      <a:pt x="30" y="32"/>
                    </a:cubicBezTo>
                    <a:cubicBezTo>
                      <a:pt x="31" y="33"/>
                      <a:pt x="33" y="34"/>
                      <a:pt x="34" y="3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32" name="Freeform 131"/>
              <p:cNvSpPr>
                <a:spLocks/>
              </p:cNvSpPr>
              <p:nvPr/>
            </p:nvSpPr>
            <p:spPr bwMode="auto">
              <a:xfrm>
                <a:off x="7335838" y="1374775"/>
                <a:ext cx="215900" cy="117475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" y="31"/>
                  </a:cxn>
                  <a:cxn ang="0">
                    <a:pos x="16" y="24"/>
                  </a:cxn>
                  <a:cxn ang="0">
                    <a:pos x="16" y="24"/>
                  </a:cxn>
                  <a:cxn ang="0">
                    <a:pos x="55" y="5"/>
                  </a:cxn>
                  <a:cxn ang="0">
                    <a:pos x="13" y="16"/>
                  </a:cxn>
                  <a:cxn ang="0">
                    <a:pos x="0" y="29"/>
                  </a:cxn>
                </a:cxnLst>
                <a:rect l="0" t="0" r="r" b="b"/>
                <a:pathLst>
                  <a:path w="57" h="31">
                    <a:moveTo>
                      <a:pt x="0" y="29"/>
                    </a:moveTo>
                    <a:cubicBezTo>
                      <a:pt x="0" y="29"/>
                      <a:pt x="1" y="30"/>
                      <a:pt x="1" y="31"/>
                    </a:cubicBezTo>
                    <a:cubicBezTo>
                      <a:pt x="4" y="29"/>
                      <a:pt x="9" y="26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32" y="17"/>
                      <a:pt x="57" y="9"/>
                      <a:pt x="55" y="5"/>
                    </a:cubicBezTo>
                    <a:cubicBezTo>
                      <a:pt x="53" y="0"/>
                      <a:pt x="30" y="10"/>
                      <a:pt x="13" y="16"/>
                    </a:cubicBezTo>
                    <a:cubicBezTo>
                      <a:pt x="6" y="22"/>
                      <a:pt x="0" y="26"/>
                      <a:pt x="0" y="29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33" name="Freeform 132"/>
              <p:cNvSpPr>
                <a:spLocks/>
              </p:cNvSpPr>
              <p:nvPr/>
            </p:nvSpPr>
            <p:spPr bwMode="auto">
              <a:xfrm>
                <a:off x="7288213" y="1676400"/>
                <a:ext cx="30163" cy="82550"/>
              </a:xfrm>
              <a:custGeom>
                <a:avLst/>
                <a:gdLst/>
                <a:ahLst/>
                <a:cxnLst>
                  <a:cxn ang="0">
                    <a:pos x="5" y="22"/>
                  </a:cxn>
                  <a:cxn ang="0">
                    <a:pos x="8" y="6"/>
                  </a:cxn>
                  <a:cxn ang="0">
                    <a:pos x="0" y="0"/>
                  </a:cxn>
                  <a:cxn ang="0">
                    <a:pos x="5" y="22"/>
                  </a:cxn>
                </a:cxnLst>
                <a:rect l="0" t="0" r="r" b="b"/>
                <a:pathLst>
                  <a:path w="8" h="22">
                    <a:moveTo>
                      <a:pt x="5" y="22"/>
                    </a:moveTo>
                    <a:cubicBezTo>
                      <a:pt x="8" y="22"/>
                      <a:pt x="8" y="15"/>
                      <a:pt x="8" y="6"/>
                    </a:cubicBezTo>
                    <a:cubicBezTo>
                      <a:pt x="5" y="4"/>
                      <a:pt x="3" y="2"/>
                      <a:pt x="0" y="0"/>
                    </a:cubicBezTo>
                    <a:cubicBezTo>
                      <a:pt x="1" y="12"/>
                      <a:pt x="2" y="22"/>
                      <a:pt x="5" y="2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534" name="Freeform 133"/>
              <p:cNvSpPr>
                <a:spLocks/>
              </p:cNvSpPr>
              <p:nvPr/>
            </p:nvSpPr>
            <p:spPr bwMode="auto">
              <a:xfrm>
                <a:off x="7031038" y="1209675"/>
                <a:ext cx="490538" cy="447675"/>
              </a:xfrm>
              <a:custGeom>
                <a:avLst/>
                <a:gdLst/>
                <a:ahLst/>
                <a:cxnLst>
                  <a:cxn ang="0">
                    <a:pos x="96" y="83"/>
                  </a:cxn>
                  <a:cxn ang="0">
                    <a:pos x="85" y="77"/>
                  </a:cxn>
                  <a:cxn ang="0">
                    <a:pos x="82" y="75"/>
                  </a:cxn>
                  <a:cxn ang="0">
                    <a:pos x="81" y="73"/>
                  </a:cxn>
                  <a:cxn ang="0">
                    <a:pos x="94" y="60"/>
                  </a:cxn>
                  <a:cxn ang="0">
                    <a:pos x="127" y="32"/>
                  </a:cxn>
                  <a:cxn ang="0">
                    <a:pos x="87" y="55"/>
                  </a:cxn>
                  <a:cxn ang="0">
                    <a:pos x="78" y="61"/>
                  </a:cxn>
                  <a:cxn ang="0">
                    <a:pos x="75" y="62"/>
                  </a:cxn>
                  <a:cxn ang="0">
                    <a:pos x="73" y="62"/>
                  </a:cxn>
                  <a:cxn ang="0">
                    <a:pos x="69" y="44"/>
                  </a:cxn>
                  <a:cxn ang="0">
                    <a:pos x="69" y="44"/>
                  </a:cxn>
                  <a:cxn ang="0">
                    <a:pos x="62" y="1"/>
                  </a:cxn>
                  <a:cxn ang="0">
                    <a:pos x="61" y="44"/>
                  </a:cxn>
                  <a:cxn ang="0">
                    <a:pos x="61" y="56"/>
                  </a:cxn>
                  <a:cxn ang="0">
                    <a:pos x="60" y="60"/>
                  </a:cxn>
                  <a:cxn ang="0">
                    <a:pos x="59" y="62"/>
                  </a:cxn>
                  <a:cxn ang="0">
                    <a:pos x="44" y="58"/>
                  </a:cxn>
                  <a:cxn ang="0">
                    <a:pos x="44" y="58"/>
                  </a:cxn>
                  <a:cxn ang="0">
                    <a:pos x="6" y="41"/>
                  </a:cxn>
                  <a:cxn ang="0">
                    <a:pos x="1" y="42"/>
                  </a:cxn>
                  <a:cxn ang="0">
                    <a:pos x="4" y="47"/>
                  </a:cxn>
                  <a:cxn ang="0">
                    <a:pos x="39" y="64"/>
                  </a:cxn>
                  <a:cxn ang="0">
                    <a:pos x="50" y="70"/>
                  </a:cxn>
                  <a:cxn ang="0">
                    <a:pos x="50" y="70"/>
                  </a:cxn>
                  <a:cxn ang="0">
                    <a:pos x="53" y="72"/>
                  </a:cxn>
                  <a:cxn ang="0">
                    <a:pos x="53" y="72"/>
                  </a:cxn>
                  <a:cxn ang="0">
                    <a:pos x="54" y="74"/>
                  </a:cxn>
                  <a:cxn ang="0">
                    <a:pos x="41" y="87"/>
                  </a:cxn>
                  <a:cxn ang="0">
                    <a:pos x="25" y="98"/>
                  </a:cxn>
                  <a:cxn ang="0">
                    <a:pos x="8" y="115"/>
                  </a:cxn>
                  <a:cxn ang="0">
                    <a:pos x="44" y="94"/>
                  </a:cxn>
                  <a:cxn ang="0">
                    <a:pos x="47" y="92"/>
                  </a:cxn>
                  <a:cxn ang="0">
                    <a:pos x="48" y="92"/>
                  </a:cxn>
                  <a:cxn ang="0">
                    <a:pos x="57" y="86"/>
                  </a:cxn>
                  <a:cxn ang="0">
                    <a:pos x="57" y="86"/>
                  </a:cxn>
                  <a:cxn ang="0">
                    <a:pos x="60" y="85"/>
                  </a:cxn>
                  <a:cxn ang="0">
                    <a:pos x="60" y="85"/>
                  </a:cxn>
                  <a:cxn ang="0">
                    <a:pos x="62" y="85"/>
                  </a:cxn>
                  <a:cxn ang="0">
                    <a:pos x="66" y="103"/>
                  </a:cxn>
                  <a:cxn ang="0">
                    <a:pos x="67" y="116"/>
                  </a:cxn>
                  <a:cxn ang="0">
                    <a:pos x="75" y="112"/>
                  </a:cxn>
                  <a:cxn ang="0">
                    <a:pos x="74" y="103"/>
                  </a:cxn>
                  <a:cxn ang="0">
                    <a:pos x="74" y="90"/>
                  </a:cxn>
                  <a:cxn ang="0">
                    <a:pos x="75" y="86"/>
                  </a:cxn>
                  <a:cxn ang="0">
                    <a:pos x="76" y="84"/>
                  </a:cxn>
                  <a:cxn ang="0">
                    <a:pos x="91" y="89"/>
                  </a:cxn>
                  <a:cxn ang="0">
                    <a:pos x="103" y="94"/>
                  </a:cxn>
                  <a:cxn ang="0">
                    <a:pos x="109" y="89"/>
                  </a:cxn>
                  <a:cxn ang="0">
                    <a:pos x="96" y="83"/>
                  </a:cxn>
                </a:cxnLst>
                <a:rect l="0" t="0" r="r" b="b"/>
                <a:pathLst>
                  <a:path w="130" h="119">
                    <a:moveTo>
                      <a:pt x="96" y="83"/>
                    </a:moveTo>
                    <a:cubicBezTo>
                      <a:pt x="92" y="81"/>
                      <a:pt x="88" y="79"/>
                      <a:pt x="85" y="77"/>
                    </a:cubicBezTo>
                    <a:cubicBezTo>
                      <a:pt x="84" y="76"/>
                      <a:pt x="83" y="75"/>
                      <a:pt x="82" y="75"/>
                    </a:cubicBezTo>
                    <a:cubicBezTo>
                      <a:pt x="82" y="74"/>
                      <a:pt x="81" y="73"/>
                      <a:pt x="81" y="73"/>
                    </a:cubicBezTo>
                    <a:cubicBezTo>
                      <a:pt x="81" y="70"/>
                      <a:pt x="87" y="66"/>
                      <a:pt x="94" y="60"/>
                    </a:cubicBezTo>
                    <a:cubicBezTo>
                      <a:pt x="109" y="49"/>
                      <a:pt x="130" y="36"/>
                      <a:pt x="127" y="32"/>
                    </a:cubicBezTo>
                    <a:cubicBezTo>
                      <a:pt x="124" y="28"/>
                      <a:pt x="103" y="45"/>
                      <a:pt x="87" y="55"/>
                    </a:cubicBezTo>
                    <a:cubicBezTo>
                      <a:pt x="84" y="58"/>
                      <a:pt x="81" y="59"/>
                      <a:pt x="78" y="61"/>
                    </a:cubicBezTo>
                    <a:cubicBezTo>
                      <a:pt x="77" y="61"/>
                      <a:pt x="76" y="62"/>
                      <a:pt x="75" y="62"/>
                    </a:cubicBezTo>
                    <a:cubicBezTo>
                      <a:pt x="74" y="62"/>
                      <a:pt x="74" y="62"/>
                      <a:pt x="73" y="62"/>
                    </a:cubicBezTo>
                    <a:cubicBezTo>
                      <a:pt x="71" y="60"/>
                      <a:pt x="69" y="53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7" y="26"/>
                      <a:pt x="67" y="0"/>
                      <a:pt x="62" y="1"/>
                    </a:cubicBezTo>
                    <a:cubicBezTo>
                      <a:pt x="57" y="1"/>
                      <a:pt x="60" y="26"/>
                      <a:pt x="61" y="44"/>
                    </a:cubicBezTo>
                    <a:cubicBezTo>
                      <a:pt x="61" y="49"/>
                      <a:pt x="61" y="53"/>
                      <a:pt x="61" y="56"/>
                    </a:cubicBezTo>
                    <a:cubicBezTo>
                      <a:pt x="61" y="58"/>
                      <a:pt x="61" y="59"/>
                      <a:pt x="60" y="60"/>
                    </a:cubicBezTo>
                    <a:cubicBezTo>
                      <a:pt x="60" y="61"/>
                      <a:pt x="60" y="62"/>
                      <a:pt x="59" y="62"/>
                    </a:cubicBezTo>
                    <a:cubicBezTo>
                      <a:pt x="57" y="64"/>
                      <a:pt x="51" y="62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32" y="53"/>
                      <a:pt x="15" y="44"/>
                      <a:pt x="6" y="41"/>
                    </a:cubicBezTo>
                    <a:cubicBezTo>
                      <a:pt x="3" y="41"/>
                      <a:pt x="1" y="41"/>
                      <a:pt x="1" y="42"/>
                    </a:cubicBezTo>
                    <a:cubicBezTo>
                      <a:pt x="0" y="43"/>
                      <a:pt x="2" y="45"/>
                      <a:pt x="4" y="47"/>
                    </a:cubicBezTo>
                    <a:cubicBezTo>
                      <a:pt x="11" y="52"/>
                      <a:pt x="27" y="58"/>
                      <a:pt x="39" y="64"/>
                    </a:cubicBezTo>
                    <a:cubicBezTo>
                      <a:pt x="43" y="66"/>
                      <a:pt x="47" y="68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2" y="71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4" y="73"/>
                      <a:pt x="54" y="74"/>
                    </a:cubicBezTo>
                    <a:cubicBezTo>
                      <a:pt x="54" y="76"/>
                      <a:pt x="48" y="81"/>
                      <a:pt x="41" y="87"/>
                    </a:cubicBezTo>
                    <a:cubicBezTo>
                      <a:pt x="36" y="90"/>
                      <a:pt x="31" y="94"/>
                      <a:pt x="25" y="98"/>
                    </a:cubicBezTo>
                    <a:cubicBezTo>
                      <a:pt x="15" y="105"/>
                      <a:pt x="6" y="112"/>
                      <a:pt x="8" y="115"/>
                    </a:cubicBezTo>
                    <a:cubicBezTo>
                      <a:pt x="10" y="119"/>
                      <a:pt x="29" y="104"/>
                      <a:pt x="44" y="94"/>
                    </a:cubicBezTo>
                    <a:cubicBezTo>
                      <a:pt x="45" y="93"/>
                      <a:pt x="46" y="92"/>
                      <a:pt x="47" y="92"/>
                    </a:cubicBezTo>
                    <a:cubicBezTo>
                      <a:pt x="47" y="92"/>
                      <a:pt x="47" y="92"/>
                      <a:pt x="48" y="92"/>
                    </a:cubicBezTo>
                    <a:cubicBezTo>
                      <a:pt x="51" y="89"/>
                      <a:pt x="54" y="87"/>
                      <a:pt x="57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8" y="86"/>
                      <a:pt x="59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5"/>
                      <a:pt x="61" y="85"/>
                      <a:pt x="62" y="85"/>
                    </a:cubicBezTo>
                    <a:cubicBezTo>
                      <a:pt x="64" y="86"/>
                      <a:pt x="66" y="94"/>
                      <a:pt x="66" y="103"/>
                    </a:cubicBezTo>
                    <a:cubicBezTo>
                      <a:pt x="67" y="107"/>
                      <a:pt x="67" y="111"/>
                      <a:pt x="67" y="116"/>
                    </a:cubicBezTo>
                    <a:cubicBezTo>
                      <a:pt x="70" y="114"/>
                      <a:pt x="72" y="113"/>
                      <a:pt x="75" y="112"/>
                    </a:cubicBezTo>
                    <a:cubicBezTo>
                      <a:pt x="75" y="109"/>
                      <a:pt x="74" y="106"/>
                      <a:pt x="74" y="103"/>
                    </a:cubicBezTo>
                    <a:cubicBezTo>
                      <a:pt x="74" y="98"/>
                      <a:pt x="74" y="94"/>
                      <a:pt x="74" y="90"/>
                    </a:cubicBezTo>
                    <a:cubicBezTo>
                      <a:pt x="74" y="89"/>
                      <a:pt x="74" y="87"/>
                      <a:pt x="75" y="86"/>
                    </a:cubicBezTo>
                    <a:cubicBezTo>
                      <a:pt x="75" y="85"/>
                      <a:pt x="75" y="85"/>
                      <a:pt x="76" y="84"/>
                    </a:cubicBezTo>
                    <a:cubicBezTo>
                      <a:pt x="78" y="83"/>
                      <a:pt x="84" y="85"/>
                      <a:pt x="91" y="89"/>
                    </a:cubicBezTo>
                    <a:cubicBezTo>
                      <a:pt x="95" y="90"/>
                      <a:pt x="99" y="92"/>
                      <a:pt x="103" y="94"/>
                    </a:cubicBezTo>
                    <a:cubicBezTo>
                      <a:pt x="105" y="92"/>
                      <a:pt x="107" y="91"/>
                      <a:pt x="109" y="89"/>
                    </a:cubicBezTo>
                    <a:cubicBezTo>
                      <a:pt x="105" y="87"/>
                      <a:pt x="100" y="85"/>
                      <a:pt x="96" y="83"/>
                    </a:cubicBezTo>
                    <a:close/>
                  </a:path>
                </a:pathLst>
              </a:custGeom>
              <a:solidFill>
                <a:schemeClr val="tx2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309" name="Freeform 143"/>
            <p:cNvSpPr>
              <a:spLocks noEditPoints="1"/>
            </p:cNvSpPr>
            <p:nvPr/>
          </p:nvSpPr>
          <p:spPr bwMode="auto">
            <a:xfrm rot="1639090">
              <a:off x="6813850" y="1631634"/>
              <a:ext cx="145913" cy="178972"/>
            </a:xfrm>
            <a:custGeom>
              <a:avLst/>
              <a:gdLst/>
              <a:ahLst/>
              <a:cxnLst>
                <a:cxn ang="0">
                  <a:pos x="46" y="20"/>
                </a:cxn>
                <a:cxn ang="0">
                  <a:pos x="38" y="19"/>
                </a:cxn>
                <a:cxn ang="0">
                  <a:pos x="33" y="18"/>
                </a:cxn>
                <a:cxn ang="0">
                  <a:pos x="28" y="10"/>
                </a:cxn>
                <a:cxn ang="0">
                  <a:pos x="19" y="7"/>
                </a:cxn>
                <a:cxn ang="0">
                  <a:pos x="11" y="4"/>
                </a:cxn>
                <a:cxn ang="0">
                  <a:pos x="9" y="0"/>
                </a:cxn>
                <a:cxn ang="0">
                  <a:pos x="7" y="11"/>
                </a:cxn>
                <a:cxn ang="0">
                  <a:pos x="3" y="23"/>
                </a:cxn>
                <a:cxn ang="0">
                  <a:pos x="6" y="36"/>
                </a:cxn>
                <a:cxn ang="0">
                  <a:pos x="10" y="38"/>
                </a:cxn>
                <a:cxn ang="0">
                  <a:pos x="9" y="48"/>
                </a:cxn>
                <a:cxn ang="0">
                  <a:pos x="14" y="55"/>
                </a:cxn>
                <a:cxn ang="0">
                  <a:pos x="20" y="58"/>
                </a:cxn>
                <a:cxn ang="0">
                  <a:pos x="18" y="61"/>
                </a:cxn>
                <a:cxn ang="0">
                  <a:pos x="45" y="66"/>
                </a:cxn>
                <a:cxn ang="0">
                  <a:pos x="53" y="41"/>
                </a:cxn>
                <a:cxn ang="0">
                  <a:pos x="49" y="40"/>
                </a:cxn>
                <a:cxn ang="0">
                  <a:pos x="46" y="20"/>
                </a:cxn>
                <a:cxn ang="0">
                  <a:pos x="36" y="50"/>
                </a:cxn>
                <a:cxn ang="0">
                  <a:pos x="25" y="37"/>
                </a:cxn>
                <a:cxn ang="0">
                  <a:pos x="13" y="24"/>
                </a:cxn>
                <a:cxn ang="0">
                  <a:pos x="9" y="5"/>
                </a:cxn>
                <a:cxn ang="0">
                  <a:pos x="15" y="25"/>
                </a:cxn>
                <a:cxn ang="0">
                  <a:pos x="26" y="37"/>
                </a:cxn>
                <a:cxn ang="0">
                  <a:pos x="36" y="50"/>
                </a:cxn>
              </a:cxnLst>
              <a:rect l="0" t="0" r="r" b="b"/>
              <a:pathLst>
                <a:path w="54" h="66">
                  <a:moveTo>
                    <a:pt x="46" y="20"/>
                  </a:moveTo>
                  <a:cubicBezTo>
                    <a:pt x="45" y="16"/>
                    <a:pt x="40" y="17"/>
                    <a:pt x="38" y="19"/>
                  </a:cubicBezTo>
                  <a:cubicBezTo>
                    <a:pt x="35" y="22"/>
                    <a:pt x="35" y="21"/>
                    <a:pt x="33" y="18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5" y="8"/>
                    <a:pt x="21" y="9"/>
                    <a:pt x="19" y="7"/>
                  </a:cubicBezTo>
                  <a:cubicBezTo>
                    <a:pt x="17" y="5"/>
                    <a:pt x="14" y="7"/>
                    <a:pt x="11" y="4"/>
                  </a:cubicBezTo>
                  <a:cubicBezTo>
                    <a:pt x="9" y="2"/>
                    <a:pt x="9" y="0"/>
                    <a:pt x="9" y="0"/>
                  </a:cubicBezTo>
                  <a:cubicBezTo>
                    <a:pt x="9" y="0"/>
                    <a:pt x="6" y="7"/>
                    <a:pt x="7" y="11"/>
                  </a:cubicBezTo>
                  <a:cubicBezTo>
                    <a:pt x="8" y="15"/>
                    <a:pt x="4" y="21"/>
                    <a:pt x="3" y="23"/>
                  </a:cubicBezTo>
                  <a:cubicBezTo>
                    <a:pt x="0" y="31"/>
                    <a:pt x="6" y="36"/>
                    <a:pt x="6" y="3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8" y="44"/>
                    <a:pt x="9" y="48"/>
                  </a:cubicBezTo>
                  <a:cubicBezTo>
                    <a:pt x="11" y="52"/>
                    <a:pt x="14" y="55"/>
                    <a:pt x="14" y="5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16" y="58"/>
                    <a:pt x="18" y="61"/>
                  </a:cubicBezTo>
                  <a:cubicBezTo>
                    <a:pt x="20" y="64"/>
                    <a:pt x="45" y="66"/>
                    <a:pt x="45" y="66"/>
                  </a:cubicBezTo>
                  <a:cubicBezTo>
                    <a:pt x="42" y="64"/>
                    <a:pt x="51" y="46"/>
                    <a:pt x="53" y="41"/>
                  </a:cubicBezTo>
                  <a:cubicBezTo>
                    <a:pt x="54" y="36"/>
                    <a:pt x="49" y="44"/>
                    <a:pt x="49" y="40"/>
                  </a:cubicBezTo>
                  <a:cubicBezTo>
                    <a:pt x="50" y="35"/>
                    <a:pt x="48" y="23"/>
                    <a:pt x="46" y="20"/>
                  </a:cubicBezTo>
                  <a:close/>
                  <a:moveTo>
                    <a:pt x="36" y="50"/>
                  </a:moveTo>
                  <a:cubicBezTo>
                    <a:pt x="36" y="50"/>
                    <a:pt x="26" y="41"/>
                    <a:pt x="25" y="37"/>
                  </a:cubicBezTo>
                  <a:cubicBezTo>
                    <a:pt x="25" y="37"/>
                    <a:pt x="14" y="29"/>
                    <a:pt x="13" y="24"/>
                  </a:cubicBezTo>
                  <a:cubicBezTo>
                    <a:pt x="12" y="19"/>
                    <a:pt x="9" y="5"/>
                    <a:pt x="9" y="5"/>
                  </a:cubicBezTo>
                  <a:cubicBezTo>
                    <a:pt x="9" y="5"/>
                    <a:pt x="14" y="23"/>
                    <a:pt x="15" y="25"/>
                  </a:cubicBezTo>
                  <a:cubicBezTo>
                    <a:pt x="16" y="27"/>
                    <a:pt x="25" y="36"/>
                    <a:pt x="26" y="37"/>
                  </a:cubicBezTo>
                  <a:cubicBezTo>
                    <a:pt x="27" y="39"/>
                    <a:pt x="31" y="44"/>
                    <a:pt x="36" y="50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0" name="Freeform 144"/>
            <p:cNvSpPr>
              <a:spLocks/>
            </p:cNvSpPr>
            <p:nvPr/>
          </p:nvSpPr>
          <p:spPr bwMode="auto">
            <a:xfrm rot="1639090">
              <a:off x="6845989" y="1641212"/>
              <a:ext cx="72956" cy="1219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9"/>
                </a:cxn>
                <a:cxn ang="0">
                  <a:pos x="16" y="32"/>
                </a:cxn>
                <a:cxn ang="0">
                  <a:pos x="27" y="45"/>
                </a:cxn>
                <a:cxn ang="0">
                  <a:pos x="17" y="32"/>
                </a:cxn>
                <a:cxn ang="0">
                  <a:pos x="6" y="20"/>
                </a:cxn>
                <a:cxn ang="0">
                  <a:pos x="0" y="0"/>
                </a:cxn>
              </a:cxnLst>
              <a:rect l="0" t="0" r="r" b="b"/>
              <a:pathLst>
                <a:path w="27" h="45">
                  <a:moveTo>
                    <a:pt x="0" y="0"/>
                  </a:moveTo>
                  <a:cubicBezTo>
                    <a:pt x="0" y="0"/>
                    <a:pt x="3" y="14"/>
                    <a:pt x="4" y="19"/>
                  </a:cubicBezTo>
                  <a:cubicBezTo>
                    <a:pt x="5" y="24"/>
                    <a:pt x="16" y="32"/>
                    <a:pt x="16" y="32"/>
                  </a:cubicBezTo>
                  <a:cubicBezTo>
                    <a:pt x="17" y="36"/>
                    <a:pt x="27" y="45"/>
                    <a:pt x="27" y="45"/>
                  </a:cubicBezTo>
                  <a:cubicBezTo>
                    <a:pt x="22" y="39"/>
                    <a:pt x="18" y="34"/>
                    <a:pt x="17" y="32"/>
                  </a:cubicBezTo>
                  <a:cubicBezTo>
                    <a:pt x="16" y="31"/>
                    <a:pt x="7" y="22"/>
                    <a:pt x="6" y="20"/>
                  </a:cubicBezTo>
                  <a:cubicBezTo>
                    <a:pt x="5" y="1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1B5CC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5" name="Group 296"/>
            <p:cNvGrpSpPr/>
            <p:nvPr/>
          </p:nvGrpSpPr>
          <p:grpSpPr>
            <a:xfrm rot="1639090">
              <a:off x="7091669" y="1042245"/>
              <a:ext cx="589351" cy="598471"/>
              <a:chOff x="5902325" y="2266950"/>
              <a:chExt cx="820738" cy="833438"/>
            </a:xfrm>
            <a:solidFill>
              <a:schemeClr val="accent4">
                <a:alpha val="20000"/>
              </a:schemeClr>
            </a:solidFill>
          </p:grpSpPr>
          <p:sp>
            <p:nvSpPr>
              <p:cNvPr id="447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48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49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451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52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53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54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55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56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5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5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5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8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8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82" name="Freeform 177"/>
                <p:cNvSpPr>
                  <a:spLocks/>
                </p:cNvSpPr>
                <p:nvPr/>
              </p:nvSpPr>
              <p:spPr bwMode="auto">
                <a:xfrm>
                  <a:off x="4270375" y="2417763"/>
                  <a:ext cx="458788" cy="493713"/>
                </a:xfrm>
                <a:custGeom>
                  <a:avLst/>
                  <a:gdLst/>
                  <a:ahLst/>
                  <a:cxnLst>
                    <a:cxn ang="0">
                      <a:pos x="63" y="13"/>
                    </a:cxn>
                    <a:cxn ang="0">
                      <a:pos x="56" y="3"/>
                    </a:cxn>
                    <a:cxn ang="0">
                      <a:pos x="51" y="19"/>
                    </a:cxn>
                    <a:cxn ang="0">
                      <a:pos x="44" y="10"/>
                    </a:cxn>
                    <a:cxn ang="0">
                      <a:pos x="55" y="47"/>
                    </a:cxn>
                    <a:cxn ang="0">
                      <a:pos x="23" y="17"/>
                    </a:cxn>
                    <a:cxn ang="0">
                      <a:pos x="32" y="34"/>
                    </a:cxn>
                    <a:cxn ang="0">
                      <a:pos x="13" y="30"/>
                    </a:cxn>
                    <a:cxn ang="0">
                      <a:pos x="45" y="59"/>
                    </a:cxn>
                    <a:cxn ang="0">
                      <a:pos x="5" y="53"/>
                    </a:cxn>
                    <a:cxn ang="0">
                      <a:pos x="9" y="61"/>
                    </a:cxn>
                    <a:cxn ang="0">
                      <a:pos x="2" y="70"/>
                    </a:cxn>
                    <a:cxn ang="0">
                      <a:pos x="45" y="74"/>
                    </a:cxn>
                    <a:cxn ang="0">
                      <a:pos x="8" y="95"/>
                    </a:cxn>
                    <a:cxn ang="0">
                      <a:pos x="23" y="94"/>
                    </a:cxn>
                    <a:cxn ang="0">
                      <a:pos x="15" y="107"/>
                    </a:cxn>
                    <a:cxn ang="0">
                      <a:pos x="51" y="83"/>
                    </a:cxn>
                    <a:cxn ang="0">
                      <a:pos x="35" y="122"/>
                    </a:cxn>
                    <a:cxn ang="0">
                      <a:pos x="50" y="130"/>
                    </a:cxn>
                    <a:cxn ang="0">
                      <a:pos x="65" y="89"/>
                    </a:cxn>
                    <a:cxn ang="0">
                      <a:pos x="80" y="130"/>
                    </a:cxn>
                    <a:cxn ang="0">
                      <a:pos x="86" y="117"/>
                    </a:cxn>
                    <a:cxn ang="0">
                      <a:pos x="93" y="127"/>
                    </a:cxn>
                    <a:cxn ang="0">
                      <a:pos x="78" y="86"/>
                    </a:cxn>
                    <a:cxn ang="0">
                      <a:pos x="111" y="114"/>
                    </a:cxn>
                    <a:cxn ang="0">
                      <a:pos x="105" y="99"/>
                    </a:cxn>
                    <a:cxn ang="0">
                      <a:pos x="120" y="104"/>
                    </a:cxn>
                    <a:cxn ang="0">
                      <a:pos x="99" y="79"/>
                    </a:cxn>
                    <a:cxn ang="0">
                      <a:pos x="93" y="76"/>
                    </a:cxn>
                    <a:cxn ang="0">
                      <a:pos x="93" y="76"/>
                    </a:cxn>
                    <a:cxn ang="0">
                      <a:pos x="80" y="48"/>
                    </a:cxn>
                    <a:cxn ang="0">
                      <a:pos x="77" y="36"/>
                    </a:cxn>
                    <a:cxn ang="0">
                      <a:pos x="77" y="36"/>
                    </a:cxn>
                    <a:cxn ang="0">
                      <a:pos x="68" y="44"/>
                    </a:cxn>
                  </a:cxnLst>
                  <a:rect l="0" t="0" r="r" b="b"/>
                  <a:pathLst>
                    <a:path w="122" h="131">
                      <a:moveTo>
                        <a:pt x="68" y="44"/>
                      </a:moveTo>
                      <a:cubicBezTo>
                        <a:pt x="68" y="31"/>
                        <a:pt x="66" y="20"/>
                        <a:pt x="63" y="13"/>
                      </a:cubicBezTo>
                      <a:cubicBezTo>
                        <a:pt x="62" y="10"/>
                        <a:pt x="61" y="8"/>
                        <a:pt x="60" y="6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2" y="0"/>
                        <a:pt x="48" y="5"/>
                        <a:pt x="51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2" y="24"/>
                        <a:pt x="53" y="31"/>
                        <a:pt x="56" y="38"/>
                      </a:cubicBezTo>
                      <a:cubicBezTo>
                        <a:pt x="51" y="24"/>
                        <a:pt x="47" y="14"/>
                        <a:pt x="44" y="10"/>
                      </a:cubicBezTo>
                      <a:cubicBezTo>
                        <a:pt x="41" y="5"/>
                        <a:pt x="40" y="4"/>
                        <a:pt x="40" y="8"/>
                      </a:cubicBezTo>
                      <a:cubicBezTo>
                        <a:pt x="40" y="13"/>
                        <a:pt x="44" y="29"/>
                        <a:pt x="55" y="47"/>
                      </a:cubicBezTo>
                      <a:cubicBezTo>
                        <a:pt x="47" y="33"/>
                        <a:pt x="38" y="24"/>
                        <a:pt x="31" y="20"/>
                      </a:cubicBezTo>
                      <a:cubicBezTo>
                        <a:pt x="27" y="17"/>
                        <a:pt x="25" y="16"/>
                        <a:pt x="23" y="17"/>
                      </a:cubicBezTo>
                      <a:cubicBezTo>
                        <a:pt x="21" y="18"/>
                        <a:pt x="23" y="2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5" y="38"/>
                        <a:pt x="39" y="42"/>
                        <a:pt x="44" y="46"/>
                      </a:cubicBezTo>
                      <a:cubicBezTo>
                        <a:pt x="24" y="27"/>
                        <a:pt x="14" y="25"/>
                        <a:pt x="13" y="30"/>
                      </a:cubicBezTo>
                      <a:cubicBezTo>
                        <a:pt x="12" y="32"/>
                        <a:pt x="13" y="35"/>
                        <a:pt x="16" y="38"/>
                      </a:cubicBezTo>
                      <a:cubicBezTo>
                        <a:pt x="20" y="45"/>
                        <a:pt x="30" y="53"/>
                        <a:pt x="45" y="59"/>
                      </a:cubicBezTo>
                      <a:cubicBezTo>
                        <a:pt x="34" y="54"/>
                        <a:pt x="24" y="53"/>
                        <a:pt x="16" y="52"/>
                      </a:cubicBezTo>
                      <a:cubicBezTo>
                        <a:pt x="11" y="52"/>
                        <a:pt x="7" y="52"/>
                        <a:pt x="5" y="53"/>
                      </a:cubicBezTo>
                      <a:cubicBezTo>
                        <a:pt x="0" y="55"/>
                        <a:pt x="0" y="58"/>
                        <a:pt x="8" y="60"/>
                      </a:cubicBezTo>
                      <a:cubicBezTo>
                        <a:pt x="8" y="60"/>
                        <a:pt x="9" y="60"/>
                        <a:pt x="9" y="61"/>
                      </a:cubicBezTo>
                      <a:cubicBezTo>
                        <a:pt x="15" y="62"/>
                        <a:pt x="23" y="64"/>
                        <a:pt x="36" y="65"/>
                      </a:cubicBezTo>
                      <a:cubicBezTo>
                        <a:pt x="14" y="63"/>
                        <a:pt x="4" y="66"/>
                        <a:pt x="2" y="70"/>
                      </a:cubicBezTo>
                      <a:cubicBezTo>
                        <a:pt x="1" y="72"/>
                        <a:pt x="3" y="75"/>
                        <a:pt x="8" y="77"/>
                      </a:cubicBezTo>
                      <a:cubicBezTo>
                        <a:pt x="15" y="79"/>
                        <a:pt x="29" y="80"/>
                        <a:pt x="45" y="74"/>
                      </a:cubicBezTo>
                      <a:cubicBezTo>
                        <a:pt x="33" y="79"/>
                        <a:pt x="23" y="83"/>
                        <a:pt x="17" y="88"/>
                      </a:cubicBezTo>
                      <a:cubicBezTo>
                        <a:pt x="12" y="91"/>
                        <a:pt x="9" y="94"/>
                        <a:pt x="8" y="95"/>
                      </a:cubicBezTo>
                      <a:cubicBezTo>
                        <a:pt x="6" y="99"/>
                        <a:pt x="15" y="97"/>
                        <a:pt x="41" y="82"/>
                      </a:cubicBezTo>
                      <a:cubicBezTo>
                        <a:pt x="33" y="87"/>
                        <a:pt x="27" y="90"/>
                        <a:pt x="23" y="94"/>
                      </a:cubicBezTo>
                      <a:cubicBezTo>
                        <a:pt x="23" y="94"/>
                        <a:pt x="23" y="94"/>
                        <a:pt x="22" y="94"/>
                      </a:cubicBezTo>
                      <a:cubicBezTo>
                        <a:pt x="13" y="102"/>
                        <a:pt x="12" y="106"/>
                        <a:pt x="15" y="107"/>
                      </a:cubicBezTo>
                      <a:cubicBezTo>
                        <a:pt x="17" y="107"/>
                        <a:pt x="21" y="106"/>
                        <a:pt x="25" y="104"/>
                      </a:cubicBezTo>
                      <a:cubicBezTo>
                        <a:pt x="32" y="101"/>
                        <a:pt x="42" y="94"/>
                        <a:pt x="51" y="83"/>
                      </a:cubicBezTo>
                      <a:cubicBezTo>
                        <a:pt x="41" y="94"/>
                        <a:pt x="36" y="105"/>
                        <a:pt x="35" y="113"/>
                      </a:cubicBezTo>
                      <a:cubicBezTo>
                        <a:pt x="34" y="117"/>
                        <a:pt x="34" y="120"/>
                        <a:pt x="35" y="122"/>
                      </a:cubicBezTo>
                      <a:cubicBezTo>
                        <a:pt x="37" y="128"/>
                        <a:pt x="46" y="123"/>
                        <a:pt x="56" y="95"/>
                      </a:cubicBezTo>
                      <a:cubicBezTo>
                        <a:pt x="48" y="117"/>
                        <a:pt x="47" y="127"/>
                        <a:pt x="50" y="130"/>
                      </a:cubicBezTo>
                      <a:cubicBezTo>
                        <a:pt x="51" y="131"/>
                        <a:pt x="53" y="130"/>
                        <a:pt x="55" y="126"/>
                      </a:cubicBezTo>
                      <a:cubicBezTo>
                        <a:pt x="59" y="120"/>
                        <a:pt x="64" y="107"/>
                        <a:pt x="65" y="89"/>
                      </a:cubicBezTo>
                      <a:cubicBezTo>
                        <a:pt x="64" y="105"/>
                        <a:pt x="68" y="117"/>
                        <a:pt x="72" y="124"/>
                      </a:cubicBezTo>
                      <a:cubicBezTo>
                        <a:pt x="75" y="128"/>
                        <a:pt x="78" y="131"/>
                        <a:pt x="80" y="130"/>
                      </a:cubicBezTo>
                      <a:cubicBezTo>
                        <a:pt x="84" y="130"/>
                        <a:pt x="86" y="120"/>
                        <a:pt x="76" y="95"/>
                      </a:cubicBezTo>
                      <a:cubicBezTo>
                        <a:pt x="80" y="105"/>
                        <a:pt x="83" y="112"/>
                        <a:pt x="86" y="117"/>
                      </a:cubicBezTo>
                      <a:cubicBezTo>
                        <a:pt x="86" y="118"/>
                        <a:pt x="86" y="118"/>
                        <a:pt x="87" y="119"/>
                      </a:cubicBezTo>
                      <a:cubicBezTo>
                        <a:pt x="90" y="125"/>
                        <a:pt x="92" y="127"/>
                        <a:pt x="93" y="127"/>
                      </a:cubicBezTo>
                      <a:cubicBezTo>
                        <a:pt x="94" y="127"/>
                        <a:pt x="95" y="124"/>
                        <a:pt x="93" y="120"/>
                      </a:cubicBezTo>
                      <a:cubicBezTo>
                        <a:pt x="92" y="112"/>
                        <a:pt x="87" y="100"/>
                        <a:pt x="78" y="86"/>
                      </a:cubicBezTo>
                      <a:cubicBezTo>
                        <a:pt x="88" y="102"/>
                        <a:pt x="99" y="112"/>
                        <a:pt x="106" y="115"/>
                      </a:cubicBezTo>
                      <a:cubicBezTo>
                        <a:pt x="109" y="116"/>
                        <a:pt x="111" y="116"/>
                        <a:pt x="111" y="114"/>
                      </a:cubicBezTo>
                      <a:cubicBezTo>
                        <a:pt x="111" y="111"/>
                        <a:pt x="105" y="102"/>
                        <a:pt x="89" y="87"/>
                      </a:cubicBezTo>
                      <a:cubicBezTo>
                        <a:pt x="95" y="92"/>
                        <a:pt x="100" y="97"/>
                        <a:pt x="105" y="99"/>
                      </a:cubicBezTo>
                      <a:cubicBezTo>
                        <a:pt x="105" y="99"/>
                        <a:pt x="105" y="100"/>
                        <a:pt x="105" y="100"/>
                      </a:cubicBezTo>
                      <a:cubicBezTo>
                        <a:pt x="113" y="104"/>
                        <a:pt x="118" y="105"/>
                        <a:pt x="120" y="104"/>
                      </a:cubicBezTo>
                      <a:cubicBezTo>
                        <a:pt x="122" y="103"/>
                        <a:pt x="122" y="101"/>
                        <a:pt x="120" y="97"/>
                      </a:cubicBezTo>
                      <a:cubicBezTo>
                        <a:pt x="117" y="92"/>
                        <a:pt x="110" y="85"/>
                        <a:pt x="99" y="79"/>
                      </a:cubicBezTo>
                      <a:cubicBezTo>
                        <a:pt x="98" y="82"/>
                        <a:pt x="98" y="85"/>
                        <a:pt x="97" y="89"/>
                      </a:cubicBezTo>
                      <a:cubicBezTo>
                        <a:pt x="96" y="86"/>
                        <a:pt x="95" y="82"/>
                        <a:pt x="93" y="76"/>
                      </a:cubicBezTo>
                      <a:cubicBezTo>
                        <a:pt x="91" y="76"/>
                        <a:pt x="89" y="75"/>
                        <a:pt x="88" y="74"/>
                      </a:cubicBezTo>
                      <a:cubicBezTo>
                        <a:pt x="89" y="75"/>
                        <a:pt x="91" y="75"/>
                        <a:pt x="93" y="76"/>
                      </a:cubicBezTo>
                      <a:cubicBezTo>
                        <a:pt x="90" y="68"/>
                        <a:pt x="87" y="57"/>
                        <a:pt x="82" y="46"/>
                      </a:cubicBezTo>
                      <a:cubicBezTo>
                        <a:pt x="81" y="47"/>
                        <a:pt x="80" y="48"/>
                        <a:pt x="80" y="48"/>
                      </a:cubicBezTo>
                      <a:cubicBezTo>
                        <a:pt x="80" y="48"/>
                        <a:pt x="81" y="47"/>
                        <a:pt x="82" y="46"/>
                      </a:cubicBezTo>
                      <a:cubicBezTo>
                        <a:pt x="80" y="43"/>
                        <a:pt x="79" y="40"/>
                        <a:pt x="77" y="36"/>
                      </a:cubicBezTo>
                      <a:cubicBezTo>
                        <a:pt x="77" y="37"/>
                        <a:pt x="77" y="38"/>
                        <a:pt x="77" y="38"/>
                      </a:cubicBezTo>
                      <a:cubicBezTo>
                        <a:pt x="77" y="38"/>
                        <a:pt x="77" y="37"/>
                        <a:pt x="77" y="36"/>
                      </a:cubicBezTo>
                      <a:cubicBezTo>
                        <a:pt x="75" y="32"/>
                        <a:pt x="73" y="28"/>
                        <a:pt x="71" y="23"/>
                      </a:cubicBezTo>
                      <a:cubicBezTo>
                        <a:pt x="69" y="29"/>
                        <a:pt x="68" y="36"/>
                        <a:pt x="68" y="4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algn="l" defTabSz="914400" rtl="0" eaLnBrk="1" latinLnBrk="0" hangingPunct="1"/>
                  <a:endPara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" name="Group 294"/>
            <p:cNvGrpSpPr/>
            <p:nvPr/>
          </p:nvGrpSpPr>
          <p:grpSpPr>
            <a:xfrm rot="1639090">
              <a:off x="6306880" y="1162691"/>
              <a:ext cx="457117" cy="587071"/>
              <a:chOff x="3224213" y="2960688"/>
              <a:chExt cx="636587" cy="817562"/>
            </a:xfrm>
          </p:grpSpPr>
          <p:sp>
            <p:nvSpPr>
              <p:cNvPr id="407" name="Freeform 11"/>
              <p:cNvSpPr>
                <a:spLocks/>
              </p:cNvSpPr>
              <p:nvPr/>
            </p:nvSpPr>
            <p:spPr bwMode="auto">
              <a:xfrm>
                <a:off x="3355975" y="3152775"/>
                <a:ext cx="7938" cy="19050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5"/>
                  </a:cxn>
                  <a:cxn ang="0">
                    <a:pos x="2" y="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8" name="Freeform 12"/>
              <p:cNvSpPr>
                <a:spLocks/>
              </p:cNvSpPr>
              <p:nvPr/>
            </p:nvSpPr>
            <p:spPr bwMode="auto">
              <a:xfrm>
                <a:off x="3389313" y="3095625"/>
                <a:ext cx="23813" cy="4921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5"/>
                  </a:cxn>
                  <a:cxn ang="0">
                    <a:pos x="5" y="13"/>
                  </a:cxn>
                  <a:cxn ang="0">
                    <a:pos x="6" y="0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4" y="1"/>
                      <a:pt x="2" y="3"/>
                      <a:pt x="0" y="5"/>
                    </a:cubicBezTo>
                    <a:cubicBezTo>
                      <a:pt x="2" y="7"/>
                      <a:pt x="3" y="10"/>
                      <a:pt x="5" y="13"/>
                    </a:cubicBezTo>
                    <a:cubicBezTo>
                      <a:pt x="5" y="8"/>
                      <a:pt x="5" y="4"/>
                      <a:pt x="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9" name="Freeform 15"/>
              <p:cNvSpPr>
                <a:spLocks/>
              </p:cNvSpPr>
              <p:nvPr/>
            </p:nvSpPr>
            <p:spPr bwMode="auto">
              <a:xfrm>
                <a:off x="3257550" y="3281363"/>
                <a:ext cx="15875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0" name="Freeform 16"/>
              <p:cNvSpPr>
                <a:spLocks/>
              </p:cNvSpPr>
              <p:nvPr/>
            </p:nvSpPr>
            <p:spPr bwMode="auto">
              <a:xfrm>
                <a:off x="3325813" y="3186113"/>
                <a:ext cx="11113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1" name="Freeform 410"/>
              <p:cNvSpPr>
                <a:spLocks/>
              </p:cNvSpPr>
              <p:nvPr/>
            </p:nvSpPr>
            <p:spPr bwMode="auto">
              <a:xfrm>
                <a:off x="3443288" y="3046413"/>
                <a:ext cx="14288" cy="125413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4" y="0"/>
                  </a:cxn>
                  <a:cxn ang="0">
                    <a:pos x="2" y="3"/>
                  </a:cxn>
                  <a:cxn ang="0">
                    <a:pos x="0" y="33"/>
                  </a:cxn>
                  <a:cxn ang="0">
                    <a:pos x="0" y="32"/>
                  </a:cxn>
                </a:cxnLst>
                <a:rect l="0" t="0" r="r" b="b"/>
                <a:pathLst>
                  <a:path w="4" h="33">
                    <a:moveTo>
                      <a:pt x="0" y="32"/>
                    </a:moveTo>
                    <a:cubicBezTo>
                      <a:pt x="2" y="18"/>
                      <a:pt x="3" y="7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10"/>
                      <a:pt x="1" y="20"/>
                      <a:pt x="0" y="33"/>
                    </a:cubicBezTo>
                    <a:cubicBezTo>
                      <a:pt x="0" y="3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2" name="Freeform 23"/>
              <p:cNvSpPr>
                <a:spLocks/>
              </p:cNvSpPr>
              <p:nvPr/>
            </p:nvSpPr>
            <p:spPr bwMode="auto">
              <a:xfrm>
                <a:off x="3224213" y="3449638"/>
                <a:ext cx="33338" cy="2381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8" y="1"/>
                  </a:cxn>
                  <a:cxn ang="0">
                    <a:pos x="9" y="0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6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5"/>
                      <a:pt x="5" y="3"/>
                      <a:pt x="8" y="1"/>
                    </a:cubicBezTo>
                    <a:cubicBezTo>
                      <a:pt x="9" y="1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3" name="Freeform 26"/>
              <p:cNvSpPr>
                <a:spLocks/>
              </p:cNvSpPr>
              <p:nvPr/>
            </p:nvSpPr>
            <p:spPr bwMode="auto">
              <a:xfrm>
                <a:off x="3224213" y="3487738"/>
                <a:ext cx="41275" cy="41275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0" y="4"/>
                  </a:cxn>
                  <a:cxn ang="0">
                    <a:pos x="2" y="11"/>
                  </a:cxn>
                  <a:cxn ang="0">
                    <a:pos x="11" y="0"/>
                  </a:cxn>
                  <a:cxn ang="0">
                    <a:pos x="1" y="3"/>
                  </a:cxn>
                </a:cxnLst>
                <a:rect l="0" t="0" r="r" b="b"/>
                <a:pathLst>
                  <a:path w="11" h="11">
                    <a:moveTo>
                      <a:pt x="1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6"/>
                      <a:pt x="1" y="8"/>
                      <a:pt x="2" y="11"/>
                    </a:cubicBezTo>
                    <a:cubicBezTo>
                      <a:pt x="4" y="7"/>
                      <a:pt x="7" y="4"/>
                      <a:pt x="11" y="0"/>
                    </a:cubicBezTo>
                    <a:cubicBezTo>
                      <a:pt x="7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4" name="Freeform 27"/>
              <p:cNvSpPr>
                <a:spLocks/>
              </p:cNvSpPr>
              <p:nvPr/>
            </p:nvSpPr>
            <p:spPr bwMode="auto">
              <a:xfrm>
                <a:off x="3240088" y="3468688"/>
                <a:ext cx="74613" cy="9048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0" y="24"/>
                  </a:cxn>
                  <a:cxn ang="0">
                    <a:pos x="20" y="0"/>
                  </a:cxn>
                  <a:cxn ang="0">
                    <a:pos x="0" y="22"/>
                  </a:cxn>
                </a:cxnLst>
                <a:rect l="0" t="0" r="r" b="b"/>
                <a:pathLst>
                  <a:path w="20" h="24">
                    <a:moveTo>
                      <a:pt x="0" y="22"/>
                    </a:moveTo>
                    <a:cubicBezTo>
                      <a:pt x="0" y="23"/>
                      <a:pt x="0" y="23"/>
                      <a:pt x="0" y="24"/>
                    </a:cubicBezTo>
                    <a:cubicBezTo>
                      <a:pt x="5" y="18"/>
                      <a:pt x="11" y="10"/>
                      <a:pt x="20" y="0"/>
                    </a:cubicBezTo>
                    <a:cubicBezTo>
                      <a:pt x="12" y="10"/>
                      <a:pt x="5" y="17"/>
                      <a:pt x="0" y="2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5" name="Freeform 28"/>
              <p:cNvSpPr>
                <a:spLocks/>
              </p:cNvSpPr>
              <p:nvPr/>
            </p:nvSpPr>
            <p:spPr bwMode="auto">
              <a:xfrm>
                <a:off x="3227388" y="3402013"/>
                <a:ext cx="41275" cy="174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"/>
                  </a:cxn>
                  <a:cxn ang="0">
                    <a:pos x="11" y="0"/>
                  </a:cxn>
                  <a:cxn ang="0">
                    <a:pos x="0" y="4"/>
                  </a:cxn>
                </a:cxnLst>
                <a:rect l="0" t="0" r="r" b="b"/>
                <a:pathLst>
                  <a:path w="11" h="5">
                    <a:moveTo>
                      <a:pt x="0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3" y="3"/>
                      <a:pt x="7" y="2"/>
                      <a:pt x="11" y="0"/>
                    </a:cubicBezTo>
                    <a:cubicBezTo>
                      <a:pt x="7" y="2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6" name="Freeform 29"/>
              <p:cNvSpPr>
                <a:spLocks/>
              </p:cNvSpPr>
              <p:nvPr/>
            </p:nvSpPr>
            <p:spPr bwMode="auto">
              <a:xfrm>
                <a:off x="3227388" y="3427413"/>
                <a:ext cx="7938" cy="793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0" y="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7" name="Freeform 178"/>
              <p:cNvSpPr>
                <a:spLocks/>
              </p:cNvSpPr>
              <p:nvPr/>
            </p:nvSpPr>
            <p:spPr bwMode="auto">
              <a:xfrm>
                <a:off x="3254375" y="3454400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8"/>
                  </a:cxn>
                  <a:cxn ang="0">
                    <a:pos x="29" y="12"/>
                  </a:cxn>
                  <a:cxn ang="0">
                    <a:pos x="27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9"/>
                      <a:pt x="15" y="34"/>
                      <a:pt x="13" y="28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4"/>
                      <a:pt x="15" y="66"/>
                      <a:pt x="27" y="35"/>
                    </a:cubicBezTo>
                    <a:cubicBezTo>
                      <a:pt x="25" y="33"/>
                      <a:pt x="26" y="22"/>
                      <a:pt x="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8" name="Freeform 179"/>
              <p:cNvSpPr>
                <a:spLocks/>
              </p:cNvSpPr>
              <p:nvPr/>
            </p:nvSpPr>
            <p:spPr bwMode="auto">
              <a:xfrm>
                <a:off x="3232150" y="3413125"/>
                <a:ext cx="131763" cy="165100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9" y="20"/>
                  </a:cxn>
                  <a:cxn ang="0">
                    <a:pos x="0" y="31"/>
                  </a:cxn>
                  <a:cxn ang="0">
                    <a:pos x="2" y="37"/>
                  </a:cxn>
                  <a:cxn ang="0">
                    <a:pos x="22" y="1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5" y="44"/>
                  </a:cxn>
                  <a:cxn ang="0">
                    <a:pos x="19" y="29"/>
                  </a:cxn>
                  <a:cxn ang="0">
                    <a:pos x="35" y="0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26" y="10"/>
                      <a:pt x="16" y="17"/>
                      <a:pt x="9" y="20"/>
                    </a:cubicBezTo>
                    <a:cubicBezTo>
                      <a:pt x="5" y="24"/>
                      <a:pt x="2" y="27"/>
                      <a:pt x="0" y="31"/>
                    </a:cubicBezTo>
                    <a:cubicBezTo>
                      <a:pt x="0" y="33"/>
                      <a:pt x="1" y="35"/>
                      <a:pt x="2" y="37"/>
                    </a:cubicBezTo>
                    <a:cubicBezTo>
                      <a:pt x="7" y="32"/>
                      <a:pt x="14" y="25"/>
                      <a:pt x="22" y="15"/>
                    </a:cubicBezTo>
                    <a:cubicBezTo>
                      <a:pt x="13" y="25"/>
                      <a:pt x="7" y="33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1"/>
                      <a:pt x="4" y="43"/>
                      <a:pt x="5" y="44"/>
                    </a:cubicBezTo>
                    <a:cubicBezTo>
                      <a:pt x="9" y="40"/>
                      <a:pt x="14" y="35"/>
                      <a:pt x="19" y="29"/>
                    </a:cubicBezTo>
                    <a:cubicBezTo>
                      <a:pt x="20" y="21"/>
                      <a:pt x="25" y="10"/>
                      <a:pt x="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9" name="Freeform 180"/>
              <p:cNvSpPr>
                <a:spLocks/>
              </p:cNvSpPr>
              <p:nvPr/>
            </p:nvSpPr>
            <p:spPr bwMode="auto">
              <a:xfrm>
                <a:off x="3292475" y="3227388"/>
                <a:ext cx="44450" cy="460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  <a:cxn ang="0">
                    <a:pos x="12" y="12"/>
                  </a:cxn>
                  <a:cxn ang="0">
                    <a:pos x="1" y="0"/>
                  </a:cxn>
                </a:cxnLst>
                <a:rect l="0" t="0" r="r" b="b"/>
                <a:pathLst>
                  <a:path w="12" h="1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4"/>
                      <a:pt x="7" y="7"/>
                      <a:pt x="12" y="12"/>
                    </a:cubicBezTo>
                    <a:cubicBezTo>
                      <a:pt x="7" y="7"/>
                      <a:pt x="4" y="4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0" name="Freeform 181"/>
              <p:cNvSpPr>
                <a:spLocks/>
              </p:cNvSpPr>
              <p:nvPr/>
            </p:nvSpPr>
            <p:spPr bwMode="auto">
              <a:xfrm>
                <a:off x="3355975" y="3149600"/>
                <a:ext cx="7938" cy="2222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  <a:cxn ang="0">
                    <a:pos x="2" y="6"/>
                  </a:cxn>
                  <a:cxn ang="0">
                    <a:pos x="1" y="0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3"/>
                      <a:pt x="1" y="4"/>
                      <a:pt x="2" y="6"/>
                    </a:cubicBezTo>
                    <a:cubicBezTo>
                      <a:pt x="1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1" name="Freeform 182"/>
              <p:cNvSpPr>
                <a:spLocks/>
              </p:cNvSpPr>
              <p:nvPr/>
            </p:nvSpPr>
            <p:spPr bwMode="auto">
              <a:xfrm>
                <a:off x="3509963" y="2963863"/>
                <a:ext cx="76200" cy="177800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0" y="47"/>
                  </a:cxn>
                  <a:cxn ang="0">
                    <a:pos x="7" y="46"/>
                  </a:cxn>
                </a:cxnLst>
                <a:rect l="0" t="0" r="r" b="b"/>
                <a:pathLst>
                  <a:path w="20" h="47">
                    <a:moveTo>
                      <a:pt x="7" y="46"/>
                    </a:moveTo>
                    <a:cubicBezTo>
                      <a:pt x="20" y="16"/>
                      <a:pt x="19" y="0"/>
                      <a:pt x="0" y="47"/>
                    </a:cubicBezTo>
                    <a:cubicBezTo>
                      <a:pt x="4" y="41"/>
                      <a:pt x="7" y="41"/>
                      <a:pt x="7" y="4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2" name="Freeform 183"/>
              <p:cNvSpPr>
                <a:spLocks/>
              </p:cNvSpPr>
              <p:nvPr/>
            </p:nvSpPr>
            <p:spPr bwMode="auto">
              <a:xfrm>
                <a:off x="3408363" y="3059113"/>
                <a:ext cx="41275" cy="203200"/>
              </a:xfrm>
              <a:custGeom>
                <a:avLst/>
                <a:gdLst/>
                <a:ahLst/>
                <a:cxnLst>
                  <a:cxn ang="0">
                    <a:pos x="4" y="54"/>
                  </a:cxn>
                  <a:cxn ang="0">
                    <a:pos x="9" y="30"/>
                  </a:cxn>
                  <a:cxn ang="0">
                    <a:pos x="11" y="0"/>
                  </a:cxn>
                  <a:cxn ang="0">
                    <a:pos x="1" y="10"/>
                  </a:cxn>
                  <a:cxn ang="0">
                    <a:pos x="0" y="23"/>
                  </a:cxn>
                  <a:cxn ang="0">
                    <a:pos x="4" y="54"/>
                  </a:cxn>
                </a:cxnLst>
                <a:rect l="0" t="0" r="r" b="b"/>
                <a:pathLst>
                  <a:path w="11" h="54">
                    <a:moveTo>
                      <a:pt x="4" y="54"/>
                    </a:moveTo>
                    <a:cubicBezTo>
                      <a:pt x="5" y="45"/>
                      <a:pt x="7" y="36"/>
                      <a:pt x="9" y="30"/>
                    </a:cubicBezTo>
                    <a:cubicBezTo>
                      <a:pt x="10" y="17"/>
                      <a:pt x="11" y="7"/>
                      <a:pt x="11" y="0"/>
                    </a:cubicBezTo>
                    <a:cubicBezTo>
                      <a:pt x="7" y="3"/>
                      <a:pt x="4" y="6"/>
                      <a:pt x="1" y="10"/>
                    </a:cubicBezTo>
                    <a:cubicBezTo>
                      <a:pt x="0" y="14"/>
                      <a:pt x="0" y="18"/>
                      <a:pt x="0" y="23"/>
                    </a:cubicBezTo>
                    <a:cubicBezTo>
                      <a:pt x="3" y="30"/>
                      <a:pt x="5" y="41"/>
                      <a:pt x="4" y="5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3" name="Freeform 184"/>
              <p:cNvSpPr>
                <a:spLocks/>
              </p:cNvSpPr>
              <p:nvPr/>
            </p:nvSpPr>
            <p:spPr bwMode="auto">
              <a:xfrm>
                <a:off x="3363913" y="3435350"/>
                <a:ext cx="79375" cy="3429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2" y="20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1">
                    <a:moveTo>
                      <a:pt x="14" y="0"/>
                    </a:moveTo>
                    <a:cubicBezTo>
                      <a:pt x="13" y="17"/>
                      <a:pt x="8" y="31"/>
                      <a:pt x="4" y="37"/>
                    </a:cubicBezTo>
                    <a:cubicBezTo>
                      <a:pt x="0" y="73"/>
                      <a:pt x="6" y="89"/>
                      <a:pt x="12" y="20"/>
                    </a:cubicBezTo>
                    <a:cubicBezTo>
                      <a:pt x="6" y="91"/>
                      <a:pt x="19" y="74"/>
                      <a:pt x="21" y="35"/>
                    </a:cubicBezTo>
                    <a:cubicBezTo>
                      <a:pt x="17" y="28"/>
                      <a:pt x="13" y="15"/>
                      <a:pt x="1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4" name="Freeform 185"/>
              <p:cNvSpPr>
                <a:spLocks/>
              </p:cNvSpPr>
              <p:nvPr/>
            </p:nvSpPr>
            <p:spPr bwMode="auto">
              <a:xfrm>
                <a:off x="3457575" y="2960688"/>
                <a:ext cx="115888" cy="282575"/>
              </a:xfrm>
              <a:custGeom>
                <a:avLst/>
                <a:gdLst/>
                <a:ahLst/>
                <a:cxnLst>
                  <a:cxn ang="0">
                    <a:pos x="13" y="49"/>
                  </a:cxn>
                  <a:cxn ang="0">
                    <a:pos x="8" y="42"/>
                  </a:cxn>
                  <a:cxn ang="0">
                    <a:pos x="0" y="75"/>
                  </a:cxn>
                  <a:cxn ang="0">
                    <a:pos x="13" y="49"/>
                  </a:cxn>
                </a:cxnLst>
                <a:rect l="0" t="0" r="r" b="b"/>
                <a:pathLst>
                  <a:path w="31" h="75">
                    <a:moveTo>
                      <a:pt x="13" y="49"/>
                    </a:moveTo>
                    <a:cubicBezTo>
                      <a:pt x="31" y="0"/>
                      <a:pt x="20" y="11"/>
                      <a:pt x="8" y="42"/>
                    </a:cubicBezTo>
                    <a:cubicBezTo>
                      <a:pt x="9" y="47"/>
                      <a:pt x="7" y="58"/>
                      <a:pt x="0" y="75"/>
                    </a:cubicBezTo>
                    <a:cubicBezTo>
                      <a:pt x="5" y="62"/>
                      <a:pt x="10" y="53"/>
                      <a:pt x="13" y="4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5" name="Freeform 186"/>
              <p:cNvSpPr>
                <a:spLocks/>
              </p:cNvSpPr>
              <p:nvPr/>
            </p:nvSpPr>
            <p:spPr bwMode="auto">
              <a:xfrm>
                <a:off x="3443288" y="3032125"/>
                <a:ext cx="36513" cy="134938"/>
              </a:xfrm>
              <a:custGeom>
                <a:avLst/>
                <a:gdLst/>
                <a:ahLst/>
                <a:cxnLst>
                  <a:cxn ang="0">
                    <a:pos x="8" y="21"/>
                  </a:cxn>
                  <a:cxn ang="0">
                    <a:pos x="9" y="0"/>
                  </a:cxn>
                  <a:cxn ang="0">
                    <a:pos x="4" y="4"/>
                  </a:cxn>
                  <a:cxn ang="0">
                    <a:pos x="0" y="36"/>
                  </a:cxn>
                  <a:cxn ang="0">
                    <a:pos x="8" y="21"/>
                  </a:cxn>
                </a:cxnLst>
                <a:rect l="0" t="0" r="r" b="b"/>
                <a:pathLst>
                  <a:path w="10" h="36">
                    <a:moveTo>
                      <a:pt x="8" y="21"/>
                    </a:moveTo>
                    <a:cubicBezTo>
                      <a:pt x="9" y="12"/>
                      <a:pt x="10" y="5"/>
                      <a:pt x="9" y="0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3" y="11"/>
                      <a:pt x="2" y="22"/>
                      <a:pt x="0" y="36"/>
                    </a:cubicBezTo>
                    <a:cubicBezTo>
                      <a:pt x="3" y="28"/>
                      <a:pt x="6" y="23"/>
                      <a:pt x="8" y="21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6" name="Freeform 187"/>
              <p:cNvSpPr>
                <a:spLocks/>
              </p:cNvSpPr>
              <p:nvPr/>
            </p:nvSpPr>
            <p:spPr bwMode="auto">
              <a:xfrm>
                <a:off x="3352800" y="3152775"/>
                <a:ext cx="30163" cy="90488"/>
              </a:xfrm>
              <a:custGeom>
                <a:avLst/>
                <a:gdLst/>
                <a:ahLst/>
                <a:cxnLst>
                  <a:cxn ang="0">
                    <a:pos x="8" y="24"/>
                  </a:cxn>
                  <a:cxn ang="0">
                    <a:pos x="3" y="5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8" y="24"/>
                  </a:cxn>
                </a:cxnLst>
                <a:rect l="0" t="0" r="r" b="b"/>
                <a:pathLst>
                  <a:path w="8" h="24">
                    <a:moveTo>
                      <a:pt x="8" y="24"/>
                    </a:moveTo>
                    <a:cubicBezTo>
                      <a:pt x="5" y="16"/>
                      <a:pt x="4" y="10"/>
                      <a:pt x="3" y="5"/>
                    </a:cubicBezTo>
                    <a:cubicBezTo>
                      <a:pt x="2" y="3"/>
                      <a:pt x="2" y="2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2" y="7"/>
                      <a:pt x="5" y="14"/>
                      <a:pt x="8" y="2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7" name="Freeform 188"/>
              <p:cNvSpPr>
                <a:spLocks/>
              </p:cNvSpPr>
              <p:nvPr/>
            </p:nvSpPr>
            <p:spPr bwMode="auto">
              <a:xfrm>
                <a:off x="3224213" y="3498850"/>
                <a:ext cx="3175" cy="4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8" name="Freeform 189"/>
              <p:cNvSpPr>
                <a:spLocks/>
              </p:cNvSpPr>
              <p:nvPr/>
            </p:nvSpPr>
            <p:spPr bwMode="auto">
              <a:xfrm>
                <a:off x="3224213" y="3408363"/>
                <a:ext cx="98425" cy="65088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9" y="11"/>
                  </a:cxn>
                  <a:cxn ang="0">
                    <a:pos x="26" y="0"/>
                  </a:cxn>
                </a:cxnLst>
                <a:rect l="0" t="0" r="r" b="b"/>
                <a:pathLst>
                  <a:path w="26" h="17">
                    <a:moveTo>
                      <a:pt x="26" y="0"/>
                    </a:moveTo>
                    <a:cubicBezTo>
                      <a:pt x="14" y="7"/>
                      <a:pt x="5" y="11"/>
                      <a:pt x="0" y="13"/>
                    </a:cubicBezTo>
                    <a:cubicBezTo>
                      <a:pt x="0" y="14"/>
                      <a:pt x="0" y="16"/>
                      <a:pt x="0" y="17"/>
                    </a:cubicBezTo>
                    <a:cubicBezTo>
                      <a:pt x="3" y="15"/>
                      <a:pt x="6" y="13"/>
                      <a:pt x="9" y="11"/>
                    </a:cubicBezTo>
                    <a:cubicBezTo>
                      <a:pt x="13" y="8"/>
                      <a:pt x="19" y="4"/>
                      <a:pt x="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9" name="Freeform 190"/>
              <p:cNvSpPr>
                <a:spLocks/>
              </p:cNvSpPr>
              <p:nvPr/>
            </p:nvSpPr>
            <p:spPr bwMode="auto">
              <a:xfrm>
                <a:off x="3243263" y="3333750"/>
                <a:ext cx="63500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17" y="2"/>
                  </a:cxn>
                  <a:cxn ang="0">
                    <a:pos x="0" y="0"/>
                  </a:cxn>
                </a:cxnLst>
                <a:rect l="0" t="0" r="r" b="b"/>
                <a:pathLst>
                  <a:path w="17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4" y="2"/>
                      <a:pt x="10" y="2"/>
                      <a:pt x="17" y="2"/>
                    </a:cubicBezTo>
                    <a:cubicBezTo>
                      <a:pt x="10" y="2"/>
                      <a:pt x="5" y="1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30" name="Freeform 191"/>
              <p:cNvSpPr>
                <a:spLocks/>
              </p:cNvSpPr>
              <p:nvPr/>
            </p:nvSpPr>
            <p:spPr bwMode="auto">
              <a:xfrm>
                <a:off x="3254375" y="3273425"/>
                <a:ext cx="87313" cy="4445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2"/>
                  </a:cxn>
                  <a:cxn ang="0">
                    <a:pos x="5" y="3"/>
                  </a:cxn>
                  <a:cxn ang="0">
                    <a:pos x="1" y="2"/>
                  </a:cxn>
                  <a:cxn ang="0">
                    <a:pos x="0" y="6"/>
                  </a:cxn>
                  <a:cxn ang="0">
                    <a:pos x="23" y="12"/>
                  </a:cxn>
                  <a:cxn ang="0">
                    <a:pos x="2" y="0"/>
                  </a:cxn>
                </a:cxnLst>
                <a:rect l="0" t="0" r="r" b="b"/>
                <a:pathLst>
                  <a:path w="23" h="12">
                    <a:moveTo>
                      <a:pt x="2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3"/>
                      <a:pt x="3" y="2"/>
                      <a:pt x="1" y="2"/>
                    </a:cubicBezTo>
                    <a:cubicBezTo>
                      <a:pt x="1" y="3"/>
                      <a:pt x="0" y="5"/>
                      <a:pt x="0" y="6"/>
                    </a:cubicBezTo>
                    <a:cubicBezTo>
                      <a:pt x="7" y="7"/>
                      <a:pt x="14" y="9"/>
                      <a:pt x="23" y="12"/>
                    </a:cubicBezTo>
                    <a:cubicBezTo>
                      <a:pt x="14" y="9"/>
                      <a:pt x="7" y="5"/>
                      <a:pt x="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31" name="Freeform 192"/>
              <p:cNvSpPr>
                <a:spLocks/>
              </p:cNvSpPr>
              <p:nvPr/>
            </p:nvSpPr>
            <p:spPr bwMode="auto">
              <a:xfrm>
                <a:off x="3227388" y="3378200"/>
                <a:ext cx="114300" cy="5397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1" y="4"/>
                  </a:cxn>
                  <a:cxn ang="0">
                    <a:pos x="0" y="10"/>
                  </a:cxn>
                  <a:cxn ang="0">
                    <a:pos x="11" y="6"/>
                  </a:cxn>
                  <a:cxn ang="0">
                    <a:pos x="0" y="11"/>
                  </a:cxn>
                  <a:cxn ang="0">
                    <a:pos x="0" y="14"/>
                  </a:cxn>
                  <a:cxn ang="0">
                    <a:pos x="2" y="13"/>
                  </a:cxn>
                  <a:cxn ang="0">
                    <a:pos x="30" y="0"/>
                  </a:cxn>
                </a:cxnLst>
                <a:rect l="0" t="0" r="r" b="b"/>
                <a:pathLst>
                  <a:path w="30" h="14">
                    <a:moveTo>
                      <a:pt x="30" y="0"/>
                    </a:moveTo>
                    <a:cubicBezTo>
                      <a:pt x="19" y="4"/>
                      <a:pt x="9" y="5"/>
                      <a:pt x="1" y="4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3" y="9"/>
                      <a:pt x="7" y="8"/>
                      <a:pt x="11" y="6"/>
                    </a:cubicBezTo>
                    <a:cubicBezTo>
                      <a:pt x="7" y="8"/>
                      <a:pt x="3" y="9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4"/>
                      <a:pt x="1" y="14"/>
                      <a:pt x="2" y="13"/>
                    </a:cubicBezTo>
                    <a:cubicBezTo>
                      <a:pt x="8" y="9"/>
                      <a:pt x="18" y="4"/>
                      <a:pt x="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32" name="Freeform 193"/>
              <p:cNvSpPr>
                <a:spLocks/>
              </p:cNvSpPr>
              <p:nvPr/>
            </p:nvSpPr>
            <p:spPr bwMode="auto">
              <a:xfrm>
                <a:off x="3317875" y="3182938"/>
                <a:ext cx="60325" cy="936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1"/>
                  </a:cxn>
                  <a:cxn ang="0">
                    <a:pos x="5" y="6"/>
                  </a:cxn>
                  <a:cxn ang="0">
                    <a:pos x="2" y="1"/>
                  </a:cxn>
                  <a:cxn ang="0">
                    <a:pos x="0" y="4"/>
                  </a:cxn>
                  <a:cxn ang="0">
                    <a:pos x="16" y="25"/>
                  </a:cxn>
                  <a:cxn ang="0">
                    <a:pos x="4" y="0"/>
                  </a:cxn>
                </a:cxnLst>
                <a:rect l="0" t="0" r="r" b="b"/>
                <a:pathLst>
                  <a:path w="16" h="25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3" y="3"/>
                      <a:pt x="4" y="4"/>
                      <a:pt x="5" y="6"/>
                    </a:cubicBezTo>
                    <a:cubicBezTo>
                      <a:pt x="4" y="4"/>
                      <a:pt x="3" y="3"/>
                      <a:pt x="2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9"/>
                      <a:pt x="11" y="16"/>
                      <a:pt x="16" y="25"/>
                    </a:cubicBezTo>
                    <a:cubicBezTo>
                      <a:pt x="10" y="15"/>
                      <a:pt x="6" y="7"/>
                      <a:pt x="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33" name="Freeform 194"/>
              <p:cNvSpPr>
                <a:spLocks/>
              </p:cNvSpPr>
              <p:nvPr/>
            </p:nvSpPr>
            <p:spPr bwMode="auto">
              <a:xfrm>
                <a:off x="3465513" y="3419475"/>
                <a:ext cx="187325" cy="2952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4"/>
                  </a:cxn>
                  <a:cxn ang="0">
                    <a:pos x="13" y="18"/>
                  </a:cxn>
                  <a:cxn ang="0">
                    <a:pos x="28" y="29"/>
                  </a:cxn>
                  <a:cxn ang="0">
                    <a:pos x="0" y="0"/>
                  </a:cxn>
                </a:cxnLst>
                <a:rect l="0" t="0" r="r" b="b"/>
                <a:pathLst>
                  <a:path w="50" h="78">
                    <a:moveTo>
                      <a:pt x="0" y="0"/>
                    </a:moveTo>
                    <a:cubicBezTo>
                      <a:pt x="9" y="14"/>
                      <a:pt x="14" y="27"/>
                      <a:pt x="15" y="34"/>
                    </a:cubicBezTo>
                    <a:cubicBezTo>
                      <a:pt x="35" y="67"/>
                      <a:pt x="50" y="78"/>
                      <a:pt x="13" y="18"/>
                    </a:cubicBezTo>
                    <a:cubicBezTo>
                      <a:pt x="49" y="76"/>
                      <a:pt x="48" y="60"/>
                      <a:pt x="28" y="29"/>
                    </a:cubicBezTo>
                    <a:cubicBezTo>
                      <a:pt x="21" y="26"/>
                      <a:pt x="10" y="17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34" name="Freeform 195"/>
              <p:cNvSpPr>
                <a:spLocks/>
              </p:cNvSpPr>
              <p:nvPr/>
            </p:nvSpPr>
            <p:spPr bwMode="auto">
              <a:xfrm>
                <a:off x="3502025" y="3424238"/>
                <a:ext cx="230188" cy="200025"/>
              </a:xfrm>
              <a:custGeom>
                <a:avLst/>
                <a:gdLst/>
                <a:ahLst/>
                <a:cxnLst>
                  <a:cxn ang="0">
                    <a:pos x="23" y="28"/>
                  </a:cxn>
                  <a:cxn ang="0">
                    <a:pos x="17" y="13"/>
                  </a:cxn>
                  <a:cxn ang="0">
                    <a:pos x="0" y="0"/>
                  </a:cxn>
                  <a:cxn ang="0">
                    <a:pos x="23" y="28"/>
                  </a:cxn>
                </a:cxnLst>
                <a:rect l="0" t="0" r="r" b="b"/>
                <a:pathLst>
                  <a:path w="61" h="53">
                    <a:moveTo>
                      <a:pt x="23" y="28"/>
                    </a:moveTo>
                    <a:cubicBezTo>
                      <a:pt x="48" y="50"/>
                      <a:pt x="61" y="53"/>
                      <a:pt x="17" y="13"/>
                    </a:cubicBezTo>
                    <a:cubicBezTo>
                      <a:pt x="12" y="10"/>
                      <a:pt x="7" y="6"/>
                      <a:pt x="0" y="0"/>
                    </a:cubicBezTo>
                    <a:cubicBezTo>
                      <a:pt x="17" y="15"/>
                      <a:pt x="23" y="24"/>
                      <a:pt x="23" y="28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35" name="Freeform 196"/>
              <p:cNvSpPr>
                <a:spLocks/>
              </p:cNvSpPr>
              <p:nvPr/>
            </p:nvSpPr>
            <p:spPr bwMode="auto">
              <a:xfrm>
                <a:off x="3567113" y="3473450"/>
                <a:ext cx="168275" cy="150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5"/>
                  </a:cxn>
                  <a:cxn ang="0">
                    <a:pos x="0" y="0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cubicBezTo>
                      <a:pt x="45" y="40"/>
                      <a:pt x="40" y="27"/>
                      <a:pt x="15" y="5"/>
                    </a:cubicBezTo>
                    <a:cubicBezTo>
                      <a:pt x="13" y="6"/>
                      <a:pt x="8" y="5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36" name="Freeform 197"/>
              <p:cNvSpPr>
                <a:spLocks/>
              </p:cNvSpPr>
              <p:nvPr/>
            </p:nvSpPr>
            <p:spPr bwMode="auto">
              <a:xfrm>
                <a:off x="3498850" y="3544888"/>
                <a:ext cx="68263" cy="1873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9"/>
                  </a:cxn>
                  <a:cxn ang="0">
                    <a:pos x="0" y="0"/>
                  </a:cxn>
                </a:cxnLst>
                <a:rect l="0" t="0" r="r" b="b"/>
                <a:pathLst>
                  <a:path w="18" h="50">
                    <a:moveTo>
                      <a:pt x="0" y="0"/>
                    </a:moveTo>
                    <a:cubicBezTo>
                      <a:pt x="18" y="50"/>
                      <a:pt x="17" y="38"/>
                      <a:pt x="6" y="9"/>
                    </a:cubicBezTo>
                    <a:cubicBezTo>
                      <a:pt x="5" y="9"/>
                      <a:pt x="3" y="6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37" name="Freeform 198"/>
              <p:cNvSpPr>
                <a:spLocks/>
              </p:cNvSpPr>
              <p:nvPr/>
            </p:nvSpPr>
            <p:spPr bwMode="auto">
              <a:xfrm>
                <a:off x="3498850" y="3378200"/>
                <a:ext cx="334963" cy="144463"/>
              </a:xfrm>
              <a:custGeom>
                <a:avLst/>
                <a:gdLst/>
                <a:ahLst/>
                <a:cxnLst>
                  <a:cxn ang="0">
                    <a:pos x="33" y="23"/>
                  </a:cxn>
                  <a:cxn ang="0">
                    <a:pos x="21" y="8"/>
                  </a:cxn>
                  <a:cxn ang="0">
                    <a:pos x="34" y="6"/>
                  </a:cxn>
                  <a:cxn ang="0">
                    <a:pos x="0" y="0"/>
                  </a:cxn>
                  <a:cxn ang="0">
                    <a:pos x="33" y="23"/>
                  </a:cxn>
                </a:cxnLst>
                <a:rect l="0" t="0" r="r" b="b"/>
                <a:pathLst>
                  <a:path w="89" h="38">
                    <a:moveTo>
                      <a:pt x="33" y="23"/>
                    </a:moveTo>
                    <a:cubicBezTo>
                      <a:pt x="67" y="38"/>
                      <a:pt x="86" y="33"/>
                      <a:pt x="21" y="8"/>
                    </a:cubicBezTo>
                    <a:cubicBezTo>
                      <a:pt x="89" y="35"/>
                      <a:pt x="73" y="19"/>
                      <a:pt x="34" y="6"/>
                    </a:cubicBezTo>
                    <a:cubicBezTo>
                      <a:pt x="26" y="6"/>
                      <a:pt x="14" y="5"/>
                      <a:pt x="0" y="0"/>
                    </a:cubicBezTo>
                    <a:cubicBezTo>
                      <a:pt x="18" y="6"/>
                      <a:pt x="29" y="16"/>
                      <a:pt x="33" y="2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38" name="Freeform 199"/>
              <p:cNvSpPr>
                <a:spLocks/>
              </p:cNvSpPr>
              <p:nvPr/>
            </p:nvSpPr>
            <p:spPr bwMode="auto">
              <a:xfrm>
                <a:off x="3457575" y="3454400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10" y="23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27" h="74">
                    <a:moveTo>
                      <a:pt x="4" y="36"/>
                    </a:moveTo>
                    <a:cubicBezTo>
                      <a:pt x="14" y="66"/>
                      <a:pt x="27" y="74"/>
                      <a:pt x="10" y="23"/>
                    </a:cubicBezTo>
                    <a:cubicBezTo>
                      <a:pt x="7" y="18"/>
                      <a:pt x="4" y="10"/>
                      <a:pt x="0" y="0"/>
                    </a:cubicBezTo>
                    <a:cubicBezTo>
                      <a:pt x="10" y="25"/>
                      <a:pt x="8" y="36"/>
                      <a:pt x="4" y="3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39" name="Freeform 200"/>
              <p:cNvSpPr>
                <a:spLocks/>
              </p:cNvSpPr>
              <p:nvPr/>
            </p:nvSpPr>
            <p:spPr bwMode="auto">
              <a:xfrm>
                <a:off x="3471863" y="2994025"/>
                <a:ext cx="227013" cy="287338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35" y="49"/>
                  </a:cxn>
                  <a:cxn ang="0">
                    <a:pos x="15" y="59"/>
                  </a:cxn>
                  <a:cxn ang="0">
                    <a:pos x="15" y="48"/>
                  </a:cxn>
                  <a:cxn ang="0">
                    <a:pos x="0" y="76"/>
                  </a:cxn>
                </a:cxnLst>
                <a:rect l="0" t="0" r="r" b="b"/>
                <a:pathLst>
                  <a:path w="60" h="76">
                    <a:moveTo>
                      <a:pt x="0" y="76"/>
                    </a:moveTo>
                    <a:cubicBezTo>
                      <a:pt x="15" y="56"/>
                      <a:pt x="31" y="47"/>
                      <a:pt x="35" y="49"/>
                    </a:cubicBezTo>
                    <a:cubicBezTo>
                      <a:pt x="56" y="22"/>
                      <a:pt x="56" y="6"/>
                      <a:pt x="15" y="59"/>
                    </a:cubicBezTo>
                    <a:cubicBezTo>
                      <a:pt x="60" y="0"/>
                      <a:pt x="39" y="13"/>
                      <a:pt x="15" y="48"/>
                    </a:cubicBezTo>
                    <a:cubicBezTo>
                      <a:pt x="12" y="56"/>
                      <a:pt x="8" y="66"/>
                      <a:pt x="0" y="7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r>
                  <a:rPr/>
                  <a:t>7</a:t>
                </a:r>
              </a:p>
            </p:txBody>
          </p:sp>
          <p:sp>
            <p:nvSpPr>
              <p:cNvPr id="440" name="Freeform 201"/>
              <p:cNvSpPr>
                <a:spLocks/>
              </p:cNvSpPr>
              <p:nvPr/>
            </p:nvSpPr>
            <p:spPr bwMode="auto">
              <a:xfrm>
                <a:off x="3608388" y="3125788"/>
                <a:ext cx="184150" cy="13652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7" y="25"/>
                  </a:cxn>
                  <a:cxn ang="0">
                    <a:pos x="0" y="36"/>
                  </a:cxn>
                </a:cxnLst>
                <a:rect l="0" t="0" r="r" b="b"/>
                <a:pathLst>
                  <a:path w="49" h="36">
                    <a:moveTo>
                      <a:pt x="0" y="36"/>
                    </a:moveTo>
                    <a:cubicBezTo>
                      <a:pt x="33" y="18"/>
                      <a:pt x="49" y="0"/>
                      <a:pt x="7" y="25"/>
                    </a:cubicBezTo>
                    <a:cubicBezTo>
                      <a:pt x="9" y="26"/>
                      <a:pt x="7" y="31"/>
                      <a:pt x="0" y="3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41" name="Freeform 202"/>
              <p:cNvSpPr>
                <a:spLocks/>
              </p:cNvSpPr>
              <p:nvPr/>
            </p:nvSpPr>
            <p:spPr bwMode="auto">
              <a:xfrm>
                <a:off x="3509963" y="3119438"/>
                <a:ext cx="271463" cy="161925"/>
              </a:xfrm>
              <a:custGeom>
                <a:avLst/>
                <a:gdLst/>
                <a:ahLst/>
                <a:cxnLst>
                  <a:cxn ang="0">
                    <a:pos x="32" y="27"/>
                  </a:cxn>
                  <a:cxn ang="0">
                    <a:pos x="20" y="27"/>
                  </a:cxn>
                  <a:cxn ang="0">
                    <a:pos x="0" y="43"/>
                  </a:cxn>
                  <a:cxn ang="0">
                    <a:pos x="32" y="27"/>
                  </a:cxn>
                </a:cxnLst>
                <a:rect l="0" t="0" r="r" b="b"/>
                <a:pathLst>
                  <a:path w="72" h="43">
                    <a:moveTo>
                      <a:pt x="32" y="27"/>
                    </a:moveTo>
                    <a:cubicBezTo>
                      <a:pt x="72" y="0"/>
                      <a:pt x="51" y="6"/>
                      <a:pt x="20" y="27"/>
                    </a:cubicBezTo>
                    <a:cubicBezTo>
                      <a:pt x="16" y="31"/>
                      <a:pt x="10" y="37"/>
                      <a:pt x="0" y="43"/>
                    </a:cubicBezTo>
                    <a:cubicBezTo>
                      <a:pt x="18" y="30"/>
                      <a:pt x="28" y="26"/>
                      <a:pt x="32" y="2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42" name="Freeform 203"/>
              <p:cNvSpPr>
                <a:spLocks/>
              </p:cNvSpPr>
              <p:nvPr/>
            </p:nvSpPr>
            <p:spPr bwMode="auto">
              <a:xfrm>
                <a:off x="3627438" y="3367088"/>
                <a:ext cx="209550" cy="41275"/>
              </a:xfrm>
              <a:custGeom>
                <a:avLst/>
                <a:gdLst/>
                <a:ahLst/>
                <a:cxnLst>
                  <a:cxn ang="0">
                    <a:pos x="9" y="7"/>
                  </a:cxn>
                  <a:cxn ang="0">
                    <a:pos x="0" y="0"/>
                  </a:cxn>
                  <a:cxn ang="0">
                    <a:pos x="9" y="7"/>
                  </a:cxn>
                </a:cxnLst>
                <a:rect l="0" t="0" r="r" b="b"/>
                <a:pathLst>
                  <a:path w="56" h="11">
                    <a:moveTo>
                      <a:pt x="9" y="7"/>
                    </a:moveTo>
                    <a:cubicBezTo>
                      <a:pt x="42" y="11"/>
                      <a:pt x="56" y="6"/>
                      <a:pt x="0" y="0"/>
                    </a:cubicBezTo>
                    <a:cubicBezTo>
                      <a:pt x="11" y="2"/>
                      <a:pt x="13" y="5"/>
                      <a:pt x="9" y="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43" name="Freeform 204"/>
              <p:cNvSpPr>
                <a:spLocks/>
              </p:cNvSpPr>
              <p:nvPr/>
            </p:nvSpPr>
            <p:spPr bwMode="auto">
              <a:xfrm>
                <a:off x="3498850" y="3190875"/>
                <a:ext cx="361950" cy="127000"/>
              </a:xfrm>
              <a:custGeom>
                <a:avLst/>
                <a:gdLst/>
                <a:ahLst/>
                <a:cxnLst>
                  <a:cxn ang="0">
                    <a:pos x="39" y="32"/>
                  </a:cxn>
                  <a:cxn ang="0">
                    <a:pos x="22" y="27"/>
                  </a:cxn>
                  <a:cxn ang="0">
                    <a:pos x="23" y="23"/>
                  </a:cxn>
                  <a:cxn ang="0">
                    <a:pos x="0" y="34"/>
                  </a:cxn>
                  <a:cxn ang="0">
                    <a:pos x="39" y="32"/>
                  </a:cxn>
                </a:cxnLst>
                <a:rect l="0" t="0" r="r" b="b"/>
                <a:pathLst>
                  <a:path w="96" h="34">
                    <a:moveTo>
                      <a:pt x="39" y="32"/>
                    </a:moveTo>
                    <a:cubicBezTo>
                      <a:pt x="75" y="20"/>
                      <a:pt x="88" y="3"/>
                      <a:pt x="22" y="27"/>
                    </a:cubicBezTo>
                    <a:cubicBezTo>
                      <a:pt x="96" y="0"/>
                      <a:pt x="67" y="6"/>
                      <a:pt x="23" y="23"/>
                    </a:cubicBezTo>
                    <a:cubicBezTo>
                      <a:pt x="17" y="27"/>
                      <a:pt x="10" y="31"/>
                      <a:pt x="0" y="34"/>
                    </a:cubicBezTo>
                    <a:cubicBezTo>
                      <a:pt x="17" y="28"/>
                      <a:pt x="31" y="29"/>
                      <a:pt x="39" y="3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3532188" y="3330575"/>
                <a:ext cx="304800" cy="5238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4" y="9"/>
                  </a:cxn>
                  <a:cxn ang="0">
                    <a:pos x="36" y="0"/>
                  </a:cxn>
                  <a:cxn ang="0">
                    <a:pos x="0" y="7"/>
                  </a:cxn>
                </a:cxnLst>
                <a:rect l="0" t="0" r="r" b="b"/>
                <a:pathLst>
                  <a:path w="81" h="14">
                    <a:moveTo>
                      <a:pt x="0" y="7"/>
                    </a:moveTo>
                    <a:cubicBezTo>
                      <a:pt x="11" y="7"/>
                      <a:pt x="18" y="8"/>
                      <a:pt x="24" y="9"/>
                    </a:cubicBezTo>
                    <a:cubicBezTo>
                      <a:pt x="81" y="14"/>
                      <a:pt x="69" y="3"/>
                      <a:pt x="36" y="0"/>
                    </a:cubicBezTo>
                    <a:cubicBezTo>
                      <a:pt x="35" y="4"/>
                      <a:pt x="24" y="8"/>
                      <a:pt x="0" y="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45" name="Freeform 444"/>
              <p:cNvSpPr>
                <a:spLocks/>
              </p:cNvSpPr>
              <p:nvPr/>
            </p:nvSpPr>
            <p:spPr bwMode="auto">
              <a:xfrm>
                <a:off x="3224213" y="3454400"/>
                <a:ext cx="301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"/>
                  </a:cxn>
                  <a:cxn ang="0">
                    <a:pos x="8" y="0"/>
                  </a:cxn>
                  <a:cxn ang="0">
                    <a:pos x="0" y="5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0" y="6"/>
                      <a:pt x="0" y="7"/>
                      <a:pt x="0" y="8"/>
                    </a:cubicBezTo>
                    <a:cubicBezTo>
                      <a:pt x="1" y="6"/>
                      <a:pt x="4" y="3"/>
                      <a:pt x="8" y="0"/>
                    </a:cubicBezTo>
                    <a:cubicBezTo>
                      <a:pt x="5" y="2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3224213" y="3103563"/>
                <a:ext cx="450850" cy="490538"/>
              </a:xfrm>
              <a:custGeom>
                <a:avLst/>
                <a:gdLst/>
                <a:ahLst/>
                <a:cxnLst>
                  <a:cxn ang="0">
                    <a:pos x="11" y="102"/>
                  </a:cxn>
                  <a:cxn ang="0">
                    <a:pos x="21" y="111"/>
                  </a:cxn>
                  <a:cxn ang="0">
                    <a:pos x="42" y="93"/>
                  </a:cxn>
                  <a:cxn ang="0">
                    <a:pos x="41" y="125"/>
                  </a:cxn>
                  <a:cxn ang="0">
                    <a:pos x="58" y="123"/>
                  </a:cxn>
                  <a:cxn ang="0">
                    <a:pos x="62" y="93"/>
                  </a:cxn>
                  <a:cxn ang="0">
                    <a:pos x="73" y="117"/>
                  </a:cxn>
                  <a:cxn ang="0">
                    <a:pos x="79" y="118"/>
                  </a:cxn>
                  <a:cxn ang="0">
                    <a:pos x="92" y="113"/>
                  </a:cxn>
                  <a:cxn ang="0">
                    <a:pos x="74" y="85"/>
                  </a:cxn>
                  <a:cxn ang="0">
                    <a:pos x="91" y="98"/>
                  </a:cxn>
                  <a:cxn ang="0">
                    <a:pos x="106" y="96"/>
                  </a:cxn>
                  <a:cxn ang="0">
                    <a:pos x="107" y="79"/>
                  </a:cxn>
                  <a:cxn ang="0">
                    <a:pos x="107" y="70"/>
                  </a:cxn>
                  <a:cxn ang="0">
                    <a:pos x="82" y="67"/>
                  </a:cxn>
                  <a:cxn ang="0">
                    <a:pos x="112" y="55"/>
                  </a:cxn>
                  <a:cxn ang="0">
                    <a:pos x="96" y="46"/>
                  </a:cxn>
                  <a:cxn ang="0">
                    <a:pos x="109" y="31"/>
                  </a:cxn>
                  <a:cxn ang="0">
                    <a:pos x="76" y="47"/>
                  </a:cxn>
                  <a:cxn ang="0">
                    <a:pos x="101" y="20"/>
                  </a:cxn>
                  <a:cxn ang="0">
                    <a:pos x="81" y="19"/>
                  </a:cxn>
                  <a:cxn ang="0">
                    <a:pos x="76" y="10"/>
                  </a:cxn>
                  <a:cxn ang="0">
                    <a:pos x="62" y="37"/>
                  </a:cxn>
                  <a:cxn ang="0">
                    <a:pos x="66" y="2"/>
                  </a:cxn>
                  <a:cxn ang="0">
                    <a:pos x="58" y="18"/>
                  </a:cxn>
                  <a:cxn ang="0">
                    <a:pos x="49" y="11"/>
                  </a:cxn>
                  <a:cxn ang="0">
                    <a:pos x="36" y="12"/>
                  </a:cxn>
                  <a:cxn ang="0">
                    <a:pos x="37" y="18"/>
                  </a:cxn>
                  <a:cxn ang="0">
                    <a:pos x="34" y="15"/>
                  </a:cxn>
                  <a:cxn ang="0">
                    <a:pos x="41" y="46"/>
                  </a:cxn>
                  <a:cxn ang="0">
                    <a:pos x="19" y="33"/>
                  </a:cxn>
                  <a:cxn ang="0">
                    <a:pos x="18" y="34"/>
                  </a:cxn>
                  <a:cxn ang="0">
                    <a:pos x="10" y="45"/>
                  </a:cxn>
                  <a:cxn ang="0">
                    <a:pos x="8" y="51"/>
                  </a:cxn>
                  <a:cxn ang="0">
                    <a:pos x="22" y="63"/>
                  </a:cxn>
                  <a:cxn ang="0">
                    <a:pos x="2" y="77"/>
                  </a:cxn>
                  <a:cxn ang="0">
                    <a:pos x="3" y="86"/>
                  </a:cxn>
                  <a:cxn ang="0">
                    <a:pos x="0" y="94"/>
                  </a:cxn>
                  <a:cxn ang="0">
                    <a:pos x="9" y="92"/>
                  </a:cxn>
                  <a:cxn ang="0">
                    <a:pos x="0" y="101"/>
                  </a:cxn>
                  <a:cxn ang="0">
                    <a:pos x="1" y="105"/>
                  </a:cxn>
                </a:cxnLst>
                <a:rect l="0" t="0" r="r" b="b"/>
                <a:pathLst>
                  <a:path w="120" h="130">
                    <a:moveTo>
                      <a:pt x="1" y="105"/>
                    </a:moveTo>
                    <a:cubicBezTo>
                      <a:pt x="3" y="105"/>
                      <a:pt x="7" y="105"/>
                      <a:pt x="11" y="102"/>
                    </a:cubicBezTo>
                    <a:cubicBezTo>
                      <a:pt x="18" y="99"/>
                      <a:pt x="28" y="92"/>
                      <a:pt x="37" y="82"/>
                    </a:cubicBezTo>
                    <a:cubicBezTo>
                      <a:pt x="27" y="92"/>
                      <a:pt x="22" y="103"/>
                      <a:pt x="21" y="111"/>
                    </a:cubicBezTo>
                    <a:cubicBezTo>
                      <a:pt x="20" y="115"/>
                      <a:pt x="20" y="119"/>
                      <a:pt x="21" y="121"/>
                    </a:cubicBezTo>
                    <a:cubicBezTo>
                      <a:pt x="23" y="127"/>
                      <a:pt x="32" y="122"/>
                      <a:pt x="42" y="93"/>
                    </a:cubicBezTo>
                    <a:cubicBezTo>
                      <a:pt x="34" y="115"/>
                      <a:pt x="33" y="126"/>
                      <a:pt x="35" y="128"/>
                    </a:cubicBezTo>
                    <a:cubicBezTo>
                      <a:pt x="37" y="130"/>
                      <a:pt x="39" y="128"/>
                      <a:pt x="41" y="125"/>
                    </a:cubicBezTo>
                    <a:cubicBezTo>
                      <a:pt x="45" y="119"/>
                      <a:pt x="50" y="105"/>
                      <a:pt x="51" y="88"/>
                    </a:cubicBezTo>
                    <a:cubicBezTo>
                      <a:pt x="50" y="103"/>
                      <a:pt x="54" y="116"/>
                      <a:pt x="58" y="123"/>
                    </a:cubicBezTo>
                    <a:cubicBezTo>
                      <a:pt x="61" y="127"/>
                      <a:pt x="63" y="129"/>
                      <a:pt x="66" y="129"/>
                    </a:cubicBezTo>
                    <a:cubicBezTo>
                      <a:pt x="70" y="129"/>
                      <a:pt x="72" y="118"/>
                      <a:pt x="62" y="93"/>
                    </a:cubicBezTo>
                    <a:cubicBezTo>
                      <a:pt x="66" y="103"/>
                      <a:pt x="69" y="111"/>
                      <a:pt x="72" y="116"/>
                    </a:cubicBezTo>
                    <a:cubicBezTo>
                      <a:pt x="72" y="116"/>
                      <a:pt x="72" y="117"/>
                      <a:pt x="73" y="117"/>
                    </a:cubicBezTo>
                    <a:cubicBezTo>
                      <a:pt x="76" y="123"/>
                      <a:pt x="78" y="126"/>
                      <a:pt x="79" y="126"/>
                    </a:cubicBezTo>
                    <a:cubicBezTo>
                      <a:pt x="80" y="126"/>
                      <a:pt x="80" y="123"/>
                      <a:pt x="79" y="118"/>
                    </a:cubicBezTo>
                    <a:cubicBezTo>
                      <a:pt x="78" y="111"/>
                      <a:pt x="73" y="98"/>
                      <a:pt x="64" y="84"/>
                    </a:cubicBezTo>
                    <a:cubicBezTo>
                      <a:pt x="74" y="101"/>
                      <a:pt x="85" y="110"/>
                      <a:pt x="92" y="113"/>
                    </a:cubicBezTo>
                    <a:cubicBezTo>
                      <a:pt x="95" y="115"/>
                      <a:pt x="97" y="115"/>
                      <a:pt x="97" y="113"/>
                    </a:cubicBezTo>
                    <a:cubicBezTo>
                      <a:pt x="97" y="109"/>
                      <a:pt x="91" y="100"/>
                      <a:pt x="74" y="85"/>
                    </a:cubicBezTo>
                    <a:cubicBezTo>
                      <a:pt x="81" y="91"/>
                      <a:pt x="86" y="95"/>
                      <a:pt x="91" y="98"/>
                    </a:cubicBezTo>
                    <a:cubicBezTo>
                      <a:pt x="91" y="98"/>
                      <a:pt x="91" y="98"/>
                      <a:pt x="91" y="98"/>
                    </a:cubicBezTo>
                    <a:cubicBezTo>
                      <a:pt x="99" y="103"/>
                      <a:pt x="104" y="104"/>
                      <a:pt x="106" y="103"/>
                    </a:cubicBezTo>
                    <a:cubicBezTo>
                      <a:pt x="108" y="102"/>
                      <a:pt x="107" y="99"/>
                      <a:pt x="106" y="96"/>
                    </a:cubicBezTo>
                    <a:cubicBezTo>
                      <a:pt x="102" y="89"/>
                      <a:pt x="91" y="79"/>
                      <a:pt x="73" y="73"/>
                    </a:cubicBezTo>
                    <a:cubicBezTo>
                      <a:pt x="87" y="78"/>
                      <a:pt x="99" y="79"/>
                      <a:pt x="107" y="79"/>
                    </a:cubicBezTo>
                    <a:cubicBezTo>
                      <a:pt x="111" y="79"/>
                      <a:pt x="114" y="78"/>
                      <a:pt x="116" y="77"/>
                    </a:cubicBezTo>
                    <a:cubicBezTo>
                      <a:pt x="120" y="75"/>
                      <a:pt x="118" y="72"/>
                      <a:pt x="107" y="70"/>
                    </a:cubicBezTo>
                    <a:cubicBezTo>
                      <a:pt x="107" y="70"/>
                      <a:pt x="106" y="70"/>
                      <a:pt x="106" y="69"/>
                    </a:cubicBezTo>
                    <a:cubicBezTo>
                      <a:pt x="100" y="68"/>
                      <a:pt x="93" y="67"/>
                      <a:pt x="82" y="67"/>
                    </a:cubicBezTo>
                    <a:cubicBezTo>
                      <a:pt x="106" y="68"/>
                      <a:pt x="117" y="64"/>
                      <a:pt x="118" y="60"/>
                    </a:cubicBezTo>
                    <a:cubicBezTo>
                      <a:pt x="118" y="58"/>
                      <a:pt x="116" y="56"/>
                      <a:pt x="112" y="55"/>
                    </a:cubicBezTo>
                    <a:cubicBezTo>
                      <a:pt x="104" y="52"/>
                      <a:pt x="90" y="51"/>
                      <a:pt x="73" y="57"/>
                    </a:cubicBezTo>
                    <a:cubicBezTo>
                      <a:pt x="83" y="54"/>
                      <a:pt x="90" y="50"/>
                      <a:pt x="96" y="46"/>
                    </a:cubicBezTo>
                    <a:cubicBezTo>
                      <a:pt x="98" y="45"/>
                      <a:pt x="100" y="44"/>
                      <a:pt x="102" y="42"/>
                    </a:cubicBezTo>
                    <a:cubicBezTo>
                      <a:pt x="109" y="37"/>
                      <a:pt x="111" y="32"/>
                      <a:pt x="109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30"/>
                      <a:pt x="94" y="34"/>
                      <a:pt x="76" y="47"/>
                    </a:cubicBezTo>
                    <a:cubicBezTo>
                      <a:pt x="86" y="41"/>
                      <a:pt x="92" y="35"/>
                      <a:pt x="96" y="31"/>
                    </a:cubicBezTo>
                    <a:cubicBezTo>
                      <a:pt x="102" y="25"/>
                      <a:pt x="103" y="21"/>
                      <a:pt x="101" y="20"/>
                    </a:cubicBezTo>
                    <a:cubicBezTo>
                      <a:pt x="97" y="18"/>
                      <a:pt x="81" y="27"/>
                      <a:pt x="66" y="47"/>
                    </a:cubicBezTo>
                    <a:cubicBezTo>
                      <a:pt x="74" y="37"/>
                      <a:pt x="78" y="27"/>
                      <a:pt x="81" y="19"/>
                    </a:cubicBezTo>
                    <a:cubicBezTo>
                      <a:pt x="82" y="15"/>
                      <a:pt x="83" y="12"/>
                      <a:pt x="83" y="9"/>
                    </a:cubicBezTo>
                    <a:cubicBezTo>
                      <a:pt x="83" y="4"/>
                      <a:pt x="80" y="4"/>
                      <a:pt x="76" y="10"/>
                    </a:cubicBezTo>
                    <a:cubicBezTo>
                      <a:pt x="75" y="10"/>
                      <a:pt x="75" y="10"/>
                      <a:pt x="75" y="11"/>
                    </a:cubicBezTo>
                    <a:cubicBezTo>
                      <a:pt x="72" y="15"/>
                      <a:pt x="67" y="24"/>
                      <a:pt x="62" y="37"/>
                    </a:cubicBezTo>
                    <a:cubicBezTo>
                      <a:pt x="69" y="20"/>
                      <a:pt x="71" y="9"/>
                      <a:pt x="70" y="4"/>
                    </a:cubicBezTo>
                    <a:cubicBezTo>
                      <a:pt x="70" y="1"/>
                      <a:pt x="69" y="0"/>
                      <a:pt x="66" y="2"/>
                    </a:cubicBezTo>
                    <a:cubicBezTo>
                      <a:pt x="64" y="4"/>
                      <a:pt x="61" y="9"/>
                      <a:pt x="58" y="17"/>
                    </a:cubicBezTo>
                    <a:cubicBezTo>
                      <a:pt x="58" y="17"/>
                      <a:pt x="58" y="18"/>
                      <a:pt x="58" y="18"/>
                    </a:cubicBezTo>
                    <a:cubicBezTo>
                      <a:pt x="56" y="24"/>
                      <a:pt x="54" y="33"/>
                      <a:pt x="53" y="42"/>
                    </a:cubicBezTo>
                    <a:cubicBezTo>
                      <a:pt x="54" y="29"/>
                      <a:pt x="52" y="18"/>
                      <a:pt x="49" y="11"/>
                    </a:cubicBezTo>
                    <a:cubicBezTo>
                      <a:pt x="47" y="8"/>
                      <a:pt x="46" y="5"/>
                      <a:pt x="44" y="3"/>
                    </a:cubicBezTo>
                    <a:cubicBezTo>
                      <a:pt x="41" y="6"/>
                      <a:pt x="39" y="9"/>
                      <a:pt x="36" y="12"/>
                    </a:cubicBezTo>
                    <a:cubicBezTo>
                      <a:pt x="36" y="14"/>
                      <a:pt x="36" y="16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23"/>
                      <a:pt x="39" y="29"/>
                      <a:pt x="42" y="37"/>
                    </a:cubicBezTo>
                    <a:cubicBezTo>
                      <a:pt x="39" y="27"/>
                      <a:pt x="36" y="20"/>
                      <a:pt x="34" y="15"/>
                    </a:cubicBezTo>
                    <a:cubicBezTo>
                      <a:pt x="32" y="17"/>
                      <a:pt x="30" y="19"/>
                      <a:pt x="29" y="21"/>
                    </a:cubicBezTo>
                    <a:cubicBezTo>
                      <a:pt x="31" y="28"/>
                      <a:pt x="35" y="36"/>
                      <a:pt x="41" y="46"/>
                    </a:cubicBezTo>
                    <a:cubicBezTo>
                      <a:pt x="36" y="37"/>
                      <a:pt x="30" y="30"/>
                      <a:pt x="25" y="25"/>
                    </a:cubicBezTo>
                    <a:cubicBezTo>
                      <a:pt x="23" y="28"/>
                      <a:pt x="21" y="30"/>
                      <a:pt x="19" y="33"/>
                    </a:cubicBezTo>
                    <a:cubicBezTo>
                      <a:pt x="22" y="37"/>
                      <a:pt x="25" y="40"/>
                      <a:pt x="30" y="45"/>
                    </a:cubicBezTo>
                    <a:cubicBezTo>
                      <a:pt x="25" y="40"/>
                      <a:pt x="21" y="37"/>
                      <a:pt x="18" y="34"/>
                    </a:cubicBezTo>
                    <a:cubicBezTo>
                      <a:pt x="15" y="37"/>
                      <a:pt x="13" y="40"/>
                      <a:pt x="10" y="44"/>
                    </a:cubicBezTo>
                    <a:cubicBezTo>
                      <a:pt x="10" y="44"/>
                      <a:pt x="10" y="44"/>
                      <a:pt x="10" y="45"/>
                    </a:cubicBezTo>
                    <a:cubicBezTo>
                      <a:pt x="15" y="50"/>
                      <a:pt x="22" y="54"/>
                      <a:pt x="31" y="57"/>
                    </a:cubicBezTo>
                    <a:cubicBezTo>
                      <a:pt x="22" y="54"/>
                      <a:pt x="15" y="52"/>
                      <a:pt x="8" y="51"/>
                    </a:cubicBezTo>
                    <a:cubicBezTo>
                      <a:pt x="7" y="54"/>
                      <a:pt x="6" y="58"/>
                      <a:pt x="5" y="61"/>
                    </a:cubicBezTo>
                    <a:cubicBezTo>
                      <a:pt x="10" y="62"/>
                      <a:pt x="15" y="63"/>
                      <a:pt x="22" y="63"/>
                    </a:cubicBezTo>
                    <a:cubicBezTo>
                      <a:pt x="15" y="63"/>
                      <a:pt x="9" y="63"/>
                      <a:pt x="5" y="63"/>
                    </a:cubicBezTo>
                    <a:cubicBezTo>
                      <a:pt x="4" y="67"/>
                      <a:pt x="3" y="72"/>
                      <a:pt x="2" y="77"/>
                    </a:cubicBezTo>
                    <a:cubicBezTo>
                      <a:pt x="10" y="78"/>
                      <a:pt x="20" y="77"/>
                      <a:pt x="31" y="73"/>
                    </a:cubicBezTo>
                    <a:cubicBezTo>
                      <a:pt x="19" y="77"/>
                      <a:pt x="9" y="82"/>
                      <a:pt x="3" y="86"/>
                    </a:cubicBezTo>
                    <a:cubicBezTo>
                      <a:pt x="2" y="87"/>
                      <a:pt x="1" y="87"/>
                      <a:pt x="1" y="88"/>
                    </a:cubicBezTo>
                    <a:cubicBezTo>
                      <a:pt x="0" y="90"/>
                      <a:pt x="0" y="92"/>
                      <a:pt x="0" y="94"/>
                    </a:cubicBezTo>
                    <a:cubicBezTo>
                      <a:pt x="5" y="92"/>
                      <a:pt x="14" y="88"/>
                      <a:pt x="26" y="81"/>
                    </a:cubicBezTo>
                    <a:cubicBezTo>
                      <a:pt x="19" y="85"/>
                      <a:pt x="13" y="89"/>
                      <a:pt x="9" y="92"/>
                    </a:cubicBezTo>
                    <a:cubicBezTo>
                      <a:pt x="9" y="92"/>
                      <a:pt x="9" y="93"/>
                      <a:pt x="8" y="93"/>
                    </a:cubicBezTo>
                    <a:cubicBezTo>
                      <a:pt x="4" y="96"/>
                      <a:pt x="1" y="99"/>
                      <a:pt x="0" y="101"/>
                    </a:cubicBezTo>
                    <a:cubicBezTo>
                      <a:pt x="0" y="103"/>
                      <a:pt x="0" y="104"/>
                      <a:pt x="0" y="105"/>
                    </a:cubicBezTo>
                    <a:cubicBezTo>
                      <a:pt x="1" y="105"/>
                      <a:pt x="1" y="105"/>
                      <a:pt x="1" y="105"/>
                    </a:cubicBezTo>
                    <a:close/>
                  </a:path>
                </a:pathLst>
              </a:custGeom>
              <a:solidFill>
                <a:schemeClr val="accent4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313" name="Freeform 312"/>
            <p:cNvSpPr>
              <a:spLocks/>
            </p:cNvSpPr>
            <p:nvPr/>
          </p:nvSpPr>
          <p:spPr bwMode="auto">
            <a:xfrm rot="1639090">
              <a:off x="6977722" y="408666"/>
              <a:ext cx="200631" cy="175552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5" y="12"/>
                </a:cxn>
                <a:cxn ang="0">
                  <a:pos x="4" y="13"/>
                </a:cxn>
                <a:cxn ang="0">
                  <a:pos x="9" y="22"/>
                </a:cxn>
                <a:cxn ang="0">
                  <a:pos x="0" y="27"/>
                </a:cxn>
                <a:cxn ang="0">
                  <a:pos x="8" y="33"/>
                </a:cxn>
                <a:cxn ang="0">
                  <a:pos x="2" y="42"/>
                </a:cxn>
                <a:cxn ang="0">
                  <a:pos x="12" y="44"/>
                </a:cxn>
                <a:cxn ang="0">
                  <a:pos x="10" y="54"/>
                </a:cxn>
                <a:cxn ang="0">
                  <a:pos x="20" y="52"/>
                </a:cxn>
                <a:cxn ang="0">
                  <a:pos x="22" y="62"/>
                </a:cxn>
                <a:cxn ang="0">
                  <a:pos x="31" y="56"/>
                </a:cxn>
                <a:cxn ang="0">
                  <a:pos x="36" y="65"/>
                </a:cxn>
                <a:cxn ang="0">
                  <a:pos x="42" y="56"/>
                </a:cxn>
                <a:cxn ang="0">
                  <a:pos x="51" y="63"/>
                </a:cxn>
                <a:cxn ang="0">
                  <a:pos x="53" y="52"/>
                </a:cxn>
                <a:cxn ang="0">
                  <a:pos x="63" y="55"/>
                </a:cxn>
                <a:cxn ang="0">
                  <a:pos x="62" y="45"/>
                </a:cxn>
                <a:cxn ang="0">
                  <a:pos x="73" y="44"/>
                </a:cxn>
                <a:cxn ang="0">
                  <a:pos x="67" y="35"/>
                </a:cxn>
                <a:cxn ang="0">
                  <a:pos x="70" y="33"/>
                </a:cxn>
                <a:cxn ang="0">
                  <a:pos x="22" y="5"/>
                </a:cxn>
                <a:cxn ang="0">
                  <a:pos x="14" y="2"/>
                </a:cxn>
              </a:cxnLst>
              <a:rect l="0" t="0" r="r" b="b"/>
              <a:pathLst>
                <a:path w="74" h="65">
                  <a:moveTo>
                    <a:pt x="14" y="2"/>
                  </a:moveTo>
                  <a:cubicBezTo>
                    <a:pt x="12" y="3"/>
                    <a:pt x="16" y="10"/>
                    <a:pt x="15" y="12"/>
                  </a:cubicBezTo>
                  <a:cubicBezTo>
                    <a:pt x="13" y="14"/>
                    <a:pt x="5" y="11"/>
                    <a:pt x="4" y="13"/>
                  </a:cubicBezTo>
                  <a:cubicBezTo>
                    <a:pt x="3" y="15"/>
                    <a:pt x="10" y="20"/>
                    <a:pt x="9" y="22"/>
                  </a:cubicBezTo>
                  <a:cubicBezTo>
                    <a:pt x="9" y="24"/>
                    <a:pt x="0" y="25"/>
                    <a:pt x="0" y="27"/>
                  </a:cubicBezTo>
                  <a:cubicBezTo>
                    <a:pt x="0" y="29"/>
                    <a:pt x="8" y="31"/>
                    <a:pt x="8" y="33"/>
                  </a:cubicBezTo>
                  <a:cubicBezTo>
                    <a:pt x="9" y="36"/>
                    <a:pt x="1" y="40"/>
                    <a:pt x="2" y="42"/>
                  </a:cubicBezTo>
                  <a:cubicBezTo>
                    <a:pt x="2" y="44"/>
                    <a:pt x="11" y="42"/>
                    <a:pt x="12" y="44"/>
                  </a:cubicBezTo>
                  <a:cubicBezTo>
                    <a:pt x="13" y="46"/>
                    <a:pt x="8" y="53"/>
                    <a:pt x="10" y="54"/>
                  </a:cubicBezTo>
                  <a:cubicBezTo>
                    <a:pt x="11" y="56"/>
                    <a:pt x="18" y="51"/>
                    <a:pt x="20" y="52"/>
                  </a:cubicBezTo>
                  <a:cubicBezTo>
                    <a:pt x="22" y="53"/>
                    <a:pt x="20" y="62"/>
                    <a:pt x="22" y="62"/>
                  </a:cubicBezTo>
                  <a:cubicBezTo>
                    <a:pt x="24" y="63"/>
                    <a:pt x="28" y="56"/>
                    <a:pt x="31" y="56"/>
                  </a:cubicBezTo>
                  <a:cubicBezTo>
                    <a:pt x="33" y="57"/>
                    <a:pt x="34" y="65"/>
                    <a:pt x="36" y="65"/>
                  </a:cubicBezTo>
                  <a:cubicBezTo>
                    <a:pt x="38" y="65"/>
                    <a:pt x="40" y="57"/>
                    <a:pt x="42" y="56"/>
                  </a:cubicBezTo>
                  <a:cubicBezTo>
                    <a:pt x="44" y="56"/>
                    <a:pt x="49" y="63"/>
                    <a:pt x="51" y="63"/>
                  </a:cubicBezTo>
                  <a:cubicBezTo>
                    <a:pt x="53" y="62"/>
                    <a:pt x="51" y="53"/>
                    <a:pt x="53" y="52"/>
                  </a:cubicBezTo>
                  <a:cubicBezTo>
                    <a:pt x="55" y="51"/>
                    <a:pt x="62" y="57"/>
                    <a:pt x="63" y="55"/>
                  </a:cubicBezTo>
                  <a:cubicBezTo>
                    <a:pt x="65" y="54"/>
                    <a:pt x="61" y="47"/>
                    <a:pt x="62" y="45"/>
                  </a:cubicBezTo>
                  <a:cubicBezTo>
                    <a:pt x="63" y="43"/>
                    <a:pt x="72" y="46"/>
                    <a:pt x="73" y="44"/>
                  </a:cubicBezTo>
                  <a:cubicBezTo>
                    <a:pt x="74" y="42"/>
                    <a:pt x="67" y="37"/>
                    <a:pt x="67" y="35"/>
                  </a:cubicBezTo>
                  <a:cubicBezTo>
                    <a:pt x="68" y="34"/>
                    <a:pt x="69" y="34"/>
                    <a:pt x="70" y="33"/>
                  </a:cubicBezTo>
                  <a:cubicBezTo>
                    <a:pt x="52" y="22"/>
                    <a:pt x="36" y="12"/>
                    <a:pt x="22" y="5"/>
                  </a:cubicBezTo>
                  <a:cubicBezTo>
                    <a:pt x="20" y="4"/>
                    <a:pt x="15" y="0"/>
                    <a:pt x="14" y="2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algn="l" defTabSz="914400" rtl="0" eaLnBrk="1" latinLnBrk="0" hangingPunct="1"/>
              <a:endParaRPr sz="1800" kern="1200">
                <a:solidFill>
                  <a:schemeClr val="tx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 rot="1639090">
              <a:off x="6330436" y="1811582"/>
              <a:ext cx="7980" cy="79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2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5EB1E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 rot="1639090">
              <a:off x="6337842" y="1830335"/>
              <a:ext cx="88916" cy="55858"/>
            </a:xfrm>
            <a:custGeom>
              <a:avLst/>
              <a:gdLst/>
              <a:ahLst/>
              <a:cxnLst>
                <a:cxn ang="0">
                  <a:pos x="22" y="14"/>
                </a:cxn>
                <a:cxn ang="0">
                  <a:pos x="20" y="3"/>
                </a:cxn>
                <a:cxn ang="0">
                  <a:pos x="11" y="9"/>
                </a:cxn>
                <a:cxn ang="0">
                  <a:pos x="5" y="0"/>
                </a:cxn>
                <a:cxn ang="0">
                  <a:pos x="0" y="9"/>
                </a:cxn>
                <a:cxn ang="0">
                  <a:pos x="6" y="13"/>
                </a:cxn>
                <a:cxn ang="0">
                  <a:pos x="29" y="21"/>
                </a:cxn>
                <a:cxn ang="0">
                  <a:pos x="32" y="11"/>
                </a:cxn>
                <a:cxn ang="0">
                  <a:pos x="22" y="14"/>
                </a:cxn>
              </a:cxnLst>
              <a:rect l="0" t="0" r="r" b="b"/>
              <a:pathLst>
                <a:path w="33" h="21">
                  <a:moveTo>
                    <a:pt x="22" y="14"/>
                  </a:moveTo>
                  <a:cubicBezTo>
                    <a:pt x="20" y="12"/>
                    <a:pt x="22" y="4"/>
                    <a:pt x="20" y="3"/>
                  </a:cubicBezTo>
                  <a:cubicBezTo>
                    <a:pt x="18" y="2"/>
                    <a:pt x="13" y="10"/>
                    <a:pt x="11" y="9"/>
                  </a:cubicBezTo>
                  <a:cubicBezTo>
                    <a:pt x="9" y="9"/>
                    <a:pt x="7" y="0"/>
                    <a:pt x="5" y="0"/>
                  </a:cubicBezTo>
                  <a:cubicBezTo>
                    <a:pt x="3" y="0"/>
                    <a:pt x="2" y="8"/>
                    <a:pt x="0" y="9"/>
                  </a:cubicBezTo>
                  <a:cubicBezTo>
                    <a:pt x="2" y="11"/>
                    <a:pt x="4" y="12"/>
                    <a:pt x="6" y="13"/>
                  </a:cubicBezTo>
                  <a:cubicBezTo>
                    <a:pt x="12" y="15"/>
                    <a:pt x="20" y="18"/>
                    <a:pt x="29" y="21"/>
                  </a:cubicBezTo>
                  <a:cubicBezTo>
                    <a:pt x="29" y="18"/>
                    <a:pt x="33" y="13"/>
                    <a:pt x="32" y="11"/>
                  </a:cubicBezTo>
                  <a:cubicBezTo>
                    <a:pt x="30" y="10"/>
                    <a:pt x="23" y="15"/>
                    <a:pt x="22" y="14"/>
                  </a:cubicBezTo>
                  <a:close/>
                </a:path>
              </a:pathLst>
            </a:custGeom>
            <a:solidFill>
              <a:schemeClr val="accent3"/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 rot="1639090">
              <a:off x="6861943" y="1270387"/>
              <a:ext cx="210890" cy="199490"/>
            </a:xfrm>
            <a:custGeom>
              <a:avLst/>
              <a:gdLst/>
              <a:ahLst/>
              <a:cxnLst>
                <a:cxn ang="0">
                  <a:pos x="54" y="61"/>
                </a:cxn>
                <a:cxn ang="0">
                  <a:pos x="64" y="64"/>
                </a:cxn>
                <a:cxn ang="0">
                  <a:pos x="63" y="53"/>
                </a:cxn>
                <a:cxn ang="0">
                  <a:pos x="73" y="53"/>
                </a:cxn>
                <a:cxn ang="0">
                  <a:pos x="68" y="43"/>
                </a:cxn>
                <a:cxn ang="0">
                  <a:pos x="78" y="38"/>
                </a:cxn>
                <a:cxn ang="0">
                  <a:pos x="69" y="32"/>
                </a:cxn>
                <a:cxn ang="0">
                  <a:pos x="76" y="24"/>
                </a:cxn>
                <a:cxn ang="0">
                  <a:pos x="66" y="21"/>
                </a:cxn>
                <a:cxn ang="0">
                  <a:pos x="68" y="11"/>
                </a:cxn>
                <a:cxn ang="0">
                  <a:pos x="58" y="13"/>
                </a:cxn>
                <a:cxn ang="0">
                  <a:pos x="56" y="3"/>
                </a:cxn>
                <a:cxn ang="0">
                  <a:pos x="47" y="9"/>
                </a:cxn>
                <a:cxn ang="0">
                  <a:pos x="41" y="0"/>
                </a:cxn>
                <a:cxn ang="0">
                  <a:pos x="35" y="9"/>
                </a:cxn>
                <a:cxn ang="0">
                  <a:pos x="27" y="3"/>
                </a:cxn>
                <a:cxn ang="0">
                  <a:pos x="24" y="13"/>
                </a:cxn>
                <a:cxn ang="0">
                  <a:pos x="14" y="10"/>
                </a:cxn>
                <a:cxn ang="0">
                  <a:pos x="16" y="20"/>
                </a:cxn>
                <a:cxn ang="0">
                  <a:pos x="5" y="21"/>
                </a:cxn>
                <a:cxn ang="0">
                  <a:pos x="10" y="31"/>
                </a:cxn>
                <a:cxn ang="0">
                  <a:pos x="1" y="35"/>
                </a:cxn>
                <a:cxn ang="0">
                  <a:pos x="9" y="42"/>
                </a:cxn>
                <a:cxn ang="0">
                  <a:pos x="3" y="50"/>
                </a:cxn>
                <a:cxn ang="0">
                  <a:pos x="13" y="52"/>
                </a:cxn>
                <a:cxn ang="0">
                  <a:pos x="10" y="63"/>
                </a:cxn>
                <a:cxn ang="0">
                  <a:pos x="21" y="60"/>
                </a:cxn>
                <a:cxn ang="0">
                  <a:pos x="23" y="71"/>
                </a:cxn>
                <a:cxn ang="0">
                  <a:pos x="31" y="65"/>
                </a:cxn>
                <a:cxn ang="0">
                  <a:pos x="37" y="73"/>
                </a:cxn>
                <a:cxn ang="0">
                  <a:pos x="43" y="65"/>
                </a:cxn>
                <a:cxn ang="0">
                  <a:pos x="51" y="71"/>
                </a:cxn>
                <a:cxn ang="0">
                  <a:pos x="54" y="61"/>
                </a:cxn>
              </a:cxnLst>
              <a:rect l="0" t="0" r="r" b="b"/>
              <a:pathLst>
                <a:path w="78" h="74">
                  <a:moveTo>
                    <a:pt x="54" y="61"/>
                  </a:moveTo>
                  <a:cubicBezTo>
                    <a:pt x="56" y="60"/>
                    <a:pt x="62" y="65"/>
                    <a:pt x="64" y="64"/>
                  </a:cubicBezTo>
                  <a:cubicBezTo>
                    <a:pt x="66" y="62"/>
                    <a:pt x="61" y="55"/>
                    <a:pt x="63" y="53"/>
                  </a:cubicBezTo>
                  <a:cubicBezTo>
                    <a:pt x="64" y="52"/>
                    <a:pt x="72" y="54"/>
                    <a:pt x="73" y="53"/>
                  </a:cubicBezTo>
                  <a:cubicBezTo>
                    <a:pt x="74" y="51"/>
                    <a:pt x="68" y="45"/>
                    <a:pt x="68" y="43"/>
                  </a:cubicBezTo>
                  <a:cubicBezTo>
                    <a:pt x="69" y="41"/>
                    <a:pt x="78" y="41"/>
                    <a:pt x="78" y="38"/>
                  </a:cubicBezTo>
                  <a:cubicBezTo>
                    <a:pt x="78" y="36"/>
                    <a:pt x="70" y="34"/>
                    <a:pt x="69" y="32"/>
                  </a:cubicBezTo>
                  <a:cubicBezTo>
                    <a:pt x="69" y="30"/>
                    <a:pt x="77" y="26"/>
                    <a:pt x="76" y="24"/>
                  </a:cubicBezTo>
                  <a:cubicBezTo>
                    <a:pt x="75" y="22"/>
                    <a:pt x="67" y="23"/>
                    <a:pt x="66" y="21"/>
                  </a:cubicBezTo>
                  <a:cubicBezTo>
                    <a:pt x="64" y="20"/>
                    <a:pt x="70" y="13"/>
                    <a:pt x="68" y="11"/>
                  </a:cubicBezTo>
                  <a:cubicBezTo>
                    <a:pt x="66" y="10"/>
                    <a:pt x="59" y="15"/>
                    <a:pt x="58" y="13"/>
                  </a:cubicBezTo>
                  <a:cubicBezTo>
                    <a:pt x="56" y="12"/>
                    <a:pt x="58" y="4"/>
                    <a:pt x="56" y="3"/>
                  </a:cubicBezTo>
                  <a:cubicBezTo>
                    <a:pt x="54" y="2"/>
                    <a:pt x="49" y="10"/>
                    <a:pt x="47" y="9"/>
                  </a:cubicBezTo>
                  <a:cubicBezTo>
                    <a:pt x="45" y="9"/>
                    <a:pt x="44" y="0"/>
                    <a:pt x="41" y="0"/>
                  </a:cubicBezTo>
                  <a:cubicBezTo>
                    <a:pt x="39" y="0"/>
                    <a:pt x="38" y="9"/>
                    <a:pt x="35" y="9"/>
                  </a:cubicBezTo>
                  <a:cubicBezTo>
                    <a:pt x="33" y="9"/>
                    <a:pt x="29" y="2"/>
                    <a:pt x="27" y="3"/>
                  </a:cubicBezTo>
                  <a:cubicBezTo>
                    <a:pt x="25" y="4"/>
                    <a:pt x="26" y="12"/>
                    <a:pt x="24" y="13"/>
                  </a:cubicBezTo>
                  <a:cubicBezTo>
                    <a:pt x="23" y="14"/>
                    <a:pt x="16" y="9"/>
                    <a:pt x="14" y="10"/>
                  </a:cubicBezTo>
                  <a:cubicBezTo>
                    <a:pt x="13" y="11"/>
                    <a:pt x="17" y="19"/>
                    <a:pt x="16" y="20"/>
                  </a:cubicBezTo>
                  <a:cubicBezTo>
                    <a:pt x="14" y="22"/>
                    <a:pt x="6" y="19"/>
                    <a:pt x="5" y="21"/>
                  </a:cubicBezTo>
                  <a:cubicBezTo>
                    <a:pt x="4" y="23"/>
                    <a:pt x="11" y="28"/>
                    <a:pt x="10" y="31"/>
                  </a:cubicBezTo>
                  <a:cubicBezTo>
                    <a:pt x="9" y="33"/>
                    <a:pt x="1" y="33"/>
                    <a:pt x="1" y="35"/>
                  </a:cubicBezTo>
                  <a:cubicBezTo>
                    <a:pt x="0" y="37"/>
                    <a:pt x="9" y="40"/>
                    <a:pt x="9" y="42"/>
                  </a:cubicBezTo>
                  <a:cubicBezTo>
                    <a:pt x="9" y="44"/>
                    <a:pt x="2" y="48"/>
                    <a:pt x="3" y="50"/>
                  </a:cubicBezTo>
                  <a:cubicBezTo>
                    <a:pt x="3" y="52"/>
                    <a:pt x="12" y="50"/>
                    <a:pt x="13" y="52"/>
                  </a:cubicBezTo>
                  <a:cubicBezTo>
                    <a:pt x="14" y="54"/>
                    <a:pt x="9" y="61"/>
                    <a:pt x="10" y="63"/>
                  </a:cubicBezTo>
                  <a:cubicBezTo>
                    <a:pt x="12" y="64"/>
                    <a:pt x="19" y="59"/>
                    <a:pt x="21" y="60"/>
                  </a:cubicBezTo>
                  <a:cubicBezTo>
                    <a:pt x="23" y="62"/>
                    <a:pt x="21" y="70"/>
                    <a:pt x="23" y="71"/>
                  </a:cubicBezTo>
                  <a:cubicBezTo>
                    <a:pt x="25" y="72"/>
                    <a:pt x="29" y="64"/>
                    <a:pt x="31" y="65"/>
                  </a:cubicBezTo>
                  <a:cubicBezTo>
                    <a:pt x="34" y="65"/>
                    <a:pt x="35" y="73"/>
                    <a:pt x="37" y="73"/>
                  </a:cubicBezTo>
                  <a:cubicBezTo>
                    <a:pt x="39" y="74"/>
                    <a:pt x="41" y="65"/>
                    <a:pt x="43" y="65"/>
                  </a:cubicBezTo>
                  <a:cubicBezTo>
                    <a:pt x="45" y="64"/>
                    <a:pt x="49" y="72"/>
                    <a:pt x="51" y="71"/>
                  </a:cubicBezTo>
                  <a:cubicBezTo>
                    <a:pt x="54" y="70"/>
                    <a:pt x="52" y="62"/>
                    <a:pt x="54" y="61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algn="l" defTabSz="914400" rtl="0" eaLnBrk="1" latinLnBrk="0" hangingPunct="1"/>
              <a:endParaRPr sz="1800" kern="1200">
                <a:solidFill>
                  <a:schemeClr val="tx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 rot="1639090">
              <a:off x="7199681" y="1808101"/>
              <a:ext cx="72956" cy="197210"/>
            </a:xfrm>
            <a:custGeom>
              <a:avLst/>
              <a:gdLst/>
              <a:ahLst/>
              <a:cxnLst>
                <a:cxn ang="0">
                  <a:pos x="22" y="9"/>
                </a:cxn>
                <a:cxn ang="0">
                  <a:pos x="16" y="0"/>
                </a:cxn>
                <a:cxn ang="0">
                  <a:pos x="11" y="9"/>
                </a:cxn>
                <a:cxn ang="0">
                  <a:pos x="0" y="3"/>
                </a:cxn>
                <a:cxn ang="0">
                  <a:pos x="2" y="67"/>
                </a:cxn>
                <a:cxn ang="0">
                  <a:pos x="12" y="73"/>
                </a:cxn>
                <a:cxn ang="0">
                  <a:pos x="27" y="5"/>
                </a:cxn>
                <a:cxn ang="0">
                  <a:pos x="22" y="9"/>
                </a:cxn>
              </a:cxnLst>
              <a:rect l="0" t="0" r="r" b="b"/>
              <a:pathLst>
                <a:path w="27" h="73">
                  <a:moveTo>
                    <a:pt x="22" y="9"/>
                  </a:moveTo>
                  <a:cubicBezTo>
                    <a:pt x="20" y="8"/>
                    <a:pt x="19" y="0"/>
                    <a:pt x="16" y="0"/>
                  </a:cubicBezTo>
                  <a:cubicBezTo>
                    <a:pt x="14" y="0"/>
                    <a:pt x="13" y="8"/>
                    <a:pt x="11" y="9"/>
                  </a:cubicBezTo>
                  <a:cubicBezTo>
                    <a:pt x="8" y="9"/>
                    <a:pt x="1" y="0"/>
                    <a:pt x="0" y="3"/>
                  </a:cubicBezTo>
                  <a:cubicBezTo>
                    <a:pt x="0" y="22"/>
                    <a:pt x="2" y="67"/>
                    <a:pt x="2" y="67"/>
                  </a:cubicBezTo>
                  <a:cubicBezTo>
                    <a:pt x="2" y="67"/>
                    <a:pt x="10" y="73"/>
                    <a:pt x="12" y="73"/>
                  </a:cubicBezTo>
                  <a:cubicBezTo>
                    <a:pt x="14" y="73"/>
                    <a:pt x="27" y="32"/>
                    <a:pt x="27" y="5"/>
                  </a:cubicBezTo>
                  <a:cubicBezTo>
                    <a:pt x="25" y="7"/>
                    <a:pt x="23" y="9"/>
                    <a:pt x="22" y="9"/>
                  </a:cubicBezTo>
                  <a:close/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8" name="Group 293"/>
            <p:cNvGrpSpPr/>
            <p:nvPr/>
          </p:nvGrpSpPr>
          <p:grpSpPr>
            <a:xfrm rot="1639090">
              <a:off x="7152696" y="1818418"/>
              <a:ext cx="208610" cy="108295"/>
              <a:chOff x="4556125" y="3348038"/>
              <a:chExt cx="290513" cy="150813"/>
            </a:xfrm>
          </p:grpSpPr>
          <p:sp>
            <p:nvSpPr>
              <p:cNvPr id="405" name="Freeform 404"/>
              <p:cNvSpPr>
                <a:spLocks/>
              </p:cNvSpPr>
              <p:nvPr/>
            </p:nvSpPr>
            <p:spPr bwMode="auto">
              <a:xfrm>
                <a:off x="4748213" y="3348038"/>
                <a:ext cx="98425" cy="150813"/>
              </a:xfrm>
              <a:custGeom>
                <a:avLst/>
                <a:gdLst/>
                <a:ahLst/>
                <a:cxnLst>
                  <a:cxn ang="0">
                    <a:pos x="26" y="35"/>
                  </a:cxn>
                  <a:cxn ang="0">
                    <a:pos x="18" y="29"/>
                  </a:cxn>
                  <a:cxn ang="0">
                    <a:pos x="24" y="21"/>
                  </a:cxn>
                  <a:cxn ang="0">
                    <a:pos x="14" y="18"/>
                  </a:cxn>
                  <a:cxn ang="0">
                    <a:pos x="16" y="8"/>
                  </a:cxn>
                  <a:cxn ang="0">
                    <a:pos x="6" y="10"/>
                  </a:cxn>
                  <a:cxn ang="0">
                    <a:pos x="4" y="0"/>
                  </a:cxn>
                  <a:cxn ang="0">
                    <a:pos x="0" y="3"/>
                  </a:cxn>
                  <a:cxn ang="0">
                    <a:pos x="17" y="40"/>
                  </a:cxn>
                  <a:cxn ang="0">
                    <a:pos x="26" y="35"/>
                  </a:cxn>
                </a:cxnLst>
                <a:rect l="0" t="0" r="r" b="b"/>
                <a:pathLst>
                  <a:path w="26" h="40">
                    <a:moveTo>
                      <a:pt x="26" y="35"/>
                    </a:moveTo>
                    <a:cubicBezTo>
                      <a:pt x="26" y="33"/>
                      <a:pt x="18" y="31"/>
                      <a:pt x="18" y="29"/>
                    </a:cubicBezTo>
                    <a:cubicBezTo>
                      <a:pt x="18" y="27"/>
                      <a:pt x="25" y="23"/>
                      <a:pt x="24" y="21"/>
                    </a:cubicBezTo>
                    <a:cubicBezTo>
                      <a:pt x="24" y="19"/>
                      <a:pt x="15" y="20"/>
                      <a:pt x="14" y="18"/>
                    </a:cubicBezTo>
                    <a:cubicBezTo>
                      <a:pt x="13" y="17"/>
                      <a:pt x="18" y="10"/>
                      <a:pt x="16" y="8"/>
                    </a:cubicBezTo>
                    <a:cubicBezTo>
                      <a:pt x="15" y="7"/>
                      <a:pt x="8" y="12"/>
                      <a:pt x="6" y="10"/>
                    </a:cubicBezTo>
                    <a:cubicBezTo>
                      <a:pt x="4" y="9"/>
                      <a:pt x="6" y="1"/>
                      <a:pt x="4" y="0"/>
                    </a:cubicBezTo>
                    <a:cubicBezTo>
                      <a:pt x="3" y="0"/>
                      <a:pt x="2" y="1"/>
                      <a:pt x="0" y="3"/>
                    </a:cubicBezTo>
                    <a:cubicBezTo>
                      <a:pt x="5" y="15"/>
                      <a:pt x="11" y="28"/>
                      <a:pt x="17" y="40"/>
                    </a:cubicBezTo>
                    <a:cubicBezTo>
                      <a:pt x="19" y="38"/>
                      <a:pt x="26" y="37"/>
                      <a:pt x="26" y="3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6" name="Freeform 405"/>
              <p:cNvSpPr>
                <a:spLocks/>
              </p:cNvSpPr>
              <p:nvPr/>
            </p:nvSpPr>
            <p:spPr bwMode="auto">
              <a:xfrm>
                <a:off x="4556125" y="3371850"/>
                <a:ext cx="76200" cy="112713"/>
              </a:xfrm>
              <a:custGeom>
                <a:avLst/>
                <a:gdLst/>
                <a:ahLst/>
                <a:cxnLst>
                  <a:cxn ang="0">
                    <a:pos x="14" y="1"/>
                  </a:cxn>
                  <a:cxn ang="0">
                    <a:pos x="15" y="11"/>
                  </a:cxn>
                  <a:cxn ang="0">
                    <a:pos x="5" y="12"/>
                  </a:cxn>
                  <a:cxn ang="0">
                    <a:pos x="10" y="21"/>
                  </a:cxn>
                  <a:cxn ang="0">
                    <a:pos x="0" y="26"/>
                  </a:cxn>
                  <a:cxn ang="0">
                    <a:pos x="6" y="30"/>
                  </a:cxn>
                  <a:cxn ang="0">
                    <a:pos x="20" y="3"/>
                  </a:cxn>
                  <a:cxn ang="0">
                    <a:pos x="14" y="1"/>
                  </a:cxn>
                </a:cxnLst>
                <a:rect l="0" t="0" r="r" b="b"/>
                <a:pathLst>
                  <a:path w="20" h="30">
                    <a:moveTo>
                      <a:pt x="14" y="1"/>
                    </a:moveTo>
                    <a:cubicBezTo>
                      <a:pt x="12" y="2"/>
                      <a:pt x="16" y="10"/>
                      <a:pt x="15" y="11"/>
                    </a:cubicBezTo>
                    <a:cubicBezTo>
                      <a:pt x="14" y="13"/>
                      <a:pt x="6" y="10"/>
                      <a:pt x="5" y="12"/>
                    </a:cubicBezTo>
                    <a:cubicBezTo>
                      <a:pt x="3" y="14"/>
                      <a:pt x="10" y="19"/>
                      <a:pt x="10" y="21"/>
                    </a:cubicBezTo>
                    <a:cubicBezTo>
                      <a:pt x="9" y="24"/>
                      <a:pt x="0" y="24"/>
                      <a:pt x="0" y="26"/>
                    </a:cubicBezTo>
                    <a:cubicBezTo>
                      <a:pt x="0" y="28"/>
                      <a:pt x="3" y="29"/>
                      <a:pt x="6" y="30"/>
                    </a:cubicBezTo>
                    <a:cubicBezTo>
                      <a:pt x="11" y="22"/>
                      <a:pt x="16" y="12"/>
                      <a:pt x="20" y="3"/>
                    </a:cubicBezTo>
                    <a:cubicBezTo>
                      <a:pt x="18" y="2"/>
                      <a:pt x="15" y="0"/>
                      <a:pt x="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19" name="Group 290"/>
            <p:cNvGrpSpPr/>
            <p:nvPr/>
          </p:nvGrpSpPr>
          <p:grpSpPr>
            <a:xfrm rot="1639090">
              <a:off x="6570562" y="1812529"/>
              <a:ext cx="343123" cy="265608"/>
              <a:chOff x="3871913" y="3657600"/>
              <a:chExt cx="477837" cy="369888"/>
            </a:xfrm>
          </p:grpSpPr>
          <p:sp>
            <p:nvSpPr>
              <p:cNvPr id="377" name="Freeform 376"/>
              <p:cNvSpPr>
                <a:spLocks/>
              </p:cNvSpPr>
              <p:nvPr/>
            </p:nvSpPr>
            <p:spPr bwMode="auto">
              <a:xfrm>
                <a:off x="3932238" y="3986213"/>
                <a:ext cx="112713" cy="41275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9" y="7"/>
                  </a:cxn>
                  <a:cxn ang="0">
                    <a:pos x="0" y="11"/>
                  </a:cxn>
                  <a:cxn ang="0">
                    <a:pos x="19" y="8"/>
                  </a:cxn>
                  <a:cxn ang="0">
                    <a:pos x="30" y="0"/>
                  </a:cxn>
                  <a:cxn ang="0">
                    <a:pos x="27" y="1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1" y="3"/>
                      <a:pt x="15" y="5"/>
                      <a:pt x="9" y="7"/>
                    </a:cubicBezTo>
                    <a:cubicBezTo>
                      <a:pt x="6" y="9"/>
                      <a:pt x="3" y="10"/>
                      <a:pt x="0" y="11"/>
                    </a:cubicBezTo>
                    <a:cubicBezTo>
                      <a:pt x="6" y="10"/>
                      <a:pt x="12" y="9"/>
                      <a:pt x="19" y="8"/>
                    </a:cubicBezTo>
                    <a:cubicBezTo>
                      <a:pt x="23" y="5"/>
                      <a:pt x="27" y="2"/>
                      <a:pt x="30" y="0"/>
                    </a:cubicBezTo>
                    <a:cubicBezTo>
                      <a:pt x="29" y="0"/>
                      <a:pt x="28" y="0"/>
                      <a:pt x="2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8" name="Freeform 19"/>
              <p:cNvSpPr>
                <a:spLocks/>
              </p:cNvSpPr>
              <p:nvPr/>
            </p:nvSpPr>
            <p:spPr bwMode="auto">
              <a:xfrm>
                <a:off x="4243388" y="3876675"/>
                <a:ext cx="15875" cy="6350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1"/>
                      <a:pt x="3" y="0"/>
                      <a:pt x="4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9" name="Freeform 378"/>
              <p:cNvSpPr>
                <a:spLocks/>
              </p:cNvSpPr>
              <p:nvPr/>
            </p:nvSpPr>
            <p:spPr bwMode="auto">
              <a:xfrm>
                <a:off x="3871913" y="3868738"/>
                <a:ext cx="206375" cy="60325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1" y="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</a:cxnLst>
                <a:rect l="0" t="0" r="r" b="b"/>
                <a:pathLst>
                  <a:path w="55" h="16">
                    <a:moveTo>
                      <a:pt x="44" y="8"/>
                    </a:moveTo>
                    <a:cubicBezTo>
                      <a:pt x="26" y="5"/>
                      <a:pt x="2" y="0"/>
                      <a:pt x="1" y="5"/>
                    </a:cubicBezTo>
                    <a:cubicBezTo>
                      <a:pt x="0" y="10"/>
                      <a:pt x="25" y="12"/>
                      <a:pt x="43" y="16"/>
                    </a:cubicBezTo>
                    <a:cubicBezTo>
                      <a:pt x="48" y="15"/>
                      <a:pt x="52" y="15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0" name="Freeform 379"/>
              <p:cNvSpPr>
                <a:spLocks/>
              </p:cNvSpPr>
              <p:nvPr/>
            </p:nvSpPr>
            <p:spPr bwMode="auto">
              <a:xfrm>
                <a:off x="4187825" y="3714750"/>
                <a:ext cx="150813" cy="173038"/>
              </a:xfrm>
              <a:custGeom>
                <a:avLst/>
                <a:gdLst/>
                <a:ahLst/>
                <a:cxnLst>
                  <a:cxn ang="0">
                    <a:pos x="9" y="40"/>
                  </a:cxn>
                  <a:cxn ang="0">
                    <a:pos x="36" y="3"/>
                  </a:cxn>
                  <a:cxn ang="0">
                    <a:pos x="4" y="33"/>
                  </a:cxn>
                  <a:cxn ang="0">
                    <a:pos x="0" y="46"/>
                  </a:cxn>
                  <a:cxn ang="0">
                    <a:pos x="9" y="40"/>
                  </a:cxn>
                </a:cxnLst>
                <a:rect l="0" t="0" r="r" b="b"/>
                <a:pathLst>
                  <a:path w="40" h="46">
                    <a:moveTo>
                      <a:pt x="9" y="40"/>
                    </a:moveTo>
                    <a:cubicBezTo>
                      <a:pt x="20" y="26"/>
                      <a:pt x="40" y="6"/>
                      <a:pt x="36" y="3"/>
                    </a:cubicBezTo>
                    <a:cubicBezTo>
                      <a:pt x="32" y="0"/>
                      <a:pt x="17" y="20"/>
                      <a:pt x="4" y="33"/>
                    </a:cubicBezTo>
                    <a:cubicBezTo>
                      <a:pt x="2" y="38"/>
                      <a:pt x="0" y="42"/>
                      <a:pt x="0" y="46"/>
                    </a:cubicBezTo>
                    <a:cubicBezTo>
                      <a:pt x="2" y="44"/>
                      <a:pt x="5" y="43"/>
                      <a:pt x="9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1" name="Freeform 380"/>
              <p:cNvSpPr>
                <a:spLocks/>
              </p:cNvSpPr>
              <p:nvPr/>
            </p:nvSpPr>
            <p:spPr bwMode="auto">
              <a:xfrm>
                <a:off x="4033838" y="3665538"/>
                <a:ext cx="85725" cy="206375"/>
              </a:xfrm>
              <a:custGeom>
                <a:avLst/>
                <a:gdLst/>
                <a:ahLst/>
                <a:cxnLst>
                  <a:cxn ang="0">
                    <a:pos x="19" y="50"/>
                  </a:cxn>
                  <a:cxn ang="0">
                    <a:pos x="22" y="53"/>
                  </a:cxn>
                  <a:cxn ang="0">
                    <a:pos x="23" y="55"/>
                  </a:cxn>
                  <a:cxn ang="0">
                    <a:pos x="23" y="42"/>
                  </a:cxn>
                  <a:cxn ang="0">
                    <a:pos x="5" y="2"/>
                  </a:cxn>
                  <a:cxn ang="0">
                    <a:pos x="17" y="47"/>
                  </a:cxn>
                  <a:cxn ang="0">
                    <a:pos x="18" y="48"/>
                  </a:cxn>
                  <a:cxn ang="0">
                    <a:pos x="19" y="50"/>
                  </a:cxn>
                </a:cxnLst>
                <a:rect l="0" t="0" r="r" b="b"/>
                <a:pathLst>
                  <a:path w="23" h="55">
                    <a:moveTo>
                      <a:pt x="19" y="50"/>
                    </a:moveTo>
                    <a:cubicBezTo>
                      <a:pt x="20" y="51"/>
                      <a:pt x="21" y="52"/>
                      <a:pt x="22" y="53"/>
                    </a:cubicBezTo>
                    <a:cubicBezTo>
                      <a:pt x="22" y="54"/>
                      <a:pt x="23" y="54"/>
                      <a:pt x="23" y="55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11" y="29"/>
                      <a:pt x="17" y="47"/>
                    </a:cubicBezTo>
                    <a:cubicBezTo>
                      <a:pt x="17" y="47"/>
                      <a:pt x="18" y="48"/>
                      <a:pt x="18" y="48"/>
                    </a:cubicBezTo>
                    <a:cubicBezTo>
                      <a:pt x="18" y="49"/>
                      <a:pt x="19" y="49"/>
                      <a:pt x="19" y="5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2" name="Freeform 381"/>
              <p:cNvSpPr>
                <a:spLocks/>
              </p:cNvSpPr>
              <p:nvPr/>
            </p:nvSpPr>
            <p:spPr bwMode="auto">
              <a:xfrm>
                <a:off x="4078288" y="3981450"/>
                <a:ext cx="26988" cy="1587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2"/>
                  </a:cxn>
                  <a:cxn ang="0">
                    <a:pos x="7" y="0"/>
                  </a:cxn>
                  <a:cxn ang="0">
                    <a:pos x="0" y="4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2" y="3"/>
                      <a:pt x="4" y="3"/>
                      <a:pt x="6" y="2"/>
                    </a:cubicBezTo>
                    <a:cubicBezTo>
                      <a:pt x="6" y="1"/>
                      <a:pt x="7" y="1"/>
                      <a:pt x="7" y="0"/>
                    </a:cubicBezTo>
                    <a:cubicBezTo>
                      <a:pt x="5" y="1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3" name="Freeform 382"/>
              <p:cNvSpPr>
                <a:spLocks/>
              </p:cNvSpPr>
              <p:nvPr/>
            </p:nvSpPr>
            <p:spPr bwMode="auto">
              <a:xfrm>
                <a:off x="4183063" y="3687763"/>
                <a:ext cx="76200" cy="128588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0" y="0"/>
                  </a:cxn>
                  <a:cxn ang="0">
                    <a:pos x="0" y="34"/>
                  </a:cxn>
                </a:cxnLst>
                <a:rect l="0" t="0" r="r" b="b"/>
                <a:pathLst>
                  <a:path w="20" h="34">
                    <a:moveTo>
                      <a:pt x="0" y="34"/>
                    </a:moveTo>
                    <a:cubicBezTo>
                      <a:pt x="7" y="20"/>
                      <a:pt x="15" y="2"/>
                      <a:pt x="20" y="0"/>
                    </a:cubicBezTo>
                    <a:cubicBezTo>
                      <a:pt x="15" y="2"/>
                      <a:pt x="7" y="20"/>
                      <a:pt x="0" y="3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4" name="Freeform 383"/>
              <p:cNvSpPr>
                <a:spLocks/>
              </p:cNvSpPr>
              <p:nvPr/>
            </p:nvSpPr>
            <p:spPr bwMode="auto">
              <a:xfrm>
                <a:off x="3987800" y="3725863"/>
                <a:ext cx="87313" cy="131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35"/>
                  </a:cxn>
                  <a:cxn ang="0">
                    <a:pos x="23" y="35"/>
                  </a:cxn>
                  <a:cxn ang="0">
                    <a:pos x="0" y="0"/>
                  </a:cxn>
                </a:cxnLst>
                <a:rect l="0" t="0" r="r" b="b"/>
                <a:pathLst>
                  <a:path w="23" h="35">
                    <a:moveTo>
                      <a:pt x="0" y="0"/>
                    </a:moveTo>
                    <a:cubicBezTo>
                      <a:pt x="3" y="7"/>
                      <a:pt x="15" y="23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5" y="23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5" name="Freeform 384"/>
              <p:cNvSpPr>
                <a:spLocks/>
              </p:cNvSpPr>
              <p:nvPr/>
            </p:nvSpPr>
            <p:spPr bwMode="auto">
              <a:xfrm>
                <a:off x="4176713" y="3816350"/>
                <a:ext cx="6350" cy="111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6" name="Freeform 385"/>
              <p:cNvSpPr>
                <a:spLocks/>
              </p:cNvSpPr>
              <p:nvPr/>
            </p:nvSpPr>
            <p:spPr bwMode="auto">
              <a:xfrm>
                <a:off x="3984625" y="3695700"/>
                <a:ext cx="134938" cy="192088"/>
              </a:xfrm>
              <a:custGeom>
                <a:avLst/>
                <a:gdLst/>
                <a:ahLst/>
                <a:cxnLst>
                  <a:cxn ang="0">
                    <a:pos x="35" y="51"/>
                  </a:cxn>
                  <a:cxn ang="0">
                    <a:pos x="36" y="47"/>
                  </a:cxn>
                  <a:cxn ang="0">
                    <a:pos x="35" y="45"/>
                  </a:cxn>
                  <a:cxn ang="0">
                    <a:pos x="32" y="42"/>
                  </a:cxn>
                  <a:cxn ang="0">
                    <a:pos x="31" y="40"/>
                  </a:cxn>
                  <a:cxn ang="0">
                    <a:pos x="30" y="39"/>
                  </a:cxn>
                  <a:cxn ang="0">
                    <a:pos x="1" y="3"/>
                  </a:cxn>
                  <a:cxn ang="0">
                    <a:pos x="1" y="8"/>
                  </a:cxn>
                  <a:cxn ang="0">
                    <a:pos x="24" y="43"/>
                  </a:cxn>
                  <a:cxn ang="0">
                    <a:pos x="35" y="51"/>
                  </a:cxn>
                </a:cxnLst>
                <a:rect l="0" t="0" r="r" b="b"/>
                <a:pathLst>
                  <a:path w="36" h="51">
                    <a:moveTo>
                      <a:pt x="35" y="51"/>
                    </a:moveTo>
                    <a:cubicBezTo>
                      <a:pt x="36" y="50"/>
                      <a:pt x="36" y="48"/>
                      <a:pt x="36" y="47"/>
                    </a:cubicBezTo>
                    <a:cubicBezTo>
                      <a:pt x="36" y="46"/>
                      <a:pt x="35" y="46"/>
                      <a:pt x="35" y="45"/>
                    </a:cubicBezTo>
                    <a:cubicBezTo>
                      <a:pt x="34" y="44"/>
                      <a:pt x="33" y="43"/>
                      <a:pt x="32" y="42"/>
                    </a:cubicBezTo>
                    <a:cubicBezTo>
                      <a:pt x="32" y="41"/>
                      <a:pt x="31" y="41"/>
                      <a:pt x="31" y="40"/>
                    </a:cubicBezTo>
                    <a:cubicBezTo>
                      <a:pt x="31" y="40"/>
                      <a:pt x="30" y="39"/>
                      <a:pt x="30" y="39"/>
                    </a:cubicBezTo>
                    <a:cubicBezTo>
                      <a:pt x="19" y="24"/>
                      <a:pt x="5" y="0"/>
                      <a:pt x="1" y="3"/>
                    </a:cubicBezTo>
                    <a:cubicBezTo>
                      <a:pt x="0" y="4"/>
                      <a:pt x="0" y="5"/>
                      <a:pt x="1" y="8"/>
                    </a:cubicBezTo>
                    <a:cubicBezTo>
                      <a:pt x="4" y="15"/>
                      <a:pt x="16" y="31"/>
                      <a:pt x="24" y="43"/>
                    </a:cubicBezTo>
                    <a:cubicBezTo>
                      <a:pt x="29" y="47"/>
                      <a:pt x="33" y="50"/>
                      <a:pt x="35" y="5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7" name="Freeform 386"/>
              <p:cNvSpPr>
                <a:spLocks/>
              </p:cNvSpPr>
              <p:nvPr/>
            </p:nvSpPr>
            <p:spPr bwMode="auto">
              <a:xfrm>
                <a:off x="3871913" y="3921125"/>
                <a:ext cx="217488" cy="49213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5" y="0"/>
                  </a:cxn>
                  <a:cxn ang="0">
                    <a:pos x="43" y="2"/>
                  </a:cxn>
                  <a:cxn ang="0">
                    <a:pos x="18" y="4"/>
                  </a:cxn>
                  <a:cxn ang="0">
                    <a:pos x="15" y="4"/>
                  </a:cxn>
                  <a:cxn ang="0">
                    <a:pos x="11" y="5"/>
                  </a:cxn>
                  <a:cxn ang="0">
                    <a:pos x="0" y="10"/>
                  </a:cxn>
                  <a:cxn ang="0">
                    <a:pos x="3" y="12"/>
                  </a:cxn>
                  <a:cxn ang="0">
                    <a:pos x="44" y="9"/>
                  </a:cxn>
                  <a:cxn ang="0">
                    <a:pos x="58" y="2"/>
                  </a:cxn>
                </a:cxnLst>
                <a:rect l="0" t="0" r="r" b="b"/>
                <a:pathLst>
                  <a:path w="58" h="13">
                    <a:moveTo>
                      <a:pt x="58" y="2"/>
                    </a:moveTo>
                    <a:cubicBezTo>
                      <a:pt x="57" y="2"/>
                      <a:pt x="56" y="1"/>
                      <a:pt x="55" y="0"/>
                    </a:cubicBezTo>
                    <a:cubicBezTo>
                      <a:pt x="52" y="1"/>
                      <a:pt x="48" y="1"/>
                      <a:pt x="43" y="2"/>
                    </a:cubicBezTo>
                    <a:cubicBezTo>
                      <a:pt x="35" y="3"/>
                      <a:pt x="26" y="3"/>
                      <a:pt x="18" y="4"/>
                    </a:cubicBezTo>
                    <a:cubicBezTo>
                      <a:pt x="17" y="4"/>
                      <a:pt x="16" y="4"/>
                      <a:pt x="15" y="4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4" y="6"/>
                      <a:pt x="0" y="8"/>
                      <a:pt x="0" y="10"/>
                    </a:cubicBezTo>
                    <a:cubicBezTo>
                      <a:pt x="0" y="11"/>
                      <a:pt x="1" y="11"/>
                      <a:pt x="3" y="12"/>
                    </a:cubicBezTo>
                    <a:cubicBezTo>
                      <a:pt x="10" y="13"/>
                      <a:pt x="29" y="10"/>
                      <a:pt x="44" y="9"/>
                    </a:cubicBezTo>
                    <a:cubicBezTo>
                      <a:pt x="50" y="7"/>
                      <a:pt x="55" y="4"/>
                      <a:pt x="58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8" name="Freeform 387"/>
              <p:cNvSpPr>
                <a:spLocks/>
              </p:cNvSpPr>
              <p:nvPr/>
            </p:nvSpPr>
            <p:spPr bwMode="auto">
              <a:xfrm>
                <a:off x="4171950" y="3684588"/>
                <a:ext cx="106363" cy="206375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55"/>
                  </a:cxn>
                  <a:cxn ang="0">
                    <a:pos x="4" y="54"/>
                  </a:cxn>
                  <a:cxn ang="0">
                    <a:pos x="8" y="41"/>
                  </a:cxn>
                  <a:cxn ang="0">
                    <a:pos x="24" y="1"/>
                  </a:cxn>
                  <a:cxn ang="0">
                    <a:pos x="23" y="1"/>
                  </a:cxn>
                  <a:cxn ang="0">
                    <a:pos x="3" y="35"/>
                  </a:cxn>
                  <a:cxn ang="0">
                    <a:pos x="1" y="38"/>
                  </a:cxn>
                  <a:cxn ang="0">
                    <a:pos x="0" y="45"/>
                  </a:cxn>
                </a:cxnLst>
                <a:rect l="0" t="0" r="r" b="b"/>
                <a:pathLst>
                  <a:path w="28" h="55">
                    <a:moveTo>
                      <a:pt x="0" y="45"/>
                    </a:moveTo>
                    <a:cubicBezTo>
                      <a:pt x="0" y="49"/>
                      <a:pt x="0" y="53"/>
                      <a:pt x="0" y="55"/>
                    </a:cubicBezTo>
                    <a:cubicBezTo>
                      <a:pt x="1" y="55"/>
                      <a:pt x="2" y="54"/>
                      <a:pt x="4" y="54"/>
                    </a:cubicBezTo>
                    <a:cubicBezTo>
                      <a:pt x="4" y="50"/>
                      <a:pt x="6" y="46"/>
                      <a:pt x="8" y="41"/>
                    </a:cubicBezTo>
                    <a:cubicBezTo>
                      <a:pt x="16" y="25"/>
                      <a:pt x="28" y="3"/>
                      <a:pt x="24" y="1"/>
                    </a:cubicBezTo>
                    <a:cubicBezTo>
                      <a:pt x="24" y="0"/>
                      <a:pt x="23" y="0"/>
                      <a:pt x="23" y="1"/>
                    </a:cubicBezTo>
                    <a:cubicBezTo>
                      <a:pt x="18" y="3"/>
                      <a:pt x="10" y="21"/>
                      <a:pt x="3" y="35"/>
                    </a:cubicBezTo>
                    <a:cubicBezTo>
                      <a:pt x="2" y="36"/>
                      <a:pt x="2" y="37"/>
                      <a:pt x="1" y="38"/>
                    </a:cubicBezTo>
                    <a:cubicBezTo>
                      <a:pt x="1" y="41"/>
                      <a:pt x="1" y="43"/>
                      <a:pt x="0" y="4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9" name="Freeform 388"/>
              <p:cNvSpPr>
                <a:spLocks/>
              </p:cNvSpPr>
              <p:nvPr/>
            </p:nvSpPr>
            <p:spPr bwMode="auto">
              <a:xfrm>
                <a:off x="4100513" y="3978275"/>
                <a:ext cx="15875" cy="1111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1" y="1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2"/>
                      <a:pt x="0" y="2"/>
                      <a:pt x="0" y="3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0" name="Freeform 389"/>
              <p:cNvSpPr>
                <a:spLocks/>
              </p:cNvSpPr>
              <p:nvPr/>
            </p:nvSpPr>
            <p:spPr bwMode="auto">
              <a:xfrm>
                <a:off x="3932238" y="3762375"/>
                <a:ext cx="123825" cy="1143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30"/>
                  </a:cxn>
                  <a:cxn ang="0">
                    <a:pos x="33" y="30"/>
                  </a:cxn>
                  <a:cxn ang="0">
                    <a:pos x="0" y="0"/>
                  </a:cxn>
                </a:cxnLst>
                <a:rect l="0" t="0" r="r" b="b"/>
                <a:pathLst>
                  <a:path w="33" h="30">
                    <a:moveTo>
                      <a:pt x="0" y="0"/>
                    </a:moveTo>
                    <a:cubicBezTo>
                      <a:pt x="3" y="6"/>
                      <a:pt x="21" y="2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21" y="20"/>
                      <a:pt x="3" y="6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1" name="Freeform 390"/>
              <p:cNvSpPr>
                <a:spLocks/>
              </p:cNvSpPr>
              <p:nvPr/>
            </p:nvSpPr>
            <p:spPr bwMode="auto">
              <a:xfrm>
                <a:off x="4243388" y="3883025"/>
                <a:ext cx="793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2" name="Freeform 391"/>
              <p:cNvSpPr>
                <a:spLocks/>
              </p:cNvSpPr>
              <p:nvPr/>
            </p:nvSpPr>
            <p:spPr bwMode="auto">
              <a:xfrm>
                <a:off x="3878263" y="3929063"/>
                <a:ext cx="211138" cy="984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2" y="7"/>
                  </a:cxn>
                  <a:cxn ang="0">
                    <a:pos x="2" y="26"/>
                  </a:cxn>
                  <a:cxn ang="0">
                    <a:pos x="2" y="26"/>
                  </a:cxn>
                  <a:cxn ang="0">
                    <a:pos x="56" y="0"/>
                  </a:cxn>
                </a:cxnLst>
                <a:rect l="0" t="0" r="r" b="b"/>
                <a:pathLst>
                  <a:path w="56" h="26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3" y="2"/>
                      <a:pt x="48" y="5"/>
                      <a:pt x="42" y="7"/>
                    </a:cubicBezTo>
                    <a:cubicBezTo>
                      <a:pt x="25" y="14"/>
                      <a:pt x="0" y="22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0"/>
                      <a:pt x="47" y="8"/>
                      <a:pt x="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3" name="Freeform 392"/>
              <p:cNvSpPr>
                <a:spLocks/>
              </p:cNvSpPr>
              <p:nvPr/>
            </p:nvSpPr>
            <p:spPr bwMode="auto">
              <a:xfrm>
                <a:off x="4149725" y="3819525"/>
                <a:ext cx="1588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4" name="Freeform 393"/>
              <p:cNvSpPr>
                <a:spLocks/>
              </p:cNvSpPr>
              <p:nvPr/>
            </p:nvSpPr>
            <p:spPr bwMode="auto">
              <a:xfrm>
                <a:off x="4033838" y="3986213"/>
                <a:ext cx="11113" cy="317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5" name="Freeform 394"/>
              <p:cNvSpPr>
                <a:spLocks/>
              </p:cNvSpPr>
              <p:nvPr/>
            </p:nvSpPr>
            <p:spPr bwMode="auto">
              <a:xfrm>
                <a:off x="3932238" y="4011613"/>
                <a:ext cx="33338" cy="15875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9" y="0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6" y="2"/>
                      <a:pt x="3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3"/>
                      <a:pt x="6" y="2"/>
                      <a:pt x="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6" name="Freeform 395"/>
              <p:cNvSpPr>
                <a:spLocks/>
              </p:cNvSpPr>
              <p:nvPr/>
            </p:nvSpPr>
            <p:spPr bwMode="auto">
              <a:xfrm>
                <a:off x="3932238" y="3751263"/>
                <a:ext cx="3175" cy="476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0" y="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7" name="Freeform 396"/>
              <p:cNvSpPr>
                <a:spLocks/>
              </p:cNvSpPr>
              <p:nvPr/>
            </p:nvSpPr>
            <p:spPr bwMode="auto">
              <a:xfrm>
                <a:off x="4149725" y="3660775"/>
                <a:ext cx="49213" cy="158750"/>
              </a:xfrm>
              <a:custGeom>
                <a:avLst/>
                <a:gdLst/>
                <a:ahLst/>
                <a:cxnLst>
                  <a:cxn ang="0">
                    <a:pos x="12" y="1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0" y="42"/>
                  </a:cxn>
                  <a:cxn ang="0">
                    <a:pos x="12" y="1"/>
                  </a:cxn>
                </a:cxnLst>
                <a:rect l="0" t="0" r="r" b="b"/>
                <a:pathLst>
                  <a:path w="13" h="42">
                    <a:moveTo>
                      <a:pt x="12" y="1"/>
                    </a:moveTo>
                    <a:cubicBezTo>
                      <a:pt x="12" y="1"/>
                      <a:pt x="13" y="1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7" y="0"/>
                      <a:pt x="4" y="24"/>
                      <a:pt x="0" y="42"/>
                    </a:cubicBezTo>
                    <a:cubicBezTo>
                      <a:pt x="4" y="24"/>
                      <a:pt x="7" y="0"/>
                      <a:pt x="1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8" name="Freeform 397"/>
              <p:cNvSpPr>
                <a:spLocks/>
              </p:cNvSpPr>
              <p:nvPr/>
            </p:nvSpPr>
            <p:spPr bwMode="auto">
              <a:xfrm>
                <a:off x="4116388" y="3978275"/>
                <a:ext cx="1588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9" name="Freeform 398"/>
              <p:cNvSpPr>
                <a:spLocks/>
              </p:cNvSpPr>
              <p:nvPr/>
            </p:nvSpPr>
            <p:spPr bwMode="auto">
              <a:xfrm>
                <a:off x="3878263" y="3929063"/>
                <a:ext cx="215900" cy="98425"/>
              </a:xfrm>
              <a:custGeom>
                <a:avLst/>
                <a:gdLst/>
                <a:ahLst/>
                <a:cxnLst>
                  <a:cxn ang="0">
                    <a:pos x="41" y="16"/>
                  </a:cxn>
                  <a:cxn ang="0">
                    <a:pos x="44" y="15"/>
                  </a:cxn>
                  <a:cxn ang="0">
                    <a:pos x="57" y="2"/>
                  </a:cxn>
                  <a:cxn ang="0">
                    <a:pos x="56" y="0"/>
                  </a:cxn>
                  <a:cxn ang="0">
                    <a:pos x="2" y="26"/>
                  </a:cxn>
                  <a:cxn ang="0">
                    <a:pos x="14" y="26"/>
                  </a:cxn>
                  <a:cxn ang="0">
                    <a:pos x="23" y="22"/>
                  </a:cxn>
                  <a:cxn ang="0">
                    <a:pos x="41" y="16"/>
                  </a:cxn>
                </a:cxnLst>
                <a:rect l="0" t="0" r="r" b="b"/>
                <a:pathLst>
                  <a:path w="57" h="26">
                    <a:moveTo>
                      <a:pt x="41" y="16"/>
                    </a:moveTo>
                    <a:cubicBezTo>
                      <a:pt x="42" y="15"/>
                      <a:pt x="43" y="15"/>
                      <a:pt x="44" y="15"/>
                    </a:cubicBezTo>
                    <a:cubicBezTo>
                      <a:pt x="51" y="9"/>
                      <a:pt x="57" y="5"/>
                      <a:pt x="57" y="2"/>
                    </a:cubicBezTo>
                    <a:cubicBezTo>
                      <a:pt x="57" y="1"/>
                      <a:pt x="56" y="1"/>
                      <a:pt x="56" y="0"/>
                    </a:cubicBezTo>
                    <a:cubicBezTo>
                      <a:pt x="47" y="8"/>
                      <a:pt x="0" y="20"/>
                      <a:pt x="2" y="26"/>
                    </a:cubicBezTo>
                    <a:cubicBezTo>
                      <a:pt x="6" y="26"/>
                      <a:pt x="10" y="26"/>
                      <a:pt x="14" y="26"/>
                    </a:cubicBezTo>
                    <a:cubicBezTo>
                      <a:pt x="17" y="25"/>
                      <a:pt x="20" y="24"/>
                      <a:pt x="23" y="22"/>
                    </a:cubicBezTo>
                    <a:cubicBezTo>
                      <a:pt x="29" y="20"/>
                      <a:pt x="35" y="18"/>
                      <a:pt x="41" y="1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0" name="Freeform 399"/>
              <p:cNvSpPr>
                <a:spLocks/>
              </p:cNvSpPr>
              <p:nvPr/>
            </p:nvSpPr>
            <p:spPr bwMode="auto">
              <a:xfrm>
                <a:off x="3932238" y="3744913"/>
                <a:ext cx="184150" cy="153988"/>
              </a:xfrm>
              <a:custGeom>
                <a:avLst/>
                <a:gdLst/>
                <a:ahLst/>
                <a:cxnLst>
                  <a:cxn ang="0">
                    <a:pos x="48" y="40"/>
                  </a:cxn>
                  <a:cxn ang="0">
                    <a:pos x="49" y="38"/>
                  </a:cxn>
                  <a:cxn ang="0">
                    <a:pos x="38" y="30"/>
                  </a:cxn>
                  <a:cxn ang="0">
                    <a:pos x="38" y="3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33" y="35"/>
                  </a:cxn>
                  <a:cxn ang="0">
                    <a:pos x="48" y="40"/>
                  </a:cxn>
                </a:cxnLst>
                <a:rect l="0" t="0" r="r" b="b"/>
                <a:pathLst>
                  <a:path w="49" h="41">
                    <a:moveTo>
                      <a:pt x="48" y="40"/>
                    </a:moveTo>
                    <a:cubicBezTo>
                      <a:pt x="49" y="39"/>
                      <a:pt x="49" y="39"/>
                      <a:pt x="49" y="38"/>
                    </a:cubicBezTo>
                    <a:cubicBezTo>
                      <a:pt x="47" y="37"/>
                      <a:pt x="43" y="34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4" y="19"/>
                      <a:pt x="6" y="0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11"/>
                      <a:pt x="21" y="25"/>
                      <a:pt x="33" y="35"/>
                    </a:cubicBezTo>
                    <a:cubicBezTo>
                      <a:pt x="40" y="39"/>
                      <a:pt x="46" y="41"/>
                      <a:pt x="48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1" name="Freeform 400"/>
              <p:cNvSpPr>
                <a:spLocks/>
              </p:cNvSpPr>
              <p:nvPr/>
            </p:nvSpPr>
            <p:spPr bwMode="auto">
              <a:xfrm>
                <a:off x="4149725" y="3660775"/>
                <a:ext cx="57150" cy="230188"/>
              </a:xfrm>
              <a:custGeom>
                <a:avLst/>
                <a:gdLst/>
                <a:ahLst/>
                <a:cxnLst>
                  <a:cxn ang="0">
                    <a:pos x="4" y="61"/>
                  </a:cxn>
                  <a:cxn ang="0">
                    <a:pos x="6" y="61"/>
                  </a:cxn>
                  <a:cxn ang="0">
                    <a:pos x="6" y="51"/>
                  </a:cxn>
                  <a:cxn ang="0">
                    <a:pos x="7" y="44"/>
                  </a:cxn>
                  <a:cxn ang="0">
                    <a:pos x="7" y="44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0" y="42"/>
                  </a:cxn>
                  <a:cxn ang="0">
                    <a:pos x="0" y="43"/>
                  </a:cxn>
                  <a:cxn ang="0">
                    <a:pos x="4" y="61"/>
                  </a:cxn>
                </a:cxnLst>
                <a:rect l="0" t="0" r="r" b="b"/>
                <a:pathLst>
                  <a:path w="15" h="61">
                    <a:moveTo>
                      <a:pt x="4" y="61"/>
                    </a:moveTo>
                    <a:cubicBezTo>
                      <a:pt x="5" y="61"/>
                      <a:pt x="5" y="61"/>
                      <a:pt x="6" y="61"/>
                    </a:cubicBezTo>
                    <a:cubicBezTo>
                      <a:pt x="6" y="59"/>
                      <a:pt x="6" y="55"/>
                      <a:pt x="6" y="51"/>
                    </a:cubicBezTo>
                    <a:cubicBezTo>
                      <a:pt x="7" y="49"/>
                      <a:pt x="7" y="47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0" y="29"/>
                      <a:pt x="15" y="8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7" y="0"/>
                      <a:pt x="4" y="24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1" y="52"/>
                      <a:pt x="2" y="60"/>
                      <a:pt x="4" y="6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2" name="Freeform 401"/>
              <p:cNvSpPr>
                <a:spLocks/>
              </p:cNvSpPr>
              <p:nvPr/>
            </p:nvSpPr>
            <p:spPr bwMode="auto">
              <a:xfrm>
                <a:off x="4195763" y="3883025"/>
                <a:ext cx="55563" cy="5397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" y="14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0" y="13"/>
                  </a:cxn>
                </a:cxnLst>
                <a:rect l="0" t="0" r="r" b="b"/>
                <a:pathLst>
                  <a:path w="15" h="14">
                    <a:moveTo>
                      <a:pt x="0" y="13"/>
                    </a:moveTo>
                    <a:cubicBezTo>
                      <a:pt x="0" y="13"/>
                      <a:pt x="1" y="14"/>
                      <a:pt x="1" y="14"/>
                    </a:cubicBezTo>
                    <a:cubicBezTo>
                      <a:pt x="7" y="9"/>
                      <a:pt x="11" y="4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6" y="6"/>
                      <a:pt x="0" y="11"/>
                      <a:pt x="0" y="1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3" name="Freeform 402"/>
              <p:cNvSpPr>
                <a:spLocks/>
              </p:cNvSpPr>
              <p:nvPr/>
            </p:nvSpPr>
            <p:spPr bwMode="auto">
              <a:xfrm>
                <a:off x="4116388" y="3978275"/>
                <a:ext cx="7938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4" name="Freeform 403"/>
              <p:cNvSpPr>
                <a:spLocks/>
              </p:cNvSpPr>
              <p:nvPr/>
            </p:nvSpPr>
            <p:spPr bwMode="auto">
              <a:xfrm>
                <a:off x="3886200" y="3657600"/>
                <a:ext cx="463550" cy="358775"/>
              </a:xfrm>
              <a:custGeom>
                <a:avLst/>
                <a:gdLst/>
                <a:ahLst/>
                <a:cxnLst>
                  <a:cxn ang="0">
                    <a:pos x="80" y="61"/>
                  </a:cxn>
                  <a:cxn ang="0">
                    <a:pos x="76" y="62"/>
                  </a:cxn>
                  <a:cxn ang="0">
                    <a:pos x="74" y="62"/>
                  </a:cxn>
                  <a:cxn ang="0">
                    <a:pos x="70" y="44"/>
                  </a:cxn>
                  <a:cxn ang="0">
                    <a:pos x="70" y="44"/>
                  </a:cxn>
                  <a:cxn ang="0">
                    <a:pos x="63" y="1"/>
                  </a:cxn>
                  <a:cxn ang="0">
                    <a:pos x="62" y="44"/>
                  </a:cxn>
                  <a:cxn ang="0">
                    <a:pos x="62" y="57"/>
                  </a:cxn>
                  <a:cxn ang="0">
                    <a:pos x="61" y="61"/>
                  </a:cxn>
                  <a:cxn ang="0">
                    <a:pos x="60" y="63"/>
                  </a:cxn>
                  <a:cxn ang="0">
                    <a:pos x="45" y="58"/>
                  </a:cxn>
                  <a:cxn ang="0">
                    <a:pos x="45" y="58"/>
                  </a:cxn>
                  <a:cxn ang="0">
                    <a:pos x="2" y="42"/>
                  </a:cxn>
                  <a:cxn ang="0">
                    <a:pos x="40" y="64"/>
                  </a:cxn>
                  <a:cxn ang="0">
                    <a:pos x="51" y="70"/>
                  </a:cxn>
                  <a:cxn ang="0">
                    <a:pos x="54" y="72"/>
                  </a:cxn>
                  <a:cxn ang="0">
                    <a:pos x="54" y="72"/>
                  </a:cxn>
                  <a:cxn ang="0">
                    <a:pos x="55" y="74"/>
                  </a:cxn>
                  <a:cxn ang="0">
                    <a:pos x="42" y="87"/>
                  </a:cxn>
                  <a:cxn ang="0">
                    <a:pos x="42" y="87"/>
                  </a:cxn>
                  <a:cxn ang="0">
                    <a:pos x="31" y="95"/>
                  </a:cxn>
                  <a:cxn ang="0">
                    <a:pos x="33" y="95"/>
                  </a:cxn>
                  <a:cxn ang="0">
                    <a:pos x="51" y="90"/>
                  </a:cxn>
                  <a:cxn ang="0">
                    <a:pos x="58" y="86"/>
                  </a:cxn>
                  <a:cxn ang="0">
                    <a:pos x="61" y="85"/>
                  </a:cxn>
                  <a:cxn ang="0">
                    <a:pos x="61" y="85"/>
                  </a:cxn>
                  <a:cxn ang="0">
                    <a:pos x="63" y="85"/>
                  </a:cxn>
                  <a:cxn ang="0">
                    <a:pos x="63" y="86"/>
                  </a:cxn>
                  <a:cxn ang="0">
                    <a:pos x="83" y="74"/>
                  </a:cxn>
                  <a:cxn ang="0">
                    <a:pos x="82" y="73"/>
                  </a:cxn>
                  <a:cxn ang="0">
                    <a:pos x="95" y="60"/>
                  </a:cxn>
                  <a:cxn ang="0">
                    <a:pos x="95" y="60"/>
                  </a:cxn>
                  <a:cxn ang="0">
                    <a:pos x="99" y="58"/>
                  </a:cxn>
                  <a:cxn ang="0">
                    <a:pos x="110" y="45"/>
                  </a:cxn>
                  <a:cxn ang="0">
                    <a:pos x="123" y="33"/>
                  </a:cxn>
                  <a:cxn ang="0">
                    <a:pos x="89" y="55"/>
                  </a:cxn>
                  <a:cxn ang="0">
                    <a:pos x="80" y="61"/>
                  </a:cxn>
                </a:cxnLst>
                <a:rect l="0" t="0" r="r" b="b"/>
                <a:pathLst>
                  <a:path w="123" h="95">
                    <a:moveTo>
                      <a:pt x="80" y="61"/>
                    </a:moveTo>
                    <a:cubicBezTo>
                      <a:pt x="78" y="61"/>
                      <a:pt x="77" y="62"/>
                      <a:pt x="76" y="62"/>
                    </a:cubicBezTo>
                    <a:cubicBezTo>
                      <a:pt x="75" y="62"/>
                      <a:pt x="75" y="62"/>
                      <a:pt x="74" y="62"/>
                    </a:cubicBezTo>
                    <a:cubicBezTo>
                      <a:pt x="72" y="61"/>
                      <a:pt x="71" y="53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8" y="26"/>
                      <a:pt x="68" y="0"/>
                      <a:pt x="63" y="1"/>
                    </a:cubicBezTo>
                    <a:cubicBezTo>
                      <a:pt x="58" y="1"/>
                      <a:pt x="61" y="26"/>
                      <a:pt x="62" y="44"/>
                    </a:cubicBezTo>
                    <a:cubicBezTo>
                      <a:pt x="62" y="49"/>
                      <a:pt x="62" y="53"/>
                      <a:pt x="62" y="57"/>
                    </a:cubicBezTo>
                    <a:cubicBezTo>
                      <a:pt x="62" y="58"/>
                      <a:pt x="62" y="60"/>
                      <a:pt x="61" y="61"/>
                    </a:cubicBezTo>
                    <a:cubicBezTo>
                      <a:pt x="61" y="62"/>
                      <a:pt x="61" y="62"/>
                      <a:pt x="60" y="63"/>
                    </a:cubicBezTo>
                    <a:cubicBezTo>
                      <a:pt x="58" y="64"/>
                      <a:pt x="52" y="62"/>
                      <a:pt x="4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29" y="51"/>
                      <a:pt x="4" y="37"/>
                      <a:pt x="2" y="42"/>
                    </a:cubicBezTo>
                    <a:cubicBezTo>
                      <a:pt x="0" y="47"/>
                      <a:pt x="24" y="56"/>
                      <a:pt x="40" y="64"/>
                    </a:cubicBezTo>
                    <a:cubicBezTo>
                      <a:pt x="44" y="66"/>
                      <a:pt x="48" y="68"/>
                      <a:pt x="51" y="70"/>
                    </a:cubicBezTo>
                    <a:cubicBezTo>
                      <a:pt x="52" y="71"/>
                      <a:pt x="53" y="72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3"/>
                      <a:pt x="55" y="73"/>
                      <a:pt x="55" y="74"/>
                    </a:cubicBezTo>
                    <a:cubicBezTo>
                      <a:pt x="55" y="77"/>
                      <a:pt x="49" y="81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39" y="89"/>
                      <a:pt x="35" y="92"/>
                      <a:pt x="31" y="95"/>
                    </a:cubicBezTo>
                    <a:cubicBezTo>
                      <a:pt x="31" y="95"/>
                      <a:pt x="32" y="95"/>
                      <a:pt x="33" y="95"/>
                    </a:cubicBezTo>
                    <a:cubicBezTo>
                      <a:pt x="40" y="93"/>
                      <a:pt x="46" y="92"/>
                      <a:pt x="51" y="90"/>
                    </a:cubicBezTo>
                    <a:cubicBezTo>
                      <a:pt x="54" y="89"/>
                      <a:pt x="56" y="87"/>
                      <a:pt x="58" y="86"/>
                    </a:cubicBezTo>
                    <a:cubicBezTo>
                      <a:pt x="59" y="86"/>
                      <a:pt x="60" y="85"/>
                      <a:pt x="61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2" y="85"/>
                      <a:pt x="63" y="85"/>
                      <a:pt x="63" y="85"/>
                    </a:cubicBezTo>
                    <a:cubicBezTo>
                      <a:pt x="63" y="85"/>
                      <a:pt x="63" y="86"/>
                      <a:pt x="63" y="86"/>
                    </a:cubicBezTo>
                    <a:cubicBezTo>
                      <a:pt x="72" y="82"/>
                      <a:pt x="78" y="78"/>
                      <a:pt x="83" y="74"/>
                    </a:cubicBezTo>
                    <a:cubicBezTo>
                      <a:pt x="83" y="74"/>
                      <a:pt x="82" y="73"/>
                      <a:pt x="82" y="73"/>
                    </a:cubicBezTo>
                    <a:cubicBezTo>
                      <a:pt x="82" y="71"/>
                      <a:pt x="88" y="66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6" y="59"/>
                      <a:pt x="97" y="59"/>
                      <a:pt x="99" y="58"/>
                    </a:cubicBezTo>
                    <a:cubicBezTo>
                      <a:pt x="102" y="53"/>
                      <a:pt x="106" y="49"/>
                      <a:pt x="110" y="45"/>
                    </a:cubicBezTo>
                    <a:cubicBezTo>
                      <a:pt x="113" y="42"/>
                      <a:pt x="118" y="38"/>
                      <a:pt x="123" y="33"/>
                    </a:cubicBezTo>
                    <a:cubicBezTo>
                      <a:pt x="114" y="37"/>
                      <a:pt x="100" y="48"/>
                      <a:pt x="89" y="55"/>
                    </a:cubicBezTo>
                    <a:cubicBezTo>
                      <a:pt x="85" y="58"/>
                      <a:pt x="82" y="59"/>
                      <a:pt x="80" y="6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20" name="Group 289"/>
            <p:cNvGrpSpPr/>
            <p:nvPr/>
          </p:nvGrpSpPr>
          <p:grpSpPr>
            <a:xfrm rot="1639090">
              <a:off x="7207991" y="711628"/>
              <a:ext cx="129953" cy="86636"/>
              <a:chOff x="3916363" y="1970088"/>
              <a:chExt cx="180975" cy="120650"/>
            </a:xfrm>
          </p:grpSpPr>
          <p:sp>
            <p:nvSpPr>
              <p:cNvPr id="373" name="Freeform 372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4" name="Freeform 373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5" name="Freeform 374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6" name="Freeform 375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21" name="Group 288"/>
            <p:cNvGrpSpPr/>
            <p:nvPr/>
          </p:nvGrpSpPr>
          <p:grpSpPr>
            <a:xfrm rot="1639090">
              <a:off x="6580582" y="684579"/>
              <a:ext cx="524374" cy="395561"/>
              <a:chOff x="3190875" y="2187575"/>
              <a:chExt cx="730250" cy="550863"/>
            </a:xfrm>
            <a:solidFill>
              <a:schemeClr val="accent1">
                <a:alpha val="20000"/>
              </a:schemeClr>
            </a:solidFill>
          </p:grpSpPr>
          <p:sp>
            <p:nvSpPr>
              <p:cNvPr id="329" name="Freeform 134"/>
              <p:cNvSpPr>
                <a:spLocks/>
              </p:cNvSpPr>
              <p:nvPr/>
            </p:nvSpPr>
            <p:spPr bwMode="auto">
              <a:xfrm>
                <a:off x="3521075" y="2343150"/>
                <a:ext cx="52388" cy="44450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0" y="0"/>
                  </a:cxn>
                  <a:cxn ang="0">
                    <a:pos x="14" y="12"/>
                  </a:cxn>
                  <a:cxn ang="0">
                    <a:pos x="7" y="2"/>
                  </a:cxn>
                </a:cxnLst>
                <a:rect l="0" t="0" r="r" b="b"/>
                <a:pathLst>
                  <a:path w="14" h="12">
                    <a:moveTo>
                      <a:pt x="7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4" y="4"/>
                      <a:pt x="9" y="8"/>
                      <a:pt x="14" y="12"/>
                    </a:cubicBezTo>
                    <a:cubicBezTo>
                      <a:pt x="12" y="9"/>
                      <a:pt x="9" y="5"/>
                      <a:pt x="7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30" name="Freeform 135"/>
              <p:cNvSpPr>
                <a:spLocks/>
              </p:cNvSpPr>
              <p:nvPr/>
            </p:nvSpPr>
            <p:spPr bwMode="auto">
              <a:xfrm>
                <a:off x="3413125" y="2327275"/>
                <a:ext cx="142875" cy="79375"/>
              </a:xfrm>
              <a:custGeom>
                <a:avLst/>
                <a:gdLst/>
                <a:ahLst/>
                <a:cxnLst>
                  <a:cxn ang="0">
                    <a:pos x="38" y="21"/>
                  </a:cxn>
                  <a:cxn ang="0">
                    <a:pos x="34" y="18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0" y="4"/>
                  </a:cxn>
                  <a:cxn ang="0">
                    <a:pos x="38" y="21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36" y="20"/>
                      <a:pt x="35" y="19"/>
                      <a:pt x="34" y="18"/>
                    </a:cubicBezTo>
                    <a:cubicBezTo>
                      <a:pt x="27" y="12"/>
                      <a:pt x="19" y="6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5" y="0"/>
                      <a:pt x="2" y="2"/>
                      <a:pt x="0" y="4"/>
                    </a:cubicBezTo>
                    <a:cubicBezTo>
                      <a:pt x="9" y="6"/>
                      <a:pt x="25" y="16"/>
                      <a:pt x="38" y="2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31" name="Freeform 136"/>
              <p:cNvSpPr>
                <a:spLocks/>
              </p:cNvSpPr>
              <p:nvPr/>
            </p:nvSpPr>
            <p:spPr bwMode="auto">
              <a:xfrm>
                <a:off x="3556000" y="2535238"/>
                <a:ext cx="11113" cy="635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32" name="Freeform 137"/>
              <p:cNvSpPr>
                <a:spLocks/>
              </p:cNvSpPr>
              <p:nvPr/>
            </p:nvSpPr>
            <p:spPr bwMode="auto">
              <a:xfrm>
                <a:off x="3416300" y="2516188"/>
                <a:ext cx="128588" cy="492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" y="12"/>
                  </a:cxn>
                  <a:cxn ang="0">
                    <a:pos x="18" y="11"/>
                  </a:cxn>
                  <a:cxn ang="0">
                    <a:pos x="34" y="0"/>
                  </a:cxn>
                  <a:cxn ang="0">
                    <a:pos x="0" y="12"/>
                  </a:cxn>
                </a:cxnLst>
                <a:rect l="0" t="0" r="r" b="b"/>
                <a:pathLst>
                  <a:path w="34" h="13">
                    <a:moveTo>
                      <a:pt x="0" y="12"/>
                    </a:moveTo>
                    <a:cubicBezTo>
                      <a:pt x="1" y="12"/>
                      <a:pt x="2" y="12"/>
                      <a:pt x="3" y="12"/>
                    </a:cubicBezTo>
                    <a:cubicBezTo>
                      <a:pt x="9" y="13"/>
                      <a:pt x="16" y="11"/>
                      <a:pt x="18" y="11"/>
                    </a:cubicBezTo>
                    <a:cubicBezTo>
                      <a:pt x="23" y="7"/>
                      <a:pt x="29" y="3"/>
                      <a:pt x="34" y="0"/>
                    </a:cubicBezTo>
                    <a:cubicBezTo>
                      <a:pt x="22" y="4"/>
                      <a:pt x="8" y="9"/>
                      <a:pt x="0" y="1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33" name="Freeform 138"/>
              <p:cNvSpPr>
                <a:spLocks/>
              </p:cNvSpPr>
              <p:nvPr/>
            </p:nvSpPr>
            <p:spPr bwMode="auto">
              <a:xfrm>
                <a:off x="3578225" y="2338388"/>
                <a:ext cx="19050" cy="34925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2"/>
                  </a:cxn>
                  <a:cxn ang="0">
                    <a:pos x="5" y="9"/>
                  </a:cxn>
                  <a:cxn ang="0">
                    <a:pos x="2" y="1"/>
                  </a:cxn>
                </a:cxnLst>
                <a:rect l="0" t="0" r="r" b="b"/>
                <a:pathLst>
                  <a:path w="5" h="9">
                    <a:moveTo>
                      <a:pt x="2" y="1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2" y="4"/>
                      <a:pt x="3" y="7"/>
                      <a:pt x="5" y="9"/>
                    </a:cubicBezTo>
                    <a:cubicBezTo>
                      <a:pt x="4" y="6"/>
                      <a:pt x="3" y="4"/>
                      <a:pt x="2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34" name="Freeform 139"/>
              <p:cNvSpPr>
                <a:spLocks/>
              </p:cNvSpPr>
              <p:nvPr/>
            </p:nvSpPr>
            <p:spPr bwMode="auto">
              <a:xfrm>
                <a:off x="3190875" y="2365375"/>
                <a:ext cx="346075" cy="200025"/>
              </a:xfrm>
              <a:custGeom>
                <a:avLst/>
                <a:gdLst/>
                <a:ahLst/>
                <a:cxnLst>
                  <a:cxn ang="0">
                    <a:pos x="8" y="33"/>
                  </a:cxn>
                  <a:cxn ang="0">
                    <a:pos x="20" y="44"/>
                  </a:cxn>
                  <a:cxn ang="0">
                    <a:pos x="41" y="49"/>
                  </a:cxn>
                  <a:cxn ang="0">
                    <a:pos x="50" y="46"/>
                  </a:cxn>
                  <a:cxn ang="0">
                    <a:pos x="53" y="48"/>
                  </a:cxn>
                  <a:cxn ang="0">
                    <a:pos x="91" y="32"/>
                  </a:cxn>
                  <a:cxn ang="0">
                    <a:pos x="48" y="33"/>
                  </a:cxn>
                  <a:cxn ang="0">
                    <a:pos x="48" y="33"/>
                  </a:cxn>
                  <a:cxn ang="0">
                    <a:pos x="48" y="33"/>
                  </a:cxn>
                  <a:cxn ang="0">
                    <a:pos x="48" y="32"/>
                  </a:cxn>
                  <a:cxn ang="0">
                    <a:pos x="33" y="33"/>
                  </a:cxn>
                  <a:cxn ang="0">
                    <a:pos x="2" y="26"/>
                  </a:cxn>
                  <a:cxn ang="0">
                    <a:pos x="37" y="31"/>
                  </a:cxn>
                  <a:cxn ang="0">
                    <a:pos x="68" y="25"/>
                  </a:cxn>
                  <a:cxn ang="0">
                    <a:pos x="82" y="23"/>
                  </a:cxn>
                  <a:cxn ang="0">
                    <a:pos x="48" y="14"/>
                  </a:cxn>
                  <a:cxn ang="0">
                    <a:pos x="92" y="17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1" y="5"/>
                  </a:cxn>
                  <a:cxn ang="0">
                    <a:pos x="32" y="7"/>
                  </a:cxn>
                  <a:cxn ang="0">
                    <a:pos x="16" y="16"/>
                  </a:cxn>
                  <a:cxn ang="0">
                    <a:pos x="4" y="23"/>
                  </a:cxn>
                  <a:cxn ang="0">
                    <a:pos x="0" y="24"/>
                  </a:cxn>
                  <a:cxn ang="0">
                    <a:pos x="3" y="31"/>
                  </a:cxn>
                  <a:cxn ang="0">
                    <a:pos x="8" y="33"/>
                  </a:cxn>
                </a:cxnLst>
                <a:rect l="0" t="0" r="r" b="b"/>
                <a:pathLst>
                  <a:path w="92" h="53">
                    <a:moveTo>
                      <a:pt x="8" y="33"/>
                    </a:moveTo>
                    <a:cubicBezTo>
                      <a:pt x="14" y="34"/>
                      <a:pt x="18" y="42"/>
                      <a:pt x="20" y="44"/>
                    </a:cubicBezTo>
                    <a:cubicBezTo>
                      <a:pt x="27" y="53"/>
                      <a:pt x="41" y="49"/>
                      <a:pt x="41" y="49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1" y="47"/>
                      <a:pt x="53" y="48"/>
                    </a:cubicBezTo>
                    <a:cubicBezTo>
                      <a:pt x="58" y="44"/>
                      <a:pt x="77" y="38"/>
                      <a:pt x="91" y="32"/>
                    </a:cubicBezTo>
                    <a:cubicBezTo>
                      <a:pt x="73" y="34"/>
                      <a:pt x="48" y="37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2" y="33"/>
                      <a:pt x="36" y="34"/>
                      <a:pt x="33" y="33"/>
                    </a:cubicBezTo>
                    <a:cubicBezTo>
                      <a:pt x="25" y="31"/>
                      <a:pt x="2" y="26"/>
                      <a:pt x="2" y="26"/>
                    </a:cubicBezTo>
                    <a:cubicBezTo>
                      <a:pt x="2" y="26"/>
                      <a:pt x="34" y="32"/>
                      <a:pt x="37" y="31"/>
                    </a:cubicBezTo>
                    <a:cubicBezTo>
                      <a:pt x="41" y="31"/>
                      <a:pt x="65" y="25"/>
                      <a:pt x="68" y="25"/>
                    </a:cubicBezTo>
                    <a:cubicBezTo>
                      <a:pt x="70" y="25"/>
                      <a:pt x="76" y="24"/>
                      <a:pt x="82" y="23"/>
                    </a:cubicBezTo>
                    <a:cubicBezTo>
                      <a:pt x="66" y="20"/>
                      <a:pt x="48" y="18"/>
                      <a:pt x="48" y="14"/>
                    </a:cubicBezTo>
                    <a:cubicBezTo>
                      <a:pt x="49" y="9"/>
                      <a:pt x="74" y="14"/>
                      <a:pt x="92" y="17"/>
                    </a:cubicBezTo>
                    <a:cubicBezTo>
                      <a:pt x="80" y="11"/>
                      <a:pt x="64" y="5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4"/>
                      <a:pt x="57" y="4"/>
                      <a:pt x="51" y="5"/>
                    </a:cubicBezTo>
                    <a:cubicBezTo>
                      <a:pt x="44" y="6"/>
                      <a:pt x="38" y="5"/>
                      <a:pt x="32" y="7"/>
                    </a:cubicBezTo>
                    <a:cubicBezTo>
                      <a:pt x="26" y="8"/>
                      <a:pt x="21" y="15"/>
                      <a:pt x="16" y="16"/>
                    </a:cubicBezTo>
                    <a:cubicBezTo>
                      <a:pt x="11" y="17"/>
                      <a:pt x="10" y="22"/>
                      <a:pt x="4" y="23"/>
                    </a:cubicBezTo>
                    <a:cubicBezTo>
                      <a:pt x="3" y="24"/>
                      <a:pt x="2" y="24"/>
                      <a:pt x="0" y="24"/>
                    </a:cubicBezTo>
                    <a:cubicBezTo>
                      <a:pt x="1" y="26"/>
                      <a:pt x="2" y="29"/>
                      <a:pt x="3" y="31"/>
                    </a:cubicBezTo>
                    <a:cubicBezTo>
                      <a:pt x="5" y="32"/>
                      <a:pt x="6" y="32"/>
                      <a:pt x="8" y="3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35" name="Freeform 140"/>
              <p:cNvSpPr>
                <a:spLocks/>
              </p:cNvSpPr>
              <p:nvPr/>
            </p:nvSpPr>
            <p:spPr bwMode="auto">
              <a:xfrm>
                <a:off x="3435350" y="2466975"/>
                <a:ext cx="1428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36" name="Freeform 141"/>
              <p:cNvSpPr>
                <a:spLocks/>
              </p:cNvSpPr>
              <p:nvPr/>
            </p:nvSpPr>
            <p:spPr bwMode="auto">
              <a:xfrm>
                <a:off x="3460750" y="2455863"/>
                <a:ext cx="71438" cy="793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9" y="1"/>
                  </a:cxn>
                  <a:cxn ang="0">
                    <a:pos x="14" y="0"/>
                  </a:cxn>
                  <a:cxn ang="0">
                    <a:pos x="0" y="2"/>
                  </a:cxn>
                </a:cxnLst>
                <a:rect l="0" t="0" r="r" b="b"/>
                <a:pathLst>
                  <a:path w="19" h="2">
                    <a:moveTo>
                      <a:pt x="0" y="2"/>
                    </a:moveTo>
                    <a:cubicBezTo>
                      <a:pt x="6" y="2"/>
                      <a:pt x="13" y="1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9" y="1"/>
                      <a:pt x="4" y="2"/>
                      <a:pt x="0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37" name="Freeform 142"/>
              <p:cNvSpPr>
                <a:spLocks/>
              </p:cNvSpPr>
              <p:nvPr/>
            </p:nvSpPr>
            <p:spPr bwMode="auto">
              <a:xfrm>
                <a:off x="3197225" y="2451100"/>
                <a:ext cx="317500" cy="42863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64" y="4"/>
                  </a:cxn>
                  <a:cxn ang="0">
                    <a:pos x="67" y="4"/>
                  </a:cxn>
                  <a:cxn ang="0">
                    <a:pos x="70" y="3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66" y="2"/>
                  </a:cxn>
                  <a:cxn ang="0">
                    <a:pos x="35" y="8"/>
                  </a:cxn>
                  <a:cxn ang="0">
                    <a:pos x="0" y="3"/>
                  </a:cxn>
                  <a:cxn ang="0">
                    <a:pos x="31" y="10"/>
                  </a:cxn>
                  <a:cxn ang="0">
                    <a:pos x="46" y="9"/>
                  </a:cxn>
                  <a:cxn ang="0">
                    <a:pos x="63" y="4"/>
                  </a:cxn>
                </a:cxnLst>
                <a:rect l="0" t="0" r="r" b="b"/>
                <a:pathLst>
                  <a:path w="84" h="11">
                    <a:moveTo>
                      <a:pt x="63" y="4"/>
                    </a:moveTo>
                    <a:cubicBezTo>
                      <a:pt x="64" y="4"/>
                      <a:pt x="64" y="4"/>
                      <a:pt x="64" y="4"/>
                    </a:cubicBezTo>
                    <a:cubicBezTo>
                      <a:pt x="65" y="4"/>
                      <a:pt x="66" y="4"/>
                      <a:pt x="67" y="4"/>
                    </a:cubicBezTo>
                    <a:cubicBezTo>
                      <a:pt x="68" y="4"/>
                      <a:pt x="69" y="3"/>
                      <a:pt x="70" y="3"/>
                    </a:cubicBezTo>
                    <a:cubicBezTo>
                      <a:pt x="74" y="3"/>
                      <a:pt x="79" y="2"/>
                      <a:pt x="84" y="1"/>
                    </a:cubicBezTo>
                    <a:cubicBezTo>
                      <a:pt x="83" y="0"/>
                      <a:pt x="82" y="0"/>
                      <a:pt x="80" y="0"/>
                    </a:cubicBezTo>
                    <a:cubicBezTo>
                      <a:pt x="74" y="1"/>
                      <a:pt x="68" y="2"/>
                      <a:pt x="66" y="2"/>
                    </a:cubicBezTo>
                    <a:cubicBezTo>
                      <a:pt x="63" y="2"/>
                      <a:pt x="39" y="8"/>
                      <a:pt x="35" y="8"/>
                    </a:cubicBezTo>
                    <a:cubicBezTo>
                      <a:pt x="32" y="9"/>
                      <a:pt x="0" y="3"/>
                      <a:pt x="0" y="3"/>
                    </a:cubicBezTo>
                    <a:cubicBezTo>
                      <a:pt x="0" y="3"/>
                      <a:pt x="23" y="8"/>
                      <a:pt x="31" y="10"/>
                    </a:cubicBezTo>
                    <a:cubicBezTo>
                      <a:pt x="34" y="11"/>
                      <a:pt x="40" y="10"/>
                      <a:pt x="46" y="9"/>
                    </a:cubicBezTo>
                    <a:cubicBezTo>
                      <a:pt x="47" y="6"/>
                      <a:pt x="54" y="5"/>
                      <a:pt x="63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38" name="Freeform 337"/>
              <p:cNvSpPr>
                <a:spLocks/>
              </p:cNvSpPr>
              <p:nvPr/>
            </p:nvSpPr>
            <p:spPr bwMode="auto">
              <a:xfrm>
                <a:off x="3709988" y="2470150"/>
                <a:ext cx="206375" cy="60325"/>
              </a:xfrm>
              <a:custGeom>
                <a:avLst/>
                <a:gdLst/>
                <a:ahLst/>
                <a:cxnLst>
                  <a:cxn ang="0">
                    <a:pos x="11" y="8"/>
                  </a:cxn>
                  <a:cxn ang="0">
                    <a:pos x="54" y="11"/>
                  </a:cxn>
                  <a:cxn ang="0">
                    <a:pos x="12" y="0"/>
                  </a:cxn>
                  <a:cxn ang="0">
                    <a:pos x="0" y="2"/>
                  </a:cxn>
                  <a:cxn ang="0">
                    <a:pos x="11" y="8"/>
                  </a:cxn>
                </a:cxnLst>
                <a:rect l="0" t="0" r="r" b="b"/>
                <a:pathLst>
                  <a:path w="55" h="16">
                    <a:moveTo>
                      <a:pt x="11" y="8"/>
                    </a:moveTo>
                    <a:cubicBezTo>
                      <a:pt x="29" y="11"/>
                      <a:pt x="53" y="16"/>
                      <a:pt x="54" y="11"/>
                    </a:cubicBezTo>
                    <a:cubicBezTo>
                      <a:pt x="55" y="6"/>
                      <a:pt x="30" y="4"/>
                      <a:pt x="12" y="0"/>
                    </a:cubicBezTo>
                    <a:cubicBezTo>
                      <a:pt x="7" y="1"/>
                      <a:pt x="3" y="1"/>
                      <a:pt x="0" y="2"/>
                    </a:cubicBezTo>
                    <a:cubicBezTo>
                      <a:pt x="3" y="4"/>
                      <a:pt x="7" y="6"/>
                      <a:pt x="11" y="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39" name="Freeform 338"/>
              <p:cNvSpPr>
                <a:spLocks/>
              </p:cNvSpPr>
              <p:nvPr/>
            </p:nvSpPr>
            <p:spPr bwMode="auto">
              <a:xfrm>
                <a:off x="3449638" y="2511425"/>
                <a:ext cx="150813" cy="174625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4" y="43"/>
                  </a:cxn>
                  <a:cxn ang="0">
                    <a:pos x="36" y="12"/>
                  </a:cxn>
                  <a:cxn ang="0">
                    <a:pos x="40" y="0"/>
                  </a:cxn>
                  <a:cxn ang="0">
                    <a:pos x="31" y="6"/>
                  </a:cxn>
                </a:cxnLst>
                <a:rect l="0" t="0" r="r" b="b"/>
                <a:pathLst>
                  <a:path w="40" h="46">
                    <a:moveTo>
                      <a:pt x="31" y="6"/>
                    </a:moveTo>
                    <a:cubicBezTo>
                      <a:pt x="20" y="20"/>
                      <a:pt x="0" y="40"/>
                      <a:pt x="4" y="43"/>
                    </a:cubicBezTo>
                    <a:cubicBezTo>
                      <a:pt x="8" y="46"/>
                      <a:pt x="23" y="26"/>
                      <a:pt x="36" y="12"/>
                    </a:cubicBezTo>
                    <a:cubicBezTo>
                      <a:pt x="38" y="8"/>
                      <a:pt x="40" y="3"/>
                      <a:pt x="40" y="0"/>
                    </a:cubicBezTo>
                    <a:cubicBezTo>
                      <a:pt x="38" y="1"/>
                      <a:pt x="35" y="3"/>
                      <a:pt x="31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40" name="Freeform 339"/>
              <p:cNvSpPr>
                <a:spLocks/>
              </p:cNvSpPr>
              <p:nvPr/>
            </p:nvSpPr>
            <p:spPr bwMode="auto">
              <a:xfrm>
                <a:off x="3668713" y="2527300"/>
                <a:ext cx="85725" cy="20637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8" y="53"/>
                  </a:cxn>
                  <a:cxn ang="0">
                    <a:pos x="6" y="8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23" h="55">
                    <a:moveTo>
                      <a:pt x="0" y="13"/>
                    </a:moveTo>
                    <a:cubicBezTo>
                      <a:pt x="6" y="30"/>
                      <a:pt x="13" y="55"/>
                      <a:pt x="18" y="53"/>
                    </a:cubicBezTo>
                    <a:cubicBezTo>
                      <a:pt x="23" y="51"/>
                      <a:pt x="12" y="25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  <a:cubicBezTo>
                      <a:pt x="0" y="4"/>
                      <a:pt x="0" y="8"/>
                      <a:pt x="0" y="1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41" name="Freeform 340"/>
              <p:cNvSpPr>
                <a:spLocks/>
              </p:cNvSpPr>
              <p:nvPr/>
            </p:nvSpPr>
            <p:spPr bwMode="auto">
              <a:xfrm>
                <a:off x="3683000" y="2241550"/>
                <a:ext cx="153988" cy="173038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37" y="4"/>
                  </a:cxn>
                  <a:cxn ang="0">
                    <a:pos x="5" y="34"/>
                  </a:cxn>
                  <a:cxn ang="0">
                    <a:pos x="0" y="46"/>
                  </a:cxn>
                  <a:cxn ang="0">
                    <a:pos x="9" y="41"/>
                  </a:cxn>
                </a:cxnLst>
                <a:rect l="0" t="0" r="r" b="b"/>
                <a:pathLst>
                  <a:path w="41" h="46">
                    <a:moveTo>
                      <a:pt x="9" y="41"/>
                    </a:moveTo>
                    <a:cubicBezTo>
                      <a:pt x="21" y="27"/>
                      <a:pt x="41" y="7"/>
                      <a:pt x="37" y="4"/>
                    </a:cubicBezTo>
                    <a:cubicBezTo>
                      <a:pt x="33" y="0"/>
                      <a:pt x="17" y="21"/>
                      <a:pt x="5" y="34"/>
                    </a:cubicBezTo>
                    <a:cubicBezTo>
                      <a:pt x="3" y="39"/>
                      <a:pt x="1" y="43"/>
                      <a:pt x="0" y="46"/>
                    </a:cubicBezTo>
                    <a:cubicBezTo>
                      <a:pt x="3" y="45"/>
                      <a:pt x="6" y="43"/>
                      <a:pt x="9" y="4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42" name="Freeform 341"/>
              <p:cNvSpPr>
                <a:spLocks/>
              </p:cNvSpPr>
              <p:nvPr/>
            </p:nvSpPr>
            <p:spPr bwMode="auto">
              <a:xfrm>
                <a:off x="3370263" y="2398713"/>
                <a:ext cx="207963" cy="60325"/>
              </a:xfrm>
              <a:custGeom>
                <a:avLst/>
                <a:gdLst/>
                <a:ahLst/>
                <a:cxnLst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  <a:cxn ang="0">
                    <a:pos x="0" y="5"/>
                  </a:cxn>
                  <a:cxn ang="0">
                    <a:pos x="34" y="14"/>
                  </a:cxn>
                  <a:cxn ang="0">
                    <a:pos x="38" y="15"/>
                  </a:cxn>
                  <a:cxn ang="0">
                    <a:pos x="43" y="16"/>
                  </a:cxn>
                </a:cxnLst>
                <a:rect l="0" t="0" r="r" b="b"/>
                <a:pathLst>
                  <a:path w="55" h="16">
                    <a:moveTo>
                      <a:pt x="43" y="16"/>
                    </a:moveTo>
                    <a:cubicBezTo>
                      <a:pt x="47" y="15"/>
                      <a:pt x="51" y="14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ubicBezTo>
                      <a:pt x="26" y="5"/>
                      <a:pt x="1" y="0"/>
                      <a:pt x="0" y="5"/>
                    </a:cubicBezTo>
                    <a:cubicBezTo>
                      <a:pt x="0" y="9"/>
                      <a:pt x="18" y="11"/>
                      <a:pt x="34" y="14"/>
                    </a:cubicBezTo>
                    <a:cubicBezTo>
                      <a:pt x="36" y="14"/>
                      <a:pt x="37" y="14"/>
                      <a:pt x="38" y="15"/>
                    </a:cubicBezTo>
                    <a:cubicBezTo>
                      <a:pt x="40" y="15"/>
                      <a:pt x="41" y="15"/>
                      <a:pt x="43" y="1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43" name="Freeform 342"/>
              <p:cNvSpPr>
                <a:spLocks/>
              </p:cNvSpPr>
              <p:nvPr/>
            </p:nvSpPr>
            <p:spPr bwMode="auto">
              <a:xfrm>
                <a:off x="3532188" y="2195513"/>
                <a:ext cx="87313" cy="203200"/>
              </a:xfrm>
              <a:custGeom>
                <a:avLst/>
                <a:gdLst/>
                <a:ahLst/>
                <a:cxnLst>
                  <a:cxn ang="0">
                    <a:pos x="17" y="47"/>
                  </a:cxn>
                  <a:cxn ang="0">
                    <a:pos x="23" y="54"/>
                  </a:cxn>
                  <a:cxn ang="0">
                    <a:pos x="23" y="42"/>
                  </a:cxn>
                  <a:cxn ang="0">
                    <a:pos x="4" y="2"/>
                  </a:cxn>
                  <a:cxn ang="0">
                    <a:pos x="14" y="39"/>
                  </a:cxn>
                  <a:cxn ang="0">
                    <a:pos x="17" y="47"/>
                  </a:cxn>
                </a:cxnLst>
                <a:rect l="0" t="0" r="r" b="b"/>
                <a:pathLst>
                  <a:path w="23" h="54">
                    <a:moveTo>
                      <a:pt x="17" y="47"/>
                    </a:moveTo>
                    <a:cubicBezTo>
                      <a:pt x="19" y="50"/>
                      <a:pt x="21" y="52"/>
                      <a:pt x="23" y="54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6" y="25"/>
                      <a:pt x="9" y="0"/>
                      <a:pt x="4" y="2"/>
                    </a:cubicBezTo>
                    <a:cubicBezTo>
                      <a:pt x="0" y="4"/>
                      <a:pt x="8" y="23"/>
                      <a:pt x="14" y="39"/>
                    </a:cubicBezTo>
                    <a:cubicBezTo>
                      <a:pt x="15" y="42"/>
                      <a:pt x="16" y="44"/>
                      <a:pt x="17" y="4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44" name="Freeform 343"/>
              <p:cNvSpPr>
                <a:spLocks/>
              </p:cNvSpPr>
              <p:nvPr/>
            </p:nvSpPr>
            <p:spPr bwMode="auto">
              <a:xfrm>
                <a:off x="3525838" y="2689225"/>
                <a:ext cx="25400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7" y="0"/>
                  </a:cxn>
                  <a:cxn ang="0">
                    <a:pos x="0" y="6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4"/>
                      <a:pt x="7" y="0"/>
                    </a:cubicBezTo>
                    <a:cubicBezTo>
                      <a:pt x="4" y="4"/>
                      <a:pt x="2" y="7"/>
                      <a:pt x="0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45" name="Freeform 344"/>
              <p:cNvSpPr>
                <a:spLocks/>
              </p:cNvSpPr>
              <p:nvPr/>
            </p:nvSpPr>
            <p:spPr bwMode="auto">
              <a:xfrm>
                <a:off x="3487738" y="2259013"/>
                <a:ext cx="7938" cy="15875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46" name="Freeform 345"/>
              <p:cNvSpPr>
                <a:spLocks/>
              </p:cNvSpPr>
              <p:nvPr/>
            </p:nvSpPr>
            <p:spPr bwMode="auto">
              <a:xfrm>
                <a:off x="3735388" y="2228850"/>
                <a:ext cx="7938" cy="1270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47" name="Freeform 346"/>
              <p:cNvSpPr>
                <a:spLocks/>
              </p:cNvSpPr>
              <p:nvPr/>
            </p:nvSpPr>
            <p:spPr bwMode="auto">
              <a:xfrm>
                <a:off x="3484563" y="2247900"/>
                <a:ext cx="1588" cy="476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48" name="Freeform 347"/>
              <p:cNvSpPr>
                <a:spLocks/>
              </p:cNvSpPr>
              <p:nvPr/>
            </p:nvSpPr>
            <p:spPr bwMode="auto">
              <a:xfrm>
                <a:off x="3751263" y="2428875"/>
                <a:ext cx="153988" cy="11113"/>
              </a:xfrm>
              <a:custGeom>
                <a:avLst/>
                <a:gdLst/>
                <a:ahLst/>
                <a:cxnLst>
                  <a:cxn ang="0">
                    <a:pos x="41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1" y="1"/>
                  </a:cxn>
                </a:cxnLst>
                <a:rect l="0" t="0" r="r" b="b"/>
                <a:pathLst>
                  <a:path w="41" h="3">
                    <a:moveTo>
                      <a:pt x="41" y="1"/>
                    </a:moveTo>
                    <a:cubicBezTo>
                      <a:pt x="34" y="0"/>
                      <a:pt x="15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2"/>
                      <a:pt x="34" y="0"/>
                      <a:pt x="41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49" name="Freeform 348"/>
              <p:cNvSpPr>
                <a:spLocks/>
              </p:cNvSpPr>
              <p:nvPr/>
            </p:nvSpPr>
            <p:spPr bwMode="auto">
              <a:xfrm>
                <a:off x="3717925" y="2255838"/>
                <a:ext cx="6350" cy="1587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2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0" name="Freeform 349"/>
              <p:cNvSpPr>
                <a:spLocks/>
              </p:cNvSpPr>
              <p:nvPr/>
            </p:nvSpPr>
            <p:spPr bwMode="auto">
              <a:xfrm>
                <a:off x="3675063" y="2271713"/>
                <a:ext cx="42863" cy="8572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11" y="0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cubicBezTo>
                      <a:pt x="8" y="7"/>
                      <a:pt x="4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6"/>
                      <a:pt x="8" y="7"/>
                      <a:pt x="1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1" name="Freeform 350"/>
              <p:cNvSpPr>
                <a:spLocks/>
              </p:cNvSpPr>
              <p:nvPr/>
            </p:nvSpPr>
            <p:spPr bwMode="auto">
              <a:xfrm>
                <a:off x="3506788" y="2289175"/>
                <a:ext cx="7938" cy="1111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2" y="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2" name="Freeform 351"/>
              <p:cNvSpPr>
                <a:spLocks/>
              </p:cNvSpPr>
              <p:nvPr/>
            </p:nvSpPr>
            <p:spPr bwMode="auto">
              <a:xfrm>
                <a:off x="3367088" y="2451100"/>
                <a:ext cx="211138" cy="38100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4" y="2"/>
                  </a:cxn>
                  <a:cxn ang="0">
                    <a:pos x="25" y="3"/>
                  </a:cxn>
                  <a:cxn ang="0">
                    <a:pos x="22" y="4"/>
                  </a:cxn>
                  <a:cxn ang="0">
                    <a:pos x="18" y="4"/>
                  </a:cxn>
                  <a:cxn ang="0">
                    <a:pos x="1" y="9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56" y="0"/>
                  </a:cxn>
                </a:cxnLst>
                <a:rect l="0" t="0" r="r" b="b"/>
                <a:pathLst>
                  <a:path w="56" h="10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2" y="0"/>
                      <a:pt x="48" y="1"/>
                      <a:pt x="44" y="2"/>
                    </a:cubicBezTo>
                    <a:cubicBezTo>
                      <a:pt x="38" y="2"/>
                      <a:pt x="31" y="3"/>
                      <a:pt x="25" y="3"/>
                    </a:cubicBezTo>
                    <a:cubicBezTo>
                      <a:pt x="24" y="3"/>
                      <a:pt x="23" y="4"/>
                      <a:pt x="22" y="4"/>
                    </a:cubicBezTo>
                    <a:cubicBezTo>
                      <a:pt x="21" y="4"/>
                      <a:pt x="19" y="4"/>
                      <a:pt x="18" y="4"/>
                    </a:cubicBezTo>
                    <a:cubicBezTo>
                      <a:pt x="9" y="5"/>
                      <a:pt x="2" y="6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3"/>
                      <a:pt x="40" y="3"/>
                      <a:pt x="56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3" name="Freeform 352"/>
              <p:cNvSpPr>
                <a:spLocks/>
              </p:cNvSpPr>
              <p:nvPr/>
            </p:nvSpPr>
            <p:spPr bwMode="auto">
              <a:xfrm>
                <a:off x="3532188" y="2330450"/>
                <a:ext cx="41275" cy="57150"/>
              </a:xfrm>
              <a:custGeom>
                <a:avLst/>
                <a:gdLst/>
                <a:ahLst/>
                <a:cxnLst>
                  <a:cxn ang="0">
                    <a:pos x="11" y="15"/>
                  </a:cxn>
                  <a:cxn ang="0">
                    <a:pos x="0" y="0"/>
                  </a:cxn>
                  <a:cxn ang="0">
                    <a:pos x="4" y="5"/>
                  </a:cxn>
                  <a:cxn ang="0">
                    <a:pos x="11" y="15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cubicBezTo>
                      <a:pt x="8" y="10"/>
                      <a:pt x="4" y="5"/>
                      <a:pt x="0" y="0"/>
                    </a:cubicBezTo>
                    <a:cubicBezTo>
                      <a:pt x="2" y="2"/>
                      <a:pt x="3" y="3"/>
                      <a:pt x="4" y="5"/>
                    </a:cubicBezTo>
                    <a:cubicBezTo>
                      <a:pt x="6" y="8"/>
                      <a:pt x="9" y="12"/>
                      <a:pt x="11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4" name="Freeform 353"/>
              <p:cNvSpPr>
                <a:spLocks/>
              </p:cNvSpPr>
              <p:nvPr/>
            </p:nvSpPr>
            <p:spPr bwMode="auto">
              <a:xfrm>
                <a:off x="3586163" y="2511425"/>
                <a:ext cx="14288" cy="492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12"/>
                  </a:cxn>
                  <a:cxn ang="0">
                    <a:pos x="0" y="13"/>
                  </a:cxn>
                  <a:cxn ang="0">
                    <a:pos x="4" y="0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3"/>
                      <a:pt x="2" y="8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8"/>
                      <a:pt x="4" y="4"/>
                      <a:pt x="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5" name="Freeform 354"/>
              <p:cNvSpPr>
                <a:spLocks/>
              </p:cNvSpPr>
              <p:nvPr/>
            </p:nvSpPr>
            <p:spPr bwMode="auto">
              <a:xfrm>
                <a:off x="3668713" y="2214563"/>
                <a:ext cx="107950" cy="206375"/>
              </a:xfrm>
              <a:custGeom>
                <a:avLst/>
                <a:gdLst/>
                <a:ahLst/>
                <a:cxnLst>
                  <a:cxn ang="0">
                    <a:pos x="1" y="55"/>
                  </a:cxn>
                  <a:cxn ang="0">
                    <a:pos x="4" y="53"/>
                  </a:cxn>
                  <a:cxn ang="0">
                    <a:pos x="9" y="41"/>
                  </a:cxn>
                  <a:cxn ang="0">
                    <a:pos x="25" y="0"/>
                  </a:cxn>
                  <a:cxn ang="0">
                    <a:pos x="20" y="4"/>
                  </a:cxn>
                  <a:cxn ang="0">
                    <a:pos x="18" y="7"/>
                  </a:cxn>
                  <a:cxn ang="0">
                    <a:pos x="15" y="11"/>
                  </a:cxn>
                  <a:cxn ang="0">
                    <a:pos x="13" y="15"/>
                  </a:cxn>
                  <a:cxn ang="0">
                    <a:pos x="2" y="38"/>
                  </a:cxn>
                  <a:cxn ang="0">
                    <a:pos x="1" y="55"/>
                  </a:cxn>
                </a:cxnLst>
                <a:rect l="0" t="0" r="r" b="b"/>
                <a:pathLst>
                  <a:path w="29" h="55">
                    <a:moveTo>
                      <a:pt x="1" y="55"/>
                    </a:moveTo>
                    <a:cubicBezTo>
                      <a:pt x="2" y="54"/>
                      <a:pt x="3" y="54"/>
                      <a:pt x="4" y="53"/>
                    </a:cubicBezTo>
                    <a:cubicBezTo>
                      <a:pt x="5" y="50"/>
                      <a:pt x="7" y="46"/>
                      <a:pt x="9" y="41"/>
                    </a:cubicBezTo>
                    <a:cubicBezTo>
                      <a:pt x="17" y="25"/>
                      <a:pt x="29" y="3"/>
                      <a:pt x="25" y="0"/>
                    </a:cubicBezTo>
                    <a:cubicBezTo>
                      <a:pt x="23" y="0"/>
                      <a:pt x="22" y="1"/>
                      <a:pt x="20" y="4"/>
                    </a:cubicBezTo>
                    <a:cubicBezTo>
                      <a:pt x="19" y="5"/>
                      <a:pt x="18" y="6"/>
                      <a:pt x="18" y="7"/>
                    </a:cubicBezTo>
                    <a:cubicBezTo>
                      <a:pt x="17" y="8"/>
                      <a:pt x="16" y="10"/>
                      <a:pt x="15" y="11"/>
                    </a:cubicBezTo>
                    <a:cubicBezTo>
                      <a:pt x="15" y="12"/>
                      <a:pt x="14" y="14"/>
                      <a:pt x="13" y="15"/>
                    </a:cubicBezTo>
                    <a:cubicBezTo>
                      <a:pt x="10" y="22"/>
                      <a:pt x="6" y="31"/>
                      <a:pt x="2" y="38"/>
                    </a:cubicBezTo>
                    <a:cubicBezTo>
                      <a:pt x="1" y="45"/>
                      <a:pt x="0" y="52"/>
                      <a:pt x="1" y="5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6" name="Freeform 355"/>
              <p:cNvSpPr>
                <a:spLocks/>
              </p:cNvSpPr>
              <p:nvPr/>
            </p:nvSpPr>
            <p:spPr bwMode="auto">
              <a:xfrm>
                <a:off x="3514725" y="2508250"/>
                <a:ext cx="104775" cy="207963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3" y="1"/>
                  </a:cxn>
                  <a:cxn ang="0">
                    <a:pos x="19" y="14"/>
                  </a:cxn>
                  <a:cxn ang="0">
                    <a:pos x="3" y="54"/>
                  </a:cxn>
                  <a:cxn ang="0">
                    <a:pos x="3" y="54"/>
                  </a:cxn>
                  <a:cxn ang="0">
                    <a:pos x="10" y="48"/>
                  </a:cxn>
                  <a:cxn ang="0">
                    <a:pos x="26" y="17"/>
                  </a:cxn>
                  <a:cxn ang="0">
                    <a:pos x="27" y="0"/>
                  </a:cxn>
                </a:cxnLst>
                <a:rect l="0" t="0" r="r" b="b"/>
                <a:pathLst>
                  <a:path w="28" h="55">
                    <a:moveTo>
                      <a:pt x="27" y="0"/>
                    </a:moveTo>
                    <a:cubicBezTo>
                      <a:pt x="26" y="0"/>
                      <a:pt x="25" y="1"/>
                      <a:pt x="23" y="1"/>
                    </a:cubicBezTo>
                    <a:cubicBezTo>
                      <a:pt x="23" y="5"/>
                      <a:pt x="21" y="9"/>
                      <a:pt x="19" y="14"/>
                    </a:cubicBezTo>
                    <a:cubicBezTo>
                      <a:pt x="11" y="29"/>
                      <a:pt x="0" y="50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5" y="55"/>
                      <a:pt x="7" y="52"/>
                      <a:pt x="10" y="48"/>
                    </a:cubicBezTo>
                    <a:cubicBezTo>
                      <a:pt x="15" y="40"/>
                      <a:pt x="21" y="27"/>
                      <a:pt x="26" y="17"/>
                    </a:cubicBezTo>
                    <a:cubicBezTo>
                      <a:pt x="27" y="9"/>
                      <a:pt x="28" y="3"/>
                      <a:pt x="27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7" name="Freeform 356"/>
              <p:cNvSpPr>
                <a:spLocks/>
              </p:cNvSpPr>
              <p:nvPr/>
            </p:nvSpPr>
            <p:spPr bwMode="auto">
              <a:xfrm>
                <a:off x="3698875" y="2428875"/>
                <a:ext cx="222250" cy="49213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" y="13"/>
                  </a:cxn>
                  <a:cxn ang="0">
                    <a:pos x="15" y="11"/>
                  </a:cxn>
                  <a:cxn ang="0">
                    <a:pos x="58" y="3"/>
                  </a:cxn>
                  <a:cxn ang="0">
                    <a:pos x="55" y="1"/>
                  </a:cxn>
                  <a:cxn ang="0">
                    <a:pos x="14" y="3"/>
                  </a:cxn>
                  <a:cxn ang="0">
                    <a:pos x="0" y="11"/>
                  </a:cxn>
                </a:cxnLst>
                <a:rect l="0" t="0" r="r" b="b"/>
                <a:pathLst>
                  <a:path w="59" h="13">
                    <a:moveTo>
                      <a:pt x="0" y="11"/>
                    </a:moveTo>
                    <a:cubicBezTo>
                      <a:pt x="1" y="11"/>
                      <a:pt x="2" y="12"/>
                      <a:pt x="3" y="13"/>
                    </a:cubicBezTo>
                    <a:cubicBezTo>
                      <a:pt x="6" y="12"/>
                      <a:pt x="10" y="12"/>
                      <a:pt x="15" y="11"/>
                    </a:cubicBezTo>
                    <a:cubicBezTo>
                      <a:pt x="33" y="9"/>
                      <a:pt x="59" y="8"/>
                      <a:pt x="58" y="3"/>
                    </a:cubicBezTo>
                    <a:cubicBezTo>
                      <a:pt x="58" y="2"/>
                      <a:pt x="57" y="2"/>
                      <a:pt x="55" y="1"/>
                    </a:cubicBezTo>
                    <a:cubicBezTo>
                      <a:pt x="48" y="0"/>
                      <a:pt x="29" y="2"/>
                      <a:pt x="14" y="3"/>
                    </a:cubicBezTo>
                    <a:cubicBezTo>
                      <a:pt x="8" y="6"/>
                      <a:pt x="2" y="8"/>
                      <a:pt x="0" y="1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8" name="Freeform 357"/>
              <p:cNvSpPr>
                <a:spLocks/>
              </p:cNvSpPr>
              <p:nvPr/>
            </p:nvSpPr>
            <p:spPr bwMode="auto">
              <a:xfrm>
                <a:off x="3479800" y="2233613"/>
                <a:ext cx="139700" cy="180975"/>
              </a:xfrm>
              <a:custGeom>
                <a:avLst/>
                <a:gdLst/>
                <a:ahLst/>
                <a:cxnLst>
                  <a:cxn ang="0">
                    <a:pos x="25" y="41"/>
                  </a:cxn>
                  <a:cxn ang="0">
                    <a:pos x="36" y="48"/>
                  </a:cxn>
                  <a:cxn ang="0">
                    <a:pos x="37" y="44"/>
                  </a:cxn>
                  <a:cxn ang="0">
                    <a:pos x="31" y="37"/>
                  </a:cxn>
                  <a:cxn ang="0">
                    <a:pos x="26" y="30"/>
                  </a:cxn>
                  <a:cxn ang="0">
                    <a:pos x="5" y="1"/>
                  </a:cxn>
                  <a:cxn ang="0">
                    <a:pos x="1" y="1"/>
                  </a:cxn>
                  <a:cxn ang="0">
                    <a:pos x="1" y="4"/>
                  </a:cxn>
                  <a:cxn ang="0">
                    <a:pos x="1" y="5"/>
                  </a:cxn>
                  <a:cxn ang="0">
                    <a:pos x="2" y="7"/>
                  </a:cxn>
                  <a:cxn ang="0">
                    <a:pos x="4" y="11"/>
                  </a:cxn>
                  <a:cxn ang="0">
                    <a:pos x="7" y="15"/>
                  </a:cxn>
                  <a:cxn ang="0">
                    <a:pos x="9" y="18"/>
                  </a:cxn>
                  <a:cxn ang="0">
                    <a:pos x="14" y="26"/>
                  </a:cxn>
                  <a:cxn ang="0">
                    <a:pos x="25" y="41"/>
                  </a:cxn>
                </a:cxnLst>
                <a:rect l="0" t="0" r="r" b="b"/>
                <a:pathLst>
                  <a:path w="37" h="48">
                    <a:moveTo>
                      <a:pt x="25" y="41"/>
                    </a:moveTo>
                    <a:cubicBezTo>
                      <a:pt x="29" y="45"/>
                      <a:pt x="33" y="48"/>
                      <a:pt x="36" y="48"/>
                    </a:cubicBezTo>
                    <a:cubicBezTo>
                      <a:pt x="36" y="47"/>
                      <a:pt x="37" y="46"/>
                      <a:pt x="37" y="44"/>
                    </a:cubicBezTo>
                    <a:cubicBezTo>
                      <a:pt x="35" y="42"/>
                      <a:pt x="33" y="40"/>
                      <a:pt x="31" y="37"/>
                    </a:cubicBezTo>
                    <a:cubicBezTo>
                      <a:pt x="29" y="35"/>
                      <a:pt x="28" y="32"/>
                      <a:pt x="26" y="30"/>
                    </a:cubicBezTo>
                    <a:cubicBezTo>
                      <a:pt x="18" y="19"/>
                      <a:pt x="10" y="5"/>
                      <a:pt x="5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7"/>
                    </a:cubicBezTo>
                    <a:cubicBezTo>
                      <a:pt x="3" y="8"/>
                      <a:pt x="3" y="10"/>
                      <a:pt x="4" y="11"/>
                    </a:cubicBezTo>
                    <a:cubicBezTo>
                      <a:pt x="5" y="12"/>
                      <a:pt x="6" y="14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10" y="21"/>
                      <a:pt x="12" y="23"/>
                      <a:pt x="14" y="26"/>
                    </a:cubicBezTo>
                    <a:cubicBezTo>
                      <a:pt x="18" y="31"/>
                      <a:pt x="22" y="36"/>
                      <a:pt x="25" y="4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9" name="Freeform 358"/>
              <p:cNvSpPr>
                <a:spLocks/>
              </p:cNvSpPr>
              <p:nvPr/>
            </p:nvSpPr>
            <p:spPr bwMode="auto">
              <a:xfrm>
                <a:off x="3367088" y="2451100"/>
                <a:ext cx="222250" cy="53975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56" y="0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44" y="9"/>
                  </a:cxn>
                  <a:cxn ang="0">
                    <a:pos x="59" y="2"/>
                  </a:cxn>
                </a:cxnLst>
                <a:rect l="0" t="0" r="r" b="b"/>
                <a:pathLst>
                  <a:path w="59" h="14">
                    <a:moveTo>
                      <a:pt x="59" y="2"/>
                    </a:moveTo>
                    <a:cubicBezTo>
                      <a:pt x="58" y="1"/>
                      <a:pt x="57" y="1"/>
                      <a:pt x="56" y="0"/>
                    </a:cubicBezTo>
                    <a:cubicBezTo>
                      <a:pt x="40" y="3"/>
                      <a:pt x="0" y="3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26" y="11"/>
                      <a:pt x="44" y="9"/>
                    </a:cubicBezTo>
                    <a:cubicBezTo>
                      <a:pt x="51" y="7"/>
                      <a:pt x="56" y="4"/>
                      <a:pt x="59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0" name="Freeform 359"/>
              <p:cNvSpPr>
                <a:spLocks/>
              </p:cNvSpPr>
              <p:nvPr/>
            </p:nvSpPr>
            <p:spPr bwMode="auto">
              <a:xfrm>
                <a:off x="3668713" y="2511425"/>
                <a:ext cx="150813" cy="1857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6" y="12"/>
                  </a:cxn>
                  <a:cxn ang="0">
                    <a:pos x="32" y="47"/>
                  </a:cxn>
                  <a:cxn ang="0">
                    <a:pos x="35" y="48"/>
                  </a:cxn>
                  <a:cxn ang="0">
                    <a:pos x="12" y="8"/>
                  </a:cxn>
                  <a:cxn ang="0">
                    <a:pos x="1" y="0"/>
                  </a:cxn>
                </a:cxnLst>
                <a:rect l="0" t="0" r="r" b="b"/>
                <a:pathLst>
                  <a:path w="40" h="49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6"/>
                      <a:pt x="4" y="9"/>
                      <a:pt x="6" y="12"/>
                    </a:cubicBezTo>
                    <a:cubicBezTo>
                      <a:pt x="15" y="24"/>
                      <a:pt x="26" y="43"/>
                      <a:pt x="32" y="47"/>
                    </a:cubicBezTo>
                    <a:cubicBezTo>
                      <a:pt x="33" y="48"/>
                      <a:pt x="35" y="49"/>
                      <a:pt x="35" y="48"/>
                    </a:cubicBezTo>
                    <a:cubicBezTo>
                      <a:pt x="40" y="45"/>
                      <a:pt x="22" y="23"/>
                      <a:pt x="12" y="8"/>
                    </a:cubicBezTo>
                    <a:cubicBezTo>
                      <a:pt x="7" y="4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1" name="Freeform 360"/>
              <p:cNvSpPr>
                <a:spLocks/>
              </p:cNvSpPr>
              <p:nvPr/>
            </p:nvSpPr>
            <p:spPr bwMode="auto">
              <a:xfrm>
                <a:off x="3649663" y="2195513"/>
                <a:ext cx="41275" cy="14287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38"/>
                  </a:cxn>
                  <a:cxn ang="0">
                    <a:pos x="11" y="0"/>
                  </a:cxn>
                </a:cxnLst>
                <a:rect l="0" t="0" r="r" b="b"/>
                <a:pathLst>
                  <a:path w="11" h="38">
                    <a:moveTo>
                      <a:pt x="11" y="0"/>
                    </a:moveTo>
                    <a:cubicBezTo>
                      <a:pt x="7" y="1"/>
                      <a:pt x="3" y="22"/>
                      <a:pt x="0" y="38"/>
                    </a:cubicBezTo>
                    <a:cubicBezTo>
                      <a:pt x="3" y="22"/>
                      <a:pt x="7" y="1"/>
                      <a:pt x="1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2" name="Freeform 361"/>
              <p:cNvSpPr>
                <a:spLocks/>
              </p:cNvSpPr>
              <p:nvPr/>
            </p:nvSpPr>
            <p:spPr bwMode="auto">
              <a:xfrm>
                <a:off x="3646488" y="2338388"/>
                <a:ext cx="3175" cy="158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2"/>
                      <a:pt x="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3" name="Freeform 362"/>
              <p:cNvSpPr>
                <a:spLocks/>
              </p:cNvSpPr>
              <p:nvPr/>
            </p:nvSpPr>
            <p:spPr bwMode="auto">
              <a:xfrm>
                <a:off x="3540125" y="2395538"/>
                <a:ext cx="15875" cy="111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4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4" name="Freeform 363"/>
              <p:cNvSpPr>
                <a:spLocks/>
              </p:cNvSpPr>
              <p:nvPr/>
            </p:nvSpPr>
            <p:spPr bwMode="auto">
              <a:xfrm>
                <a:off x="3386138" y="2459038"/>
                <a:ext cx="203200" cy="90488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39" y="7"/>
                  </a:cxn>
                  <a:cxn ang="0">
                    <a:pos x="1" y="23"/>
                  </a:cxn>
                  <a:cxn ang="0">
                    <a:pos x="0" y="24"/>
                  </a:cxn>
                  <a:cxn ang="0">
                    <a:pos x="54" y="0"/>
                  </a:cxn>
                </a:cxnLst>
                <a:rect l="0" t="0" r="r" b="b"/>
                <a:pathLst>
                  <a:path w="54" h="24">
                    <a:moveTo>
                      <a:pt x="54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1" y="2"/>
                      <a:pt x="46" y="5"/>
                      <a:pt x="39" y="7"/>
                    </a:cubicBezTo>
                    <a:cubicBezTo>
                      <a:pt x="25" y="13"/>
                      <a:pt x="6" y="19"/>
                      <a:pt x="1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7" y="17"/>
                      <a:pt x="46" y="7"/>
                      <a:pt x="5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5" name="Freeform 364"/>
              <p:cNvSpPr>
                <a:spLocks/>
              </p:cNvSpPr>
              <p:nvPr/>
            </p:nvSpPr>
            <p:spPr bwMode="auto">
              <a:xfrm>
                <a:off x="3578225" y="2508250"/>
                <a:ext cx="44450" cy="219075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0"/>
                  </a:cxn>
                  <a:cxn ang="0">
                    <a:pos x="9" y="17"/>
                  </a:cxn>
                  <a:cxn ang="0">
                    <a:pos x="3" y="58"/>
                  </a:cxn>
                  <a:cxn ang="0">
                    <a:pos x="10" y="0"/>
                  </a:cxn>
                </a:cxnLst>
                <a:rect l="0" t="0" r="r" b="b"/>
                <a:pathLst>
                  <a:path w="12" h="5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0" y="9"/>
                      <a:pt x="9" y="17"/>
                    </a:cubicBezTo>
                    <a:cubicBezTo>
                      <a:pt x="6" y="32"/>
                      <a:pt x="1" y="52"/>
                      <a:pt x="3" y="58"/>
                    </a:cubicBezTo>
                    <a:cubicBezTo>
                      <a:pt x="0" y="50"/>
                      <a:pt x="12" y="10"/>
                      <a:pt x="1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6" name="Freeform 365"/>
              <p:cNvSpPr>
                <a:spLocks/>
              </p:cNvSpPr>
              <p:nvPr/>
            </p:nvSpPr>
            <p:spPr bwMode="auto">
              <a:xfrm>
                <a:off x="3646488" y="2192338"/>
                <a:ext cx="63500" cy="228600"/>
              </a:xfrm>
              <a:custGeom>
                <a:avLst/>
                <a:gdLst/>
                <a:ahLst/>
                <a:cxnLst>
                  <a:cxn ang="0">
                    <a:pos x="5" y="61"/>
                  </a:cxn>
                  <a:cxn ang="0">
                    <a:pos x="7" y="61"/>
                  </a:cxn>
                  <a:cxn ang="0">
                    <a:pos x="8" y="44"/>
                  </a:cxn>
                  <a:cxn ang="0">
                    <a:pos x="8" y="44"/>
                  </a:cxn>
                  <a:cxn ang="0">
                    <a:pos x="13" y="1"/>
                  </a:cxn>
                  <a:cxn ang="0">
                    <a:pos x="12" y="1"/>
                  </a:cxn>
                  <a:cxn ang="0">
                    <a:pos x="1" y="39"/>
                  </a:cxn>
                  <a:cxn ang="0">
                    <a:pos x="0" y="43"/>
                  </a:cxn>
                  <a:cxn ang="0">
                    <a:pos x="5" y="61"/>
                  </a:cxn>
                </a:cxnLst>
                <a:rect l="0" t="0" r="r" b="b"/>
                <a:pathLst>
                  <a:path w="17" h="61">
                    <a:moveTo>
                      <a:pt x="5" y="61"/>
                    </a:moveTo>
                    <a:cubicBezTo>
                      <a:pt x="5" y="61"/>
                      <a:pt x="6" y="61"/>
                      <a:pt x="7" y="61"/>
                    </a:cubicBezTo>
                    <a:cubicBezTo>
                      <a:pt x="6" y="58"/>
                      <a:pt x="7" y="51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26"/>
                      <a:pt x="17" y="1"/>
                      <a:pt x="13" y="1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8" y="2"/>
                      <a:pt x="4" y="23"/>
                      <a:pt x="1" y="39"/>
                    </a:cubicBezTo>
                    <a:cubicBezTo>
                      <a:pt x="1" y="41"/>
                      <a:pt x="1" y="42"/>
                      <a:pt x="0" y="43"/>
                    </a:cubicBezTo>
                    <a:cubicBezTo>
                      <a:pt x="1" y="52"/>
                      <a:pt x="2" y="59"/>
                      <a:pt x="5" y="6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7" name="Freeform 366"/>
              <p:cNvSpPr>
                <a:spLocks/>
              </p:cNvSpPr>
              <p:nvPr/>
            </p:nvSpPr>
            <p:spPr bwMode="auto">
              <a:xfrm>
                <a:off x="3578225" y="2508250"/>
                <a:ext cx="60325" cy="2254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58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16" y="18"/>
                  </a:cxn>
                  <a:cxn ang="0">
                    <a:pos x="12" y="0"/>
                  </a:cxn>
                </a:cxnLst>
                <a:rect l="0" t="0" r="r" b="b"/>
                <a:pathLst>
                  <a:path w="16" h="60">
                    <a:moveTo>
                      <a:pt x="12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2" y="10"/>
                      <a:pt x="0" y="50"/>
                      <a:pt x="3" y="58"/>
                    </a:cubicBezTo>
                    <a:cubicBezTo>
                      <a:pt x="3" y="59"/>
                      <a:pt x="3" y="60"/>
                      <a:pt x="4" y="60"/>
                    </a:cubicBezTo>
                    <a:cubicBezTo>
                      <a:pt x="5" y="60"/>
                      <a:pt x="5" y="60"/>
                      <a:pt x="6" y="60"/>
                    </a:cubicBezTo>
                    <a:cubicBezTo>
                      <a:pt x="10" y="56"/>
                      <a:pt x="13" y="34"/>
                      <a:pt x="16" y="18"/>
                    </a:cubicBezTo>
                    <a:cubicBezTo>
                      <a:pt x="15" y="9"/>
                      <a:pt x="14" y="1"/>
                      <a:pt x="12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8" name="Freeform 367"/>
              <p:cNvSpPr>
                <a:spLocks/>
              </p:cNvSpPr>
              <p:nvPr/>
            </p:nvSpPr>
            <p:spPr bwMode="auto">
              <a:xfrm>
                <a:off x="3424238" y="2274888"/>
                <a:ext cx="192088" cy="153988"/>
              </a:xfrm>
              <a:custGeom>
                <a:avLst/>
                <a:gdLst/>
                <a:ahLst/>
                <a:cxnLst>
                  <a:cxn ang="0">
                    <a:pos x="35" y="35"/>
                  </a:cxn>
                  <a:cxn ang="0">
                    <a:pos x="50" y="39"/>
                  </a:cxn>
                  <a:cxn ang="0">
                    <a:pos x="51" y="37"/>
                  </a:cxn>
                  <a:cxn ang="0">
                    <a:pos x="40" y="30"/>
                  </a:cxn>
                  <a:cxn ang="0">
                    <a:pos x="40" y="30"/>
                  </a:cxn>
                  <a:cxn ang="0">
                    <a:pos x="26" y="18"/>
                  </a:cxn>
                  <a:cxn ang="0">
                    <a:pos x="2" y="3"/>
                  </a:cxn>
                  <a:cxn ang="0">
                    <a:pos x="10" y="14"/>
                  </a:cxn>
                  <a:cxn ang="0">
                    <a:pos x="31" y="32"/>
                  </a:cxn>
                  <a:cxn ang="0">
                    <a:pos x="35" y="35"/>
                  </a:cxn>
                </a:cxnLst>
                <a:rect l="0" t="0" r="r" b="b"/>
                <a:pathLst>
                  <a:path w="51" h="41">
                    <a:moveTo>
                      <a:pt x="35" y="35"/>
                    </a:moveTo>
                    <a:cubicBezTo>
                      <a:pt x="42" y="39"/>
                      <a:pt x="48" y="41"/>
                      <a:pt x="50" y="39"/>
                    </a:cubicBezTo>
                    <a:cubicBezTo>
                      <a:pt x="50" y="39"/>
                      <a:pt x="51" y="38"/>
                      <a:pt x="51" y="37"/>
                    </a:cubicBezTo>
                    <a:cubicBezTo>
                      <a:pt x="48" y="37"/>
                      <a:pt x="44" y="34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35" y="26"/>
                      <a:pt x="30" y="22"/>
                      <a:pt x="26" y="18"/>
                    </a:cubicBezTo>
                    <a:cubicBezTo>
                      <a:pt x="15" y="8"/>
                      <a:pt x="5" y="0"/>
                      <a:pt x="2" y="3"/>
                    </a:cubicBezTo>
                    <a:cubicBezTo>
                      <a:pt x="0" y="5"/>
                      <a:pt x="4" y="9"/>
                      <a:pt x="10" y="14"/>
                    </a:cubicBezTo>
                    <a:cubicBezTo>
                      <a:pt x="16" y="20"/>
                      <a:pt x="24" y="26"/>
                      <a:pt x="31" y="32"/>
                    </a:cubicBezTo>
                    <a:cubicBezTo>
                      <a:pt x="32" y="33"/>
                      <a:pt x="33" y="34"/>
                      <a:pt x="35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9" name="Freeform 368"/>
              <p:cNvSpPr>
                <a:spLocks/>
              </p:cNvSpPr>
              <p:nvPr/>
            </p:nvSpPr>
            <p:spPr bwMode="auto">
              <a:xfrm>
                <a:off x="3382963" y="2459038"/>
                <a:ext cx="209550" cy="106363"/>
              </a:xfrm>
              <a:custGeom>
                <a:avLst/>
                <a:gdLst/>
                <a:ahLst/>
                <a:cxnLst>
                  <a:cxn ang="0">
                    <a:pos x="43" y="15"/>
                  </a:cxn>
                  <a:cxn ang="0">
                    <a:pos x="56" y="2"/>
                  </a:cxn>
                  <a:cxn ang="0">
                    <a:pos x="55" y="0"/>
                  </a:cxn>
                  <a:cxn ang="0">
                    <a:pos x="1" y="24"/>
                  </a:cxn>
                  <a:cxn ang="0">
                    <a:pos x="1" y="26"/>
                  </a:cxn>
                  <a:cxn ang="0">
                    <a:pos x="9" y="27"/>
                  </a:cxn>
                  <a:cxn ang="0">
                    <a:pos x="43" y="15"/>
                  </a:cxn>
                </a:cxnLst>
                <a:rect l="0" t="0" r="r" b="b"/>
                <a:pathLst>
                  <a:path w="56" h="28">
                    <a:moveTo>
                      <a:pt x="43" y="15"/>
                    </a:moveTo>
                    <a:cubicBezTo>
                      <a:pt x="50" y="9"/>
                      <a:pt x="56" y="4"/>
                      <a:pt x="56" y="2"/>
                    </a:cubicBezTo>
                    <a:cubicBezTo>
                      <a:pt x="55" y="1"/>
                      <a:pt x="55" y="1"/>
                      <a:pt x="55" y="0"/>
                    </a:cubicBezTo>
                    <a:cubicBezTo>
                      <a:pt x="47" y="7"/>
                      <a:pt x="8" y="17"/>
                      <a:pt x="1" y="24"/>
                    </a:cubicBezTo>
                    <a:cubicBezTo>
                      <a:pt x="1" y="25"/>
                      <a:pt x="0" y="26"/>
                      <a:pt x="1" y="26"/>
                    </a:cubicBezTo>
                    <a:cubicBezTo>
                      <a:pt x="1" y="28"/>
                      <a:pt x="4" y="28"/>
                      <a:pt x="9" y="27"/>
                    </a:cubicBezTo>
                    <a:cubicBezTo>
                      <a:pt x="17" y="24"/>
                      <a:pt x="31" y="19"/>
                      <a:pt x="43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0" name="Freeform 369"/>
              <p:cNvSpPr>
                <a:spLocks/>
              </p:cNvSpPr>
              <p:nvPr/>
            </p:nvSpPr>
            <p:spPr bwMode="auto">
              <a:xfrm>
                <a:off x="3694113" y="2354263"/>
                <a:ext cx="214313" cy="115888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" y="31"/>
                  </a:cxn>
                  <a:cxn ang="0">
                    <a:pos x="15" y="23"/>
                  </a:cxn>
                  <a:cxn ang="0">
                    <a:pos x="15" y="23"/>
                  </a:cxn>
                  <a:cxn ang="0">
                    <a:pos x="55" y="5"/>
                  </a:cxn>
                  <a:cxn ang="0">
                    <a:pos x="13" y="16"/>
                  </a:cxn>
                  <a:cxn ang="0">
                    <a:pos x="0" y="29"/>
                  </a:cxn>
                </a:cxnLst>
                <a:rect l="0" t="0" r="r" b="b"/>
                <a:pathLst>
                  <a:path w="57" h="31">
                    <a:moveTo>
                      <a:pt x="0" y="29"/>
                    </a:moveTo>
                    <a:cubicBezTo>
                      <a:pt x="0" y="29"/>
                      <a:pt x="1" y="30"/>
                      <a:pt x="1" y="31"/>
                    </a:cubicBezTo>
                    <a:cubicBezTo>
                      <a:pt x="3" y="28"/>
                      <a:pt x="9" y="26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32" y="17"/>
                      <a:pt x="57" y="9"/>
                      <a:pt x="55" y="5"/>
                    </a:cubicBezTo>
                    <a:cubicBezTo>
                      <a:pt x="53" y="0"/>
                      <a:pt x="30" y="10"/>
                      <a:pt x="13" y="16"/>
                    </a:cubicBezTo>
                    <a:cubicBezTo>
                      <a:pt x="5" y="22"/>
                      <a:pt x="0" y="26"/>
                      <a:pt x="0" y="2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1" name="Freeform 370"/>
              <p:cNvSpPr>
                <a:spLocks/>
              </p:cNvSpPr>
              <p:nvPr/>
            </p:nvSpPr>
            <p:spPr bwMode="auto">
              <a:xfrm>
                <a:off x="3671888" y="2500313"/>
                <a:ext cx="195263" cy="147638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11" y="11"/>
                  </a:cxn>
                  <a:cxn ang="0">
                    <a:pos x="46" y="38"/>
                  </a:cxn>
                  <a:cxn ang="0">
                    <a:pos x="49" y="38"/>
                  </a:cxn>
                  <a:cxn ang="0">
                    <a:pos x="16" y="5"/>
                  </a:cxn>
                  <a:cxn ang="0">
                    <a:pos x="1" y="1"/>
                  </a:cxn>
                </a:cxnLst>
                <a:rect l="0" t="0" r="r" b="b"/>
                <a:pathLst>
                  <a:path w="52" h="39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6" y="7"/>
                      <a:pt x="11" y="11"/>
                    </a:cubicBezTo>
                    <a:cubicBezTo>
                      <a:pt x="23" y="21"/>
                      <a:pt x="40" y="37"/>
                      <a:pt x="46" y="38"/>
                    </a:cubicBezTo>
                    <a:cubicBezTo>
                      <a:pt x="47" y="39"/>
                      <a:pt x="48" y="39"/>
                      <a:pt x="49" y="38"/>
                    </a:cubicBezTo>
                    <a:cubicBezTo>
                      <a:pt x="52" y="34"/>
                      <a:pt x="30" y="17"/>
                      <a:pt x="16" y="5"/>
                    </a:cubicBezTo>
                    <a:cubicBezTo>
                      <a:pt x="8" y="2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2" name="Freeform 371"/>
              <p:cNvSpPr>
                <a:spLocks/>
              </p:cNvSpPr>
              <p:nvPr/>
            </p:nvSpPr>
            <p:spPr bwMode="auto">
              <a:xfrm>
                <a:off x="3389313" y="2187575"/>
                <a:ext cx="512763" cy="550863"/>
              </a:xfrm>
              <a:custGeom>
                <a:avLst/>
                <a:gdLst/>
                <a:ahLst/>
                <a:cxnLst>
                  <a:cxn ang="0">
                    <a:pos x="39" y="64"/>
                  </a:cxn>
                  <a:cxn ang="0">
                    <a:pos x="50" y="70"/>
                  </a:cxn>
                  <a:cxn ang="0">
                    <a:pos x="50" y="70"/>
                  </a:cxn>
                  <a:cxn ang="0">
                    <a:pos x="53" y="72"/>
                  </a:cxn>
                  <a:cxn ang="0">
                    <a:pos x="53" y="72"/>
                  </a:cxn>
                  <a:cxn ang="0">
                    <a:pos x="54" y="74"/>
                  </a:cxn>
                  <a:cxn ang="0">
                    <a:pos x="41" y="87"/>
                  </a:cxn>
                  <a:cxn ang="0">
                    <a:pos x="25" y="98"/>
                  </a:cxn>
                  <a:cxn ang="0">
                    <a:pos x="7" y="115"/>
                  </a:cxn>
                  <a:cxn ang="0">
                    <a:pos x="44" y="94"/>
                  </a:cxn>
                  <a:cxn ang="0">
                    <a:pos x="47" y="92"/>
                  </a:cxn>
                  <a:cxn ang="0">
                    <a:pos x="47" y="92"/>
                  </a:cxn>
                  <a:cxn ang="0">
                    <a:pos x="56" y="86"/>
                  </a:cxn>
                  <a:cxn ang="0">
                    <a:pos x="56" y="86"/>
                  </a:cxn>
                  <a:cxn ang="0">
                    <a:pos x="60" y="85"/>
                  </a:cxn>
                  <a:cxn ang="0">
                    <a:pos x="60" y="85"/>
                  </a:cxn>
                  <a:cxn ang="0">
                    <a:pos x="62" y="85"/>
                  </a:cxn>
                  <a:cxn ang="0">
                    <a:pos x="66" y="103"/>
                  </a:cxn>
                  <a:cxn ang="0">
                    <a:pos x="73" y="146"/>
                  </a:cxn>
                  <a:cxn ang="0">
                    <a:pos x="74" y="103"/>
                  </a:cxn>
                  <a:cxn ang="0">
                    <a:pos x="74" y="90"/>
                  </a:cxn>
                  <a:cxn ang="0">
                    <a:pos x="75" y="86"/>
                  </a:cxn>
                  <a:cxn ang="0">
                    <a:pos x="76" y="84"/>
                  </a:cxn>
                  <a:cxn ang="0">
                    <a:pos x="91" y="88"/>
                  </a:cxn>
                  <a:cxn ang="0">
                    <a:pos x="134" y="105"/>
                  </a:cxn>
                  <a:cxn ang="0">
                    <a:pos x="96" y="83"/>
                  </a:cxn>
                  <a:cxn ang="0">
                    <a:pos x="85" y="77"/>
                  </a:cxn>
                  <a:cxn ang="0">
                    <a:pos x="82" y="75"/>
                  </a:cxn>
                  <a:cxn ang="0">
                    <a:pos x="81" y="73"/>
                  </a:cxn>
                  <a:cxn ang="0">
                    <a:pos x="94" y="60"/>
                  </a:cxn>
                  <a:cxn ang="0">
                    <a:pos x="127" y="32"/>
                  </a:cxn>
                  <a:cxn ang="0">
                    <a:pos x="87" y="55"/>
                  </a:cxn>
                  <a:cxn ang="0">
                    <a:pos x="78" y="60"/>
                  </a:cxn>
                  <a:cxn ang="0">
                    <a:pos x="75" y="62"/>
                  </a:cxn>
                  <a:cxn ang="0">
                    <a:pos x="73" y="62"/>
                  </a:cxn>
                  <a:cxn ang="0">
                    <a:pos x="68" y="44"/>
                  </a:cxn>
                  <a:cxn ang="0">
                    <a:pos x="68" y="44"/>
                  </a:cxn>
                  <a:cxn ang="0">
                    <a:pos x="61" y="1"/>
                  </a:cxn>
                  <a:cxn ang="0">
                    <a:pos x="61" y="44"/>
                  </a:cxn>
                  <a:cxn ang="0">
                    <a:pos x="61" y="56"/>
                  </a:cxn>
                  <a:cxn ang="0">
                    <a:pos x="60" y="60"/>
                  </a:cxn>
                  <a:cxn ang="0">
                    <a:pos x="59" y="62"/>
                  </a:cxn>
                  <a:cxn ang="0">
                    <a:pos x="44" y="58"/>
                  </a:cxn>
                  <a:cxn ang="0">
                    <a:pos x="44" y="58"/>
                  </a:cxn>
                  <a:cxn ang="0">
                    <a:pos x="6" y="41"/>
                  </a:cxn>
                  <a:cxn ang="0">
                    <a:pos x="1" y="42"/>
                  </a:cxn>
                  <a:cxn ang="0">
                    <a:pos x="4" y="47"/>
                  </a:cxn>
                  <a:cxn ang="0">
                    <a:pos x="39" y="64"/>
                  </a:cxn>
                </a:cxnLst>
                <a:rect l="0" t="0" r="r" b="b"/>
                <a:pathLst>
                  <a:path w="136" h="146">
                    <a:moveTo>
                      <a:pt x="39" y="64"/>
                    </a:moveTo>
                    <a:cubicBezTo>
                      <a:pt x="43" y="66"/>
                      <a:pt x="47" y="68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2" y="71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3" y="73"/>
                      <a:pt x="54" y="74"/>
                    </a:cubicBezTo>
                    <a:cubicBezTo>
                      <a:pt x="54" y="76"/>
                      <a:pt x="48" y="81"/>
                      <a:pt x="41" y="87"/>
                    </a:cubicBezTo>
                    <a:cubicBezTo>
                      <a:pt x="36" y="90"/>
                      <a:pt x="30" y="94"/>
                      <a:pt x="25" y="98"/>
                    </a:cubicBezTo>
                    <a:cubicBezTo>
                      <a:pt x="15" y="105"/>
                      <a:pt x="5" y="112"/>
                      <a:pt x="7" y="115"/>
                    </a:cubicBezTo>
                    <a:cubicBezTo>
                      <a:pt x="10" y="119"/>
                      <a:pt x="29" y="104"/>
                      <a:pt x="44" y="94"/>
                    </a:cubicBezTo>
                    <a:cubicBezTo>
                      <a:pt x="45" y="93"/>
                      <a:pt x="46" y="92"/>
                      <a:pt x="47" y="92"/>
                    </a:cubicBezTo>
                    <a:cubicBezTo>
                      <a:pt x="47" y="92"/>
                      <a:pt x="47" y="92"/>
                      <a:pt x="47" y="92"/>
                    </a:cubicBezTo>
                    <a:cubicBezTo>
                      <a:pt x="51" y="89"/>
                      <a:pt x="54" y="87"/>
                      <a:pt x="56" y="86"/>
                    </a:cubicBezTo>
                    <a:cubicBezTo>
                      <a:pt x="56" y="86"/>
                      <a:pt x="56" y="86"/>
                      <a:pt x="56" y="86"/>
                    </a:cubicBezTo>
                    <a:cubicBezTo>
                      <a:pt x="58" y="86"/>
                      <a:pt x="59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5"/>
                      <a:pt x="61" y="85"/>
                      <a:pt x="62" y="85"/>
                    </a:cubicBezTo>
                    <a:cubicBezTo>
                      <a:pt x="64" y="86"/>
                      <a:pt x="65" y="94"/>
                      <a:pt x="66" y="103"/>
                    </a:cubicBezTo>
                    <a:cubicBezTo>
                      <a:pt x="68" y="121"/>
                      <a:pt x="68" y="146"/>
                      <a:pt x="73" y="146"/>
                    </a:cubicBezTo>
                    <a:cubicBezTo>
                      <a:pt x="78" y="146"/>
                      <a:pt x="75" y="121"/>
                      <a:pt x="74" y="103"/>
                    </a:cubicBezTo>
                    <a:cubicBezTo>
                      <a:pt x="74" y="98"/>
                      <a:pt x="74" y="94"/>
                      <a:pt x="74" y="90"/>
                    </a:cubicBezTo>
                    <a:cubicBezTo>
                      <a:pt x="74" y="89"/>
                      <a:pt x="74" y="87"/>
                      <a:pt x="75" y="86"/>
                    </a:cubicBezTo>
                    <a:cubicBezTo>
                      <a:pt x="75" y="85"/>
                      <a:pt x="75" y="85"/>
                      <a:pt x="76" y="84"/>
                    </a:cubicBezTo>
                    <a:cubicBezTo>
                      <a:pt x="78" y="83"/>
                      <a:pt x="83" y="85"/>
                      <a:pt x="91" y="88"/>
                    </a:cubicBezTo>
                    <a:cubicBezTo>
                      <a:pt x="107" y="96"/>
                      <a:pt x="132" y="110"/>
                      <a:pt x="134" y="105"/>
                    </a:cubicBezTo>
                    <a:cubicBezTo>
                      <a:pt x="136" y="100"/>
                      <a:pt x="112" y="91"/>
                      <a:pt x="96" y="83"/>
                    </a:cubicBezTo>
                    <a:cubicBezTo>
                      <a:pt x="92" y="81"/>
                      <a:pt x="88" y="79"/>
                      <a:pt x="85" y="77"/>
                    </a:cubicBezTo>
                    <a:cubicBezTo>
                      <a:pt x="84" y="76"/>
                      <a:pt x="83" y="75"/>
                      <a:pt x="82" y="75"/>
                    </a:cubicBezTo>
                    <a:cubicBezTo>
                      <a:pt x="82" y="74"/>
                      <a:pt x="81" y="73"/>
                      <a:pt x="81" y="73"/>
                    </a:cubicBezTo>
                    <a:cubicBezTo>
                      <a:pt x="81" y="70"/>
                      <a:pt x="86" y="66"/>
                      <a:pt x="94" y="60"/>
                    </a:cubicBezTo>
                    <a:cubicBezTo>
                      <a:pt x="108" y="49"/>
                      <a:pt x="130" y="36"/>
                      <a:pt x="127" y="32"/>
                    </a:cubicBezTo>
                    <a:cubicBezTo>
                      <a:pt x="124" y="27"/>
                      <a:pt x="103" y="45"/>
                      <a:pt x="87" y="55"/>
                    </a:cubicBezTo>
                    <a:cubicBezTo>
                      <a:pt x="84" y="57"/>
                      <a:pt x="81" y="59"/>
                      <a:pt x="78" y="60"/>
                    </a:cubicBezTo>
                    <a:cubicBezTo>
                      <a:pt x="77" y="61"/>
                      <a:pt x="76" y="61"/>
                      <a:pt x="75" y="62"/>
                    </a:cubicBezTo>
                    <a:cubicBezTo>
                      <a:pt x="74" y="62"/>
                      <a:pt x="73" y="62"/>
                      <a:pt x="73" y="62"/>
                    </a:cubicBezTo>
                    <a:cubicBezTo>
                      <a:pt x="70" y="60"/>
                      <a:pt x="69" y="53"/>
                      <a:pt x="68" y="44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7" y="26"/>
                      <a:pt x="66" y="0"/>
                      <a:pt x="61" y="1"/>
                    </a:cubicBezTo>
                    <a:cubicBezTo>
                      <a:pt x="56" y="1"/>
                      <a:pt x="60" y="26"/>
                      <a:pt x="61" y="44"/>
                    </a:cubicBezTo>
                    <a:cubicBezTo>
                      <a:pt x="61" y="49"/>
                      <a:pt x="61" y="53"/>
                      <a:pt x="61" y="56"/>
                    </a:cubicBezTo>
                    <a:cubicBezTo>
                      <a:pt x="61" y="58"/>
                      <a:pt x="60" y="59"/>
                      <a:pt x="60" y="60"/>
                    </a:cubicBezTo>
                    <a:cubicBezTo>
                      <a:pt x="60" y="61"/>
                      <a:pt x="59" y="62"/>
                      <a:pt x="59" y="62"/>
                    </a:cubicBezTo>
                    <a:cubicBezTo>
                      <a:pt x="57" y="64"/>
                      <a:pt x="51" y="62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31" y="53"/>
                      <a:pt x="15" y="43"/>
                      <a:pt x="6" y="41"/>
                    </a:cubicBezTo>
                    <a:cubicBezTo>
                      <a:pt x="3" y="41"/>
                      <a:pt x="1" y="41"/>
                      <a:pt x="1" y="42"/>
                    </a:cubicBezTo>
                    <a:cubicBezTo>
                      <a:pt x="0" y="43"/>
                      <a:pt x="1" y="45"/>
                      <a:pt x="4" y="47"/>
                    </a:cubicBezTo>
                    <a:cubicBezTo>
                      <a:pt x="11" y="52"/>
                      <a:pt x="27" y="58"/>
                      <a:pt x="39" y="6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22" name="Group 281"/>
            <p:cNvGrpSpPr/>
            <p:nvPr/>
          </p:nvGrpSpPr>
          <p:grpSpPr>
            <a:xfrm rot="1639090">
              <a:off x="7439061" y="1694089"/>
              <a:ext cx="288406" cy="246228"/>
              <a:chOff x="6294438" y="1638300"/>
              <a:chExt cx="401638" cy="342900"/>
            </a:xfrm>
            <a:solidFill>
              <a:schemeClr val="accent1">
                <a:alpha val="20000"/>
              </a:schemeClr>
            </a:solidFill>
          </p:grpSpPr>
          <p:sp>
            <p:nvSpPr>
              <p:cNvPr id="32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2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2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2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323" name="Freeform 283"/>
            <p:cNvSpPr>
              <a:spLocks/>
            </p:cNvSpPr>
            <p:nvPr/>
          </p:nvSpPr>
          <p:spPr bwMode="auto">
            <a:xfrm rot="1639090">
              <a:off x="7420358" y="865033"/>
              <a:ext cx="181252" cy="490176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4" name="Freeform 284"/>
            <p:cNvSpPr>
              <a:spLocks/>
            </p:cNvSpPr>
            <p:nvPr/>
          </p:nvSpPr>
          <p:spPr bwMode="auto">
            <a:xfrm rot="1639090">
              <a:off x="7642024" y="962290"/>
              <a:ext cx="173272" cy="493596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23" name="Group 1724"/>
          <p:cNvGrpSpPr/>
          <p:nvPr/>
        </p:nvGrpSpPr>
        <p:grpSpPr>
          <a:xfrm>
            <a:off x="1669229" y="5000575"/>
            <a:ext cx="690418" cy="906472"/>
            <a:chOff x="1669229" y="5000575"/>
            <a:chExt cx="690418" cy="906472"/>
          </a:xfrm>
        </p:grpSpPr>
        <p:sp>
          <p:nvSpPr>
            <p:cNvPr id="1299" name="AutoShape 3"/>
            <p:cNvSpPr>
              <a:spLocks noChangeAspect="1" noChangeArrowheads="1" noTextEdit="1"/>
            </p:cNvSpPr>
            <p:nvPr/>
          </p:nvSpPr>
          <p:spPr bwMode="auto">
            <a:xfrm rot="4516355">
              <a:off x="1572569" y="5121113"/>
              <a:ext cx="898195" cy="6638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00" name="Freeform 1299"/>
            <p:cNvSpPr>
              <a:spLocks noEditPoints="1"/>
            </p:cNvSpPr>
            <p:nvPr/>
          </p:nvSpPr>
          <p:spPr bwMode="auto">
            <a:xfrm rot="4516355">
              <a:off x="1561202" y="5108602"/>
              <a:ext cx="906472" cy="690418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24" name="Group 296"/>
            <p:cNvGrpSpPr/>
            <p:nvPr/>
          </p:nvGrpSpPr>
          <p:grpSpPr>
            <a:xfrm rot="4516355">
              <a:off x="1940620" y="5277944"/>
              <a:ext cx="225204" cy="228684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39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39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39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2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40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3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26" name="Group 281"/>
            <p:cNvGrpSpPr/>
            <p:nvPr/>
          </p:nvGrpSpPr>
          <p:grpSpPr>
            <a:xfrm rot="4516355">
              <a:off x="1913510" y="5522862"/>
              <a:ext cx="110206" cy="94089"/>
              <a:chOff x="6294438" y="1638300"/>
              <a:chExt cx="401638" cy="342900"/>
            </a:xfrm>
          </p:grpSpPr>
          <p:sp>
            <p:nvSpPr>
              <p:cNvPr id="131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31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31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31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1313" name="Freeform 283"/>
            <p:cNvSpPr>
              <a:spLocks/>
            </p:cNvSpPr>
            <p:nvPr/>
          </p:nvSpPr>
          <p:spPr bwMode="auto">
            <a:xfrm rot="4516355">
              <a:off x="2116130" y="5274782"/>
              <a:ext cx="69260" cy="18730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14" name="Freeform 284"/>
            <p:cNvSpPr>
              <a:spLocks/>
            </p:cNvSpPr>
            <p:nvPr/>
          </p:nvSpPr>
          <p:spPr bwMode="auto">
            <a:xfrm rot="4516355">
              <a:off x="2145277" y="5361225"/>
              <a:ext cx="66210" cy="188613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27" name="Group 1725"/>
          <p:cNvGrpSpPr/>
          <p:nvPr/>
        </p:nvGrpSpPr>
        <p:grpSpPr>
          <a:xfrm>
            <a:off x="1238130" y="6052653"/>
            <a:ext cx="698371" cy="531091"/>
            <a:chOff x="1238130" y="6052653"/>
            <a:chExt cx="698371" cy="531091"/>
          </a:xfrm>
        </p:grpSpPr>
        <p:sp>
          <p:nvSpPr>
            <p:cNvPr id="1019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20" name="Freeform 1019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28" name="Group 296"/>
            <p:cNvGrpSpPr/>
            <p:nvPr/>
          </p:nvGrpSpPr>
          <p:grpSpPr>
            <a:xfrm rot="2467258">
              <a:off x="1498277" y="6174330"/>
              <a:ext cx="173234" cy="175911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11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1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1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2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12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2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2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2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2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2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2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2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2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2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3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3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3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3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3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3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3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3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3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3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4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4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4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4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4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4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4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4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4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4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5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30" name="Group 289"/>
            <p:cNvGrpSpPr/>
            <p:nvPr/>
          </p:nvGrpSpPr>
          <p:grpSpPr>
            <a:xfrm rot="2467258">
              <a:off x="1574579" y="6074179"/>
              <a:ext cx="38200" cy="25465"/>
              <a:chOff x="3916363" y="1970088"/>
              <a:chExt cx="180975" cy="120650"/>
            </a:xfrm>
          </p:grpSpPr>
          <p:sp>
            <p:nvSpPr>
              <p:cNvPr id="1082" name="Freeform 1081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83" name="Freeform 1082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84" name="Freeform 1083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85" name="Freeform 1084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31" name="Group 281"/>
            <p:cNvGrpSpPr/>
            <p:nvPr/>
          </p:nvGrpSpPr>
          <p:grpSpPr>
            <a:xfrm rot="2467258">
              <a:off x="1565350" y="6375704"/>
              <a:ext cx="84774" cy="72376"/>
              <a:chOff x="6294438" y="1638300"/>
              <a:chExt cx="401638" cy="342900"/>
            </a:xfrm>
          </p:grpSpPr>
          <p:sp>
            <p:nvSpPr>
              <p:cNvPr id="103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3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3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3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1033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34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539" name="Group 1726"/>
          <p:cNvGrpSpPr/>
          <p:nvPr/>
        </p:nvGrpSpPr>
        <p:grpSpPr>
          <a:xfrm>
            <a:off x="515430" y="6131024"/>
            <a:ext cx="424872" cy="557829"/>
            <a:chOff x="515430" y="6131024"/>
            <a:chExt cx="424872" cy="557829"/>
          </a:xfrm>
        </p:grpSpPr>
        <p:sp>
          <p:nvSpPr>
            <p:cNvPr id="612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14" name="Freeform 613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571" name="Group 296"/>
            <p:cNvGrpSpPr/>
            <p:nvPr/>
          </p:nvGrpSpPr>
          <p:grpSpPr>
            <a:xfrm rot="3025731">
              <a:off x="664323" y="6295190"/>
              <a:ext cx="138587" cy="140729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7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7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7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57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8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1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573" name="Group 281"/>
            <p:cNvGrpSpPr/>
            <p:nvPr/>
          </p:nvGrpSpPr>
          <p:grpSpPr>
            <a:xfrm rot="3025731">
              <a:off x="698382" y="6457669"/>
              <a:ext cx="67819" cy="57901"/>
              <a:chOff x="6294438" y="1638300"/>
              <a:chExt cx="401638" cy="342900"/>
            </a:xfrm>
          </p:grpSpPr>
          <p:sp>
            <p:nvSpPr>
              <p:cNvPr id="89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89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89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89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893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94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574" name="Group 1578"/>
          <p:cNvGrpSpPr/>
          <p:nvPr/>
        </p:nvGrpSpPr>
        <p:grpSpPr>
          <a:xfrm>
            <a:off x="1475175" y="3681289"/>
            <a:ext cx="558053" cy="424872"/>
            <a:chOff x="1475175" y="3681289"/>
            <a:chExt cx="558053" cy="424872"/>
          </a:xfrm>
        </p:grpSpPr>
        <p:sp>
          <p:nvSpPr>
            <p:cNvPr id="1584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85" name="Freeform 1584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  <a:alpha val="6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575" name="Group 296"/>
            <p:cNvGrpSpPr/>
            <p:nvPr/>
          </p:nvGrpSpPr>
          <p:grpSpPr>
            <a:xfrm rot="1778703">
              <a:off x="1674422" y="3779824"/>
              <a:ext cx="138587" cy="140729"/>
              <a:chOff x="5902325" y="2266950"/>
              <a:chExt cx="820738" cy="833438"/>
            </a:xfrm>
            <a:noFill/>
          </p:grpSpPr>
          <p:sp>
            <p:nvSpPr>
              <p:cNvPr id="168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68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68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57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68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8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8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8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8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9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9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9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9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9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9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9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9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9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69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0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0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0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0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0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0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0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0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0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0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1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1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1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1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1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1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sp>
          <p:nvSpPr>
            <p:cNvPr id="1598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99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577" name="Group 1727"/>
          <p:cNvGrpSpPr>
            <a:grpSpLocks noChangeAspect="1"/>
          </p:cNvGrpSpPr>
          <p:nvPr/>
        </p:nvGrpSpPr>
        <p:grpSpPr>
          <a:xfrm>
            <a:off x="320040" y="5029200"/>
            <a:ext cx="1042416" cy="795528"/>
            <a:chOff x="1238130" y="6052653"/>
            <a:chExt cx="698371" cy="531091"/>
          </a:xfrm>
        </p:grpSpPr>
        <p:sp>
          <p:nvSpPr>
            <p:cNvPr id="1729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30" name="Freeform 1729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578" name="Group 296"/>
            <p:cNvGrpSpPr/>
            <p:nvPr/>
          </p:nvGrpSpPr>
          <p:grpSpPr>
            <a:xfrm rot="2467258">
              <a:off x="1498291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744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745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746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57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748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49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50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51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52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53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54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55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56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57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58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59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60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61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62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63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64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65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66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67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68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69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70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71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72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73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74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75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76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77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778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580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740" name="Freeform 1739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741" name="Freeform 1740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742" name="Freeform 1741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743" name="Freeform 1742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1581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36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737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738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739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1734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35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vines15.png"/>
          <p:cNvPicPr>
            <a:picLocks noChangeAspect="1"/>
          </p:cNvPicPr>
          <p:nvPr/>
        </p:nvPicPr>
        <p:blipFill>
          <a:blip r:embed="rId2"/>
          <a:srcRect l="27271" t="11030" r="45970" b="37244"/>
          <a:stretch>
            <a:fillRect/>
          </a:stretch>
        </p:blipFill>
        <p:spPr>
          <a:xfrm flipH="1">
            <a:off x="-1" y="2895600"/>
            <a:ext cx="2444681" cy="38862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grpSp>
        <p:nvGrpSpPr>
          <p:cNvPr id="9" name="Group 8"/>
          <p:cNvGrpSpPr/>
          <p:nvPr/>
        </p:nvGrpSpPr>
        <p:grpSpPr>
          <a:xfrm>
            <a:off x="1216152" y="6015897"/>
            <a:ext cx="698371" cy="531091"/>
            <a:chOff x="1238130" y="6052653"/>
            <a:chExt cx="698371" cy="531091"/>
          </a:xfrm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2" name="Group 296"/>
            <p:cNvGrpSpPr/>
            <p:nvPr/>
          </p:nvGrpSpPr>
          <p:grpSpPr>
            <a:xfrm rot="2467258">
              <a:off x="1498294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5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6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7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3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9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1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2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3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4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5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6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7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8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9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0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1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2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3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4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5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8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9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0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1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2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3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4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5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6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7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8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9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4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28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15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429768" y="6162201"/>
            <a:ext cx="424872" cy="557829"/>
            <a:chOff x="515430" y="6131024"/>
            <a:chExt cx="424872" cy="557829"/>
          </a:xfrm>
        </p:grpSpPr>
        <p:sp>
          <p:nvSpPr>
            <p:cNvPr id="61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63" name="Group 296"/>
            <p:cNvGrpSpPr/>
            <p:nvPr/>
          </p:nvGrpSpPr>
          <p:grpSpPr>
            <a:xfrm rot="3025731">
              <a:off x="664340" y="6295202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7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7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7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64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74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6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6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7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65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6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06" name="Group 105"/>
          <p:cNvGrpSpPr>
            <a:grpSpLocks noChangeAspect="1"/>
          </p:cNvGrpSpPr>
          <p:nvPr/>
        </p:nvGrpSpPr>
        <p:grpSpPr>
          <a:xfrm rot="21069806">
            <a:off x="484632" y="5028345"/>
            <a:ext cx="1042416" cy="795528"/>
            <a:chOff x="1238130" y="6052653"/>
            <a:chExt cx="698371" cy="531091"/>
          </a:xfrm>
        </p:grpSpPr>
        <p:sp>
          <p:nvSpPr>
            <p:cNvPr id="107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09" name="Group 296"/>
            <p:cNvGrpSpPr/>
            <p:nvPr/>
          </p:nvGrpSpPr>
          <p:grpSpPr>
            <a:xfrm rot="2467258">
              <a:off x="1498295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2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10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11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125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4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6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7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112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3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72345" y="1600200"/>
            <a:ext cx="7041356" cy="1362075"/>
          </a:xfr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spcBef>
                <a:spcPct val="0"/>
              </a:spcBef>
              <a:buNone/>
              <a:defRPr sz="4800" kern="1200" spc="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438401" y="3059113"/>
            <a:ext cx="5575299" cy="1970087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8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innerShdw blurRad="381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070100" y="2151063"/>
            <a:ext cx="2743200" cy="3886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257800" y="2151063"/>
            <a:ext cx="2743200" cy="3886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057400" y="2139297"/>
            <a:ext cx="2743200" cy="639762"/>
          </a:xfrm>
        </p:spPr>
        <p:txBody>
          <a:bodyPr anchor="b"/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057400" y="2895600"/>
            <a:ext cx="2743200" cy="3141662"/>
          </a:xfrm>
        </p:spPr>
        <p:txBody>
          <a:bodyPr>
            <a:normAutofit/>
          </a:bodyPr>
          <a:lstStyle>
            <a:lvl1pPr>
              <a:defRPr sz="1800" b="0"/>
            </a:lvl1pPr>
            <a:lvl2pPr>
              <a:defRPr sz="1800" b="0"/>
            </a:lvl2pPr>
            <a:lvl3pPr>
              <a:defRPr sz="1800" b="0"/>
            </a:lvl3pPr>
            <a:lvl4pPr>
              <a:defRPr sz="1800" b="0"/>
            </a:lvl4pPr>
            <a:lvl5pPr>
              <a:defRPr sz="18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257800" y="2139297"/>
            <a:ext cx="2743200" cy="639762"/>
          </a:xfrm>
        </p:spPr>
        <p:txBody>
          <a:bodyPr anchor="b"/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257800" y="2895600"/>
            <a:ext cx="2743200" cy="3141662"/>
          </a:xfrm>
        </p:spPr>
        <p:txBody>
          <a:bodyPr>
            <a:normAutofit/>
          </a:bodyPr>
          <a:lstStyle>
            <a:lvl1pPr>
              <a:defRPr sz="1800" b="0"/>
            </a:lvl1pPr>
            <a:lvl2pPr>
              <a:defRPr sz="1800" b="0"/>
            </a:lvl2pPr>
            <a:lvl3pPr>
              <a:defRPr sz="1800" b="0"/>
            </a:lvl3pPr>
            <a:lvl4pPr>
              <a:defRPr sz="1800" b="0"/>
            </a:lvl4pPr>
            <a:lvl5pPr>
              <a:defRPr sz="18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vines15.png"/>
          <p:cNvPicPr>
            <a:picLocks noChangeAspect="1"/>
          </p:cNvPicPr>
          <p:nvPr/>
        </p:nvPicPr>
        <p:blipFill>
          <a:blip r:embed="rId2"/>
          <a:srcRect l="27271" t="11030" r="45970" b="37244"/>
          <a:stretch>
            <a:fillRect/>
          </a:stretch>
        </p:blipFill>
        <p:spPr>
          <a:xfrm flipH="1">
            <a:off x="-1" y="2895600"/>
            <a:ext cx="2444681" cy="38862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grpSp>
        <p:nvGrpSpPr>
          <p:cNvPr id="6" name="Group 8"/>
          <p:cNvGrpSpPr/>
          <p:nvPr/>
        </p:nvGrpSpPr>
        <p:grpSpPr>
          <a:xfrm>
            <a:off x="1216152" y="6015897"/>
            <a:ext cx="698371" cy="531091"/>
            <a:chOff x="1238130" y="6052653"/>
            <a:chExt cx="698371" cy="531091"/>
          </a:xfrm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9" name="Group 296"/>
            <p:cNvGrpSpPr/>
            <p:nvPr/>
          </p:nvGrpSpPr>
          <p:grpSpPr>
            <a:xfrm rot="2467258">
              <a:off x="1498296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5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6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7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9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1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2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3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4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5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6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7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8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9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0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1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2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3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4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5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8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9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0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1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2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3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4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5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6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7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8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9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3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14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15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28" name="Group 59"/>
          <p:cNvGrpSpPr/>
          <p:nvPr/>
        </p:nvGrpSpPr>
        <p:grpSpPr>
          <a:xfrm>
            <a:off x="429768" y="6162201"/>
            <a:ext cx="424872" cy="557829"/>
            <a:chOff x="515430" y="6131024"/>
            <a:chExt cx="424872" cy="557829"/>
          </a:xfrm>
        </p:grpSpPr>
        <p:sp>
          <p:nvSpPr>
            <p:cNvPr id="61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60" name="Group 296"/>
            <p:cNvGrpSpPr/>
            <p:nvPr/>
          </p:nvGrpSpPr>
          <p:grpSpPr>
            <a:xfrm rot="3025731">
              <a:off x="664340" y="6295204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7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7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7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63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64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6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6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7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65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6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74" name="Group 105"/>
          <p:cNvGrpSpPr>
            <a:grpSpLocks noChangeAspect="1"/>
          </p:cNvGrpSpPr>
          <p:nvPr/>
        </p:nvGrpSpPr>
        <p:grpSpPr>
          <a:xfrm rot="21069806">
            <a:off x="484632" y="5028345"/>
            <a:ext cx="1042416" cy="795528"/>
            <a:chOff x="1238130" y="6052653"/>
            <a:chExt cx="698371" cy="531091"/>
          </a:xfrm>
        </p:grpSpPr>
        <p:sp>
          <p:nvSpPr>
            <p:cNvPr id="107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06" name="Group 296"/>
            <p:cNvGrpSpPr/>
            <p:nvPr/>
          </p:nvGrpSpPr>
          <p:grpSpPr>
            <a:xfrm rot="2467258">
              <a:off x="1498297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2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0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10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111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4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6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7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112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3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/>
          </a:p>
        </p:txBody>
      </p:sp>
      <p:sp>
        <p:nvSpPr>
          <p:cNvPr id="3" name="図形 2"/>
          <p:cNvSpPr>
            <a:spLocks noGrp="1"/>
          </p:cNvSpPr>
          <p:nvPr>
            <p:ph idx="1"/>
          </p:nvPr>
        </p:nvSpPr>
        <p:spPr>
          <a:xfrm>
            <a:off x="3575050" y="1428737"/>
            <a:ext cx="5111750" cy="4697427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4" name="図形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/>
          </a:p>
        </p:txBody>
      </p:sp>
      <p:sp>
        <p:nvSpPr>
          <p:cNvPr id="5" name="図形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A50B00-0035-41B9-B43A-BA009BAB7046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図形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A3CF12-B140-4BFC-992E-9FAF060FEF0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vines15.png"/>
          <p:cNvPicPr>
            <a:picLocks noChangeAspect="1"/>
          </p:cNvPicPr>
          <p:nvPr/>
        </p:nvPicPr>
        <p:blipFill>
          <a:blip r:embed="rId2"/>
          <a:srcRect l="27271" t="11030" r="45970" b="37244"/>
          <a:stretch>
            <a:fillRect/>
          </a:stretch>
        </p:blipFill>
        <p:spPr>
          <a:xfrm flipH="1">
            <a:off x="-1" y="2895600"/>
            <a:ext cx="2444681" cy="388620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grpSp>
        <p:nvGrpSpPr>
          <p:cNvPr id="7" name="Group 6"/>
          <p:cNvGrpSpPr/>
          <p:nvPr/>
        </p:nvGrpSpPr>
        <p:grpSpPr>
          <a:xfrm>
            <a:off x="1216152" y="6015897"/>
            <a:ext cx="698371" cy="531091"/>
            <a:chOff x="1238130" y="6052653"/>
            <a:chExt cx="698371" cy="531091"/>
          </a:xfrm>
        </p:grpSpPr>
        <p:sp>
          <p:nvSpPr>
            <p:cNvPr id="8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0" name="Group 296"/>
            <p:cNvGrpSpPr/>
            <p:nvPr/>
          </p:nvGrpSpPr>
          <p:grpSpPr>
            <a:xfrm rot="2467258">
              <a:off x="1498296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3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4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5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1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7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8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9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0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1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2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3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4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5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6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7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8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39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0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1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2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3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4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5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6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7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8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49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0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1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2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3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4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5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6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57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2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26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13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429768" y="6162201"/>
            <a:ext cx="424872" cy="557829"/>
            <a:chOff x="515430" y="6131024"/>
            <a:chExt cx="424872" cy="557829"/>
          </a:xfrm>
        </p:grpSpPr>
        <p:sp>
          <p:nvSpPr>
            <p:cNvPr id="59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61" name="Group 296"/>
            <p:cNvGrpSpPr/>
            <p:nvPr/>
          </p:nvGrpSpPr>
          <p:grpSpPr>
            <a:xfrm rot="3025731">
              <a:off x="664340" y="6295204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69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70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71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6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3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4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5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6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7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8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9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0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1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2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3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4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5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6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9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0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1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4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5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6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1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2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3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72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6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6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6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63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4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04" name="Group 103"/>
          <p:cNvGrpSpPr>
            <a:grpSpLocks noChangeAspect="1"/>
          </p:cNvGrpSpPr>
          <p:nvPr/>
        </p:nvGrpSpPr>
        <p:grpSpPr>
          <a:xfrm rot="21069806">
            <a:off x="484632" y="5028345"/>
            <a:ext cx="1042416" cy="795528"/>
            <a:chOff x="1238130" y="6052653"/>
            <a:chExt cx="698371" cy="531091"/>
          </a:xfrm>
        </p:grpSpPr>
        <p:sp>
          <p:nvSpPr>
            <p:cNvPr id="105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07" name="Group 296"/>
            <p:cNvGrpSpPr/>
            <p:nvPr/>
          </p:nvGrpSpPr>
          <p:grpSpPr>
            <a:xfrm rot="2467258">
              <a:off x="1498297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0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21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22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08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4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5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6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7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8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9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0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1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2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3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4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5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6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7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8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39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0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1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2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3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6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7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0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1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2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09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6" name="Freeform 115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123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2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3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4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5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110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1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1718" y="1843088"/>
            <a:ext cx="3886200" cy="4114800"/>
          </a:xfrm>
        </p:spPr>
        <p:txBody>
          <a:bodyPr>
            <a:normAutofit/>
          </a:bodyPr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843088"/>
            <a:ext cx="3008313" cy="1828800"/>
          </a:xfrm>
        </p:spPr>
        <p:txBody>
          <a:bodyPr/>
          <a:lstStyle>
            <a:lvl1pPr marL="0" indent="0">
              <a:lnSpc>
                <a:spcPct val="125000"/>
              </a:lnSpc>
              <a:spcBef>
                <a:spcPts val="1000"/>
              </a:spcBef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2" cy="1162050"/>
          </a:xfr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2400" b="0" kern="1200" spc="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1718" y="1843087"/>
            <a:ext cx="4114800" cy="4194175"/>
          </a:xfrm>
          <a:prstGeom prst="ellipse">
            <a:avLst/>
          </a:prstGeom>
          <a:solidFill>
            <a:schemeClr val="bg1">
              <a:alpha val="5000"/>
            </a:schemeClr>
          </a:solidFill>
          <a:ln w="50800">
            <a:gradFill>
              <a:gsLst>
                <a:gs pos="0">
                  <a:schemeClr val="tx2">
                    <a:lumMod val="40000"/>
                    <a:lumOff val="6000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16800000" scaled="0"/>
            </a:gradFill>
          </a:ln>
          <a:effectLst/>
          <a:scene3d>
            <a:camera prst="orthographicFront"/>
            <a:lightRig rig="threePt" dir="t"/>
          </a:scene3d>
          <a:sp3d contourW="12700" prstMaterial="powder">
            <a:bevelT w="152400" h="50800" prst="softRound"/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normAutofit/>
          </a:bodyPr>
          <a:lstStyle>
            <a:lvl1pPr marL="0" indent="0" algn="ctr" defTabSz="914400" rtl="0" eaLnBrk="1" latinLnBrk="0" hangingPunct="1">
              <a:buNone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843087"/>
            <a:ext cx="3008312" cy="1828800"/>
          </a:xfrm>
        </p:spPr>
        <p:txBody>
          <a:bodyPr vert="horz" lIns="91440" tIns="45720" rIns="91440" bIns="45720" rtlCol="0">
            <a:normAutofit/>
          </a:bodyPr>
          <a:lstStyle>
            <a:lvl1pPr marL="0" indent="0">
              <a:lnSpc>
                <a:spcPct val="125000"/>
              </a:lnSpc>
              <a:spcBef>
                <a:spcPts val="1000"/>
              </a:spcBef>
              <a:buNone/>
              <a:defRPr sz="14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innerShdw blurRad="508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 algn="l" defTabSz="914400" rtl="0" eaLnBrk="1" latinLnBrk="0" hangingPunct="1">
              <a:spcBef>
                <a:spcPts val="1500"/>
              </a:spcBef>
              <a:buSzPct val="80000"/>
              <a:buFont typeface="Wingdings" pitchFamily="2" charset="2"/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vines15.png"/>
          <p:cNvPicPr>
            <a:picLocks noChangeAspect="1"/>
          </p:cNvPicPr>
          <p:nvPr/>
        </p:nvPicPr>
        <p:blipFill>
          <a:blip r:embed="rId2"/>
          <a:srcRect l="27271" t="11030" r="45970" b="37244"/>
          <a:stretch>
            <a:fillRect/>
          </a:stretch>
        </p:blipFill>
        <p:spPr>
          <a:xfrm rot="5400000" flipH="1">
            <a:off x="770066" y="-664288"/>
            <a:ext cx="2444681" cy="388620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grpSp>
        <p:nvGrpSpPr>
          <p:cNvPr id="7" name="Group 157"/>
          <p:cNvGrpSpPr/>
          <p:nvPr/>
        </p:nvGrpSpPr>
        <p:grpSpPr>
          <a:xfrm rot="893329">
            <a:off x="421009" y="279563"/>
            <a:ext cx="1484755" cy="1691685"/>
            <a:chOff x="429768" y="5047488"/>
            <a:chExt cx="1484755" cy="1691685"/>
          </a:xfrm>
        </p:grpSpPr>
        <p:grpSp>
          <p:nvGrpSpPr>
            <p:cNvPr id="10" name="Group 9"/>
            <p:cNvGrpSpPr/>
            <p:nvPr/>
          </p:nvGrpSpPr>
          <p:grpSpPr>
            <a:xfrm>
              <a:off x="1216152" y="6035040"/>
              <a:ext cx="698371" cy="531091"/>
              <a:chOff x="1238130" y="6052653"/>
              <a:chExt cx="698371" cy="531091"/>
            </a:xfrm>
          </p:grpSpPr>
          <p:sp>
            <p:nvSpPr>
              <p:cNvPr id="11" name="AutoShape 3"/>
              <p:cNvSpPr>
                <a:spLocks noChangeAspect="1" noChangeArrowheads="1" noTextEdit="1"/>
              </p:cNvSpPr>
              <p:nvPr/>
            </p:nvSpPr>
            <p:spPr bwMode="auto">
              <a:xfrm rot="2467258">
                <a:off x="1245581" y="6059259"/>
                <a:ext cx="690920" cy="5106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2" name="Freeform 11"/>
              <p:cNvSpPr>
                <a:spLocks noEditPoints="1"/>
              </p:cNvSpPr>
              <p:nvPr/>
            </p:nvSpPr>
            <p:spPr bwMode="auto">
              <a:xfrm rot="2467258">
                <a:off x="1238130" y="6052653"/>
                <a:ext cx="697287" cy="531091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6">
                  <a:alpha val="5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3" name="Group 296"/>
              <p:cNvGrpSpPr/>
              <p:nvPr/>
            </p:nvGrpSpPr>
            <p:grpSpPr>
              <a:xfrm rot="2467258">
                <a:off x="1498298" y="6174338"/>
                <a:ext cx="173236" cy="175910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26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7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8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grpSp>
              <p:nvGrpSpPr>
                <p:cNvPr id="14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30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31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32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33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34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35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36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37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38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39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40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41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42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43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44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45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46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47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48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49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50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51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52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53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54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55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56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57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58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59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60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</p:grpSp>
          </p:grpSp>
          <p:grpSp>
            <p:nvGrpSpPr>
              <p:cNvPr id="15" name="Group 289"/>
              <p:cNvGrpSpPr/>
              <p:nvPr/>
            </p:nvGrpSpPr>
            <p:grpSpPr>
              <a:xfrm rot="2467258">
                <a:off x="1574607" y="6074181"/>
                <a:ext cx="38201" cy="25464"/>
                <a:chOff x="3916363" y="1970088"/>
                <a:chExt cx="180975" cy="120650"/>
              </a:xfrm>
            </p:grpSpPr>
            <p:sp>
              <p:nvSpPr>
                <p:cNvPr id="22" name="Freeform 21"/>
                <p:cNvSpPr>
                  <a:spLocks/>
                </p:cNvSpPr>
                <p:nvPr/>
              </p:nvSpPr>
              <p:spPr bwMode="auto">
                <a:xfrm>
                  <a:off x="3962400" y="2006600"/>
                  <a:ext cx="30163" cy="26988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8" y="3"/>
                    </a:cxn>
                    <a:cxn ang="0">
                      <a:pos x="3" y="0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3" y="7"/>
                        <a:pt x="5" y="6"/>
                        <a:pt x="8" y="3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1" y="3"/>
                        <a:pt x="0" y="5"/>
                        <a:pt x="1" y="6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3" name="Freeform 22"/>
                <p:cNvSpPr>
                  <a:spLocks/>
                </p:cNvSpPr>
                <p:nvPr/>
              </p:nvSpPr>
              <p:spPr bwMode="auto">
                <a:xfrm>
                  <a:off x="4022725" y="2041525"/>
                  <a:ext cx="22225" cy="3016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6" y="4"/>
                    </a:cxn>
                    <a:cxn ang="0">
                      <a:pos x="2" y="0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6" h="8">
                      <a:moveTo>
                        <a:pt x="1" y="7"/>
                      </a:moveTo>
                      <a:cubicBezTo>
                        <a:pt x="3" y="8"/>
                        <a:pt x="4" y="7"/>
                        <a:pt x="6" y="4"/>
                      </a:cubicBezTo>
                      <a:cubicBezTo>
                        <a:pt x="5" y="3"/>
                        <a:pt x="3" y="2"/>
                        <a:pt x="2" y="0"/>
                      </a:cubicBezTo>
                      <a:cubicBezTo>
                        <a:pt x="0" y="4"/>
                        <a:pt x="0" y="7"/>
                        <a:pt x="1" y="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4" name="Freeform 23"/>
                <p:cNvSpPr>
                  <a:spLocks/>
                </p:cNvSpPr>
                <p:nvPr/>
              </p:nvSpPr>
              <p:spPr bwMode="auto">
                <a:xfrm>
                  <a:off x="4089400" y="2085975"/>
                  <a:ext cx="7938" cy="4763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5" name="Freeform 24"/>
                <p:cNvSpPr>
                  <a:spLocks/>
                </p:cNvSpPr>
                <p:nvPr/>
              </p:nvSpPr>
              <p:spPr bwMode="auto">
                <a:xfrm>
                  <a:off x="3916363" y="1970088"/>
                  <a:ext cx="19050" cy="11113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5" y="2"/>
                    </a:cxn>
                    <a:cxn ang="0">
                      <a:pos x="1" y="0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1" y="3"/>
                        <a:pt x="3" y="3"/>
                        <a:pt x="5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  <p:grpSp>
            <p:nvGrpSpPr>
              <p:cNvPr id="29" name="Group 281"/>
              <p:cNvGrpSpPr/>
              <p:nvPr/>
            </p:nvGrpSpPr>
            <p:grpSpPr>
              <a:xfrm rot="2467258">
                <a:off x="1565335" y="6375697"/>
                <a:ext cx="84773" cy="72377"/>
                <a:chOff x="6294438" y="1638300"/>
                <a:chExt cx="401638" cy="342900"/>
              </a:xfrm>
            </p:grpSpPr>
            <p:sp>
              <p:nvSpPr>
                <p:cNvPr id="18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9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0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1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  <p:sp>
            <p:nvSpPr>
              <p:cNvPr id="16" name="Freeform 283"/>
              <p:cNvSpPr>
                <a:spLocks/>
              </p:cNvSpPr>
              <p:nvPr/>
            </p:nvSpPr>
            <p:spPr bwMode="auto">
              <a:xfrm rot="2467258">
                <a:off x="1610047" y="6132941"/>
                <a:ext cx="53277" cy="144081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7" name="Freeform 284"/>
              <p:cNvSpPr>
                <a:spLocks/>
              </p:cNvSpPr>
              <p:nvPr/>
            </p:nvSpPr>
            <p:spPr bwMode="auto">
              <a:xfrm rot="2467258">
                <a:off x="1666415" y="6175954"/>
                <a:ext cx="50931" cy="145087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224" name="Group 60"/>
            <p:cNvGrpSpPr/>
            <p:nvPr/>
          </p:nvGrpSpPr>
          <p:grpSpPr>
            <a:xfrm>
              <a:off x="429768" y="6181344"/>
              <a:ext cx="424872" cy="557829"/>
              <a:chOff x="515430" y="6131024"/>
              <a:chExt cx="424872" cy="557829"/>
            </a:xfrm>
          </p:grpSpPr>
          <p:sp>
            <p:nvSpPr>
              <p:cNvPr id="62" name="AutoShape 3"/>
              <p:cNvSpPr>
                <a:spLocks noChangeAspect="1" noChangeArrowheads="1" noTextEdit="1"/>
              </p:cNvSpPr>
              <p:nvPr/>
            </p:nvSpPr>
            <p:spPr bwMode="auto">
              <a:xfrm rot="3025731">
                <a:off x="455334" y="6203378"/>
                <a:ext cx="552736" cy="4085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63" name="Freeform 62"/>
              <p:cNvSpPr>
                <a:spLocks noEditPoints="1"/>
              </p:cNvSpPr>
              <p:nvPr/>
            </p:nvSpPr>
            <p:spPr bwMode="auto">
              <a:xfrm rot="3025731">
                <a:off x="448951" y="6197503"/>
                <a:ext cx="557829" cy="424872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225" name="Group 296"/>
              <p:cNvGrpSpPr/>
              <p:nvPr/>
            </p:nvGrpSpPr>
            <p:grpSpPr>
              <a:xfrm rot="3025731">
                <a:off x="664340" y="6295206"/>
                <a:ext cx="138589" cy="140726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72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3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4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grpSp>
              <p:nvGrpSpPr>
                <p:cNvPr id="226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76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77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78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79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80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81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82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83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84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85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86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87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88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89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90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91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92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93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94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95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96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97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98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99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00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01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02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03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04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05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06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</p:grpSp>
          </p:grpSp>
          <p:grpSp>
            <p:nvGrpSpPr>
              <p:cNvPr id="227" name="Group 281"/>
              <p:cNvGrpSpPr/>
              <p:nvPr/>
            </p:nvGrpSpPr>
            <p:grpSpPr>
              <a:xfrm rot="3025731">
                <a:off x="698372" y="6457657"/>
                <a:ext cx="67818" cy="57901"/>
                <a:chOff x="6294438" y="1638300"/>
                <a:chExt cx="401638" cy="342900"/>
              </a:xfrm>
            </p:grpSpPr>
            <p:sp>
              <p:nvSpPr>
                <p:cNvPr id="68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69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0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71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  <p:sp>
            <p:nvSpPr>
              <p:cNvPr id="66" name="Freeform 283"/>
              <p:cNvSpPr>
                <a:spLocks/>
              </p:cNvSpPr>
              <p:nvPr/>
            </p:nvSpPr>
            <p:spPr bwMode="auto">
              <a:xfrm rot="3025731">
                <a:off x="760608" y="6269384"/>
                <a:ext cx="42621" cy="115265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67" name="Freeform 284"/>
              <p:cNvSpPr>
                <a:spLocks/>
              </p:cNvSpPr>
              <p:nvPr/>
            </p:nvSpPr>
            <p:spPr bwMode="auto">
              <a:xfrm rot="3025731">
                <a:off x="799490" y="6310478"/>
                <a:ext cx="40745" cy="116069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228" name="Group 106"/>
            <p:cNvGrpSpPr>
              <a:grpSpLocks noChangeAspect="1"/>
            </p:cNvGrpSpPr>
            <p:nvPr/>
          </p:nvGrpSpPr>
          <p:grpSpPr>
            <a:xfrm rot="21069806">
              <a:off x="484632" y="5047488"/>
              <a:ext cx="1042416" cy="795528"/>
              <a:chOff x="1238130" y="6052653"/>
              <a:chExt cx="698371" cy="531091"/>
            </a:xfrm>
          </p:grpSpPr>
          <p:sp>
            <p:nvSpPr>
              <p:cNvPr id="108" name="AutoShape 3"/>
              <p:cNvSpPr>
                <a:spLocks noChangeAspect="1" noChangeArrowheads="1" noTextEdit="1"/>
              </p:cNvSpPr>
              <p:nvPr/>
            </p:nvSpPr>
            <p:spPr bwMode="auto">
              <a:xfrm rot="2467258">
                <a:off x="1245581" y="6059259"/>
                <a:ext cx="690920" cy="5106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9" name="Freeform 108"/>
              <p:cNvSpPr>
                <a:spLocks noEditPoints="1"/>
              </p:cNvSpPr>
              <p:nvPr/>
            </p:nvSpPr>
            <p:spPr bwMode="auto">
              <a:xfrm rot="2467258">
                <a:off x="1238130" y="6052653"/>
                <a:ext cx="697287" cy="531091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5">
                  <a:alpha val="4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229" name="Group 296"/>
              <p:cNvGrpSpPr/>
              <p:nvPr/>
            </p:nvGrpSpPr>
            <p:grpSpPr>
              <a:xfrm rot="2467258">
                <a:off x="1498299" y="6174338"/>
                <a:ext cx="173236" cy="175910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123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4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5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grpSp>
              <p:nvGrpSpPr>
                <p:cNvPr id="230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127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28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29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30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31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32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33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34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35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36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37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38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39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40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41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42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43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44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45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46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47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48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49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50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51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52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53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54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55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56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  <p:sp>
                <p:nvSpPr>
                  <p:cNvPr id="157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/>
                  </a:p>
                </p:txBody>
              </p:sp>
            </p:grpSp>
          </p:grpSp>
          <p:grpSp>
            <p:nvGrpSpPr>
              <p:cNvPr id="231" name="Group 289"/>
              <p:cNvGrpSpPr/>
              <p:nvPr/>
            </p:nvGrpSpPr>
            <p:grpSpPr>
              <a:xfrm rot="2467258">
                <a:off x="1574607" y="6074181"/>
                <a:ext cx="38201" cy="25464"/>
                <a:chOff x="3916363" y="1970088"/>
                <a:chExt cx="180975" cy="120650"/>
              </a:xfrm>
            </p:grpSpPr>
            <p:sp>
              <p:nvSpPr>
                <p:cNvPr id="119" name="Freeform 118"/>
                <p:cNvSpPr>
                  <a:spLocks/>
                </p:cNvSpPr>
                <p:nvPr/>
              </p:nvSpPr>
              <p:spPr bwMode="auto">
                <a:xfrm>
                  <a:off x="3962400" y="2006600"/>
                  <a:ext cx="30163" cy="26988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8" y="3"/>
                    </a:cxn>
                    <a:cxn ang="0">
                      <a:pos x="3" y="0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3" y="7"/>
                        <a:pt x="5" y="6"/>
                        <a:pt x="8" y="3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1" y="3"/>
                        <a:pt x="0" y="5"/>
                        <a:pt x="1" y="6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0" name="Freeform 119"/>
                <p:cNvSpPr>
                  <a:spLocks/>
                </p:cNvSpPr>
                <p:nvPr/>
              </p:nvSpPr>
              <p:spPr bwMode="auto">
                <a:xfrm>
                  <a:off x="4022725" y="2041525"/>
                  <a:ext cx="22225" cy="3016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6" y="4"/>
                    </a:cxn>
                    <a:cxn ang="0">
                      <a:pos x="2" y="0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6" h="8">
                      <a:moveTo>
                        <a:pt x="1" y="7"/>
                      </a:moveTo>
                      <a:cubicBezTo>
                        <a:pt x="3" y="8"/>
                        <a:pt x="4" y="7"/>
                        <a:pt x="6" y="4"/>
                      </a:cubicBezTo>
                      <a:cubicBezTo>
                        <a:pt x="5" y="3"/>
                        <a:pt x="3" y="2"/>
                        <a:pt x="2" y="0"/>
                      </a:cubicBezTo>
                      <a:cubicBezTo>
                        <a:pt x="0" y="4"/>
                        <a:pt x="0" y="7"/>
                        <a:pt x="1" y="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1" name="Freeform 120"/>
                <p:cNvSpPr>
                  <a:spLocks/>
                </p:cNvSpPr>
                <p:nvPr/>
              </p:nvSpPr>
              <p:spPr bwMode="auto">
                <a:xfrm>
                  <a:off x="4089400" y="2085975"/>
                  <a:ext cx="7938" cy="4763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22" name="Freeform 121"/>
                <p:cNvSpPr>
                  <a:spLocks/>
                </p:cNvSpPr>
                <p:nvPr/>
              </p:nvSpPr>
              <p:spPr bwMode="auto">
                <a:xfrm>
                  <a:off x="3916363" y="1970088"/>
                  <a:ext cx="19050" cy="11113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5" y="2"/>
                    </a:cxn>
                    <a:cxn ang="0">
                      <a:pos x="1" y="0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1" y="3"/>
                        <a:pt x="3" y="3"/>
                        <a:pt x="5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  <p:grpSp>
            <p:nvGrpSpPr>
              <p:cNvPr id="232" name="Group 281"/>
              <p:cNvGrpSpPr/>
              <p:nvPr/>
            </p:nvGrpSpPr>
            <p:grpSpPr>
              <a:xfrm rot="2467258">
                <a:off x="1565335" y="6375697"/>
                <a:ext cx="84773" cy="72377"/>
                <a:chOff x="6294438" y="1638300"/>
                <a:chExt cx="401638" cy="342900"/>
              </a:xfrm>
            </p:grpSpPr>
            <p:sp>
              <p:nvSpPr>
                <p:cNvPr id="115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6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7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18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  <p:sp>
            <p:nvSpPr>
              <p:cNvPr id="113" name="Freeform 283"/>
              <p:cNvSpPr>
                <a:spLocks/>
              </p:cNvSpPr>
              <p:nvPr/>
            </p:nvSpPr>
            <p:spPr bwMode="auto">
              <a:xfrm rot="2467258">
                <a:off x="1610047" y="6132941"/>
                <a:ext cx="53277" cy="144081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14" name="Freeform 284"/>
              <p:cNvSpPr>
                <a:spLocks/>
              </p:cNvSpPr>
              <p:nvPr/>
            </p:nvSpPr>
            <p:spPr bwMode="auto">
              <a:xfrm rot="2467258">
                <a:off x="1666415" y="6175954"/>
                <a:ext cx="50931" cy="145087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34200" y="533400"/>
            <a:ext cx="1752600" cy="55038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69900" y="1843088"/>
            <a:ext cx="6159500" cy="419417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33" name="Group 245"/>
          <p:cNvGrpSpPr/>
          <p:nvPr/>
        </p:nvGrpSpPr>
        <p:grpSpPr>
          <a:xfrm rot="618885">
            <a:off x="8476218" y="6093223"/>
            <a:ext cx="558053" cy="424872"/>
            <a:chOff x="1475175" y="3681289"/>
            <a:chExt cx="558053" cy="424872"/>
          </a:xfrm>
        </p:grpSpPr>
        <p:sp>
          <p:nvSpPr>
            <p:cNvPr id="247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8" name="Freeform 247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234" name="Group 296"/>
            <p:cNvGrpSpPr/>
            <p:nvPr/>
          </p:nvGrpSpPr>
          <p:grpSpPr>
            <a:xfrm rot="1778703">
              <a:off x="1674442" y="3779824"/>
              <a:ext cx="138589" cy="140726"/>
              <a:chOff x="5902325" y="2266950"/>
              <a:chExt cx="820738" cy="833438"/>
            </a:xfrm>
            <a:noFill/>
          </p:grpSpPr>
          <p:sp>
            <p:nvSpPr>
              <p:cNvPr id="25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5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5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23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5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5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5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5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6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6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6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6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6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6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6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6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6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6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7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7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7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7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7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7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7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7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7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7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8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8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8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8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8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8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28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sp>
          <p:nvSpPr>
            <p:cNvPr id="250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1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447800"/>
            <a:ext cx="7086600" cy="1470025"/>
          </a:xfrm>
        </p:spPr>
        <p:txBody>
          <a:bodyPr/>
          <a:lstStyle>
            <a:lvl1pPr algn="r">
              <a:defRPr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352800" y="2946400"/>
            <a:ext cx="4432300" cy="1752600"/>
          </a:xfrm>
        </p:spPr>
        <p:txBody>
          <a:bodyPr anchor="ctr" anchorCtr="0">
            <a:normAutofit/>
            <a:scene3d>
              <a:camera prst="orthographicFront"/>
              <a:lightRig rig="threePt" dir="t"/>
            </a:scene3d>
            <a:sp3d extrusionH="25400"/>
          </a:bodyPr>
          <a:lstStyle>
            <a:lvl1pPr marL="0" indent="0" algn="ctr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477000" y="6521824"/>
            <a:ext cx="2133600" cy="259976"/>
          </a:xfrm>
        </p:spPr>
        <p:txBody>
          <a:bodyPr/>
          <a:lstStyle>
            <a:lvl1pPr algn="r">
              <a:defRPr/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521824"/>
            <a:ext cx="2895600" cy="259976"/>
          </a:xfr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534400" y="6293224"/>
            <a:ext cx="609600" cy="259976"/>
          </a:xfrm>
        </p:spPr>
        <p:txBody>
          <a:bodyPr/>
          <a:lstStyle>
            <a:lvl1pPr algn="ctr">
              <a:defRPr/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685798" y="0"/>
            <a:ext cx="8001004" cy="7950200"/>
            <a:chOff x="685798" y="0"/>
            <a:chExt cx="8001004" cy="7950200"/>
          </a:xfrm>
        </p:grpSpPr>
        <p:sp>
          <p:nvSpPr>
            <p:cNvPr id="8" name="Pie 7"/>
            <p:cNvSpPr/>
            <p:nvPr/>
          </p:nvSpPr>
          <p:spPr>
            <a:xfrm flipH="1" flipV="1">
              <a:off x="1257300" y="5778500"/>
              <a:ext cx="2171700" cy="2171700"/>
            </a:xfrm>
            <a:prstGeom prst="pie">
              <a:avLst>
                <a:gd name="adj1" fmla="val 0"/>
                <a:gd name="adj2" fmla="val 10800000"/>
              </a:avLst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grpSp>
          <p:nvGrpSpPr>
            <p:cNvPr id="9" name="Group 52"/>
            <p:cNvGrpSpPr/>
            <p:nvPr/>
          </p:nvGrpSpPr>
          <p:grpSpPr>
            <a:xfrm>
              <a:off x="685798" y="0"/>
              <a:ext cx="8001004" cy="6855714"/>
              <a:chOff x="685798" y="0"/>
              <a:chExt cx="8001004" cy="6855714"/>
            </a:xfrm>
          </p:grpSpPr>
          <p:sp>
            <p:nvSpPr>
              <p:cNvPr id="10" name="Freeform 9"/>
              <p:cNvSpPr/>
              <p:nvPr/>
            </p:nvSpPr>
            <p:spPr>
              <a:xfrm>
                <a:off x="685798" y="5880101"/>
                <a:ext cx="1143001" cy="975613"/>
              </a:xfrm>
              <a:custGeom>
                <a:avLst/>
                <a:gdLst>
                  <a:gd name="connsiteX0" fmla="*/ 0 w 1143000"/>
                  <a:gd name="connsiteY0" fmla="*/ 571500 h 1143000"/>
                  <a:gd name="connsiteX1" fmla="*/ 167389 w 1143000"/>
                  <a:gd name="connsiteY1" fmla="*/ 167389 h 1143000"/>
                  <a:gd name="connsiteX2" fmla="*/ 571501 w 1143000"/>
                  <a:gd name="connsiteY2" fmla="*/ 1 h 1143000"/>
                  <a:gd name="connsiteX3" fmla="*/ 975612 w 1143000"/>
                  <a:gd name="connsiteY3" fmla="*/ 167390 h 1143000"/>
                  <a:gd name="connsiteX4" fmla="*/ 1143000 w 1143000"/>
                  <a:gd name="connsiteY4" fmla="*/ 571502 h 1143000"/>
                  <a:gd name="connsiteX5" fmla="*/ 975611 w 1143000"/>
                  <a:gd name="connsiteY5" fmla="*/ 975614 h 1143000"/>
                  <a:gd name="connsiteX6" fmla="*/ 571499 w 1143000"/>
                  <a:gd name="connsiteY6" fmla="*/ 1143002 h 1143000"/>
                  <a:gd name="connsiteX7" fmla="*/ 167387 w 1143000"/>
                  <a:gd name="connsiteY7" fmla="*/ 975613 h 1143000"/>
                  <a:gd name="connsiteX8" fmla="*/ -1 w 1143000"/>
                  <a:gd name="connsiteY8" fmla="*/ 571501 h 1143000"/>
                  <a:gd name="connsiteX9" fmla="*/ 0 w 1143000"/>
                  <a:gd name="connsiteY9" fmla="*/ 571500 h 1143000"/>
                  <a:gd name="connsiteX0" fmla="*/ 1 w 1143001"/>
                  <a:gd name="connsiteY0" fmla="*/ 571499 h 1042965"/>
                  <a:gd name="connsiteX1" fmla="*/ 167390 w 1143001"/>
                  <a:gd name="connsiteY1" fmla="*/ 167388 h 1042965"/>
                  <a:gd name="connsiteX2" fmla="*/ 571502 w 1143001"/>
                  <a:gd name="connsiteY2" fmla="*/ 0 h 1042965"/>
                  <a:gd name="connsiteX3" fmla="*/ 975613 w 1143001"/>
                  <a:gd name="connsiteY3" fmla="*/ 167389 h 1042965"/>
                  <a:gd name="connsiteX4" fmla="*/ 1143001 w 1143001"/>
                  <a:gd name="connsiteY4" fmla="*/ 571501 h 1042965"/>
                  <a:gd name="connsiteX5" fmla="*/ 975612 w 1143001"/>
                  <a:gd name="connsiteY5" fmla="*/ 975613 h 1042965"/>
                  <a:gd name="connsiteX6" fmla="*/ 167388 w 1143001"/>
                  <a:gd name="connsiteY6" fmla="*/ 975612 h 1042965"/>
                  <a:gd name="connsiteX7" fmla="*/ 0 w 1143001"/>
                  <a:gd name="connsiteY7" fmla="*/ 571500 h 1042965"/>
                  <a:gd name="connsiteX8" fmla="*/ 1 w 1143001"/>
                  <a:gd name="connsiteY8" fmla="*/ 571499 h 1042965"/>
                  <a:gd name="connsiteX0" fmla="*/ 1 w 1143001"/>
                  <a:gd name="connsiteY0" fmla="*/ 571499 h 975613"/>
                  <a:gd name="connsiteX1" fmla="*/ 167390 w 1143001"/>
                  <a:gd name="connsiteY1" fmla="*/ 167388 h 975613"/>
                  <a:gd name="connsiteX2" fmla="*/ 571502 w 1143001"/>
                  <a:gd name="connsiteY2" fmla="*/ 0 h 975613"/>
                  <a:gd name="connsiteX3" fmla="*/ 975613 w 1143001"/>
                  <a:gd name="connsiteY3" fmla="*/ 167389 h 975613"/>
                  <a:gd name="connsiteX4" fmla="*/ 1143001 w 1143001"/>
                  <a:gd name="connsiteY4" fmla="*/ 571501 h 975613"/>
                  <a:gd name="connsiteX5" fmla="*/ 975612 w 1143001"/>
                  <a:gd name="connsiteY5" fmla="*/ 975613 h 975613"/>
                  <a:gd name="connsiteX6" fmla="*/ 167388 w 1143001"/>
                  <a:gd name="connsiteY6" fmla="*/ 975612 h 975613"/>
                  <a:gd name="connsiteX7" fmla="*/ 0 w 1143001"/>
                  <a:gd name="connsiteY7" fmla="*/ 571500 h 975613"/>
                  <a:gd name="connsiteX8" fmla="*/ 1 w 1143001"/>
                  <a:gd name="connsiteY8" fmla="*/ 571499 h 975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3001" h="975613">
                    <a:moveTo>
                      <a:pt x="1" y="571499"/>
                    </a:moveTo>
                    <a:cubicBezTo>
                      <a:pt x="1" y="419928"/>
                      <a:pt x="60213" y="274564"/>
                      <a:pt x="167390" y="167388"/>
                    </a:cubicBezTo>
                    <a:cubicBezTo>
                      <a:pt x="274567" y="60211"/>
                      <a:pt x="419931" y="0"/>
                      <a:pt x="571502" y="0"/>
                    </a:cubicBezTo>
                    <a:cubicBezTo>
                      <a:pt x="723073" y="0"/>
                      <a:pt x="868437" y="60212"/>
                      <a:pt x="975613" y="167389"/>
                    </a:cubicBezTo>
                    <a:cubicBezTo>
                      <a:pt x="1082790" y="274566"/>
                      <a:pt x="1143001" y="419930"/>
                      <a:pt x="1143001" y="571501"/>
                    </a:cubicBezTo>
                    <a:cubicBezTo>
                      <a:pt x="1143001" y="723072"/>
                      <a:pt x="1138214" y="908261"/>
                      <a:pt x="975612" y="975613"/>
                    </a:cubicBezTo>
                    <a:lnTo>
                      <a:pt x="167388" y="975612"/>
                    </a:lnTo>
                    <a:cubicBezTo>
                      <a:pt x="60211" y="868435"/>
                      <a:pt x="0" y="723071"/>
                      <a:pt x="0" y="571500"/>
                    </a:cubicBezTo>
                    <a:lnTo>
                      <a:pt x="1" y="571499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590800" y="5181600"/>
                <a:ext cx="914400" cy="9144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838200" y="5791200"/>
                <a:ext cx="457200" cy="4572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362200" y="5943600"/>
                <a:ext cx="762000" cy="7620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1676400" y="5626100"/>
                <a:ext cx="457200" cy="4572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15" name="Oval 14"/>
              <p:cNvSpPr/>
              <p:nvPr/>
            </p:nvSpPr>
            <p:spPr>
              <a:xfrm>
                <a:off x="1981200" y="5334000"/>
                <a:ext cx="355600" cy="3556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6" name="Oval 15"/>
              <p:cNvSpPr/>
              <p:nvPr/>
            </p:nvSpPr>
            <p:spPr>
              <a:xfrm>
                <a:off x="1943100" y="5562600"/>
                <a:ext cx="431800" cy="4318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7" name="Oval 16"/>
              <p:cNvSpPr/>
              <p:nvPr/>
            </p:nvSpPr>
            <p:spPr>
              <a:xfrm>
                <a:off x="2362200" y="5029200"/>
                <a:ext cx="762000" cy="7620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18" name="Oval 17"/>
              <p:cNvSpPr/>
              <p:nvPr/>
            </p:nvSpPr>
            <p:spPr>
              <a:xfrm>
                <a:off x="3009900" y="4419600"/>
                <a:ext cx="355600" cy="3556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2971800" y="4648200"/>
                <a:ext cx="431800" cy="4318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3314700" y="4724400"/>
                <a:ext cx="203200" cy="2032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3619500" y="5029200"/>
                <a:ext cx="203200" cy="2032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1384300" y="5486400"/>
                <a:ext cx="127000" cy="1270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3505200" y="5257800"/>
                <a:ext cx="203200" cy="2032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95400" y="5664200"/>
                <a:ext cx="127000" cy="1270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1447800" y="5511800"/>
                <a:ext cx="127000" cy="1270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600200" y="5486400"/>
                <a:ext cx="127000" cy="1270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27" name="Oval 26"/>
              <p:cNvSpPr/>
              <p:nvPr/>
            </p:nvSpPr>
            <p:spPr>
              <a:xfrm>
                <a:off x="3352800" y="5943600"/>
                <a:ext cx="533400" cy="5334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8" name="Freeform 27"/>
              <p:cNvSpPr/>
              <p:nvPr/>
            </p:nvSpPr>
            <p:spPr>
              <a:xfrm flipV="1">
                <a:off x="5486400" y="0"/>
                <a:ext cx="1143001" cy="975613"/>
              </a:xfrm>
              <a:custGeom>
                <a:avLst/>
                <a:gdLst>
                  <a:gd name="connsiteX0" fmla="*/ 0 w 1143000"/>
                  <a:gd name="connsiteY0" fmla="*/ 571500 h 1143000"/>
                  <a:gd name="connsiteX1" fmla="*/ 167389 w 1143000"/>
                  <a:gd name="connsiteY1" fmla="*/ 167389 h 1143000"/>
                  <a:gd name="connsiteX2" fmla="*/ 571501 w 1143000"/>
                  <a:gd name="connsiteY2" fmla="*/ 1 h 1143000"/>
                  <a:gd name="connsiteX3" fmla="*/ 975612 w 1143000"/>
                  <a:gd name="connsiteY3" fmla="*/ 167390 h 1143000"/>
                  <a:gd name="connsiteX4" fmla="*/ 1143000 w 1143000"/>
                  <a:gd name="connsiteY4" fmla="*/ 571502 h 1143000"/>
                  <a:gd name="connsiteX5" fmla="*/ 975611 w 1143000"/>
                  <a:gd name="connsiteY5" fmla="*/ 975614 h 1143000"/>
                  <a:gd name="connsiteX6" fmla="*/ 571499 w 1143000"/>
                  <a:gd name="connsiteY6" fmla="*/ 1143002 h 1143000"/>
                  <a:gd name="connsiteX7" fmla="*/ 167387 w 1143000"/>
                  <a:gd name="connsiteY7" fmla="*/ 975613 h 1143000"/>
                  <a:gd name="connsiteX8" fmla="*/ -1 w 1143000"/>
                  <a:gd name="connsiteY8" fmla="*/ 571501 h 1143000"/>
                  <a:gd name="connsiteX9" fmla="*/ 0 w 1143000"/>
                  <a:gd name="connsiteY9" fmla="*/ 571500 h 1143000"/>
                  <a:gd name="connsiteX0" fmla="*/ 1 w 1143001"/>
                  <a:gd name="connsiteY0" fmla="*/ 571499 h 1042965"/>
                  <a:gd name="connsiteX1" fmla="*/ 167390 w 1143001"/>
                  <a:gd name="connsiteY1" fmla="*/ 167388 h 1042965"/>
                  <a:gd name="connsiteX2" fmla="*/ 571502 w 1143001"/>
                  <a:gd name="connsiteY2" fmla="*/ 0 h 1042965"/>
                  <a:gd name="connsiteX3" fmla="*/ 975613 w 1143001"/>
                  <a:gd name="connsiteY3" fmla="*/ 167389 h 1042965"/>
                  <a:gd name="connsiteX4" fmla="*/ 1143001 w 1143001"/>
                  <a:gd name="connsiteY4" fmla="*/ 571501 h 1042965"/>
                  <a:gd name="connsiteX5" fmla="*/ 975612 w 1143001"/>
                  <a:gd name="connsiteY5" fmla="*/ 975613 h 1042965"/>
                  <a:gd name="connsiteX6" fmla="*/ 167388 w 1143001"/>
                  <a:gd name="connsiteY6" fmla="*/ 975612 h 1042965"/>
                  <a:gd name="connsiteX7" fmla="*/ 0 w 1143001"/>
                  <a:gd name="connsiteY7" fmla="*/ 571500 h 1042965"/>
                  <a:gd name="connsiteX8" fmla="*/ 1 w 1143001"/>
                  <a:gd name="connsiteY8" fmla="*/ 571499 h 1042965"/>
                  <a:gd name="connsiteX0" fmla="*/ 1 w 1143001"/>
                  <a:gd name="connsiteY0" fmla="*/ 571499 h 975613"/>
                  <a:gd name="connsiteX1" fmla="*/ 167390 w 1143001"/>
                  <a:gd name="connsiteY1" fmla="*/ 167388 h 975613"/>
                  <a:gd name="connsiteX2" fmla="*/ 571502 w 1143001"/>
                  <a:gd name="connsiteY2" fmla="*/ 0 h 975613"/>
                  <a:gd name="connsiteX3" fmla="*/ 975613 w 1143001"/>
                  <a:gd name="connsiteY3" fmla="*/ 167389 h 975613"/>
                  <a:gd name="connsiteX4" fmla="*/ 1143001 w 1143001"/>
                  <a:gd name="connsiteY4" fmla="*/ 571501 h 975613"/>
                  <a:gd name="connsiteX5" fmla="*/ 975612 w 1143001"/>
                  <a:gd name="connsiteY5" fmla="*/ 975613 h 975613"/>
                  <a:gd name="connsiteX6" fmla="*/ 167388 w 1143001"/>
                  <a:gd name="connsiteY6" fmla="*/ 975612 h 975613"/>
                  <a:gd name="connsiteX7" fmla="*/ 0 w 1143001"/>
                  <a:gd name="connsiteY7" fmla="*/ 571500 h 975613"/>
                  <a:gd name="connsiteX8" fmla="*/ 1 w 1143001"/>
                  <a:gd name="connsiteY8" fmla="*/ 571499 h 975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3001" h="975613">
                    <a:moveTo>
                      <a:pt x="1" y="571499"/>
                    </a:moveTo>
                    <a:cubicBezTo>
                      <a:pt x="1" y="419928"/>
                      <a:pt x="60213" y="274564"/>
                      <a:pt x="167390" y="167388"/>
                    </a:cubicBezTo>
                    <a:cubicBezTo>
                      <a:pt x="274567" y="60211"/>
                      <a:pt x="419931" y="0"/>
                      <a:pt x="571502" y="0"/>
                    </a:cubicBezTo>
                    <a:cubicBezTo>
                      <a:pt x="723073" y="0"/>
                      <a:pt x="868437" y="60212"/>
                      <a:pt x="975613" y="167389"/>
                    </a:cubicBezTo>
                    <a:cubicBezTo>
                      <a:pt x="1082790" y="274566"/>
                      <a:pt x="1143001" y="419930"/>
                      <a:pt x="1143001" y="571501"/>
                    </a:cubicBezTo>
                    <a:cubicBezTo>
                      <a:pt x="1143001" y="723072"/>
                      <a:pt x="1138214" y="908261"/>
                      <a:pt x="975612" y="975613"/>
                    </a:cubicBezTo>
                    <a:lnTo>
                      <a:pt x="167388" y="975612"/>
                    </a:lnTo>
                    <a:cubicBezTo>
                      <a:pt x="60211" y="868435"/>
                      <a:pt x="0" y="723071"/>
                      <a:pt x="0" y="571500"/>
                    </a:cubicBezTo>
                    <a:lnTo>
                      <a:pt x="1" y="571499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29" name="Oval 28"/>
              <p:cNvSpPr/>
              <p:nvPr/>
            </p:nvSpPr>
            <p:spPr>
              <a:xfrm flipV="1">
                <a:off x="7391402" y="759714"/>
                <a:ext cx="914400" cy="9144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30" name="Oval 29"/>
              <p:cNvSpPr/>
              <p:nvPr/>
            </p:nvSpPr>
            <p:spPr>
              <a:xfrm flipV="1">
                <a:off x="5638802" y="607314"/>
                <a:ext cx="457200" cy="4572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1" name="Oval 30"/>
              <p:cNvSpPr/>
              <p:nvPr/>
            </p:nvSpPr>
            <p:spPr>
              <a:xfrm flipV="1">
                <a:off x="7162802" y="150114"/>
                <a:ext cx="762000" cy="7620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2" name="Oval 31"/>
              <p:cNvSpPr/>
              <p:nvPr/>
            </p:nvSpPr>
            <p:spPr>
              <a:xfrm flipV="1">
                <a:off x="6477002" y="772414"/>
                <a:ext cx="457200" cy="4572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 flipV="1">
                <a:off x="6781802" y="1166114"/>
                <a:ext cx="355600" cy="3556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34" name="Oval 33"/>
              <p:cNvSpPr/>
              <p:nvPr/>
            </p:nvSpPr>
            <p:spPr>
              <a:xfrm flipV="1">
                <a:off x="6743702" y="861314"/>
                <a:ext cx="431800" cy="4318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35" name="Oval 34"/>
              <p:cNvSpPr/>
              <p:nvPr/>
            </p:nvSpPr>
            <p:spPr>
              <a:xfrm flipV="1">
                <a:off x="7162802" y="1064514"/>
                <a:ext cx="762000" cy="7620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 flipV="1">
                <a:off x="7810502" y="2080514"/>
                <a:ext cx="355600" cy="3556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37" name="Oval 36"/>
              <p:cNvSpPr/>
              <p:nvPr/>
            </p:nvSpPr>
            <p:spPr>
              <a:xfrm flipV="1">
                <a:off x="7772402" y="1775714"/>
                <a:ext cx="431800" cy="4318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38" name="Oval 37"/>
              <p:cNvSpPr/>
              <p:nvPr/>
            </p:nvSpPr>
            <p:spPr>
              <a:xfrm flipV="1">
                <a:off x="8115302" y="1928114"/>
                <a:ext cx="203200" cy="2032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9" name="Oval 38"/>
              <p:cNvSpPr/>
              <p:nvPr/>
            </p:nvSpPr>
            <p:spPr>
              <a:xfrm flipV="1">
                <a:off x="8420102" y="1623314"/>
                <a:ext cx="203200" cy="2032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40" name="Oval 39"/>
              <p:cNvSpPr/>
              <p:nvPr/>
            </p:nvSpPr>
            <p:spPr>
              <a:xfrm flipV="1">
                <a:off x="6184902" y="1242314"/>
                <a:ext cx="127000" cy="1270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41" name="Oval 40"/>
              <p:cNvSpPr/>
              <p:nvPr/>
            </p:nvSpPr>
            <p:spPr>
              <a:xfrm flipV="1">
                <a:off x="8305802" y="1394714"/>
                <a:ext cx="203200" cy="2032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42" name="Oval 41"/>
              <p:cNvSpPr/>
              <p:nvPr/>
            </p:nvSpPr>
            <p:spPr>
              <a:xfrm flipV="1">
                <a:off x="6096002" y="1064514"/>
                <a:ext cx="127000" cy="1270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 flipV="1">
                <a:off x="6248402" y="1216914"/>
                <a:ext cx="127000" cy="1270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 flipV="1">
                <a:off x="6400802" y="1242314"/>
                <a:ext cx="127000" cy="127000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/>
              </a:p>
            </p:txBody>
          </p:sp>
          <p:sp>
            <p:nvSpPr>
              <p:cNvPr id="45" name="Oval 44"/>
              <p:cNvSpPr/>
              <p:nvPr/>
            </p:nvSpPr>
            <p:spPr>
              <a:xfrm flipV="1">
                <a:off x="8153402" y="378714"/>
                <a:ext cx="533400" cy="533400"/>
              </a:xfrm>
              <a:prstGeom prst="ellipse">
                <a:avLst/>
              </a:prstGeom>
              <a:gradFill>
                <a:gsLst>
                  <a:gs pos="0">
                    <a:schemeClr val="accent1">
                      <a:tint val="66000"/>
                      <a:satMod val="160000"/>
                      <a:alpha val="60000"/>
                    </a:schemeClr>
                  </a:gs>
                  <a:gs pos="50000">
                    <a:schemeClr val="accent1">
                      <a:tint val="44500"/>
                      <a:satMod val="160000"/>
                      <a:alpha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6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algn="ctr" defTabSz="914400" rtl="0" eaLnBrk="1" latinLnBrk="0" hangingPunct="1"/>
                <a:endPara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</p:grpSp>
      </p:grpSp>
      <p:sp>
        <p:nvSpPr>
          <p:cNvPr id="46" name="Oval 45"/>
          <p:cNvSpPr/>
          <p:nvPr/>
        </p:nvSpPr>
        <p:spPr>
          <a:xfrm>
            <a:off x="8636000" y="6589059"/>
            <a:ext cx="127000" cy="1270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7" name="Oval 46"/>
          <p:cNvSpPr/>
          <p:nvPr/>
        </p:nvSpPr>
        <p:spPr>
          <a:xfrm>
            <a:off x="8788400" y="6589059"/>
            <a:ext cx="127000" cy="1270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8" name="Oval 47"/>
          <p:cNvSpPr/>
          <p:nvPr/>
        </p:nvSpPr>
        <p:spPr>
          <a:xfrm>
            <a:off x="8940800" y="6589059"/>
            <a:ext cx="127000" cy="1270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4592782" y="2133600"/>
            <a:ext cx="3865418" cy="4172197"/>
            <a:chOff x="0" y="0"/>
            <a:chExt cx="1600200" cy="1727200"/>
          </a:xfrm>
        </p:grpSpPr>
        <p:sp>
          <p:nvSpPr>
            <p:cNvPr id="8" name="Oval 7"/>
            <p:cNvSpPr/>
            <p:nvPr/>
          </p:nvSpPr>
          <p:spPr>
            <a:xfrm>
              <a:off x="685800" y="152400"/>
              <a:ext cx="914400" cy="9144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1206500"/>
              <a:ext cx="457200" cy="4572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0" name="Oval 9"/>
            <p:cNvSpPr/>
            <p:nvPr/>
          </p:nvSpPr>
          <p:spPr>
            <a:xfrm>
              <a:off x="685800" y="914400"/>
              <a:ext cx="355600" cy="3556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647700" y="1143000"/>
              <a:ext cx="431800" cy="4318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457200" y="0"/>
              <a:ext cx="762000" cy="762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6" name="Oval 15"/>
            <p:cNvSpPr/>
            <p:nvPr/>
          </p:nvSpPr>
          <p:spPr>
            <a:xfrm>
              <a:off x="1028700" y="1524000"/>
              <a:ext cx="203200" cy="2032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7" name="Oval 16"/>
            <p:cNvSpPr/>
            <p:nvPr/>
          </p:nvSpPr>
          <p:spPr>
            <a:xfrm>
              <a:off x="88900" y="10668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9" name="Oval 18"/>
            <p:cNvSpPr/>
            <p:nvPr/>
          </p:nvSpPr>
          <p:spPr>
            <a:xfrm>
              <a:off x="0" y="12446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20" name="Oval 19"/>
            <p:cNvSpPr/>
            <p:nvPr/>
          </p:nvSpPr>
          <p:spPr>
            <a:xfrm>
              <a:off x="152400" y="1092200"/>
              <a:ext cx="127000" cy="1270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304800" y="10668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</p:grpSp>
      <p:grpSp>
        <p:nvGrpSpPr>
          <p:cNvPr id="13" name="Group 32"/>
          <p:cNvGrpSpPr/>
          <p:nvPr/>
        </p:nvGrpSpPr>
        <p:grpSpPr>
          <a:xfrm>
            <a:off x="609600" y="990600"/>
            <a:ext cx="1179761" cy="1356814"/>
            <a:chOff x="266700" y="914400"/>
            <a:chExt cx="1179761" cy="1356814"/>
          </a:xfrm>
        </p:grpSpPr>
        <p:sp>
          <p:nvSpPr>
            <p:cNvPr id="23" name="Oval 22"/>
            <p:cNvSpPr/>
            <p:nvPr/>
          </p:nvSpPr>
          <p:spPr>
            <a:xfrm>
              <a:off x="555812" y="1380565"/>
              <a:ext cx="890649" cy="890649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6" name="Oval 25"/>
            <p:cNvSpPr/>
            <p:nvPr/>
          </p:nvSpPr>
          <p:spPr>
            <a:xfrm flipV="1">
              <a:off x="304800" y="1219200"/>
              <a:ext cx="355600" cy="3556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27" name="Oval 26"/>
            <p:cNvSpPr/>
            <p:nvPr/>
          </p:nvSpPr>
          <p:spPr>
            <a:xfrm flipV="1">
              <a:off x="266700" y="914400"/>
              <a:ext cx="431800" cy="4318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28" name="Oval 27"/>
            <p:cNvSpPr/>
            <p:nvPr/>
          </p:nvSpPr>
          <p:spPr>
            <a:xfrm flipV="1">
              <a:off x="609600" y="1066800"/>
              <a:ext cx="203200" cy="2032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24400" y="2590800"/>
            <a:ext cx="1905000" cy="1905000"/>
          </a:xfrm>
          <a:prstGeom prst="ellipse">
            <a:avLst/>
          </a:prstGeom>
          <a:solidFill>
            <a:schemeClr val="tx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0" y="1143000"/>
            <a:ext cx="7086600" cy="1472184"/>
          </a:xfrm>
        </p:spPr>
        <p:txBody>
          <a:bodyPr anchor="ctr" anchorCtr="0">
            <a:normAutofit/>
          </a:bodyPr>
          <a:lstStyle>
            <a:lvl1pPr algn="l">
              <a:defRPr sz="3600" b="0" cap="none" baseline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00953" y="1752600"/>
            <a:ext cx="3429000" cy="3886200"/>
          </a:xfrm>
          <a:prstGeom prst="ellipse">
            <a:avLst/>
          </a:prstGeom>
          <a:solidFill>
            <a:schemeClr val="tx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vert="horz" lIns="45720" tIns="45720" rIns="45720" bIns="45720" rtlCol="0" anchor="t" anchorCtr="0">
            <a:normAutofit/>
            <a:scene3d>
              <a:camera prst="orthographicFront"/>
              <a:lightRig rig="threePt" dir="t"/>
            </a:scene3d>
            <a:sp3d extrusionH="25400"/>
          </a:bodyPr>
          <a:lstStyle>
            <a:lvl1pPr indent="-228600" algn="l" defTabSz="914400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indent="-228600" algn="l" defTabSz="9144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indent="-228600" algn="l" defTabSz="9144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indent="-228600" algn="l" defTabSz="9144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indent="-228600" algn="l" defTabSz="9144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 baseline="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00600" y="2362200"/>
            <a:ext cx="3429000" cy="3886200"/>
          </a:xfrm>
          <a:prstGeom prst="ellipse">
            <a:avLst/>
          </a:prstGeom>
          <a:solidFill>
            <a:schemeClr val="tx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vert="horz" lIns="45720" tIns="45720" rIns="45720" bIns="45720" rtlCol="0" anchor="t" anchorCtr="0">
            <a:normAutofit/>
            <a:scene3d>
              <a:camera prst="orthographicFront"/>
              <a:lightRig rig="threePt" dir="t"/>
            </a:scene3d>
            <a:sp3d extrusionH="25400"/>
          </a:bodyPr>
          <a:lstStyle>
            <a:lvl1pPr indent="-228600" algn="l" defTabSz="914400" rtl="0" eaLnBrk="1" latinLnBrk="0" hangingPunct="1">
              <a:buFont typeface="Wingdings" pitchFamily="2" charset="2"/>
              <a:buChar char="l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indent="-228600" algn="l" defTabSz="914400" rtl="0" eaLnBrk="1" latinLnBrk="0" hangingPunct="1">
              <a:buFont typeface="Arial" pitchFamily="34" charset="0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indent="-228600" algn="l" defTabSz="914400" rtl="0" eaLnBrk="1" latinLnBrk="0" hangingPunct="1">
              <a:buFont typeface="Wingdings" pitchFamily="2" charset="2"/>
              <a:buChar char="l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indent="-228600" algn="l" defTabSz="914400" rtl="0" eaLnBrk="1" latinLnBrk="0" hangingPunct="1">
              <a:buFont typeface="Arial" pitchFamily="34" charset="0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indent="-228600" algn="l" defTabSz="914400" rtl="0" eaLnBrk="1" latinLnBrk="0" hangingPunct="1">
              <a:buFont typeface="Wingdings" pitchFamily="2" charset="2"/>
              <a:buChar char="l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7800" y="609600"/>
            <a:ext cx="6629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 rot="16200000">
            <a:off x="-870003" y="3147219"/>
            <a:ext cx="3429000" cy="639762"/>
          </a:xfrm>
          <a:prstGeom prst="rect">
            <a:avLst/>
          </a:prstGeom>
          <a:noFill/>
        </p:spPr>
        <p:txBody>
          <a:bodyPr anchor="ctr" anchorCtr="0">
            <a:scene3d>
              <a:camera prst="orthographicFront"/>
              <a:lightRig rig="threePt" dir="t"/>
            </a:scene3d>
            <a:sp3d extrusionH="25400">
              <a:bevelT w="12700" h="12700"/>
              <a:extrusionClr>
                <a:schemeClr val="bg1">
                  <a:lumMod val="10000"/>
                  <a:lumOff val="90000"/>
                </a:schemeClr>
              </a:extrusionClr>
            </a:sp3d>
          </a:bodyPr>
          <a:lstStyle>
            <a:lvl1pPr marL="0" indent="0" algn="ctr">
              <a:buNone/>
              <a:defRPr sz="1800" b="0">
                <a:effectLst/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66800" y="1755648"/>
            <a:ext cx="3200400" cy="3429000"/>
          </a:xfrm>
        </p:spPr>
        <p:txBody>
          <a:bodyPr>
            <a:noAutofit/>
          </a:bodyPr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 rot="16200000">
            <a:off x="3259278" y="3756819"/>
            <a:ext cx="3429000" cy="639762"/>
          </a:xfrm>
          <a:prstGeom prst="rect">
            <a:avLst/>
          </a:prstGeom>
          <a:noFill/>
        </p:spPr>
        <p:txBody>
          <a:bodyPr anchor="ctr" anchorCtr="0">
            <a:scene3d>
              <a:camera prst="orthographicFront"/>
              <a:lightRig rig="threePt" dir="t"/>
            </a:scene3d>
            <a:sp3d extrusionH="25400">
              <a:bevelT w="12700" h="12700"/>
              <a:extrusionClr>
                <a:schemeClr val="bg1">
                  <a:lumMod val="10000"/>
                  <a:lumOff val="90000"/>
                </a:schemeClr>
              </a:extrusionClr>
            </a:sp3d>
          </a:bodyPr>
          <a:lstStyle>
            <a:lvl1pPr marL="0" indent="0" algn="ctr">
              <a:buNone/>
              <a:defRPr sz="1800" b="0">
                <a:effectLst/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81600" y="2359152"/>
            <a:ext cx="3200400" cy="3429000"/>
          </a:xfrm>
        </p:spPr>
        <p:txBody>
          <a:bodyPr>
            <a:noAutofit/>
          </a:bodyPr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形 1"/>
          <p:cNvSpPr>
            <a:spLocks noGrp="1"/>
          </p:cNvSpPr>
          <p:nvPr>
            <p:ph type="title"/>
          </p:nvPr>
        </p:nvSpPr>
        <p:spPr>
          <a:xfrm>
            <a:off x="1792288" y="5014914"/>
            <a:ext cx="5486400" cy="414350"/>
          </a:xfrm>
        </p:spPr>
        <p:txBody>
          <a:bodyPr anchor="b"/>
          <a:lstStyle>
            <a:lvl1pPr algn="ctr">
              <a:defRPr sz="2000" b="1"/>
            </a:lvl1pPr>
          </a:lstStyle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  <p:sp>
        <p:nvSpPr>
          <p:cNvPr id="3" name="正方形/長方形 2"/>
          <p:cNvSpPr>
            <a:spLocks noGrp="1"/>
          </p:cNvSpPr>
          <p:nvPr>
            <p:ph type="pic" idx="1"/>
          </p:nvPr>
        </p:nvSpPr>
        <p:spPr>
          <a:xfrm>
            <a:off x="1792288" y="742960"/>
            <a:ext cx="5486400" cy="4114800"/>
          </a:xfrm>
          <a:prstGeom prst="rect">
            <a:avLst/>
          </a:prstGeom>
          <a:noFill/>
          <a:ln w="50800" cap="sq">
            <a:solidFill>
              <a:schemeClr val="tx1"/>
            </a:solidFill>
            <a:miter lim="800000"/>
          </a:ln>
          <a:effectLst>
            <a:outerShdw blurRad="76200" dist="50800" dir="13500000" algn="tl" rotWithShape="0">
              <a:schemeClr val="bg1">
                <a:alpha val="80000"/>
              </a:schemeClr>
            </a:outerShdw>
          </a:effectLst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kumimoji="1" lang="en-US" altLang="ja-JP" smtClean="0"/>
              <a:t>Click icon to add picture</a:t>
            </a:r>
            <a:endParaRPr kumimoji="1" lang="ja-JP" altLang="en-US"/>
          </a:p>
        </p:txBody>
      </p:sp>
      <p:sp>
        <p:nvSpPr>
          <p:cNvPr id="4" name="図形 3"/>
          <p:cNvSpPr>
            <a:spLocks noGrp="1"/>
          </p:cNvSpPr>
          <p:nvPr>
            <p:ph type="body" sz="half" idx="2"/>
          </p:nvPr>
        </p:nvSpPr>
        <p:spPr>
          <a:xfrm>
            <a:off x="1792288" y="5481658"/>
            <a:ext cx="5486400" cy="804862"/>
          </a:xfrm>
        </p:spPr>
        <p:txBody>
          <a:bodyPr/>
          <a:lstStyle>
            <a:lvl1pPr marL="0" indent="0" algn="ctr">
              <a:buNone/>
              <a:defRPr sz="1400"/>
            </a:lvl1pPr>
            <a:lvl2pPr marL="457200" indent="0" algn="ctr">
              <a:buNone/>
              <a:defRPr sz="12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900"/>
            </a:lvl4pPr>
            <a:lvl5pPr marL="1828800" indent="0" algn="ctr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lang="ja-JP" dirty="0"/>
          </a:p>
        </p:txBody>
      </p:sp>
      <p:sp>
        <p:nvSpPr>
          <p:cNvPr id="5" name="図形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A50B00-0035-41B9-B43A-BA009BAB7046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図形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図形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A3CF12-B140-4BFC-992E-9FAF060FEF0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84048"/>
            <a:ext cx="2130552" cy="3044952"/>
          </a:xfrm>
          <a:noFill/>
          <a:ln>
            <a:noFill/>
          </a:ln>
          <a:scene3d>
            <a:camera prst="orthographicFront"/>
            <a:lightRig rig="threePt" dir="t"/>
          </a:scene3d>
          <a:sp3d>
            <a:bevelT w="12700" h="12700"/>
          </a:sp3d>
        </p:spPr>
        <p:txBody>
          <a:bodyPr vert="horz" lIns="91440" tIns="45720" rIns="91440" bIns="45720" rtlCol="0" anchor="b">
            <a:noAutofit/>
            <a:scene3d>
              <a:camera prst="orthographicFront"/>
              <a:lightRig rig="threePt" dir="t"/>
            </a:scene3d>
            <a:sp3d extrusionH="25400">
              <a:bevelT w="12700" h="12700"/>
              <a:extrusionClr>
                <a:schemeClr val="bg1">
                  <a:lumMod val="10000"/>
                  <a:lumOff val="90000"/>
                </a:schemeClr>
              </a:extrusionClr>
            </a:sp3d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000" kern="1200" spc="200" baseline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8" name="Group 22"/>
          <p:cNvGrpSpPr/>
          <p:nvPr/>
        </p:nvGrpSpPr>
        <p:grpSpPr>
          <a:xfrm>
            <a:off x="4695702" y="2133600"/>
            <a:ext cx="4448298" cy="4018808"/>
            <a:chOff x="4695702" y="2133600"/>
            <a:chExt cx="4448298" cy="4018808"/>
          </a:xfrm>
        </p:grpSpPr>
        <p:sp>
          <p:nvSpPr>
            <p:cNvPr id="10" name="Oval 9"/>
            <p:cNvSpPr/>
            <p:nvPr/>
          </p:nvSpPr>
          <p:spPr>
            <a:xfrm>
              <a:off x="4695702" y="5048003"/>
              <a:ext cx="1104405" cy="1104405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1" name="Oval 10"/>
            <p:cNvSpPr/>
            <p:nvPr/>
          </p:nvSpPr>
          <p:spPr>
            <a:xfrm>
              <a:off x="7065818" y="4572000"/>
              <a:ext cx="858982" cy="85898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5339938" y="4894613"/>
              <a:ext cx="1043049" cy="1043049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3" name="Oval 12"/>
            <p:cNvSpPr/>
            <p:nvPr/>
          </p:nvSpPr>
          <p:spPr>
            <a:xfrm>
              <a:off x="6693725" y="3048000"/>
              <a:ext cx="1840675" cy="1840675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4" name="Oval 13"/>
            <p:cNvSpPr/>
            <p:nvPr/>
          </p:nvSpPr>
          <p:spPr>
            <a:xfrm>
              <a:off x="7916883" y="2133600"/>
              <a:ext cx="858982" cy="858982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5" name="Oval 14"/>
            <p:cNvSpPr/>
            <p:nvPr/>
          </p:nvSpPr>
          <p:spPr>
            <a:xfrm>
              <a:off x="7824849" y="2685803"/>
              <a:ext cx="1043049" cy="1043049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8653153" y="2869870"/>
              <a:ext cx="490847" cy="490847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6552210" y="5120244"/>
              <a:ext cx="306779" cy="306779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20" name="Oval 19"/>
            <p:cNvSpPr/>
            <p:nvPr/>
          </p:nvSpPr>
          <p:spPr>
            <a:xfrm>
              <a:off x="6781800" y="5562600"/>
              <a:ext cx="306779" cy="306779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21" name="Oval 20"/>
            <p:cNvSpPr/>
            <p:nvPr/>
          </p:nvSpPr>
          <p:spPr>
            <a:xfrm>
              <a:off x="6705600" y="5181600"/>
              <a:ext cx="306779" cy="306779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7073735" y="5120244"/>
              <a:ext cx="306779" cy="306779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</p:grp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895600" y="927847"/>
            <a:ext cx="4114800" cy="4114800"/>
          </a:xfrm>
          <a:solidFill>
            <a:schemeClr val="bg1"/>
          </a:solidFill>
          <a:ln w="101600">
            <a:solidFill>
              <a:schemeClr val="tx2">
                <a:alpha val="50000"/>
              </a:schemeClr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45720" tIns="91440" rIns="45720" bIns="45720" rtlCol="0" anchor="t" anchorCtr="0">
            <a:normAutofit/>
            <a:scene3d>
              <a:camera prst="orthographicFront"/>
              <a:lightRig rig="threePt" dir="t"/>
            </a:scene3d>
            <a:sp3d extrusionH="25400"/>
          </a:bodyPr>
          <a:lstStyle>
            <a:lvl1pPr marL="228600" indent="-228600" algn="l" defTabSz="914400" rtl="0" eaLnBrk="1" latinLnBrk="0" hangingPunct="1">
              <a:spcBef>
                <a:spcPts val="1800"/>
              </a:spcBef>
              <a:buFont typeface="Wingdings" pitchFamily="2" charset="2"/>
              <a:buChar char="l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11175" indent="-228600" algn="l" defTabSz="914400" rtl="0" eaLnBrk="1" latinLnBrk="0" hangingPunct="1">
              <a:spcBef>
                <a:spcPts val="1800"/>
              </a:spcBef>
              <a:buFont typeface="Arial" pitchFamily="34" charset="0"/>
              <a:buChar char="•"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806450" indent="-228600" algn="l" defTabSz="914400" rtl="0" eaLnBrk="1" latinLnBrk="0" hangingPunct="1">
              <a:spcBef>
                <a:spcPts val="1800"/>
              </a:spcBef>
              <a:buFont typeface="Wingdings" pitchFamily="2" charset="2"/>
              <a:buChar char="l"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89025" indent="-228600" algn="l" defTabSz="914400" rtl="0" eaLnBrk="1" latinLnBrk="0" hangingPunct="1">
              <a:spcBef>
                <a:spcPts val="1800"/>
              </a:spcBef>
              <a:buFont typeface="Arial" pitchFamily="34" charset="0"/>
              <a:buChar char="•"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indent="-228600" algn="l" defTabSz="914400" rtl="0" eaLnBrk="1" latinLnBrk="0" hangingPunct="1">
              <a:spcBef>
                <a:spcPts val="1800"/>
              </a:spcBef>
              <a:buFont typeface="Wingdings" pitchFamily="2" charset="2"/>
              <a:buChar char="l"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25" name="Oval 24"/>
          <p:cNvSpPr/>
          <p:nvPr/>
        </p:nvSpPr>
        <p:spPr>
          <a:xfrm>
            <a:off x="3886200" y="5638800"/>
            <a:ext cx="304800" cy="3048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199" y="4645152"/>
            <a:ext cx="2514600" cy="1600200"/>
          </a:xfrm>
          <a:solidFill>
            <a:schemeClr val="tx2">
              <a:alpha val="20000"/>
            </a:schemeClr>
          </a:solidFill>
          <a:ln>
            <a:noFill/>
          </a:ln>
        </p:spPr>
        <p:txBody>
          <a:bodyPr vert="horz" lIns="0" tIns="45720" rIns="0" bIns="45720" rtlCol="0" anchor="t" anchorCtr="0">
            <a:normAutofit/>
            <a:scene3d>
              <a:camera prst="orthographicFront"/>
              <a:lightRig rig="threePt" dir="t"/>
            </a:scene3d>
            <a:sp3d extrusionH="25400"/>
          </a:bodyPr>
          <a:lstStyle>
            <a:lvl1pPr marL="0" indent="0" algn="ctr"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 algn="ctr" defTabSz="914400" rtl="0" eaLnBrk="1" latinLnBrk="0" hangingPunct="1">
              <a:spcBef>
                <a:spcPts val="1800"/>
              </a:spcBef>
              <a:buFont typeface="Wingdings" pitchFamily="2" charset="2"/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26" name="Oval 25"/>
          <p:cNvSpPr/>
          <p:nvPr/>
        </p:nvSpPr>
        <p:spPr>
          <a:xfrm>
            <a:off x="3319153" y="5147953"/>
            <a:ext cx="186047" cy="186047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24" name="Oval 23"/>
          <p:cNvSpPr/>
          <p:nvPr/>
        </p:nvSpPr>
        <p:spPr>
          <a:xfrm>
            <a:off x="3225024" y="5103129"/>
            <a:ext cx="186047" cy="186047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81000"/>
            <a:ext cx="2133600" cy="3048000"/>
          </a:xfrm>
          <a:noFill/>
          <a:ln>
            <a:noFill/>
          </a:ln>
          <a:scene3d>
            <a:camera prst="orthographicFront"/>
            <a:lightRig rig="threePt" dir="t"/>
          </a:scene3d>
          <a:sp3d>
            <a:bevelT w="12700" h="12700"/>
          </a:sp3d>
        </p:spPr>
        <p:txBody>
          <a:bodyPr anchor="b">
            <a:noAutofit/>
          </a:bodyPr>
          <a:lstStyle>
            <a:lvl1pPr algn="l">
              <a:defRPr sz="4000" kern="1200" spc="200" baseline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4648200"/>
            <a:ext cx="3200400" cy="1524000"/>
          </a:xfrm>
        </p:spPr>
        <p:txBody>
          <a:bodyPr lIns="0" rIns="0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2" name="Group 21"/>
          <p:cNvGrpSpPr/>
          <p:nvPr/>
        </p:nvGrpSpPr>
        <p:grpSpPr>
          <a:xfrm>
            <a:off x="3775364" y="2133600"/>
            <a:ext cx="5368636" cy="4724400"/>
            <a:chOff x="0" y="0"/>
            <a:chExt cx="2222500" cy="1955800"/>
          </a:xfrm>
        </p:grpSpPr>
        <p:sp>
          <p:nvSpPr>
            <p:cNvPr id="8" name="Oval 7"/>
            <p:cNvSpPr/>
            <p:nvPr/>
          </p:nvSpPr>
          <p:spPr>
            <a:xfrm>
              <a:off x="685800" y="152400"/>
              <a:ext cx="914400" cy="9144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1206500"/>
              <a:ext cx="457200" cy="4572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0" name="Oval 9"/>
            <p:cNvSpPr/>
            <p:nvPr/>
          </p:nvSpPr>
          <p:spPr>
            <a:xfrm>
              <a:off x="685800" y="914400"/>
              <a:ext cx="355600" cy="3556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647700" y="1143000"/>
              <a:ext cx="431800" cy="4318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457200" y="0"/>
              <a:ext cx="762000" cy="762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3" name="Oval 12"/>
            <p:cNvSpPr/>
            <p:nvPr/>
          </p:nvSpPr>
          <p:spPr>
            <a:xfrm>
              <a:off x="1714500" y="0"/>
              <a:ext cx="355600" cy="3556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4" name="Oval 13"/>
            <p:cNvSpPr/>
            <p:nvPr/>
          </p:nvSpPr>
          <p:spPr>
            <a:xfrm>
              <a:off x="1676400" y="228600"/>
              <a:ext cx="431800" cy="4318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2019300" y="304800"/>
              <a:ext cx="203200" cy="2032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1028700" y="1524000"/>
              <a:ext cx="203200" cy="2032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7" name="Oval 16"/>
            <p:cNvSpPr/>
            <p:nvPr/>
          </p:nvSpPr>
          <p:spPr>
            <a:xfrm>
              <a:off x="88900" y="10668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8" name="Oval 17"/>
            <p:cNvSpPr/>
            <p:nvPr/>
          </p:nvSpPr>
          <p:spPr>
            <a:xfrm>
              <a:off x="914400" y="1752600"/>
              <a:ext cx="203200" cy="2032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9" name="Oval 18"/>
            <p:cNvSpPr/>
            <p:nvPr/>
          </p:nvSpPr>
          <p:spPr>
            <a:xfrm>
              <a:off x="0" y="12446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20" name="Oval 19"/>
            <p:cNvSpPr/>
            <p:nvPr/>
          </p:nvSpPr>
          <p:spPr>
            <a:xfrm>
              <a:off x="152400" y="1092200"/>
              <a:ext cx="127000" cy="1270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304800" y="10668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</p:grp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514600" y="685800"/>
            <a:ext cx="4572000" cy="4572000"/>
          </a:xfrm>
          <a:prstGeom prst="ellipse">
            <a:avLst/>
          </a:prstGeom>
          <a:solidFill>
            <a:schemeClr val="bg1"/>
          </a:solidFill>
          <a:ln w="101600">
            <a:solidFill>
              <a:schemeClr val="tx2">
                <a:alpha val="50000"/>
              </a:schemeClr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threePt" dir="t"/>
            </a:scene3d>
            <a:sp3d extrusionH="25400"/>
          </a:bodyPr>
          <a:lstStyle>
            <a:lvl1pPr marL="0" indent="0" algn="ctr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 Pictures with Capti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81000"/>
            <a:ext cx="2133600" cy="3048000"/>
          </a:xfrm>
          <a:noFill/>
          <a:ln>
            <a:noFill/>
          </a:ln>
          <a:scene3d>
            <a:camera prst="orthographicFront"/>
            <a:lightRig rig="threePt" dir="t"/>
          </a:scene3d>
          <a:sp3d>
            <a:bevelT w="12700" h="12700"/>
          </a:sp3d>
        </p:spPr>
        <p:txBody>
          <a:bodyPr anchor="b">
            <a:noAutofit/>
          </a:bodyPr>
          <a:lstStyle>
            <a:lvl1pPr algn="l">
              <a:defRPr sz="4000" kern="1200" spc="200" baseline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4648200"/>
            <a:ext cx="3200400" cy="1524000"/>
          </a:xfrm>
        </p:spPr>
        <p:txBody>
          <a:bodyPr lIns="0" rIns="0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3" name="Group 21"/>
          <p:cNvGrpSpPr/>
          <p:nvPr/>
        </p:nvGrpSpPr>
        <p:grpSpPr>
          <a:xfrm>
            <a:off x="3775364" y="2133600"/>
            <a:ext cx="5368636" cy="4724400"/>
            <a:chOff x="0" y="0"/>
            <a:chExt cx="2222500" cy="1955800"/>
          </a:xfrm>
        </p:grpSpPr>
        <p:sp>
          <p:nvSpPr>
            <p:cNvPr id="8" name="Oval 7"/>
            <p:cNvSpPr/>
            <p:nvPr/>
          </p:nvSpPr>
          <p:spPr>
            <a:xfrm>
              <a:off x="685800" y="152400"/>
              <a:ext cx="914400" cy="9144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1206500"/>
              <a:ext cx="457200" cy="4572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0" name="Oval 9"/>
            <p:cNvSpPr/>
            <p:nvPr/>
          </p:nvSpPr>
          <p:spPr>
            <a:xfrm>
              <a:off x="685800" y="914400"/>
              <a:ext cx="355600" cy="3556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647700" y="1143000"/>
              <a:ext cx="431800" cy="4318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457200" y="0"/>
              <a:ext cx="762000" cy="762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3" name="Oval 12"/>
            <p:cNvSpPr/>
            <p:nvPr/>
          </p:nvSpPr>
          <p:spPr>
            <a:xfrm>
              <a:off x="1714500" y="0"/>
              <a:ext cx="355600" cy="3556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4" name="Oval 13"/>
            <p:cNvSpPr/>
            <p:nvPr/>
          </p:nvSpPr>
          <p:spPr>
            <a:xfrm>
              <a:off x="1676400" y="228600"/>
              <a:ext cx="431800" cy="4318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2019300" y="304800"/>
              <a:ext cx="203200" cy="2032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1028700" y="1524000"/>
              <a:ext cx="203200" cy="2032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7" name="Oval 16"/>
            <p:cNvSpPr/>
            <p:nvPr/>
          </p:nvSpPr>
          <p:spPr>
            <a:xfrm>
              <a:off x="88900" y="10668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8" name="Oval 17"/>
            <p:cNvSpPr/>
            <p:nvPr/>
          </p:nvSpPr>
          <p:spPr>
            <a:xfrm>
              <a:off x="914400" y="1752600"/>
              <a:ext cx="203200" cy="2032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9" name="Oval 18"/>
            <p:cNvSpPr/>
            <p:nvPr/>
          </p:nvSpPr>
          <p:spPr>
            <a:xfrm>
              <a:off x="0" y="12446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20" name="Oval 19"/>
            <p:cNvSpPr/>
            <p:nvPr/>
          </p:nvSpPr>
          <p:spPr>
            <a:xfrm>
              <a:off x="152400" y="1092200"/>
              <a:ext cx="127000" cy="1270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304800" y="10668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</p:grpSp>
      <p:sp>
        <p:nvSpPr>
          <p:cNvPr id="24" name="Picture Placeholder 2"/>
          <p:cNvSpPr>
            <a:spLocks noGrp="1"/>
          </p:cNvSpPr>
          <p:nvPr>
            <p:ph type="pic" idx="1"/>
          </p:nvPr>
        </p:nvSpPr>
        <p:spPr>
          <a:xfrm>
            <a:off x="5638800" y="838200"/>
            <a:ext cx="2514600" cy="2514600"/>
          </a:xfrm>
          <a:prstGeom prst="ellipse">
            <a:avLst/>
          </a:prstGeom>
          <a:solidFill>
            <a:schemeClr val="bg1"/>
          </a:solidFill>
          <a:ln w="101600">
            <a:solidFill>
              <a:schemeClr val="tx2">
                <a:alpha val="50000"/>
              </a:schemeClr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threePt" dir="t"/>
            </a:scene3d>
            <a:sp3d extrusionH="25400"/>
          </a:bodyPr>
          <a:lstStyle>
            <a:lvl1pPr marL="0" indent="0" algn="ctr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5" name="Picture Placeholder 2"/>
          <p:cNvSpPr>
            <a:spLocks noGrp="1"/>
          </p:cNvSpPr>
          <p:nvPr>
            <p:ph type="pic" idx="13"/>
          </p:nvPr>
        </p:nvSpPr>
        <p:spPr>
          <a:xfrm>
            <a:off x="3810000" y="2362200"/>
            <a:ext cx="2514600" cy="2514600"/>
          </a:xfrm>
          <a:prstGeom prst="ellipse">
            <a:avLst/>
          </a:prstGeom>
          <a:solidFill>
            <a:schemeClr val="bg1"/>
          </a:solidFill>
          <a:ln w="101600">
            <a:solidFill>
              <a:schemeClr val="tx2">
                <a:alpha val="50000"/>
              </a:schemeClr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threePt" dir="t"/>
            </a:scene3d>
            <a:sp3d extrusionH="25400"/>
          </a:bodyPr>
          <a:lstStyle>
            <a:lvl1pPr marL="0" indent="0" algn="ctr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ictures with Caption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81000"/>
            <a:ext cx="2133600" cy="3048000"/>
          </a:xfrm>
          <a:noFill/>
          <a:ln>
            <a:noFill/>
          </a:ln>
          <a:scene3d>
            <a:camera prst="orthographicFront"/>
            <a:lightRig rig="threePt" dir="t"/>
          </a:scene3d>
          <a:sp3d>
            <a:bevelT w="12700" h="12700"/>
          </a:sp3d>
        </p:spPr>
        <p:txBody>
          <a:bodyPr anchor="b">
            <a:noAutofit/>
          </a:bodyPr>
          <a:lstStyle>
            <a:lvl1pPr algn="l">
              <a:defRPr sz="4000" kern="1200" spc="200" baseline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4648200"/>
            <a:ext cx="3200400" cy="1524000"/>
          </a:xfrm>
        </p:spPr>
        <p:txBody>
          <a:bodyPr lIns="0" rIns="0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3" name="Group 21"/>
          <p:cNvGrpSpPr/>
          <p:nvPr/>
        </p:nvGrpSpPr>
        <p:grpSpPr>
          <a:xfrm>
            <a:off x="3775364" y="2133600"/>
            <a:ext cx="5368636" cy="4724400"/>
            <a:chOff x="0" y="0"/>
            <a:chExt cx="2222500" cy="1955800"/>
          </a:xfrm>
        </p:grpSpPr>
        <p:sp>
          <p:nvSpPr>
            <p:cNvPr id="8" name="Oval 7"/>
            <p:cNvSpPr/>
            <p:nvPr/>
          </p:nvSpPr>
          <p:spPr>
            <a:xfrm>
              <a:off x="685800" y="152400"/>
              <a:ext cx="914400" cy="9144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1206500"/>
              <a:ext cx="457200" cy="4572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0" name="Oval 9"/>
            <p:cNvSpPr/>
            <p:nvPr/>
          </p:nvSpPr>
          <p:spPr>
            <a:xfrm>
              <a:off x="685800" y="914400"/>
              <a:ext cx="355600" cy="3556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647700" y="1143000"/>
              <a:ext cx="431800" cy="4318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457200" y="0"/>
              <a:ext cx="762000" cy="762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3" name="Oval 12"/>
            <p:cNvSpPr/>
            <p:nvPr/>
          </p:nvSpPr>
          <p:spPr>
            <a:xfrm>
              <a:off x="1714500" y="0"/>
              <a:ext cx="355600" cy="3556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4" name="Oval 13"/>
            <p:cNvSpPr/>
            <p:nvPr/>
          </p:nvSpPr>
          <p:spPr>
            <a:xfrm>
              <a:off x="1676400" y="228600"/>
              <a:ext cx="431800" cy="4318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2019300" y="304800"/>
              <a:ext cx="203200" cy="2032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1028700" y="1524000"/>
              <a:ext cx="203200" cy="2032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7" name="Oval 16"/>
            <p:cNvSpPr/>
            <p:nvPr/>
          </p:nvSpPr>
          <p:spPr>
            <a:xfrm>
              <a:off x="88900" y="10668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8" name="Oval 17"/>
            <p:cNvSpPr/>
            <p:nvPr/>
          </p:nvSpPr>
          <p:spPr>
            <a:xfrm>
              <a:off x="914400" y="1752600"/>
              <a:ext cx="203200" cy="2032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9" name="Oval 18"/>
            <p:cNvSpPr/>
            <p:nvPr/>
          </p:nvSpPr>
          <p:spPr>
            <a:xfrm>
              <a:off x="0" y="12446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20" name="Oval 19"/>
            <p:cNvSpPr/>
            <p:nvPr/>
          </p:nvSpPr>
          <p:spPr>
            <a:xfrm>
              <a:off x="152400" y="1092200"/>
              <a:ext cx="127000" cy="127000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  <a:alpha val="60000"/>
                  </a:schemeClr>
                </a:gs>
                <a:gs pos="5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accent1">
                    <a:tint val="23500"/>
                    <a:satMod val="160000"/>
                    <a:alpha val="6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algn="ctr" defTabSz="914400" rtl="0" eaLnBrk="1" latinLnBrk="0" hangingPunct="1"/>
              <a:endParaRPr sz="1800" kern="1200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304800" y="1066800"/>
              <a:ext cx="127000" cy="1270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</p:grpSp>
      <p:sp>
        <p:nvSpPr>
          <p:cNvPr id="22" name="Picture Placeholder 2"/>
          <p:cNvSpPr>
            <a:spLocks noGrp="1"/>
          </p:cNvSpPr>
          <p:nvPr>
            <p:ph type="pic" idx="1"/>
          </p:nvPr>
        </p:nvSpPr>
        <p:spPr>
          <a:xfrm>
            <a:off x="5715000" y="76200"/>
            <a:ext cx="2514600" cy="2514600"/>
          </a:xfrm>
          <a:prstGeom prst="ellipse">
            <a:avLst/>
          </a:prstGeom>
          <a:solidFill>
            <a:schemeClr val="bg1"/>
          </a:solidFill>
          <a:ln w="101600">
            <a:solidFill>
              <a:schemeClr val="tx2">
                <a:alpha val="50000"/>
              </a:schemeClr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threePt" dir="t"/>
            </a:scene3d>
            <a:sp3d extrusionH="25400"/>
          </a:bodyPr>
          <a:lstStyle>
            <a:lvl1pPr marL="0" indent="0" algn="ctr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3" name="Picture Placeholder 2"/>
          <p:cNvSpPr>
            <a:spLocks noGrp="1"/>
          </p:cNvSpPr>
          <p:nvPr>
            <p:ph type="pic" idx="13"/>
          </p:nvPr>
        </p:nvSpPr>
        <p:spPr>
          <a:xfrm>
            <a:off x="3810000" y="2362200"/>
            <a:ext cx="2514600" cy="2514600"/>
          </a:xfrm>
          <a:prstGeom prst="ellipse">
            <a:avLst/>
          </a:prstGeom>
          <a:solidFill>
            <a:schemeClr val="bg1"/>
          </a:solidFill>
          <a:ln w="101600">
            <a:solidFill>
              <a:schemeClr val="tx2">
                <a:alpha val="50000"/>
              </a:schemeClr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threePt" dir="t"/>
            </a:scene3d>
            <a:sp3d extrusionH="25400"/>
          </a:bodyPr>
          <a:lstStyle>
            <a:lvl1pPr marL="0" indent="0" algn="ctr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4" name="Picture Placeholder 2"/>
          <p:cNvSpPr>
            <a:spLocks noGrp="1"/>
          </p:cNvSpPr>
          <p:nvPr>
            <p:ph type="pic" idx="14"/>
          </p:nvPr>
        </p:nvSpPr>
        <p:spPr>
          <a:xfrm>
            <a:off x="2667000" y="381000"/>
            <a:ext cx="2514600" cy="2514600"/>
          </a:xfrm>
          <a:prstGeom prst="ellipse">
            <a:avLst/>
          </a:prstGeom>
          <a:solidFill>
            <a:schemeClr val="bg1"/>
          </a:solidFill>
          <a:ln w="101600">
            <a:solidFill>
              <a:schemeClr val="tx2">
                <a:alpha val="50000"/>
              </a:schemeClr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threePt" dir="t"/>
            </a:scene3d>
            <a:sp3d extrusionH="25400"/>
          </a:bodyPr>
          <a:lstStyle>
            <a:lvl1pPr marL="0" indent="0" algn="ctr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CCF0487C-FA60-4E8C-A98A-16D6E69F366B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Picture 87" descr="title - 2.png"/>
          <p:cNvPicPr>
            <a:picLocks noChangeAspect="1"/>
          </p:cNvPicPr>
          <p:nvPr/>
        </p:nvPicPr>
        <p:blipFill>
          <a:blip r:embed="rId2"/>
          <a:srcRect l="13043" t="17903" r="2805" b="2648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69900" y="954741"/>
            <a:ext cx="7315200" cy="1676400"/>
          </a:xfrm>
        </p:spPr>
        <p:txBody>
          <a:bodyPr>
            <a:noAutofit/>
          </a:bodyPr>
          <a:lstStyle>
            <a:lvl1pPr algn="l">
              <a:defRPr sz="4800">
                <a:solidFill>
                  <a:schemeClr val="tx1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22300" y="2895600"/>
            <a:ext cx="4559300" cy="2590800"/>
          </a:xfrm>
        </p:spPr>
        <p:txBody>
          <a:bodyPr>
            <a:normAutofit/>
          </a:bodyPr>
          <a:lstStyle>
            <a:lvl1pPr marL="0" indent="0" algn="l">
              <a:lnSpc>
                <a:spcPct val="125000"/>
              </a:lnSpc>
              <a:buNone/>
              <a:defRPr sz="1800">
                <a:gradFill>
                  <a:gsLst>
                    <a:gs pos="0">
                      <a:schemeClr val="tx1">
                        <a:lumMod val="60000"/>
                        <a:lumOff val="40000"/>
                      </a:schemeClr>
                    </a:gs>
                    <a:gs pos="100000">
                      <a:schemeClr val="tx1">
                        <a:lumMod val="40000"/>
                        <a:lumOff val="60000"/>
                      </a:schemeClr>
                    </a:gs>
                  </a:gsLst>
                  <a:lin ang="8100000" scaled="1"/>
                </a:gra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7.xml"/><Relationship Id="rId3" Type="http://schemas.openxmlformats.org/officeDocument/2006/relationships/slideLayout" Target="../slideLayouts/slideLayout112.xml"/><Relationship Id="rId7" Type="http://schemas.openxmlformats.org/officeDocument/2006/relationships/slideLayout" Target="../slideLayouts/slideLayout11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11.xml"/><Relationship Id="rId1" Type="http://schemas.openxmlformats.org/officeDocument/2006/relationships/slideLayout" Target="../slideLayouts/slideLayout110.xml"/><Relationship Id="rId6" Type="http://schemas.openxmlformats.org/officeDocument/2006/relationships/slideLayout" Target="../slideLayouts/slideLayout115.xml"/><Relationship Id="rId11" Type="http://schemas.openxmlformats.org/officeDocument/2006/relationships/slideLayout" Target="../slideLayouts/slideLayout120.xml"/><Relationship Id="rId5" Type="http://schemas.openxmlformats.org/officeDocument/2006/relationships/slideLayout" Target="../slideLayouts/slideLayout114.xml"/><Relationship Id="rId10" Type="http://schemas.openxmlformats.org/officeDocument/2006/relationships/slideLayout" Target="../slideLayouts/slideLayout119.xml"/><Relationship Id="rId4" Type="http://schemas.openxmlformats.org/officeDocument/2006/relationships/slideLayout" Target="../slideLayouts/slideLayout113.xml"/><Relationship Id="rId9" Type="http://schemas.openxmlformats.org/officeDocument/2006/relationships/slideLayout" Target="../slideLayouts/slideLayout118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8.xml"/><Relationship Id="rId3" Type="http://schemas.openxmlformats.org/officeDocument/2006/relationships/slideLayout" Target="../slideLayouts/slideLayout123.xml"/><Relationship Id="rId7" Type="http://schemas.openxmlformats.org/officeDocument/2006/relationships/slideLayout" Target="../slideLayouts/slideLayout12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22.xml"/><Relationship Id="rId1" Type="http://schemas.openxmlformats.org/officeDocument/2006/relationships/slideLayout" Target="../slideLayouts/slideLayout121.xml"/><Relationship Id="rId6" Type="http://schemas.openxmlformats.org/officeDocument/2006/relationships/slideLayout" Target="../slideLayouts/slideLayout126.xml"/><Relationship Id="rId11" Type="http://schemas.openxmlformats.org/officeDocument/2006/relationships/slideLayout" Target="../slideLayouts/slideLayout131.xml"/><Relationship Id="rId5" Type="http://schemas.openxmlformats.org/officeDocument/2006/relationships/slideLayout" Target="../slideLayouts/slideLayout125.xml"/><Relationship Id="rId10" Type="http://schemas.openxmlformats.org/officeDocument/2006/relationships/slideLayout" Target="../slideLayouts/slideLayout130.xml"/><Relationship Id="rId4" Type="http://schemas.openxmlformats.org/officeDocument/2006/relationships/slideLayout" Target="../slideLayouts/slideLayout124.xml"/><Relationship Id="rId9" Type="http://schemas.openxmlformats.org/officeDocument/2006/relationships/slideLayout" Target="../slideLayouts/slideLayout12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9.xml"/><Relationship Id="rId13" Type="http://schemas.openxmlformats.org/officeDocument/2006/relationships/theme" Target="../theme/theme12.xml"/><Relationship Id="rId3" Type="http://schemas.openxmlformats.org/officeDocument/2006/relationships/slideLayout" Target="../slideLayouts/slideLayout134.xml"/><Relationship Id="rId7" Type="http://schemas.openxmlformats.org/officeDocument/2006/relationships/slideLayout" Target="../slideLayouts/slideLayout138.xml"/><Relationship Id="rId12" Type="http://schemas.openxmlformats.org/officeDocument/2006/relationships/slideLayout" Target="../slideLayouts/slideLayout143.xml"/><Relationship Id="rId2" Type="http://schemas.openxmlformats.org/officeDocument/2006/relationships/slideLayout" Target="../slideLayouts/slideLayout133.xml"/><Relationship Id="rId1" Type="http://schemas.openxmlformats.org/officeDocument/2006/relationships/slideLayout" Target="../slideLayouts/slideLayout132.xml"/><Relationship Id="rId6" Type="http://schemas.openxmlformats.org/officeDocument/2006/relationships/slideLayout" Target="../slideLayouts/slideLayout137.xml"/><Relationship Id="rId11" Type="http://schemas.openxmlformats.org/officeDocument/2006/relationships/slideLayout" Target="../slideLayouts/slideLayout142.xml"/><Relationship Id="rId5" Type="http://schemas.openxmlformats.org/officeDocument/2006/relationships/slideLayout" Target="../slideLayouts/slideLayout136.xml"/><Relationship Id="rId15" Type="http://schemas.openxmlformats.org/officeDocument/2006/relationships/image" Target="../media/image21.png"/><Relationship Id="rId10" Type="http://schemas.openxmlformats.org/officeDocument/2006/relationships/slideLayout" Target="../slideLayouts/slideLayout141.xml"/><Relationship Id="rId4" Type="http://schemas.openxmlformats.org/officeDocument/2006/relationships/slideLayout" Target="../slideLayouts/slideLayout135.xml"/><Relationship Id="rId9" Type="http://schemas.openxmlformats.org/officeDocument/2006/relationships/slideLayout" Target="../slideLayouts/slideLayout140.xml"/><Relationship Id="rId14" Type="http://schemas.openxmlformats.org/officeDocument/2006/relationships/image" Target="../media/image20.jpeg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.xml"/><Relationship Id="rId3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150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44.xml"/><Relationship Id="rId6" Type="http://schemas.openxmlformats.org/officeDocument/2006/relationships/slideLayout" Target="../slideLayouts/slideLayout149.xml"/><Relationship Id="rId11" Type="http://schemas.openxmlformats.org/officeDocument/2006/relationships/slideLayout" Target="../slideLayouts/slideLayout154.xml"/><Relationship Id="rId5" Type="http://schemas.openxmlformats.org/officeDocument/2006/relationships/slideLayout" Target="../slideLayouts/slideLayout148.xml"/><Relationship Id="rId10" Type="http://schemas.openxmlformats.org/officeDocument/2006/relationships/slideLayout" Target="../slideLayouts/slideLayout153.xml"/><Relationship Id="rId4" Type="http://schemas.openxmlformats.org/officeDocument/2006/relationships/slideLayout" Target="../slideLayouts/slideLayout147.xml"/><Relationship Id="rId9" Type="http://schemas.openxmlformats.org/officeDocument/2006/relationships/slideLayout" Target="../slideLayouts/slideLayout152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2.xml"/><Relationship Id="rId13" Type="http://schemas.openxmlformats.org/officeDocument/2006/relationships/image" Target="../media/image23.jpeg"/><Relationship Id="rId3" Type="http://schemas.openxmlformats.org/officeDocument/2006/relationships/slideLayout" Target="../slideLayouts/slideLayout157.xml"/><Relationship Id="rId7" Type="http://schemas.openxmlformats.org/officeDocument/2006/relationships/slideLayout" Target="../slideLayouts/slideLayout161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56.xml"/><Relationship Id="rId1" Type="http://schemas.openxmlformats.org/officeDocument/2006/relationships/slideLayout" Target="../slideLayouts/slideLayout155.xml"/><Relationship Id="rId6" Type="http://schemas.openxmlformats.org/officeDocument/2006/relationships/slideLayout" Target="../slideLayouts/slideLayout160.xml"/><Relationship Id="rId11" Type="http://schemas.openxmlformats.org/officeDocument/2006/relationships/slideLayout" Target="../slideLayouts/slideLayout165.xml"/><Relationship Id="rId5" Type="http://schemas.openxmlformats.org/officeDocument/2006/relationships/slideLayout" Target="../slideLayouts/slideLayout159.xml"/><Relationship Id="rId10" Type="http://schemas.openxmlformats.org/officeDocument/2006/relationships/slideLayout" Target="../slideLayouts/slideLayout164.xml"/><Relationship Id="rId4" Type="http://schemas.openxmlformats.org/officeDocument/2006/relationships/slideLayout" Target="../slideLayouts/slideLayout158.xml"/><Relationship Id="rId9" Type="http://schemas.openxmlformats.org/officeDocument/2006/relationships/slideLayout" Target="../slideLayouts/slideLayout163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3.xml"/><Relationship Id="rId13" Type="http://schemas.openxmlformats.org/officeDocument/2006/relationships/image" Target="../media/image25.jpeg"/><Relationship Id="rId3" Type="http://schemas.openxmlformats.org/officeDocument/2006/relationships/slideLayout" Target="../slideLayouts/slideLayout168.xml"/><Relationship Id="rId7" Type="http://schemas.openxmlformats.org/officeDocument/2006/relationships/slideLayout" Target="../slideLayouts/slideLayout172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67.xml"/><Relationship Id="rId1" Type="http://schemas.openxmlformats.org/officeDocument/2006/relationships/slideLayout" Target="../slideLayouts/slideLayout166.xml"/><Relationship Id="rId6" Type="http://schemas.openxmlformats.org/officeDocument/2006/relationships/slideLayout" Target="../slideLayouts/slideLayout171.xml"/><Relationship Id="rId11" Type="http://schemas.openxmlformats.org/officeDocument/2006/relationships/slideLayout" Target="../slideLayouts/slideLayout176.xml"/><Relationship Id="rId5" Type="http://schemas.openxmlformats.org/officeDocument/2006/relationships/slideLayout" Target="../slideLayouts/slideLayout170.xml"/><Relationship Id="rId10" Type="http://schemas.openxmlformats.org/officeDocument/2006/relationships/slideLayout" Target="../slideLayouts/slideLayout175.xml"/><Relationship Id="rId4" Type="http://schemas.openxmlformats.org/officeDocument/2006/relationships/slideLayout" Target="../slideLayouts/slideLayout169.xml"/><Relationship Id="rId9" Type="http://schemas.openxmlformats.org/officeDocument/2006/relationships/slideLayout" Target="../slideLayouts/slideLayout174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4.xml"/><Relationship Id="rId13" Type="http://schemas.openxmlformats.org/officeDocument/2006/relationships/image" Target="../media/image27.jpeg"/><Relationship Id="rId3" Type="http://schemas.openxmlformats.org/officeDocument/2006/relationships/slideLayout" Target="../slideLayouts/slideLayout179.xml"/><Relationship Id="rId7" Type="http://schemas.openxmlformats.org/officeDocument/2006/relationships/slideLayout" Target="../slideLayouts/slideLayout183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178.xml"/><Relationship Id="rId1" Type="http://schemas.openxmlformats.org/officeDocument/2006/relationships/slideLayout" Target="../slideLayouts/slideLayout177.xml"/><Relationship Id="rId6" Type="http://schemas.openxmlformats.org/officeDocument/2006/relationships/slideLayout" Target="../slideLayouts/slideLayout182.xml"/><Relationship Id="rId11" Type="http://schemas.openxmlformats.org/officeDocument/2006/relationships/slideLayout" Target="../slideLayouts/slideLayout187.xml"/><Relationship Id="rId5" Type="http://schemas.openxmlformats.org/officeDocument/2006/relationships/slideLayout" Target="../slideLayouts/slideLayout181.xml"/><Relationship Id="rId10" Type="http://schemas.openxmlformats.org/officeDocument/2006/relationships/slideLayout" Target="../slideLayouts/slideLayout186.xml"/><Relationship Id="rId4" Type="http://schemas.openxmlformats.org/officeDocument/2006/relationships/slideLayout" Target="../slideLayouts/slideLayout180.xml"/><Relationship Id="rId9" Type="http://schemas.openxmlformats.org/officeDocument/2006/relationships/slideLayout" Target="../slideLayouts/slideLayout185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5.xml"/><Relationship Id="rId3" Type="http://schemas.openxmlformats.org/officeDocument/2006/relationships/slideLayout" Target="../slideLayouts/slideLayout190.xml"/><Relationship Id="rId7" Type="http://schemas.openxmlformats.org/officeDocument/2006/relationships/slideLayout" Target="../slideLayouts/slideLayout194.xml"/><Relationship Id="rId12" Type="http://schemas.openxmlformats.org/officeDocument/2006/relationships/theme" Target="../theme/theme17.xml"/><Relationship Id="rId2" Type="http://schemas.openxmlformats.org/officeDocument/2006/relationships/slideLayout" Target="../slideLayouts/slideLayout189.xml"/><Relationship Id="rId1" Type="http://schemas.openxmlformats.org/officeDocument/2006/relationships/slideLayout" Target="../slideLayouts/slideLayout188.xml"/><Relationship Id="rId6" Type="http://schemas.openxmlformats.org/officeDocument/2006/relationships/slideLayout" Target="../slideLayouts/slideLayout193.xml"/><Relationship Id="rId11" Type="http://schemas.openxmlformats.org/officeDocument/2006/relationships/slideLayout" Target="../slideLayouts/slideLayout198.xml"/><Relationship Id="rId5" Type="http://schemas.openxmlformats.org/officeDocument/2006/relationships/slideLayout" Target="../slideLayouts/slideLayout192.xml"/><Relationship Id="rId10" Type="http://schemas.openxmlformats.org/officeDocument/2006/relationships/slideLayout" Target="../slideLayouts/slideLayout197.xml"/><Relationship Id="rId4" Type="http://schemas.openxmlformats.org/officeDocument/2006/relationships/slideLayout" Target="../slideLayouts/slideLayout191.xml"/><Relationship Id="rId9" Type="http://schemas.openxmlformats.org/officeDocument/2006/relationships/slideLayout" Target="../slideLayouts/slideLayout196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6.xml"/><Relationship Id="rId3" Type="http://schemas.openxmlformats.org/officeDocument/2006/relationships/slideLayout" Target="../slideLayouts/slideLayout201.xml"/><Relationship Id="rId7" Type="http://schemas.openxmlformats.org/officeDocument/2006/relationships/slideLayout" Target="../slideLayouts/slideLayout205.xml"/><Relationship Id="rId12" Type="http://schemas.openxmlformats.org/officeDocument/2006/relationships/theme" Target="../theme/theme18.xml"/><Relationship Id="rId2" Type="http://schemas.openxmlformats.org/officeDocument/2006/relationships/slideLayout" Target="../slideLayouts/slideLayout200.xml"/><Relationship Id="rId1" Type="http://schemas.openxmlformats.org/officeDocument/2006/relationships/slideLayout" Target="../slideLayouts/slideLayout199.xml"/><Relationship Id="rId6" Type="http://schemas.openxmlformats.org/officeDocument/2006/relationships/slideLayout" Target="../slideLayouts/slideLayout204.xml"/><Relationship Id="rId11" Type="http://schemas.openxmlformats.org/officeDocument/2006/relationships/slideLayout" Target="../slideLayouts/slideLayout209.xml"/><Relationship Id="rId5" Type="http://schemas.openxmlformats.org/officeDocument/2006/relationships/slideLayout" Target="../slideLayouts/slideLayout203.xml"/><Relationship Id="rId10" Type="http://schemas.openxmlformats.org/officeDocument/2006/relationships/slideLayout" Target="../slideLayouts/slideLayout208.xml"/><Relationship Id="rId4" Type="http://schemas.openxmlformats.org/officeDocument/2006/relationships/slideLayout" Target="../slideLayouts/slideLayout202.xml"/><Relationship Id="rId9" Type="http://schemas.openxmlformats.org/officeDocument/2006/relationships/slideLayout" Target="../slideLayouts/slideLayout207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7.xml"/><Relationship Id="rId13" Type="http://schemas.openxmlformats.org/officeDocument/2006/relationships/slideLayout" Target="../slideLayouts/slideLayout222.xml"/><Relationship Id="rId3" Type="http://schemas.openxmlformats.org/officeDocument/2006/relationships/slideLayout" Target="../slideLayouts/slideLayout212.xml"/><Relationship Id="rId7" Type="http://schemas.openxmlformats.org/officeDocument/2006/relationships/slideLayout" Target="../slideLayouts/slideLayout216.xml"/><Relationship Id="rId12" Type="http://schemas.openxmlformats.org/officeDocument/2006/relationships/slideLayout" Target="../slideLayouts/slideLayout221.xml"/><Relationship Id="rId17" Type="http://schemas.openxmlformats.org/officeDocument/2006/relationships/theme" Target="../theme/theme19.xml"/><Relationship Id="rId2" Type="http://schemas.openxmlformats.org/officeDocument/2006/relationships/slideLayout" Target="../slideLayouts/slideLayout211.xml"/><Relationship Id="rId16" Type="http://schemas.openxmlformats.org/officeDocument/2006/relationships/slideLayout" Target="../slideLayouts/slideLayout225.xml"/><Relationship Id="rId1" Type="http://schemas.openxmlformats.org/officeDocument/2006/relationships/slideLayout" Target="../slideLayouts/slideLayout210.xml"/><Relationship Id="rId6" Type="http://schemas.openxmlformats.org/officeDocument/2006/relationships/slideLayout" Target="../slideLayouts/slideLayout215.xml"/><Relationship Id="rId11" Type="http://schemas.openxmlformats.org/officeDocument/2006/relationships/slideLayout" Target="../slideLayouts/slideLayout220.xml"/><Relationship Id="rId5" Type="http://schemas.openxmlformats.org/officeDocument/2006/relationships/slideLayout" Target="../slideLayouts/slideLayout214.xml"/><Relationship Id="rId15" Type="http://schemas.openxmlformats.org/officeDocument/2006/relationships/slideLayout" Target="../slideLayouts/slideLayout224.xml"/><Relationship Id="rId10" Type="http://schemas.openxmlformats.org/officeDocument/2006/relationships/slideLayout" Target="../slideLayouts/slideLayout219.xml"/><Relationship Id="rId4" Type="http://schemas.openxmlformats.org/officeDocument/2006/relationships/slideLayout" Target="../slideLayouts/slideLayout213.xml"/><Relationship Id="rId9" Type="http://schemas.openxmlformats.org/officeDocument/2006/relationships/slideLayout" Target="../slideLayouts/slideLayout218.xml"/><Relationship Id="rId14" Type="http://schemas.openxmlformats.org/officeDocument/2006/relationships/slideLayout" Target="../slideLayouts/slideLayout22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4.pn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3.xml"/><Relationship Id="rId3" Type="http://schemas.openxmlformats.org/officeDocument/2006/relationships/slideLayout" Target="../slideLayouts/slideLayout228.xml"/><Relationship Id="rId7" Type="http://schemas.openxmlformats.org/officeDocument/2006/relationships/slideLayout" Target="../slideLayouts/slideLayout232.xml"/><Relationship Id="rId12" Type="http://schemas.openxmlformats.org/officeDocument/2006/relationships/theme" Target="../theme/theme20.xml"/><Relationship Id="rId2" Type="http://schemas.openxmlformats.org/officeDocument/2006/relationships/slideLayout" Target="../slideLayouts/slideLayout227.xml"/><Relationship Id="rId1" Type="http://schemas.openxmlformats.org/officeDocument/2006/relationships/slideLayout" Target="../slideLayouts/slideLayout226.xml"/><Relationship Id="rId6" Type="http://schemas.openxmlformats.org/officeDocument/2006/relationships/slideLayout" Target="../slideLayouts/slideLayout231.xml"/><Relationship Id="rId11" Type="http://schemas.openxmlformats.org/officeDocument/2006/relationships/slideLayout" Target="../slideLayouts/slideLayout236.xml"/><Relationship Id="rId5" Type="http://schemas.openxmlformats.org/officeDocument/2006/relationships/slideLayout" Target="../slideLayouts/slideLayout230.xml"/><Relationship Id="rId10" Type="http://schemas.openxmlformats.org/officeDocument/2006/relationships/slideLayout" Target="../slideLayouts/slideLayout235.xml"/><Relationship Id="rId4" Type="http://schemas.openxmlformats.org/officeDocument/2006/relationships/slideLayout" Target="../slideLayouts/slideLayout229.xml"/><Relationship Id="rId9" Type="http://schemas.openxmlformats.org/officeDocument/2006/relationships/slideLayout" Target="../slideLayouts/slideLayout234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4.xml"/><Relationship Id="rId3" Type="http://schemas.openxmlformats.org/officeDocument/2006/relationships/slideLayout" Target="../slideLayouts/slideLayout239.xml"/><Relationship Id="rId7" Type="http://schemas.openxmlformats.org/officeDocument/2006/relationships/slideLayout" Target="../slideLayouts/slideLayout243.xml"/><Relationship Id="rId12" Type="http://schemas.openxmlformats.org/officeDocument/2006/relationships/theme" Target="../theme/theme21.xml"/><Relationship Id="rId2" Type="http://schemas.openxmlformats.org/officeDocument/2006/relationships/slideLayout" Target="../slideLayouts/slideLayout238.xml"/><Relationship Id="rId1" Type="http://schemas.openxmlformats.org/officeDocument/2006/relationships/slideLayout" Target="../slideLayouts/slideLayout237.xml"/><Relationship Id="rId6" Type="http://schemas.openxmlformats.org/officeDocument/2006/relationships/slideLayout" Target="../slideLayouts/slideLayout242.xml"/><Relationship Id="rId11" Type="http://schemas.openxmlformats.org/officeDocument/2006/relationships/slideLayout" Target="../slideLayouts/slideLayout247.xml"/><Relationship Id="rId5" Type="http://schemas.openxmlformats.org/officeDocument/2006/relationships/slideLayout" Target="../slideLayouts/slideLayout241.xml"/><Relationship Id="rId10" Type="http://schemas.openxmlformats.org/officeDocument/2006/relationships/slideLayout" Target="../slideLayouts/slideLayout246.xml"/><Relationship Id="rId4" Type="http://schemas.openxmlformats.org/officeDocument/2006/relationships/slideLayout" Target="../slideLayouts/slideLayout240.xml"/><Relationship Id="rId9" Type="http://schemas.openxmlformats.org/officeDocument/2006/relationships/slideLayout" Target="../slideLayouts/slideLayout245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5.xml"/><Relationship Id="rId13" Type="http://schemas.openxmlformats.org/officeDocument/2006/relationships/image" Target="../media/image29.jpeg"/><Relationship Id="rId3" Type="http://schemas.openxmlformats.org/officeDocument/2006/relationships/slideLayout" Target="../slideLayouts/slideLayout250.xml"/><Relationship Id="rId7" Type="http://schemas.openxmlformats.org/officeDocument/2006/relationships/slideLayout" Target="../slideLayouts/slideLayout254.xml"/><Relationship Id="rId12" Type="http://schemas.openxmlformats.org/officeDocument/2006/relationships/theme" Target="../theme/theme22.xml"/><Relationship Id="rId2" Type="http://schemas.openxmlformats.org/officeDocument/2006/relationships/slideLayout" Target="../slideLayouts/slideLayout249.xml"/><Relationship Id="rId1" Type="http://schemas.openxmlformats.org/officeDocument/2006/relationships/slideLayout" Target="../slideLayouts/slideLayout248.xml"/><Relationship Id="rId6" Type="http://schemas.openxmlformats.org/officeDocument/2006/relationships/slideLayout" Target="../slideLayouts/slideLayout253.xml"/><Relationship Id="rId11" Type="http://schemas.openxmlformats.org/officeDocument/2006/relationships/slideLayout" Target="../slideLayouts/slideLayout258.xml"/><Relationship Id="rId5" Type="http://schemas.openxmlformats.org/officeDocument/2006/relationships/slideLayout" Target="../slideLayouts/slideLayout252.xml"/><Relationship Id="rId10" Type="http://schemas.openxmlformats.org/officeDocument/2006/relationships/slideLayout" Target="../slideLayouts/slideLayout257.xml"/><Relationship Id="rId4" Type="http://schemas.openxmlformats.org/officeDocument/2006/relationships/slideLayout" Target="../slideLayouts/slideLayout251.xml"/><Relationship Id="rId9" Type="http://schemas.openxmlformats.org/officeDocument/2006/relationships/slideLayout" Target="../slideLayouts/slideLayout256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6.xml"/><Relationship Id="rId3" Type="http://schemas.openxmlformats.org/officeDocument/2006/relationships/slideLayout" Target="../slideLayouts/slideLayout261.xml"/><Relationship Id="rId7" Type="http://schemas.openxmlformats.org/officeDocument/2006/relationships/slideLayout" Target="../slideLayouts/slideLayout265.xml"/><Relationship Id="rId12" Type="http://schemas.openxmlformats.org/officeDocument/2006/relationships/theme" Target="../theme/theme23.xml"/><Relationship Id="rId2" Type="http://schemas.openxmlformats.org/officeDocument/2006/relationships/slideLayout" Target="../slideLayouts/slideLayout260.xml"/><Relationship Id="rId1" Type="http://schemas.openxmlformats.org/officeDocument/2006/relationships/slideLayout" Target="../slideLayouts/slideLayout259.xml"/><Relationship Id="rId6" Type="http://schemas.openxmlformats.org/officeDocument/2006/relationships/slideLayout" Target="../slideLayouts/slideLayout264.xml"/><Relationship Id="rId11" Type="http://schemas.openxmlformats.org/officeDocument/2006/relationships/slideLayout" Target="../slideLayouts/slideLayout269.xml"/><Relationship Id="rId5" Type="http://schemas.openxmlformats.org/officeDocument/2006/relationships/slideLayout" Target="../slideLayouts/slideLayout263.xml"/><Relationship Id="rId10" Type="http://schemas.openxmlformats.org/officeDocument/2006/relationships/slideLayout" Target="../slideLayouts/slideLayout268.xml"/><Relationship Id="rId4" Type="http://schemas.openxmlformats.org/officeDocument/2006/relationships/slideLayout" Target="../slideLayouts/slideLayout262.xml"/><Relationship Id="rId9" Type="http://schemas.openxmlformats.org/officeDocument/2006/relationships/slideLayout" Target="../slideLayouts/slideLayout267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7.xml"/><Relationship Id="rId13" Type="http://schemas.openxmlformats.org/officeDocument/2006/relationships/image" Target="../media/image14.png"/><Relationship Id="rId3" Type="http://schemas.openxmlformats.org/officeDocument/2006/relationships/slideLayout" Target="../slideLayouts/slideLayout272.xml"/><Relationship Id="rId7" Type="http://schemas.openxmlformats.org/officeDocument/2006/relationships/slideLayout" Target="../slideLayouts/slideLayout276.xml"/><Relationship Id="rId12" Type="http://schemas.openxmlformats.org/officeDocument/2006/relationships/theme" Target="../theme/theme24.xml"/><Relationship Id="rId2" Type="http://schemas.openxmlformats.org/officeDocument/2006/relationships/slideLayout" Target="../slideLayouts/slideLayout271.xml"/><Relationship Id="rId1" Type="http://schemas.openxmlformats.org/officeDocument/2006/relationships/slideLayout" Target="../slideLayouts/slideLayout270.xml"/><Relationship Id="rId6" Type="http://schemas.openxmlformats.org/officeDocument/2006/relationships/slideLayout" Target="../slideLayouts/slideLayout275.xml"/><Relationship Id="rId11" Type="http://schemas.openxmlformats.org/officeDocument/2006/relationships/slideLayout" Target="../slideLayouts/slideLayout280.xml"/><Relationship Id="rId5" Type="http://schemas.openxmlformats.org/officeDocument/2006/relationships/slideLayout" Target="../slideLayouts/slideLayout274.xml"/><Relationship Id="rId15" Type="http://schemas.openxmlformats.org/officeDocument/2006/relationships/image" Target="../media/image16.png"/><Relationship Id="rId10" Type="http://schemas.openxmlformats.org/officeDocument/2006/relationships/slideLayout" Target="../slideLayouts/slideLayout279.xml"/><Relationship Id="rId4" Type="http://schemas.openxmlformats.org/officeDocument/2006/relationships/slideLayout" Target="../slideLayouts/slideLayout273.xml"/><Relationship Id="rId9" Type="http://schemas.openxmlformats.org/officeDocument/2006/relationships/slideLayout" Target="../slideLayouts/slideLayout278.xml"/><Relationship Id="rId14" Type="http://schemas.openxmlformats.org/officeDocument/2006/relationships/image" Target="../media/image15.png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8.xml"/><Relationship Id="rId3" Type="http://schemas.openxmlformats.org/officeDocument/2006/relationships/slideLayout" Target="../slideLayouts/slideLayout283.xml"/><Relationship Id="rId7" Type="http://schemas.openxmlformats.org/officeDocument/2006/relationships/slideLayout" Target="../slideLayouts/slideLayout287.xml"/><Relationship Id="rId12" Type="http://schemas.openxmlformats.org/officeDocument/2006/relationships/theme" Target="../theme/theme25.xml"/><Relationship Id="rId2" Type="http://schemas.openxmlformats.org/officeDocument/2006/relationships/slideLayout" Target="../slideLayouts/slideLayout282.xml"/><Relationship Id="rId1" Type="http://schemas.openxmlformats.org/officeDocument/2006/relationships/slideLayout" Target="../slideLayouts/slideLayout281.xml"/><Relationship Id="rId6" Type="http://schemas.openxmlformats.org/officeDocument/2006/relationships/slideLayout" Target="../slideLayouts/slideLayout286.xml"/><Relationship Id="rId11" Type="http://schemas.openxmlformats.org/officeDocument/2006/relationships/slideLayout" Target="../slideLayouts/slideLayout291.xml"/><Relationship Id="rId5" Type="http://schemas.openxmlformats.org/officeDocument/2006/relationships/slideLayout" Target="../slideLayouts/slideLayout285.xml"/><Relationship Id="rId10" Type="http://schemas.openxmlformats.org/officeDocument/2006/relationships/slideLayout" Target="../slideLayouts/slideLayout290.xml"/><Relationship Id="rId4" Type="http://schemas.openxmlformats.org/officeDocument/2006/relationships/slideLayout" Target="../slideLayouts/slideLayout284.xml"/><Relationship Id="rId9" Type="http://schemas.openxmlformats.org/officeDocument/2006/relationships/slideLayout" Target="../slideLayouts/slideLayout289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9.xml"/><Relationship Id="rId13" Type="http://schemas.openxmlformats.org/officeDocument/2006/relationships/image" Target="../media/image31.jpeg"/><Relationship Id="rId3" Type="http://schemas.openxmlformats.org/officeDocument/2006/relationships/slideLayout" Target="../slideLayouts/slideLayout294.xml"/><Relationship Id="rId7" Type="http://schemas.openxmlformats.org/officeDocument/2006/relationships/slideLayout" Target="../slideLayouts/slideLayout298.xml"/><Relationship Id="rId12" Type="http://schemas.openxmlformats.org/officeDocument/2006/relationships/theme" Target="../theme/theme26.xml"/><Relationship Id="rId2" Type="http://schemas.openxmlformats.org/officeDocument/2006/relationships/slideLayout" Target="../slideLayouts/slideLayout293.xml"/><Relationship Id="rId1" Type="http://schemas.openxmlformats.org/officeDocument/2006/relationships/slideLayout" Target="../slideLayouts/slideLayout292.xml"/><Relationship Id="rId6" Type="http://schemas.openxmlformats.org/officeDocument/2006/relationships/slideLayout" Target="../slideLayouts/slideLayout297.xml"/><Relationship Id="rId11" Type="http://schemas.openxmlformats.org/officeDocument/2006/relationships/slideLayout" Target="../slideLayouts/slideLayout302.xml"/><Relationship Id="rId5" Type="http://schemas.openxmlformats.org/officeDocument/2006/relationships/slideLayout" Target="../slideLayouts/slideLayout296.xml"/><Relationship Id="rId10" Type="http://schemas.openxmlformats.org/officeDocument/2006/relationships/slideLayout" Target="../slideLayouts/slideLayout301.xml"/><Relationship Id="rId4" Type="http://schemas.openxmlformats.org/officeDocument/2006/relationships/slideLayout" Target="../slideLayouts/slideLayout295.xml"/><Relationship Id="rId9" Type="http://schemas.openxmlformats.org/officeDocument/2006/relationships/slideLayout" Target="../slideLayouts/slideLayout300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0.xml"/><Relationship Id="rId3" Type="http://schemas.openxmlformats.org/officeDocument/2006/relationships/slideLayout" Target="../slideLayouts/slideLayout305.xml"/><Relationship Id="rId7" Type="http://schemas.openxmlformats.org/officeDocument/2006/relationships/slideLayout" Target="../slideLayouts/slideLayout309.xml"/><Relationship Id="rId12" Type="http://schemas.openxmlformats.org/officeDocument/2006/relationships/theme" Target="../theme/theme27.xml"/><Relationship Id="rId2" Type="http://schemas.openxmlformats.org/officeDocument/2006/relationships/slideLayout" Target="../slideLayouts/slideLayout304.xml"/><Relationship Id="rId1" Type="http://schemas.openxmlformats.org/officeDocument/2006/relationships/slideLayout" Target="../slideLayouts/slideLayout303.xml"/><Relationship Id="rId6" Type="http://schemas.openxmlformats.org/officeDocument/2006/relationships/slideLayout" Target="../slideLayouts/slideLayout308.xml"/><Relationship Id="rId11" Type="http://schemas.openxmlformats.org/officeDocument/2006/relationships/slideLayout" Target="../slideLayouts/slideLayout313.xml"/><Relationship Id="rId5" Type="http://schemas.openxmlformats.org/officeDocument/2006/relationships/slideLayout" Target="../slideLayouts/slideLayout307.xml"/><Relationship Id="rId10" Type="http://schemas.openxmlformats.org/officeDocument/2006/relationships/slideLayout" Target="../slideLayouts/slideLayout312.xml"/><Relationship Id="rId4" Type="http://schemas.openxmlformats.org/officeDocument/2006/relationships/slideLayout" Target="../slideLayouts/slideLayout306.xml"/><Relationship Id="rId9" Type="http://schemas.openxmlformats.org/officeDocument/2006/relationships/slideLayout" Target="../slideLayouts/slideLayout311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1.xml"/><Relationship Id="rId3" Type="http://schemas.openxmlformats.org/officeDocument/2006/relationships/slideLayout" Target="../slideLayouts/slideLayout316.xml"/><Relationship Id="rId7" Type="http://schemas.openxmlformats.org/officeDocument/2006/relationships/slideLayout" Target="../slideLayouts/slideLayout320.xml"/><Relationship Id="rId12" Type="http://schemas.openxmlformats.org/officeDocument/2006/relationships/theme" Target="../theme/theme28.xml"/><Relationship Id="rId2" Type="http://schemas.openxmlformats.org/officeDocument/2006/relationships/slideLayout" Target="../slideLayouts/slideLayout315.xml"/><Relationship Id="rId1" Type="http://schemas.openxmlformats.org/officeDocument/2006/relationships/slideLayout" Target="../slideLayouts/slideLayout314.xml"/><Relationship Id="rId6" Type="http://schemas.openxmlformats.org/officeDocument/2006/relationships/slideLayout" Target="../slideLayouts/slideLayout319.xml"/><Relationship Id="rId11" Type="http://schemas.openxmlformats.org/officeDocument/2006/relationships/slideLayout" Target="../slideLayouts/slideLayout324.xml"/><Relationship Id="rId5" Type="http://schemas.openxmlformats.org/officeDocument/2006/relationships/slideLayout" Target="../slideLayouts/slideLayout318.xml"/><Relationship Id="rId10" Type="http://schemas.openxmlformats.org/officeDocument/2006/relationships/slideLayout" Target="../slideLayouts/slideLayout323.xml"/><Relationship Id="rId4" Type="http://schemas.openxmlformats.org/officeDocument/2006/relationships/slideLayout" Target="../slideLayouts/slideLayout317.xml"/><Relationship Id="rId9" Type="http://schemas.openxmlformats.org/officeDocument/2006/relationships/slideLayout" Target="../slideLayouts/slideLayout322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2.xml"/><Relationship Id="rId13" Type="http://schemas.openxmlformats.org/officeDocument/2006/relationships/image" Target="../media/image23.jpeg"/><Relationship Id="rId3" Type="http://schemas.openxmlformats.org/officeDocument/2006/relationships/slideLayout" Target="../slideLayouts/slideLayout327.xml"/><Relationship Id="rId7" Type="http://schemas.openxmlformats.org/officeDocument/2006/relationships/slideLayout" Target="../slideLayouts/slideLayout331.xml"/><Relationship Id="rId12" Type="http://schemas.openxmlformats.org/officeDocument/2006/relationships/theme" Target="../theme/theme29.xml"/><Relationship Id="rId2" Type="http://schemas.openxmlformats.org/officeDocument/2006/relationships/slideLayout" Target="../slideLayouts/slideLayout326.xml"/><Relationship Id="rId1" Type="http://schemas.openxmlformats.org/officeDocument/2006/relationships/slideLayout" Target="../slideLayouts/slideLayout325.xml"/><Relationship Id="rId6" Type="http://schemas.openxmlformats.org/officeDocument/2006/relationships/slideLayout" Target="../slideLayouts/slideLayout330.xml"/><Relationship Id="rId11" Type="http://schemas.openxmlformats.org/officeDocument/2006/relationships/slideLayout" Target="../slideLayouts/slideLayout335.xml"/><Relationship Id="rId5" Type="http://schemas.openxmlformats.org/officeDocument/2006/relationships/slideLayout" Target="../slideLayouts/slideLayout329.xml"/><Relationship Id="rId10" Type="http://schemas.openxmlformats.org/officeDocument/2006/relationships/slideLayout" Target="../slideLayouts/slideLayout334.xml"/><Relationship Id="rId4" Type="http://schemas.openxmlformats.org/officeDocument/2006/relationships/slideLayout" Target="../slideLayouts/slideLayout328.xml"/><Relationship Id="rId9" Type="http://schemas.openxmlformats.org/officeDocument/2006/relationships/slideLayout" Target="../slideLayouts/slideLayout33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3.xml"/><Relationship Id="rId13" Type="http://schemas.openxmlformats.org/officeDocument/2006/relationships/image" Target="../media/image25.jpeg"/><Relationship Id="rId3" Type="http://schemas.openxmlformats.org/officeDocument/2006/relationships/slideLayout" Target="../slideLayouts/slideLayout338.xml"/><Relationship Id="rId7" Type="http://schemas.openxmlformats.org/officeDocument/2006/relationships/slideLayout" Target="../slideLayouts/slideLayout342.xml"/><Relationship Id="rId12" Type="http://schemas.openxmlformats.org/officeDocument/2006/relationships/theme" Target="../theme/theme30.xml"/><Relationship Id="rId2" Type="http://schemas.openxmlformats.org/officeDocument/2006/relationships/slideLayout" Target="../slideLayouts/slideLayout337.xml"/><Relationship Id="rId1" Type="http://schemas.openxmlformats.org/officeDocument/2006/relationships/slideLayout" Target="../slideLayouts/slideLayout336.xml"/><Relationship Id="rId6" Type="http://schemas.openxmlformats.org/officeDocument/2006/relationships/slideLayout" Target="../slideLayouts/slideLayout341.xml"/><Relationship Id="rId11" Type="http://schemas.openxmlformats.org/officeDocument/2006/relationships/slideLayout" Target="../slideLayouts/slideLayout346.xml"/><Relationship Id="rId5" Type="http://schemas.openxmlformats.org/officeDocument/2006/relationships/slideLayout" Target="../slideLayouts/slideLayout340.xml"/><Relationship Id="rId10" Type="http://schemas.openxmlformats.org/officeDocument/2006/relationships/slideLayout" Target="../slideLayouts/slideLayout345.xml"/><Relationship Id="rId4" Type="http://schemas.openxmlformats.org/officeDocument/2006/relationships/slideLayout" Target="../slideLayouts/slideLayout339.xml"/><Relationship Id="rId9" Type="http://schemas.openxmlformats.org/officeDocument/2006/relationships/slideLayout" Target="../slideLayouts/slideLayout344.xm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4.xml"/><Relationship Id="rId13" Type="http://schemas.openxmlformats.org/officeDocument/2006/relationships/image" Target="../media/image27.jpeg"/><Relationship Id="rId3" Type="http://schemas.openxmlformats.org/officeDocument/2006/relationships/slideLayout" Target="../slideLayouts/slideLayout349.xml"/><Relationship Id="rId7" Type="http://schemas.openxmlformats.org/officeDocument/2006/relationships/slideLayout" Target="../slideLayouts/slideLayout353.xml"/><Relationship Id="rId12" Type="http://schemas.openxmlformats.org/officeDocument/2006/relationships/theme" Target="../theme/theme31.xml"/><Relationship Id="rId2" Type="http://schemas.openxmlformats.org/officeDocument/2006/relationships/slideLayout" Target="../slideLayouts/slideLayout348.xml"/><Relationship Id="rId1" Type="http://schemas.openxmlformats.org/officeDocument/2006/relationships/slideLayout" Target="../slideLayouts/slideLayout347.xml"/><Relationship Id="rId6" Type="http://schemas.openxmlformats.org/officeDocument/2006/relationships/slideLayout" Target="../slideLayouts/slideLayout352.xml"/><Relationship Id="rId11" Type="http://schemas.openxmlformats.org/officeDocument/2006/relationships/slideLayout" Target="../slideLayouts/slideLayout357.xml"/><Relationship Id="rId5" Type="http://schemas.openxmlformats.org/officeDocument/2006/relationships/slideLayout" Target="../slideLayouts/slideLayout351.xml"/><Relationship Id="rId10" Type="http://schemas.openxmlformats.org/officeDocument/2006/relationships/slideLayout" Target="../slideLayouts/slideLayout356.xml"/><Relationship Id="rId4" Type="http://schemas.openxmlformats.org/officeDocument/2006/relationships/slideLayout" Target="../slideLayouts/slideLayout350.xml"/><Relationship Id="rId9" Type="http://schemas.openxmlformats.org/officeDocument/2006/relationships/slideLayout" Target="../slideLayouts/slideLayout355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5.xml"/><Relationship Id="rId3" Type="http://schemas.openxmlformats.org/officeDocument/2006/relationships/slideLayout" Target="../slideLayouts/slideLayout360.xml"/><Relationship Id="rId7" Type="http://schemas.openxmlformats.org/officeDocument/2006/relationships/slideLayout" Target="../slideLayouts/slideLayout364.xml"/><Relationship Id="rId12" Type="http://schemas.openxmlformats.org/officeDocument/2006/relationships/theme" Target="../theme/theme32.xml"/><Relationship Id="rId2" Type="http://schemas.openxmlformats.org/officeDocument/2006/relationships/slideLayout" Target="../slideLayouts/slideLayout359.xml"/><Relationship Id="rId1" Type="http://schemas.openxmlformats.org/officeDocument/2006/relationships/slideLayout" Target="../slideLayouts/slideLayout358.xml"/><Relationship Id="rId6" Type="http://schemas.openxmlformats.org/officeDocument/2006/relationships/slideLayout" Target="../slideLayouts/slideLayout363.xml"/><Relationship Id="rId11" Type="http://schemas.openxmlformats.org/officeDocument/2006/relationships/slideLayout" Target="../slideLayouts/slideLayout368.xml"/><Relationship Id="rId5" Type="http://schemas.openxmlformats.org/officeDocument/2006/relationships/slideLayout" Target="../slideLayouts/slideLayout362.xml"/><Relationship Id="rId10" Type="http://schemas.openxmlformats.org/officeDocument/2006/relationships/slideLayout" Target="../slideLayouts/slideLayout367.xml"/><Relationship Id="rId4" Type="http://schemas.openxmlformats.org/officeDocument/2006/relationships/slideLayout" Target="../slideLayouts/slideLayout361.xml"/><Relationship Id="rId9" Type="http://schemas.openxmlformats.org/officeDocument/2006/relationships/slideLayout" Target="../slideLayouts/slideLayout366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6.xml"/><Relationship Id="rId3" Type="http://schemas.openxmlformats.org/officeDocument/2006/relationships/slideLayout" Target="../slideLayouts/slideLayout371.xml"/><Relationship Id="rId7" Type="http://schemas.openxmlformats.org/officeDocument/2006/relationships/slideLayout" Target="../slideLayouts/slideLayout375.xml"/><Relationship Id="rId12" Type="http://schemas.openxmlformats.org/officeDocument/2006/relationships/theme" Target="../theme/theme33.xml"/><Relationship Id="rId2" Type="http://schemas.openxmlformats.org/officeDocument/2006/relationships/slideLayout" Target="../slideLayouts/slideLayout370.xml"/><Relationship Id="rId1" Type="http://schemas.openxmlformats.org/officeDocument/2006/relationships/slideLayout" Target="../slideLayouts/slideLayout369.xml"/><Relationship Id="rId6" Type="http://schemas.openxmlformats.org/officeDocument/2006/relationships/slideLayout" Target="../slideLayouts/slideLayout374.xml"/><Relationship Id="rId11" Type="http://schemas.openxmlformats.org/officeDocument/2006/relationships/slideLayout" Target="../slideLayouts/slideLayout379.xml"/><Relationship Id="rId5" Type="http://schemas.openxmlformats.org/officeDocument/2006/relationships/slideLayout" Target="../slideLayouts/slideLayout373.xml"/><Relationship Id="rId10" Type="http://schemas.openxmlformats.org/officeDocument/2006/relationships/slideLayout" Target="../slideLayouts/slideLayout378.xml"/><Relationship Id="rId4" Type="http://schemas.openxmlformats.org/officeDocument/2006/relationships/slideLayout" Target="../slideLayouts/slideLayout372.xml"/><Relationship Id="rId9" Type="http://schemas.openxmlformats.org/officeDocument/2006/relationships/slideLayout" Target="../slideLayouts/slideLayout377.xm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7.xml"/><Relationship Id="rId13" Type="http://schemas.openxmlformats.org/officeDocument/2006/relationships/slideLayout" Target="../slideLayouts/slideLayout392.xml"/><Relationship Id="rId3" Type="http://schemas.openxmlformats.org/officeDocument/2006/relationships/slideLayout" Target="../slideLayouts/slideLayout382.xml"/><Relationship Id="rId7" Type="http://schemas.openxmlformats.org/officeDocument/2006/relationships/slideLayout" Target="../slideLayouts/slideLayout386.xml"/><Relationship Id="rId12" Type="http://schemas.openxmlformats.org/officeDocument/2006/relationships/slideLayout" Target="../slideLayouts/slideLayout391.xml"/><Relationship Id="rId17" Type="http://schemas.openxmlformats.org/officeDocument/2006/relationships/theme" Target="../theme/theme34.xml"/><Relationship Id="rId2" Type="http://schemas.openxmlformats.org/officeDocument/2006/relationships/slideLayout" Target="../slideLayouts/slideLayout381.xml"/><Relationship Id="rId16" Type="http://schemas.openxmlformats.org/officeDocument/2006/relationships/slideLayout" Target="../slideLayouts/slideLayout395.xml"/><Relationship Id="rId1" Type="http://schemas.openxmlformats.org/officeDocument/2006/relationships/slideLayout" Target="../slideLayouts/slideLayout380.xml"/><Relationship Id="rId6" Type="http://schemas.openxmlformats.org/officeDocument/2006/relationships/slideLayout" Target="../slideLayouts/slideLayout385.xml"/><Relationship Id="rId11" Type="http://schemas.openxmlformats.org/officeDocument/2006/relationships/slideLayout" Target="../slideLayouts/slideLayout390.xml"/><Relationship Id="rId5" Type="http://schemas.openxmlformats.org/officeDocument/2006/relationships/slideLayout" Target="../slideLayouts/slideLayout384.xml"/><Relationship Id="rId15" Type="http://schemas.openxmlformats.org/officeDocument/2006/relationships/slideLayout" Target="../slideLayouts/slideLayout394.xml"/><Relationship Id="rId10" Type="http://schemas.openxmlformats.org/officeDocument/2006/relationships/slideLayout" Target="../slideLayouts/slideLayout389.xml"/><Relationship Id="rId4" Type="http://schemas.openxmlformats.org/officeDocument/2006/relationships/slideLayout" Target="../slideLayouts/slideLayout383.xml"/><Relationship Id="rId9" Type="http://schemas.openxmlformats.org/officeDocument/2006/relationships/slideLayout" Target="../slideLayouts/slideLayout388.xml"/><Relationship Id="rId14" Type="http://schemas.openxmlformats.org/officeDocument/2006/relationships/slideLayout" Target="../slideLayouts/slideLayout393.xm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3.xml"/><Relationship Id="rId3" Type="http://schemas.openxmlformats.org/officeDocument/2006/relationships/slideLayout" Target="../slideLayouts/slideLayout398.xml"/><Relationship Id="rId7" Type="http://schemas.openxmlformats.org/officeDocument/2006/relationships/slideLayout" Target="../slideLayouts/slideLayout402.xml"/><Relationship Id="rId12" Type="http://schemas.openxmlformats.org/officeDocument/2006/relationships/theme" Target="../theme/theme35.xml"/><Relationship Id="rId2" Type="http://schemas.openxmlformats.org/officeDocument/2006/relationships/slideLayout" Target="../slideLayouts/slideLayout397.xml"/><Relationship Id="rId1" Type="http://schemas.openxmlformats.org/officeDocument/2006/relationships/slideLayout" Target="../slideLayouts/slideLayout396.xml"/><Relationship Id="rId6" Type="http://schemas.openxmlformats.org/officeDocument/2006/relationships/slideLayout" Target="../slideLayouts/slideLayout401.xml"/><Relationship Id="rId11" Type="http://schemas.openxmlformats.org/officeDocument/2006/relationships/slideLayout" Target="../slideLayouts/slideLayout406.xml"/><Relationship Id="rId5" Type="http://schemas.openxmlformats.org/officeDocument/2006/relationships/slideLayout" Target="../slideLayouts/slideLayout400.xml"/><Relationship Id="rId10" Type="http://schemas.openxmlformats.org/officeDocument/2006/relationships/slideLayout" Target="../slideLayouts/slideLayout405.xml"/><Relationship Id="rId4" Type="http://schemas.openxmlformats.org/officeDocument/2006/relationships/slideLayout" Target="../slideLayouts/slideLayout399.xml"/><Relationship Id="rId9" Type="http://schemas.openxmlformats.org/officeDocument/2006/relationships/slideLayout" Target="../slideLayouts/slideLayout404.xm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4.xml"/><Relationship Id="rId3" Type="http://schemas.openxmlformats.org/officeDocument/2006/relationships/slideLayout" Target="../slideLayouts/slideLayout409.xml"/><Relationship Id="rId7" Type="http://schemas.openxmlformats.org/officeDocument/2006/relationships/slideLayout" Target="../slideLayouts/slideLayout413.xml"/><Relationship Id="rId12" Type="http://schemas.openxmlformats.org/officeDocument/2006/relationships/theme" Target="../theme/theme36.xml"/><Relationship Id="rId2" Type="http://schemas.openxmlformats.org/officeDocument/2006/relationships/slideLayout" Target="../slideLayouts/slideLayout408.xml"/><Relationship Id="rId1" Type="http://schemas.openxmlformats.org/officeDocument/2006/relationships/slideLayout" Target="../slideLayouts/slideLayout407.xml"/><Relationship Id="rId6" Type="http://schemas.openxmlformats.org/officeDocument/2006/relationships/slideLayout" Target="../slideLayouts/slideLayout412.xml"/><Relationship Id="rId11" Type="http://schemas.openxmlformats.org/officeDocument/2006/relationships/slideLayout" Target="../slideLayouts/slideLayout417.xml"/><Relationship Id="rId5" Type="http://schemas.openxmlformats.org/officeDocument/2006/relationships/slideLayout" Target="../slideLayouts/slideLayout411.xml"/><Relationship Id="rId10" Type="http://schemas.openxmlformats.org/officeDocument/2006/relationships/slideLayout" Target="../slideLayouts/slideLayout416.xml"/><Relationship Id="rId4" Type="http://schemas.openxmlformats.org/officeDocument/2006/relationships/slideLayout" Target="../slideLayouts/slideLayout410.xml"/><Relationship Id="rId9" Type="http://schemas.openxmlformats.org/officeDocument/2006/relationships/slideLayout" Target="../slideLayouts/slideLayout415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5.xml"/><Relationship Id="rId13" Type="http://schemas.openxmlformats.org/officeDocument/2006/relationships/image" Target="../media/image29.jpeg"/><Relationship Id="rId3" Type="http://schemas.openxmlformats.org/officeDocument/2006/relationships/slideLayout" Target="../slideLayouts/slideLayout420.xml"/><Relationship Id="rId7" Type="http://schemas.openxmlformats.org/officeDocument/2006/relationships/slideLayout" Target="../slideLayouts/slideLayout424.xml"/><Relationship Id="rId12" Type="http://schemas.openxmlformats.org/officeDocument/2006/relationships/theme" Target="../theme/theme37.xml"/><Relationship Id="rId2" Type="http://schemas.openxmlformats.org/officeDocument/2006/relationships/slideLayout" Target="../slideLayouts/slideLayout419.xml"/><Relationship Id="rId1" Type="http://schemas.openxmlformats.org/officeDocument/2006/relationships/slideLayout" Target="../slideLayouts/slideLayout418.xml"/><Relationship Id="rId6" Type="http://schemas.openxmlformats.org/officeDocument/2006/relationships/slideLayout" Target="../slideLayouts/slideLayout423.xml"/><Relationship Id="rId11" Type="http://schemas.openxmlformats.org/officeDocument/2006/relationships/slideLayout" Target="../slideLayouts/slideLayout428.xml"/><Relationship Id="rId5" Type="http://schemas.openxmlformats.org/officeDocument/2006/relationships/slideLayout" Target="../slideLayouts/slideLayout422.xml"/><Relationship Id="rId10" Type="http://schemas.openxmlformats.org/officeDocument/2006/relationships/slideLayout" Target="../slideLayouts/slideLayout427.xml"/><Relationship Id="rId4" Type="http://schemas.openxmlformats.org/officeDocument/2006/relationships/slideLayout" Target="../slideLayouts/slideLayout421.xml"/><Relationship Id="rId9" Type="http://schemas.openxmlformats.org/officeDocument/2006/relationships/slideLayout" Target="../slideLayouts/slideLayout426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6.xml"/><Relationship Id="rId3" Type="http://schemas.openxmlformats.org/officeDocument/2006/relationships/slideLayout" Target="../slideLayouts/slideLayout431.xml"/><Relationship Id="rId7" Type="http://schemas.openxmlformats.org/officeDocument/2006/relationships/slideLayout" Target="../slideLayouts/slideLayout435.xml"/><Relationship Id="rId12" Type="http://schemas.openxmlformats.org/officeDocument/2006/relationships/theme" Target="../theme/theme38.xml"/><Relationship Id="rId2" Type="http://schemas.openxmlformats.org/officeDocument/2006/relationships/slideLayout" Target="../slideLayouts/slideLayout430.xml"/><Relationship Id="rId1" Type="http://schemas.openxmlformats.org/officeDocument/2006/relationships/slideLayout" Target="../slideLayouts/slideLayout429.xml"/><Relationship Id="rId6" Type="http://schemas.openxmlformats.org/officeDocument/2006/relationships/slideLayout" Target="../slideLayouts/slideLayout434.xml"/><Relationship Id="rId11" Type="http://schemas.openxmlformats.org/officeDocument/2006/relationships/slideLayout" Target="../slideLayouts/slideLayout439.xml"/><Relationship Id="rId5" Type="http://schemas.openxmlformats.org/officeDocument/2006/relationships/slideLayout" Target="../slideLayouts/slideLayout433.xml"/><Relationship Id="rId10" Type="http://schemas.openxmlformats.org/officeDocument/2006/relationships/slideLayout" Target="../slideLayouts/slideLayout438.xml"/><Relationship Id="rId4" Type="http://schemas.openxmlformats.org/officeDocument/2006/relationships/slideLayout" Target="../slideLayouts/slideLayout432.xml"/><Relationship Id="rId9" Type="http://schemas.openxmlformats.org/officeDocument/2006/relationships/slideLayout" Target="../slideLayouts/slideLayout437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7.xml"/><Relationship Id="rId13" Type="http://schemas.openxmlformats.org/officeDocument/2006/relationships/image" Target="../media/image14.png"/><Relationship Id="rId3" Type="http://schemas.openxmlformats.org/officeDocument/2006/relationships/slideLayout" Target="../slideLayouts/slideLayout442.xml"/><Relationship Id="rId7" Type="http://schemas.openxmlformats.org/officeDocument/2006/relationships/slideLayout" Target="../slideLayouts/slideLayout446.xml"/><Relationship Id="rId12" Type="http://schemas.openxmlformats.org/officeDocument/2006/relationships/theme" Target="../theme/theme39.xml"/><Relationship Id="rId2" Type="http://schemas.openxmlformats.org/officeDocument/2006/relationships/slideLayout" Target="../slideLayouts/slideLayout441.xml"/><Relationship Id="rId1" Type="http://schemas.openxmlformats.org/officeDocument/2006/relationships/slideLayout" Target="../slideLayouts/slideLayout440.xml"/><Relationship Id="rId6" Type="http://schemas.openxmlformats.org/officeDocument/2006/relationships/slideLayout" Target="../slideLayouts/slideLayout445.xml"/><Relationship Id="rId11" Type="http://schemas.openxmlformats.org/officeDocument/2006/relationships/slideLayout" Target="../slideLayouts/slideLayout450.xml"/><Relationship Id="rId5" Type="http://schemas.openxmlformats.org/officeDocument/2006/relationships/slideLayout" Target="../slideLayouts/slideLayout444.xml"/><Relationship Id="rId15" Type="http://schemas.openxmlformats.org/officeDocument/2006/relationships/image" Target="../media/image16.png"/><Relationship Id="rId10" Type="http://schemas.openxmlformats.org/officeDocument/2006/relationships/slideLayout" Target="../slideLayouts/slideLayout449.xml"/><Relationship Id="rId4" Type="http://schemas.openxmlformats.org/officeDocument/2006/relationships/slideLayout" Target="../slideLayouts/slideLayout443.xml"/><Relationship Id="rId9" Type="http://schemas.openxmlformats.org/officeDocument/2006/relationships/slideLayout" Target="../slideLayouts/slideLayout448.xml"/><Relationship Id="rId14" Type="http://schemas.openxmlformats.org/officeDocument/2006/relationships/image" Target="../media/image15.pn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8.xml"/><Relationship Id="rId3" Type="http://schemas.openxmlformats.org/officeDocument/2006/relationships/slideLayout" Target="../slideLayouts/slideLayout453.xml"/><Relationship Id="rId7" Type="http://schemas.openxmlformats.org/officeDocument/2006/relationships/slideLayout" Target="../slideLayouts/slideLayout457.xml"/><Relationship Id="rId12" Type="http://schemas.openxmlformats.org/officeDocument/2006/relationships/theme" Target="../theme/theme40.xml"/><Relationship Id="rId2" Type="http://schemas.openxmlformats.org/officeDocument/2006/relationships/slideLayout" Target="../slideLayouts/slideLayout452.xml"/><Relationship Id="rId1" Type="http://schemas.openxmlformats.org/officeDocument/2006/relationships/slideLayout" Target="../slideLayouts/slideLayout451.xml"/><Relationship Id="rId6" Type="http://schemas.openxmlformats.org/officeDocument/2006/relationships/slideLayout" Target="../slideLayouts/slideLayout456.xml"/><Relationship Id="rId11" Type="http://schemas.openxmlformats.org/officeDocument/2006/relationships/slideLayout" Target="../slideLayouts/slideLayout461.xml"/><Relationship Id="rId5" Type="http://schemas.openxmlformats.org/officeDocument/2006/relationships/slideLayout" Target="../slideLayouts/slideLayout455.xml"/><Relationship Id="rId10" Type="http://schemas.openxmlformats.org/officeDocument/2006/relationships/slideLayout" Target="../slideLayouts/slideLayout460.xml"/><Relationship Id="rId4" Type="http://schemas.openxmlformats.org/officeDocument/2006/relationships/slideLayout" Target="../slideLayouts/slideLayout454.xml"/><Relationship Id="rId9" Type="http://schemas.openxmlformats.org/officeDocument/2006/relationships/slideLayout" Target="../slideLayouts/slideLayout459.xml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9.xml"/><Relationship Id="rId13" Type="http://schemas.openxmlformats.org/officeDocument/2006/relationships/image" Target="../media/image31.jpeg"/><Relationship Id="rId3" Type="http://schemas.openxmlformats.org/officeDocument/2006/relationships/slideLayout" Target="../slideLayouts/slideLayout464.xml"/><Relationship Id="rId7" Type="http://schemas.openxmlformats.org/officeDocument/2006/relationships/slideLayout" Target="../slideLayouts/slideLayout468.xml"/><Relationship Id="rId12" Type="http://schemas.openxmlformats.org/officeDocument/2006/relationships/theme" Target="../theme/theme41.xml"/><Relationship Id="rId2" Type="http://schemas.openxmlformats.org/officeDocument/2006/relationships/slideLayout" Target="../slideLayouts/slideLayout463.xml"/><Relationship Id="rId1" Type="http://schemas.openxmlformats.org/officeDocument/2006/relationships/slideLayout" Target="../slideLayouts/slideLayout462.xml"/><Relationship Id="rId6" Type="http://schemas.openxmlformats.org/officeDocument/2006/relationships/slideLayout" Target="../slideLayouts/slideLayout467.xml"/><Relationship Id="rId11" Type="http://schemas.openxmlformats.org/officeDocument/2006/relationships/slideLayout" Target="../slideLayouts/slideLayout472.xml"/><Relationship Id="rId5" Type="http://schemas.openxmlformats.org/officeDocument/2006/relationships/slideLayout" Target="../slideLayouts/slideLayout466.xml"/><Relationship Id="rId10" Type="http://schemas.openxmlformats.org/officeDocument/2006/relationships/slideLayout" Target="../slideLayouts/slideLayout471.xml"/><Relationship Id="rId4" Type="http://schemas.openxmlformats.org/officeDocument/2006/relationships/slideLayout" Target="../slideLayouts/slideLayout465.xml"/><Relationship Id="rId9" Type="http://schemas.openxmlformats.org/officeDocument/2006/relationships/slideLayout" Target="../slideLayouts/slideLayout470.xml"/></Relationships>
</file>

<file path=ppt/slideMasters/_rels/slideMaster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0.xml"/><Relationship Id="rId3" Type="http://schemas.openxmlformats.org/officeDocument/2006/relationships/slideLayout" Target="../slideLayouts/slideLayout475.xml"/><Relationship Id="rId7" Type="http://schemas.openxmlformats.org/officeDocument/2006/relationships/slideLayout" Target="../slideLayouts/slideLayout479.xml"/><Relationship Id="rId12" Type="http://schemas.openxmlformats.org/officeDocument/2006/relationships/theme" Target="../theme/theme42.xml"/><Relationship Id="rId2" Type="http://schemas.openxmlformats.org/officeDocument/2006/relationships/slideLayout" Target="../slideLayouts/slideLayout474.xml"/><Relationship Id="rId1" Type="http://schemas.openxmlformats.org/officeDocument/2006/relationships/slideLayout" Target="../slideLayouts/slideLayout473.xml"/><Relationship Id="rId6" Type="http://schemas.openxmlformats.org/officeDocument/2006/relationships/slideLayout" Target="../slideLayouts/slideLayout478.xml"/><Relationship Id="rId11" Type="http://schemas.openxmlformats.org/officeDocument/2006/relationships/slideLayout" Target="../slideLayouts/slideLayout483.xml"/><Relationship Id="rId5" Type="http://schemas.openxmlformats.org/officeDocument/2006/relationships/slideLayout" Target="../slideLayouts/slideLayout477.xml"/><Relationship Id="rId10" Type="http://schemas.openxmlformats.org/officeDocument/2006/relationships/slideLayout" Target="../slideLayouts/slideLayout482.xml"/><Relationship Id="rId4" Type="http://schemas.openxmlformats.org/officeDocument/2006/relationships/slideLayout" Target="../slideLayouts/slideLayout476.xml"/><Relationship Id="rId9" Type="http://schemas.openxmlformats.org/officeDocument/2006/relationships/slideLayout" Target="../slideLayouts/slideLayout481.xml"/></Relationships>
</file>

<file path=ppt/slideMasters/_rels/slideMaster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1.xml"/><Relationship Id="rId13" Type="http://schemas.openxmlformats.org/officeDocument/2006/relationships/image" Target="../media/image4.png"/><Relationship Id="rId3" Type="http://schemas.openxmlformats.org/officeDocument/2006/relationships/slideLayout" Target="../slideLayouts/slideLayout486.xml"/><Relationship Id="rId7" Type="http://schemas.openxmlformats.org/officeDocument/2006/relationships/slideLayout" Target="../slideLayouts/slideLayout490.xml"/><Relationship Id="rId12" Type="http://schemas.openxmlformats.org/officeDocument/2006/relationships/theme" Target="../theme/theme43.xml"/><Relationship Id="rId2" Type="http://schemas.openxmlformats.org/officeDocument/2006/relationships/slideLayout" Target="../slideLayouts/slideLayout485.xml"/><Relationship Id="rId1" Type="http://schemas.openxmlformats.org/officeDocument/2006/relationships/slideLayout" Target="../slideLayouts/slideLayout484.xml"/><Relationship Id="rId6" Type="http://schemas.openxmlformats.org/officeDocument/2006/relationships/slideLayout" Target="../slideLayouts/slideLayout489.xml"/><Relationship Id="rId11" Type="http://schemas.openxmlformats.org/officeDocument/2006/relationships/slideLayout" Target="../slideLayouts/slideLayout494.xml"/><Relationship Id="rId5" Type="http://schemas.openxmlformats.org/officeDocument/2006/relationships/slideLayout" Target="../slideLayouts/slideLayout488.xml"/><Relationship Id="rId10" Type="http://schemas.openxmlformats.org/officeDocument/2006/relationships/slideLayout" Target="../slideLayouts/slideLayout493.xml"/><Relationship Id="rId4" Type="http://schemas.openxmlformats.org/officeDocument/2006/relationships/slideLayout" Target="../slideLayouts/slideLayout487.xml"/><Relationship Id="rId9" Type="http://schemas.openxmlformats.org/officeDocument/2006/relationships/slideLayout" Target="../slideLayouts/slideLayout492.xml"/></Relationships>
</file>

<file path=ppt/slideMasters/_rels/slideMaster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2.xml"/><Relationship Id="rId13" Type="http://schemas.openxmlformats.org/officeDocument/2006/relationships/theme" Target="../theme/theme44.xml"/><Relationship Id="rId3" Type="http://schemas.openxmlformats.org/officeDocument/2006/relationships/slideLayout" Target="../slideLayouts/slideLayout497.xml"/><Relationship Id="rId7" Type="http://schemas.openxmlformats.org/officeDocument/2006/relationships/slideLayout" Target="../slideLayouts/slideLayout501.xml"/><Relationship Id="rId12" Type="http://schemas.openxmlformats.org/officeDocument/2006/relationships/slideLayout" Target="../slideLayouts/slideLayout506.xml"/><Relationship Id="rId2" Type="http://schemas.openxmlformats.org/officeDocument/2006/relationships/slideLayout" Target="../slideLayouts/slideLayout496.xml"/><Relationship Id="rId1" Type="http://schemas.openxmlformats.org/officeDocument/2006/relationships/slideLayout" Target="../slideLayouts/slideLayout495.xml"/><Relationship Id="rId6" Type="http://schemas.openxmlformats.org/officeDocument/2006/relationships/slideLayout" Target="../slideLayouts/slideLayout500.xml"/><Relationship Id="rId11" Type="http://schemas.openxmlformats.org/officeDocument/2006/relationships/slideLayout" Target="../slideLayouts/slideLayout505.xml"/><Relationship Id="rId5" Type="http://schemas.openxmlformats.org/officeDocument/2006/relationships/slideLayout" Target="../slideLayouts/slideLayout499.xml"/><Relationship Id="rId10" Type="http://schemas.openxmlformats.org/officeDocument/2006/relationships/slideLayout" Target="../slideLayouts/slideLayout504.xml"/><Relationship Id="rId4" Type="http://schemas.openxmlformats.org/officeDocument/2006/relationships/slideLayout" Target="../slideLayouts/slideLayout498.xml"/><Relationship Id="rId9" Type="http://schemas.openxmlformats.org/officeDocument/2006/relationships/slideLayout" Target="../slideLayouts/slideLayout503.xml"/></Relationships>
</file>

<file path=ppt/slideMasters/_rels/slideMaster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4.xml"/><Relationship Id="rId3" Type="http://schemas.openxmlformats.org/officeDocument/2006/relationships/slideLayout" Target="../slideLayouts/slideLayout509.xml"/><Relationship Id="rId7" Type="http://schemas.openxmlformats.org/officeDocument/2006/relationships/slideLayout" Target="../slideLayouts/slideLayout513.xml"/><Relationship Id="rId12" Type="http://schemas.openxmlformats.org/officeDocument/2006/relationships/theme" Target="../theme/theme45.xml"/><Relationship Id="rId2" Type="http://schemas.openxmlformats.org/officeDocument/2006/relationships/slideLayout" Target="../slideLayouts/slideLayout508.xml"/><Relationship Id="rId1" Type="http://schemas.openxmlformats.org/officeDocument/2006/relationships/slideLayout" Target="../slideLayouts/slideLayout507.xml"/><Relationship Id="rId6" Type="http://schemas.openxmlformats.org/officeDocument/2006/relationships/slideLayout" Target="../slideLayouts/slideLayout512.xml"/><Relationship Id="rId11" Type="http://schemas.openxmlformats.org/officeDocument/2006/relationships/slideLayout" Target="../slideLayouts/slideLayout517.xml"/><Relationship Id="rId5" Type="http://schemas.openxmlformats.org/officeDocument/2006/relationships/slideLayout" Target="../slideLayouts/slideLayout511.xml"/><Relationship Id="rId10" Type="http://schemas.openxmlformats.org/officeDocument/2006/relationships/slideLayout" Target="../slideLayouts/slideLayout516.xml"/><Relationship Id="rId4" Type="http://schemas.openxmlformats.org/officeDocument/2006/relationships/slideLayout" Target="../slideLayouts/slideLayout510.xml"/><Relationship Id="rId9" Type="http://schemas.openxmlformats.org/officeDocument/2006/relationships/slideLayout" Target="../slideLayouts/slideLayout515.xml"/></Relationships>
</file>

<file path=ppt/slideMasters/_rels/slideMaster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5.xml"/><Relationship Id="rId3" Type="http://schemas.openxmlformats.org/officeDocument/2006/relationships/slideLayout" Target="../slideLayouts/slideLayout520.xml"/><Relationship Id="rId7" Type="http://schemas.openxmlformats.org/officeDocument/2006/relationships/slideLayout" Target="../slideLayouts/slideLayout524.xml"/><Relationship Id="rId12" Type="http://schemas.openxmlformats.org/officeDocument/2006/relationships/theme" Target="../theme/theme46.xml"/><Relationship Id="rId2" Type="http://schemas.openxmlformats.org/officeDocument/2006/relationships/slideLayout" Target="../slideLayouts/slideLayout519.xml"/><Relationship Id="rId1" Type="http://schemas.openxmlformats.org/officeDocument/2006/relationships/slideLayout" Target="../slideLayouts/slideLayout518.xml"/><Relationship Id="rId6" Type="http://schemas.openxmlformats.org/officeDocument/2006/relationships/slideLayout" Target="../slideLayouts/slideLayout523.xml"/><Relationship Id="rId11" Type="http://schemas.openxmlformats.org/officeDocument/2006/relationships/slideLayout" Target="../slideLayouts/slideLayout528.xml"/><Relationship Id="rId5" Type="http://schemas.openxmlformats.org/officeDocument/2006/relationships/slideLayout" Target="../slideLayouts/slideLayout522.xml"/><Relationship Id="rId10" Type="http://schemas.openxmlformats.org/officeDocument/2006/relationships/slideLayout" Target="../slideLayouts/slideLayout527.xml"/><Relationship Id="rId4" Type="http://schemas.openxmlformats.org/officeDocument/2006/relationships/slideLayout" Target="../slideLayouts/slideLayout521.xml"/><Relationship Id="rId9" Type="http://schemas.openxmlformats.org/officeDocument/2006/relationships/slideLayout" Target="../slideLayouts/slideLayout526.xml"/></Relationships>
</file>

<file path=ppt/slideMasters/_rels/slideMaster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6.xml"/><Relationship Id="rId13" Type="http://schemas.openxmlformats.org/officeDocument/2006/relationships/image" Target="../media/image13.png"/><Relationship Id="rId3" Type="http://schemas.openxmlformats.org/officeDocument/2006/relationships/slideLayout" Target="../slideLayouts/slideLayout531.xml"/><Relationship Id="rId7" Type="http://schemas.openxmlformats.org/officeDocument/2006/relationships/slideLayout" Target="../slideLayouts/slideLayout535.xml"/><Relationship Id="rId12" Type="http://schemas.openxmlformats.org/officeDocument/2006/relationships/theme" Target="../theme/theme47.xml"/><Relationship Id="rId2" Type="http://schemas.openxmlformats.org/officeDocument/2006/relationships/slideLayout" Target="../slideLayouts/slideLayout530.xml"/><Relationship Id="rId1" Type="http://schemas.openxmlformats.org/officeDocument/2006/relationships/slideLayout" Target="../slideLayouts/slideLayout529.xml"/><Relationship Id="rId6" Type="http://schemas.openxmlformats.org/officeDocument/2006/relationships/slideLayout" Target="../slideLayouts/slideLayout534.xml"/><Relationship Id="rId11" Type="http://schemas.openxmlformats.org/officeDocument/2006/relationships/slideLayout" Target="../slideLayouts/slideLayout539.xml"/><Relationship Id="rId5" Type="http://schemas.openxmlformats.org/officeDocument/2006/relationships/slideLayout" Target="../slideLayouts/slideLayout533.xml"/><Relationship Id="rId10" Type="http://schemas.openxmlformats.org/officeDocument/2006/relationships/slideLayout" Target="../slideLayouts/slideLayout538.xml"/><Relationship Id="rId4" Type="http://schemas.openxmlformats.org/officeDocument/2006/relationships/slideLayout" Target="../slideLayouts/slideLayout532.xml"/><Relationship Id="rId9" Type="http://schemas.openxmlformats.org/officeDocument/2006/relationships/slideLayout" Target="../slideLayouts/slideLayout537.xml"/></Relationships>
</file>

<file path=ppt/slideMasters/_rels/slideMaster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7.xml"/><Relationship Id="rId13" Type="http://schemas.openxmlformats.org/officeDocument/2006/relationships/slideLayout" Target="../slideLayouts/slideLayout552.xml"/><Relationship Id="rId3" Type="http://schemas.openxmlformats.org/officeDocument/2006/relationships/slideLayout" Target="../slideLayouts/slideLayout542.xml"/><Relationship Id="rId7" Type="http://schemas.openxmlformats.org/officeDocument/2006/relationships/slideLayout" Target="../slideLayouts/slideLayout546.xml"/><Relationship Id="rId12" Type="http://schemas.openxmlformats.org/officeDocument/2006/relationships/slideLayout" Target="../slideLayouts/slideLayout551.xml"/><Relationship Id="rId2" Type="http://schemas.openxmlformats.org/officeDocument/2006/relationships/slideLayout" Target="../slideLayouts/slideLayout541.xml"/><Relationship Id="rId1" Type="http://schemas.openxmlformats.org/officeDocument/2006/relationships/slideLayout" Target="../slideLayouts/slideLayout540.xml"/><Relationship Id="rId6" Type="http://schemas.openxmlformats.org/officeDocument/2006/relationships/slideLayout" Target="../slideLayouts/slideLayout545.xml"/><Relationship Id="rId11" Type="http://schemas.openxmlformats.org/officeDocument/2006/relationships/slideLayout" Target="../slideLayouts/slideLayout550.xml"/><Relationship Id="rId5" Type="http://schemas.openxmlformats.org/officeDocument/2006/relationships/slideLayout" Target="../slideLayouts/slideLayout544.xml"/><Relationship Id="rId10" Type="http://schemas.openxmlformats.org/officeDocument/2006/relationships/slideLayout" Target="../slideLayouts/slideLayout549.xml"/><Relationship Id="rId4" Type="http://schemas.openxmlformats.org/officeDocument/2006/relationships/slideLayout" Target="../slideLayouts/slideLayout543.xml"/><Relationship Id="rId9" Type="http://schemas.openxmlformats.org/officeDocument/2006/relationships/slideLayout" Target="../slideLayouts/slideLayout548.xml"/><Relationship Id="rId14" Type="http://schemas.openxmlformats.org/officeDocument/2006/relationships/theme" Target="../theme/theme48.xml"/></Relationships>
</file>

<file path=ppt/slideMasters/_rels/slideMaster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0.xml"/><Relationship Id="rId13" Type="http://schemas.openxmlformats.org/officeDocument/2006/relationships/image" Target="../media/image14.png"/><Relationship Id="rId3" Type="http://schemas.openxmlformats.org/officeDocument/2006/relationships/slideLayout" Target="../slideLayouts/slideLayout555.xml"/><Relationship Id="rId7" Type="http://schemas.openxmlformats.org/officeDocument/2006/relationships/slideLayout" Target="../slideLayouts/slideLayout559.xml"/><Relationship Id="rId12" Type="http://schemas.openxmlformats.org/officeDocument/2006/relationships/theme" Target="../theme/theme49.xml"/><Relationship Id="rId2" Type="http://schemas.openxmlformats.org/officeDocument/2006/relationships/slideLayout" Target="../slideLayouts/slideLayout554.xml"/><Relationship Id="rId1" Type="http://schemas.openxmlformats.org/officeDocument/2006/relationships/slideLayout" Target="../slideLayouts/slideLayout553.xml"/><Relationship Id="rId6" Type="http://schemas.openxmlformats.org/officeDocument/2006/relationships/slideLayout" Target="../slideLayouts/slideLayout558.xml"/><Relationship Id="rId11" Type="http://schemas.openxmlformats.org/officeDocument/2006/relationships/slideLayout" Target="../slideLayouts/slideLayout563.xml"/><Relationship Id="rId5" Type="http://schemas.openxmlformats.org/officeDocument/2006/relationships/slideLayout" Target="../slideLayouts/slideLayout557.xml"/><Relationship Id="rId15" Type="http://schemas.openxmlformats.org/officeDocument/2006/relationships/image" Target="../media/image16.png"/><Relationship Id="rId10" Type="http://schemas.openxmlformats.org/officeDocument/2006/relationships/slideLayout" Target="../slideLayouts/slideLayout562.xml"/><Relationship Id="rId4" Type="http://schemas.openxmlformats.org/officeDocument/2006/relationships/slideLayout" Target="../slideLayouts/slideLayout556.xml"/><Relationship Id="rId9" Type="http://schemas.openxmlformats.org/officeDocument/2006/relationships/slideLayout" Target="../slideLayouts/slideLayout561.xml"/><Relationship Id="rId14" Type="http://schemas.openxmlformats.org/officeDocument/2006/relationships/image" Target="../media/image15.pn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_rels/slideMaster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1.xml"/><Relationship Id="rId3" Type="http://schemas.openxmlformats.org/officeDocument/2006/relationships/slideLayout" Target="../slideLayouts/slideLayout566.xml"/><Relationship Id="rId7" Type="http://schemas.openxmlformats.org/officeDocument/2006/relationships/slideLayout" Target="../slideLayouts/slideLayout570.xml"/><Relationship Id="rId12" Type="http://schemas.openxmlformats.org/officeDocument/2006/relationships/theme" Target="../theme/theme50.xml"/><Relationship Id="rId2" Type="http://schemas.openxmlformats.org/officeDocument/2006/relationships/slideLayout" Target="../slideLayouts/slideLayout565.xml"/><Relationship Id="rId1" Type="http://schemas.openxmlformats.org/officeDocument/2006/relationships/slideLayout" Target="../slideLayouts/slideLayout564.xml"/><Relationship Id="rId6" Type="http://schemas.openxmlformats.org/officeDocument/2006/relationships/slideLayout" Target="../slideLayouts/slideLayout569.xml"/><Relationship Id="rId11" Type="http://schemas.openxmlformats.org/officeDocument/2006/relationships/slideLayout" Target="../slideLayouts/slideLayout574.xml"/><Relationship Id="rId5" Type="http://schemas.openxmlformats.org/officeDocument/2006/relationships/slideLayout" Target="../slideLayouts/slideLayout568.xml"/><Relationship Id="rId10" Type="http://schemas.openxmlformats.org/officeDocument/2006/relationships/slideLayout" Target="../slideLayouts/slideLayout573.xml"/><Relationship Id="rId4" Type="http://schemas.openxmlformats.org/officeDocument/2006/relationships/slideLayout" Target="../slideLayouts/slideLayout567.xml"/><Relationship Id="rId9" Type="http://schemas.openxmlformats.org/officeDocument/2006/relationships/slideLayout" Target="../slideLayouts/slideLayout572.xml"/></Relationships>
</file>

<file path=ppt/slideMasters/_rels/slideMaster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2.xml"/><Relationship Id="rId3" Type="http://schemas.openxmlformats.org/officeDocument/2006/relationships/slideLayout" Target="../slideLayouts/slideLayout577.xml"/><Relationship Id="rId7" Type="http://schemas.openxmlformats.org/officeDocument/2006/relationships/slideLayout" Target="../slideLayouts/slideLayout581.xml"/><Relationship Id="rId12" Type="http://schemas.openxmlformats.org/officeDocument/2006/relationships/theme" Target="../theme/theme51.xml"/><Relationship Id="rId2" Type="http://schemas.openxmlformats.org/officeDocument/2006/relationships/slideLayout" Target="../slideLayouts/slideLayout576.xml"/><Relationship Id="rId1" Type="http://schemas.openxmlformats.org/officeDocument/2006/relationships/slideLayout" Target="../slideLayouts/slideLayout575.xml"/><Relationship Id="rId6" Type="http://schemas.openxmlformats.org/officeDocument/2006/relationships/slideLayout" Target="../slideLayouts/slideLayout580.xml"/><Relationship Id="rId11" Type="http://schemas.openxmlformats.org/officeDocument/2006/relationships/slideLayout" Target="../slideLayouts/slideLayout585.xml"/><Relationship Id="rId5" Type="http://schemas.openxmlformats.org/officeDocument/2006/relationships/slideLayout" Target="../slideLayouts/slideLayout579.xml"/><Relationship Id="rId10" Type="http://schemas.openxmlformats.org/officeDocument/2006/relationships/slideLayout" Target="../slideLayouts/slideLayout584.xml"/><Relationship Id="rId4" Type="http://schemas.openxmlformats.org/officeDocument/2006/relationships/slideLayout" Target="../slideLayouts/slideLayout578.xml"/><Relationship Id="rId9" Type="http://schemas.openxmlformats.org/officeDocument/2006/relationships/slideLayout" Target="../slideLayouts/slideLayout58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slideLayout" Target="../slideLayouts/slideLayout70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slideLayout" Target="../slideLayouts/slideLayout69.xml"/><Relationship Id="rId17" Type="http://schemas.openxmlformats.org/officeDocument/2006/relationships/theme" Target="../theme/theme6.xml"/><Relationship Id="rId2" Type="http://schemas.openxmlformats.org/officeDocument/2006/relationships/slideLayout" Target="../slideLayouts/slideLayout59.xml"/><Relationship Id="rId16" Type="http://schemas.openxmlformats.org/officeDocument/2006/relationships/slideLayout" Target="../slideLayouts/slideLayout73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Relationship Id="rId14" Type="http://schemas.openxmlformats.org/officeDocument/2006/relationships/slideLayout" Target="../slideLayouts/slideLayout71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.xml"/><Relationship Id="rId13" Type="http://schemas.openxmlformats.org/officeDocument/2006/relationships/image" Target="../media/image13.png"/><Relationship Id="rId3" Type="http://schemas.openxmlformats.org/officeDocument/2006/relationships/slideLayout" Target="../slideLayouts/slideLayout76.xml"/><Relationship Id="rId7" Type="http://schemas.openxmlformats.org/officeDocument/2006/relationships/slideLayout" Target="../slideLayouts/slideLayout80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75.xml"/><Relationship Id="rId1" Type="http://schemas.openxmlformats.org/officeDocument/2006/relationships/slideLayout" Target="../slideLayouts/slideLayout74.xml"/><Relationship Id="rId6" Type="http://schemas.openxmlformats.org/officeDocument/2006/relationships/slideLayout" Target="../slideLayouts/slideLayout79.xml"/><Relationship Id="rId11" Type="http://schemas.openxmlformats.org/officeDocument/2006/relationships/slideLayout" Target="../slideLayouts/slideLayout84.xml"/><Relationship Id="rId5" Type="http://schemas.openxmlformats.org/officeDocument/2006/relationships/slideLayout" Target="../slideLayouts/slideLayout78.xml"/><Relationship Id="rId10" Type="http://schemas.openxmlformats.org/officeDocument/2006/relationships/slideLayout" Target="../slideLayouts/slideLayout83.xml"/><Relationship Id="rId4" Type="http://schemas.openxmlformats.org/officeDocument/2006/relationships/slideLayout" Target="../slideLayouts/slideLayout77.xml"/><Relationship Id="rId9" Type="http://schemas.openxmlformats.org/officeDocument/2006/relationships/slideLayout" Target="../slideLayouts/slideLayout82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.xml"/><Relationship Id="rId13" Type="http://schemas.openxmlformats.org/officeDocument/2006/relationships/slideLayout" Target="../slideLayouts/slideLayout97.xml"/><Relationship Id="rId3" Type="http://schemas.openxmlformats.org/officeDocument/2006/relationships/slideLayout" Target="../slideLayouts/slideLayout87.xml"/><Relationship Id="rId7" Type="http://schemas.openxmlformats.org/officeDocument/2006/relationships/slideLayout" Target="../slideLayouts/slideLayout91.xml"/><Relationship Id="rId12" Type="http://schemas.openxmlformats.org/officeDocument/2006/relationships/slideLayout" Target="../slideLayouts/slideLayout96.xml"/><Relationship Id="rId2" Type="http://schemas.openxmlformats.org/officeDocument/2006/relationships/slideLayout" Target="../slideLayouts/slideLayout86.xml"/><Relationship Id="rId1" Type="http://schemas.openxmlformats.org/officeDocument/2006/relationships/slideLayout" Target="../slideLayouts/slideLayout85.xml"/><Relationship Id="rId6" Type="http://schemas.openxmlformats.org/officeDocument/2006/relationships/slideLayout" Target="../slideLayouts/slideLayout90.xml"/><Relationship Id="rId11" Type="http://schemas.openxmlformats.org/officeDocument/2006/relationships/slideLayout" Target="../slideLayouts/slideLayout95.xml"/><Relationship Id="rId5" Type="http://schemas.openxmlformats.org/officeDocument/2006/relationships/slideLayout" Target="../slideLayouts/slideLayout89.xml"/><Relationship Id="rId15" Type="http://schemas.openxmlformats.org/officeDocument/2006/relationships/theme" Target="../theme/theme8.xml"/><Relationship Id="rId10" Type="http://schemas.openxmlformats.org/officeDocument/2006/relationships/slideLayout" Target="../slideLayouts/slideLayout94.xml"/><Relationship Id="rId4" Type="http://schemas.openxmlformats.org/officeDocument/2006/relationships/slideLayout" Target="../slideLayouts/slideLayout88.xml"/><Relationship Id="rId9" Type="http://schemas.openxmlformats.org/officeDocument/2006/relationships/slideLayout" Target="../slideLayouts/slideLayout93.xml"/><Relationship Id="rId14" Type="http://schemas.openxmlformats.org/officeDocument/2006/relationships/slideLayout" Target="../slideLayouts/slideLayout9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6.xml"/><Relationship Id="rId13" Type="http://schemas.openxmlformats.org/officeDocument/2006/relationships/image" Target="../media/image14.png"/><Relationship Id="rId3" Type="http://schemas.openxmlformats.org/officeDocument/2006/relationships/slideLayout" Target="../slideLayouts/slideLayout101.xml"/><Relationship Id="rId7" Type="http://schemas.openxmlformats.org/officeDocument/2006/relationships/slideLayout" Target="../slideLayouts/slideLayout10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100.xml"/><Relationship Id="rId1" Type="http://schemas.openxmlformats.org/officeDocument/2006/relationships/slideLayout" Target="../slideLayouts/slideLayout99.xml"/><Relationship Id="rId6" Type="http://schemas.openxmlformats.org/officeDocument/2006/relationships/slideLayout" Target="../slideLayouts/slideLayout104.xml"/><Relationship Id="rId11" Type="http://schemas.openxmlformats.org/officeDocument/2006/relationships/slideLayout" Target="../slideLayouts/slideLayout109.xml"/><Relationship Id="rId5" Type="http://schemas.openxmlformats.org/officeDocument/2006/relationships/slideLayout" Target="../slideLayouts/slideLayout103.xml"/><Relationship Id="rId15" Type="http://schemas.openxmlformats.org/officeDocument/2006/relationships/image" Target="../media/image16.png"/><Relationship Id="rId10" Type="http://schemas.openxmlformats.org/officeDocument/2006/relationships/slideLayout" Target="../slideLayouts/slideLayout108.xml"/><Relationship Id="rId4" Type="http://schemas.openxmlformats.org/officeDocument/2006/relationships/slideLayout" Target="../slideLayouts/slideLayout102.xml"/><Relationship Id="rId9" Type="http://schemas.openxmlformats.org/officeDocument/2006/relationships/slideLayout" Target="../slideLayouts/slideLayout107.xml"/><Relationship Id="rId14" Type="http://schemas.openxmlformats.org/officeDocument/2006/relationships/image" Target="../media/image15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正方形/長方形 17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rtlCol="0">
            <a:normAutofit/>
          </a:bodyPr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29" name="正方形/長方形 28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rtlCol="0" anchor="ctr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fld id="{EDA50B00-0035-41B9-B43A-BA009BAB7046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正方形/長方形 3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正方形/長方形 9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C4A3CF12-B140-4BFC-992E-9FAF060FEF00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2" name="正方形/長方形 2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</p:spPr>
        <p:txBody>
          <a:bodyPr vert="horz" rtlCol="0" anchor="ctr">
            <a:normAutofit/>
          </a:bodyPr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rtl="0" eaLnBrk="1" latinLnBrk="0" hangingPunct="1">
        <a:spcBef>
          <a:spcPct val="0"/>
        </a:spcBef>
        <a:buNone/>
        <a:defRPr kumimoji="1" sz="4400" baseline="0">
          <a:ln w="12700">
            <a:solidFill>
              <a:schemeClr val="tx1">
                <a:tint val="95000"/>
              </a:schemeClr>
            </a:solidFill>
          </a:ln>
          <a:gradFill>
            <a:gsLst>
              <a:gs pos="0">
                <a:schemeClr val="tx1">
                  <a:tint val="65000"/>
                </a:schemeClr>
              </a:gs>
              <a:gs pos="49900">
                <a:schemeClr val="tx1">
                  <a:tint val="95000"/>
                </a:schemeClr>
              </a:gs>
              <a:gs pos="50000">
                <a:schemeClr val="tx1"/>
              </a:gs>
              <a:gs pos="100000">
                <a:schemeClr val="tx1">
                  <a:tint val="95000"/>
                </a:schemeClr>
              </a:gs>
            </a:gsLst>
            <a:lin ang="5400000" scaled="1"/>
          </a:gradFill>
          <a:effectLst>
            <a:outerShdw blurRad="127000" algn="tl" rotWithShape="0">
              <a:schemeClr val="bg1">
                <a:alpha val="50000"/>
              </a:schemeClr>
            </a:outerShdw>
          </a:effectLst>
          <a:latin typeface="+mj-lt"/>
          <a:ea typeface="+mj-ea"/>
          <a:cs typeface="+mj-cs"/>
        </a:defRPr>
      </a:lvl1pPr>
    </p:titleStyle>
    <p:bodyStyle>
      <a:lvl1pPr marL="342900" indent="-342900" algn="l" rtl="0" eaLnBrk="1" latinLnBrk="0" hangingPunct="1">
        <a:spcBef>
          <a:spcPct val="20000"/>
        </a:spcBef>
        <a:buClr>
          <a:schemeClr val="tx1"/>
        </a:buClr>
        <a:buFont typeface="Wingdings"/>
        <a:buChar char="n"/>
        <a:defRPr kumimoji="1" sz="3200" baseline="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latinLnBrk="0" hangingPunct="1">
        <a:spcBef>
          <a:spcPct val="20000"/>
        </a:spcBef>
        <a:buClr>
          <a:schemeClr val="tx2">
            <a:shade val="75000"/>
          </a:schemeClr>
        </a:buClr>
        <a:buSzPct val="85000"/>
        <a:buFont typeface="Wingdings"/>
        <a:buChar char="n"/>
        <a:defRPr kumimoji="1" sz="2800" baseline="0">
          <a:solidFill>
            <a:schemeClr val="tx2"/>
          </a:solidFill>
          <a:latin typeface="+mn-lt"/>
          <a:ea typeface="+mn-ea"/>
          <a:cs typeface="+mn-cs"/>
        </a:defRPr>
      </a:lvl2pPr>
      <a:lvl3pPr marL="1143000" indent="-228600" algn="l" rtl="0" eaLnBrk="1" latinLnBrk="0" hangingPunct="1">
        <a:spcBef>
          <a:spcPct val="20000"/>
        </a:spcBef>
        <a:buClr>
          <a:schemeClr val="accent4">
            <a:shade val="50000"/>
          </a:schemeClr>
        </a:buClr>
        <a:buSzPct val="75000"/>
        <a:buFont typeface="Wingdings"/>
        <a:buChar char="n"/>
        <a:defRPr kumimoji="1" sz="2400" baseline="0">
          <a:solidFill>
            <a:schemeClr val="tx2"/>
          </a:solidFill>
          <a:latin typeface="+mn-lt"/>
          <a:ea typeface="+mn-ea"/>
          <a:cs typeface="+mn-cs"/>
        </a:defRPr>
      </a:lvl3pPr>
      <a:lvl4pPr marL="1600200" indent="-228600" algn="l" rtl="0" eaLnBrk="1" latinLnBrk="0" hangingPunct="1">
        <a:spcBef>
          <a:spcPct val="20000"/>
        </a:spcBef>
        <a:buClr>
          <a:schemeClr val="accent6">
            <a:shade val="50000"/>
          </a:schemeClr>
        </a:buClr>
        <a:buSzPct val="75000"/>
        <a:buFont typeface="Wingdings"/>
        <a:buChar char="n"/>
        <a:defRPr kumimoji="1" sz="2000" baseline="0">
          <a:solidFill>
            <a:schemeClr val="tx2"/>
          </a:solidFill>
          <a:latin typeface="+mn-lt"/>
          <a:ea typeface="+mn-ea"/>
          <a:cs typeface="+mn-cs"/>
        </a:defRPr>
      </a:lvl4pPr>
      <a:lvl5pPr marL="2057400" indent="-228600" algn="l" rtl="0" eaLnBrk="1" latinLnBrk="0" hangingPunct="1">
        <a:spcBef>
          <a:spcPct val="20000"/>
        </a:spcBef>
        <a:buClr>
          <a:schemeClr val="accent3">
            <a:shade val="50000"/>
          </a:schemeClr>
        </a:buClr>
        <a:buSzPct val="70000"/>
        <a:buFont typeface="Wingdings"/>
        <a:buChar char="n"/>
        <a:defRPr kumimoji="1" sz="2000" baseline="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rtl="0" eaLnBrk="1" latinLnBrk="0" hangingPunct="1">
        <a:spcBef>
          <a:spcPct val="20000"/>
        </a:spcBef>
        <a:buClr>
          <a:schemeClr val="accent1">
            <a:shade val="50000"/>
          </a:schemeClr>
        </a:buClr>
        <a:buSzPct val="60000"/>
        <a:buFont typeface="Wingdings"/>
        <a:buChar char="n"/>
        <a:defRPr kumimoji="1" sz="2000">
          <a:solidFill>
            <a:schemeClr val="tx2"/>
          </a:solidFill>
          <a:latin typeface="+mn-lt"/>
          <a:ea typeface="+mn-ea"/>
          <a:cs typeface="+mn-cs"/>
        </a:defRPr>
      </a:lvl6pPr>
      <a:lvl7pPr marL="2971800" indent="-228600" algn="l" rtl="0" eaLnBrk="1" latinLnBrk="0" hangingPunct="1">
        <a:spcBef>
          <a:spcPct val="20000"/>
        </a:spcBef>
        <a:buClr>
          <a:schemeClr val="accent2">
            <a:shade val="50000"/>
          </a:schemeClr>
        </a:buClr>
        <a:buSzPct val="60000"/>
        <a:buFont typeface="Wingdings"/>
        <a:buChar char="n"/>
        <a:defRPr kumimoji="1" sz="2000">
          <a:solidFill>
            <a:schemeClr val="tx2"/>
          </a:solidFill>
          <a:latin typeface="+mn-lt"/>
          <a:ea typeface="+mn-ea"/>
          <a:cs typeface="+mn-cs"/>
        </a:defRPr>
      </a:lvl7pPr>
      <a:lvl8pPr marL="3429000" indent="-228600" algn="l" rtl="0" eaLnBrk="1" latinLnBrk="0" hangingPunct="1">
        <a:spcBef>
          <a:spcPct val="20000"/>
        </a:spcBef>
        <a:buClr>
          <a:schemeClr val="accent5">
            <a:shade val="50000"/>
          </a:schemeClr>
        </a:buClr>
        <a:buSzPct val="60000"/>
        <a:buFont typeface="Wingdings"/>
        <a:buChar char="n"/>
        <a:defRPr kumimoji="1" sz="2000">
          <a:solidFill>
            <a:schemeClr val="tx2"/>
          </a:solidFill>
          <a:latin typeface="+mn-lt"/>
          <a:ea typeface="+mn-ea"/>
          <a:cs typeface="+mn-cs"/>
        </a:defRPr>
      </a:lvl8pPr>
      <a:lvl9pPr marL="3886200" indent="-228600" algn="l" rtl="0" eaLnBrk="1" latinLnBrk="0" hangingPunct="1">
        <a:spcBef>
          <a:spcPct val="20000"/>
        </a:spcBef>
        <a:buClr>
          <a:schemeClr val="tx1"/>
        </a:buClr>
        <a:buSzPct val="50000"/>
        <a:buFont typeface="Wingdings"/>
        <a:buChar char="n"/>
        <a:defRPr kumimoji="1" sz="20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lvl1pPr marL="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7" name="Rectangle 6"/>
            <p:cNvSpPr/>
            <p:nvPr/>
          </p:nvSpPr>
          <p:spPr>
            <a:xfrm>
              <a:off x="457200" y="0"/>
              <a:ext cx="8686800" cy="1676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  <p:sp>
          <p:nvSpPr>
            <p:cNvPr id="8" name="Rectangle 7"/>
            <p:cNvSpPr/>
            <p:nvPr/>
          </p:nvSpPr>
          <p:spPr>
            <a:xfrm>
              <a:off x="0" y="0"/>
              <a:ext cx="1828800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  <p:sp>
          <p:nvSpPr>
            <p:cNvPr id="9" name="Rectangle 8"/>
            <p:cNvSpPr/>
            <p:nvPr/>
          </p:nvSpPr>
          <p:spPr>
            <a:xfrm>
              <a:off x="0" y="0"/>
              <a:ext cx="1828800" cy="1676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  <p:sp>
          <p:nvSpPr>
            <p:cNvPr id="11" name="Oval 10"/>
            <p:cNvSpPr/>
            <p:nvPr/>
          </p:nvSpPr>
          <p:spPr>
            <a:xfrm>
              <a:off x="495300" y="419100"/>
              <a:ext cx="838200" cy="838200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</p:grp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2438400" y="2286000"/>
            <a:ext cx="6248400" cy="3840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438400" y="228600"/>
            <a:ext cx="6248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553200" y="6351588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cap="small" baseline="0">
                <a:solidFill>
                  <a:schemeClr val="tx1"/>
                </a:solidFill>
                <a:latin typeface="+mj-lt"/>
              </a:defRPr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4384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 cap="small" baseline="0">
                <a:solidFill>
                  <a:schemeClr val="tx1"/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533400" y="533400"/>
            <a:ext cx="762000" cy="609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 cap="small" baseline="0" smtClean="0">
                <a:solidFill>
                  <a:schemeClr val="tx1"/>
                </a:solidFill>
                <a:latin typeface="+mj-lt"/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77" r:id="rId1"/>
    <p:sldLayoutId id="2147483778" r:id="rId2"/>
    <p:sldLayoutId id="2147483779" r:id="rId3"/>
    <p:sldLayoutId id="2147483780" r:id="rId4"/>
    <p:sldLayoutId id="2147483781" r:id="rId5"/>
    <p:sldLayoutId id="2147483782" r:id="rId6"/>
    <p:sldLayoutId id="2147483783" r:id="rId7"/>
    <p:sldLayoutId id="2147483784" r:id="rId8"/>
    <p:sldLayoutId id="2147483785" r:id="rId9"/>
    <p:sldLayoutId id="2147483786" r:id="rId10"/>
    <p:sldLayoutId id="2147483787" r:id="rId11"/>
  </p:sldLayoutIdLst>
  <p:transition>
    <p:randomBar dir="vert"/>
  </p:transition>
  <p:timing>
    <p:tnLst>
      <p:par>
        <p:cTn id="1" dur="indefinite" restart="never" nodeType="tmRoot"/>
      </p:par>
    </p:tnLst>
  </p:timing>
  <p:txStyles>
    <p:titleStyle>
      <a:lvl1pPr algn="r" rtl="0" eaLnBrk="1" fontAlgn="base" hangingPunct="1">
        <a:spcBef>
          <a:spcPct val="0"/>
        </a:spcBef>
        <a:spcAft>
          <a:spcPct val="0"/>
        </a:spcAft>
        <a:defRPr sz="4400" kern="1200" cap="small" spc="200">
          <a:solidFill>
            <a:schemeClr val="tx1"/>
          </a:solidFill>
          <a:latin typeface="+mj-lt"/>
          <a:ea typeface="+mj-ea"/>
          <a:cs typeface="+mj-cs"/>
        </a:defRPr>
      </a:lvl1pPr>
      <a:lvl2pPr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rebuchet MS" pitchFamily="34" charset="0"/>
        </a:defRPr>
      </a:lvl2pPr>
      <a:lvl3pPr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rebuchet MS" pitchFamily="34" charset="0"/>
        </a:defRPr>
      </a:lvl3pPr>
      <a:lvl4pPr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rebuchet MS" pitchFamily="34" charset="0"/>
        </a:defRPr>
      </a:lvl4pPr>
      <a:lvl5pPr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rebuchet MS" pitchFamily="34" charset="0"/>
        </a:defRPr>
      </a:lvl5pPr>
      <a:lvl6pPr marL="457200"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rebuchet MS" pitchFamily="34" charset="0"/>
        </a:defRPr>
      </a:lvl6pPr>
      <a:lvl7pPr marL="914400"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rebuchet MS" pitchFamily="34" charset="0"/>
        </a:defRPr>
      </a:lvl7pPr>
      <a:lvl8pPr marL="1371600"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rebuchet MS" pitchFamily="34" charset="0"/>
        </a:defRPr>
      </a:lvl8pPr>
      <a:lvl9pPr marL="1828800"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rebuchet MS" pitchFamily="34" charset="0"/>
        </a:defRPr>
      </a:lvl9pPr>
    </p:titleStyle>
    <p:bodyStyle>
      <a:lvl1pPr marL="457200" indent="-457200" algn="l" rtl="0" eaLnBrk="1" fontAlgn="base" hangingPunct="1">
        <a:spcBef>
          <a:spcPts val="1800"/>
        </a:spcBef>
        <a:spcAft>
          <a:spcPct val="0"/>
        </a:spcAft>
        <a:buClr>
          <a:schemeClr val="accent1"/>
        </a:buClr>
        <a:buSzPct val="80000"/>
        <a:buFont typeface="Wingdings" pitchFamily="2" charset="2"/>
        <a:buChar char="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indent="-457200" algn="l" rtl="0" eaLnBrk="1" fontAlgn="base" hangingPunct="1">
        <a:spcBef>
          <a:spcPts val="1800"/>
        </a:spcBef>
        <a:spcAft>
          <a:spcPct val="0"/>
        </a:spcAft>
        <a:buClr>
          <a:schemeClr val="accent2"/>
        </a:buClr>
        <a:buSzPct val="80000"/>
        <a:buFont typeface="Wingdings" pitchFamily="2" charset="2"/>
        <a:buChar char="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indent="-457200" algn="l" rtl="0" eaLnBrk="1" fontAlgn="base" hangingPunct="1">
        <a:spcBef>
          <a:spcPts val="1200"/>
        </a:spcBef>
        <a:spcAft>
          <a:spcPct val="0"/>
        </a:spcAft>
        <a:buClr>
          <a:srgbClr val="D4E336"/>
        </a:buClr>
        <a:buSzPct val="80000"/>
        <a:buFont typeface="Wingdings" pitchFamily="2" charset="2"/>
        <a:buChar char="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828800" indent="-457200" algn="l" rtl="0" eaLnBrk="1" fontAlgn="base" hangingPunct="1">
        <a:spcBef>
          <a:spcPts val="1200"/>
        </a:spcBef>
        <a:spcAft>
          <a:spcPct val="0"/>
        </a:spcAft>
        <a:buClr>
          <a:srgbClr val="0C8228"/>
        </a:buClr>
        <a:buSzPct val="80000"/>
        <a:buFont typeface="Wingdings" pitchFamily="2" charset="2"/>
        <a:buChar char="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286000" indent="-457200" algn="l" rtl="0" eaLnBrk="1" fontAlgn="base" hangingPunct="1">
        <a:spcBef>
          <a:spcPts val="1200"/>
        </a:spcBef>
        <a:spcAft>
          <a:spcPct val="0"/>
        </a:spcAft>
        <a:buClr>
          <a:srgbClr val="C0EDA8"/>
        </a:buClr>
        <a:buSzPct val="80000"/>
        <a:buFont typeface="Wingdings" pitchFamily="2" charset="2"/>
        <a:buChar char="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743200" indent="-457200" algn="l" defTabSz="914400" rtl="0" eaLnBrk="1" latinLnBrk="0" hangingPunct="1">
        <a:spcBef>
          <a:spcPts val="1200"/>
        </a:spcBef>
        <a:buClr>
          <a:schemeClr val="accent6"/>
        </a:buClr>
        <a:buSzPct val="90000"/>
        <a:buFont typeface="Wingdings" pitchFamily="2" charset="2"/>
        <a:buChar char="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3200400" indent="-457200" algn="l" defTabSz="914400" rtl="0" eaLnBrk="1" latinLnBrk="0" hangingPunct="1">
        <a:spcBef>
          <a:spcPts val="1200"/>
        </a:spcBef>
        <a:buClr>
          <a:schemeClr val="accent1"/>
        </a:buClr>
        <a:buSzPct val="70000"/>
        <a:buFont typeface="Wingdings" pitchFamily="2" charset="2"/>
        <a:buChar char="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657600" indent="-457200" algn="l" defTabSz="914400" rtl="0" eaLnBrk="1" latinLnBrk="0" hangingPunct="1">
        <a:spcBef>
          <a:spcPts val="1200"/>
        </a:spcBef>
        <a:buClr>
          <a:schemeClr val="accent3"/>
        </a:buClr>
        <a:buFont typeface="Courier New" pitchFamily="49" charset="0"/>
        <a:buChar char="o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4114800" indent="-457200" algn="l" defTabSz="914400" rtl="0" eaLnBrk="1" latinLnBrk="0" hangingPunct="1">
        <a:spcBef>
          <a:spcPts val="1200"/>
        </a:spcBef>
        <a:buClr>
          <a:schemeClr val="accent5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2970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 smtClean="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970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 smtClean="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970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/>
            </a:lvl1pPr>
          </a:lstStyle>
          <a:p>
            <a:pPr>
              <a:defRPr/>
            </a:pPr>
            <a:fld id="{7C88200F-41C7-4076-AD71-48EAC6AF514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89" r:id="rId1"/>
    <p:sldLayoutId id="2147483790" r:id="rId2"/>
    <p:sldLayoutId id="2147483791" r:id="rId3"/>
    <p:sldLayoutId id="2147483792" r:id="rId4"/>
    <p:sldLayoutId id="2147483793" r:id="rId5"/>
    <p:sldLayoutId id="2147483794" r:id="rId6"/>
    <p:sldLayoutId id="2147483795" r:id="rId7"/>
    <p:sldLayoutId id="2147483796" r:id="rId8"/>
    <p:sldLayoutId id="2147483797" r:id="rId9"/>
    <p:sldLayoutId id="2147483798" r:id="rId10"/>
    <p:sldLayoutId id="2147483799" r:id="rId11"/>
  </p:sldLayoutIdLst>
  <p:transition>
    <p:randomBar dir="vert"/>
  </p:transition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4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362200" y="457200"/>
            <a:ext cx="6324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808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0" y="2438400"/>
            <a:ext cx="61722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4" r:id="rId1"/>
    <p:sldLayoutId id="2147483815" r:id="rId2"/>
    <p:sldLayoutId id="2147483816" r:id="rId3"/>
    <p:sldLayoutId id="2147483817" r:id="rId4"/>
    <p:sldLayoutId id="2147483818" r:id="rId5"/>
    <p:sldLayoutId id="2147483819" r:id="rId6"/>
    <p:sldLayoutId id="2147483820" r:id="rId7"/>
    <p:sldLayoutId id="2147483821" r:id="rId8"/>
    <p:sldLayoutId id="2147483822" r:id="rId9"/>
    <p:sldLayoutId id="2147483823" r:id="rId10"/>
    <p:sldLayoutId id="2147483824" r:id="rId11"/>
    <p:sldLayoutId id="2147483825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3600">
          <a:solidFill>
            <a:srgbClr val="663300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600">
          <a:solidFill>
            <a:srgbClr val="663300"/>
          </a:solidFill>
          <a:latin typeface="Forte" pitchFamily="66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600">
          <a:solidFill>
            <a:srgbClr val="663300"/>
          </a:solidFill>
          <a:latin typeface="Forte" pitchFamily="66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600">
          <a:solidFill>
            <a:srgbClr val="663300"/>
          </a:solidFill>
          <a:latin typeface="Forte" pitchFamily="66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600">
          <a:solidFill>
            <a:srgbClr val="663300"/>
          </a:solidFill>
          <a:latin typeface="Forte" pitchFamily="66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600">
          <a:solidFill>
            <a:srgbClr val="663300"/>
          </a:solidFill>
          <a:latin typeface="Forte" pitchFamily="66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600">
          <a:solidFill>
            <a:srgbClr val="663300"/>
          </a:solidFill>
          <a:latin typeface="Forte" pitchFamily="66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600">
          <a:solidFill>
            <a:srgbClr val="663300"/>
          </a:solidFill>
          <a:latin typeface="Forte" pitchFamily="66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600">
          <a:solidFill>
            <a:srgbClr val="663300"/>
          </a:solidFill>
          <a:latin typeface="Forte" pitchFamily="66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 sz="3200">
          <a:solidFill>
            <a:srgbClr val="663300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 sz="2800">
          <a:solidFill>
            <a:srgbClr val="663300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 sz="2400">
          <a:solidFill>
            <a:srgbClr val="663300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 sz="2000">
          <a:solidFill>
            <a:srgbClr val="663300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 sz="2000">
          <a:solidFill>
            <a:srgbClr val="663300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 sz="2000">
          <a:solidFill>
            <a:srgbClr val="663300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 sz="2000">
          <a:solidFill>
            <a:srgbClr val="663300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 sz="2000">
          <a:solidFill>
            <a:srgbClr val="663300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 sz="2000">
          <a:solidFill>
            <a:srgbClr val="663300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96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2970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2970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/>
            </a:lvl1pPr>
          </a:lstStyle>
          <a:p>
            <a:endParaRPr lang="en-US"/>
          </a:p>
        </p:txBody>
      </p:sp>
      <p:sp>
        <p:nvSpPr>
          <p:cNvPr id="2970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27" r:id="rId1"/>
    <p:sldLayoutId id="2147483828" r:id="rId2"/>
    <p:sldLayoutId id="2147483829" r:id="rId3"/>
    <p:sldLayoutId id="2147483830" r:id="rId4"/>
    <p:sldLayoutId id="2147483831" r:id="rId5"/>
    <p:sldLayoutId id="2147483832" r:id="rId6"/>
    <p:sldLayoutId id="2147483833" r:id="rId7"/>
    <p:sldLayoutId id="2147483834" r:id="rId8"/>
    <p:sldLayoutId id="2147483835" r:id="rId9"/>
    <p:sldLayoutId id="2147483836" r:id="rId10"/>
    <p:sldLayoutId id="2147483837" r:id="rId11"/>
  </p:sldLayoutIdLst>
  <p:transition>
    <p:randomBar dir="vert"/>
  </p:transition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066800" y="838200"/>
            <a:ext cx="62484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64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752600" y="1600200"/>
            <a:ext cx="57912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650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charset="0"/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0650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charset="0"/>
              </a:defRPr>
            </a:lvl1pPr>
          </a:lstStyle>
          <a:p>
            <a:endParaRPr lang="en-US"/>
          </a:p>
        </p:txBody>
      </p:sp>
      <p:sp>
        <p:nvSpPr>
          <p:cNvPr id="10650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charset="0"/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39" r:id="rId1"/>
    <p:sldLayoutId id="2147483840" r:id="rId2"/>
    <p:sldLayoutId id="2147483841" r:id="rId3"/>
    <p:sldLayoutId id="2147483842" r:id="rId4"/>
    <p:sldLayoutId id="2147483843" r:id="rId5"/>
    <p:sldLayoutId id="2147483844" r:id="rId6"/>
    <p:sldLayoutId id="2147483845" r:id="rId7"/>
    <p:sldLayoutId id="2147483846" r:id="rId8"/>
    <p:sldLayoutId id="2147483847" r:id="rId9"/>
    <p:sldLayoutId id="2147483848" r:id="rId10"/>
    <p:sldLayoutId id="2147483849" r:id="rId11"/>
  </p:sldLayoutIdLst>
  <p:transition>
    <p:randomBar dir="vert"/>
  </p:transition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3600" b="1" i="1">
          <a:solidFill>
            <a:schemeClr val="accent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600" b="1" i="1">
          <a:solidFill>
            <a:schemeClr val="accent2"/>
          </a:solidFill>
          <a:latin typeface="Times New Roman" pitchFamily="18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600" b="1" i="1">
          <a:solidFill>
            <a:schemeClr val="accent2"/>
          </a:solidFill>
          <a:latin typeface="Times New Roman" pitchFamily="18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600" b="1" i="1">
          <a:solidFill>
            <a:schemeClr val="accent2"/>
          </a:solidFill>
          <a:latin typeface="Times New Roman" pitchFamily="18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600" b="1" i="1">
          <a:solidFill>
            <a:schemeClr val="accent2"/>
          </a:solidFill>
          <a:latin typeface="Times New Roman" pitchFamily="18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600" b="1" i="1">
          <a:solidFill>
            <a:schemeClr val="accent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600" b="1" i="1">
          <a:solidFill>
            <a:schemeClr val="accent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600" b="1" i="1">
          <a:solidFill>
            <a:schemeClr val="accent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600" b="1" i="1">
          <a:solidFill>
            <a:schemeClr val="accent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2400" i="1">
          <a:solidFill>
            <a:schemeClr val="accent2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000" i="1">
          <a:solidFill>
            <a:schemeClr val="accent2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i="1">
          <a:solidFill>
            <a:schemeClr val="accent2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1600" i="1">
          <a:solidFill>
            <a:schemeClr val="accent2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1600" i="1">
          <a:solidFill>
            <a:schemeClr val="accent2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1600" i="1">
          <a:solidFill>
            <a:schemeClr val="accent2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1600" i="1">
          <a:solidFill>
            <a:schemeClr val="accent2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1600" i="1">
          <a:solidFill>
            <a:schemeClr val="accent2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1600" i="1">
          <a:solidFill>
            <a:schemeClr val="accent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905000" y="609600"/>
            <a:ext cx="65532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443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905000" y="1981200"/>
            <a:ext cx="65532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4438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443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4439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fld id="{F329BFA1-7650-4D87-BA84-295F969EC6E9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1" r:id="rId1"/>
    <p:sldLayoutId id="2147483852" r:id="rId2"/>
    <p:sldLayoutId id="2147483853" r:id="rId3"/>
    <p:sldLayoutId id="2147483854" r:id="rId4"/>
    <p:sldLayoutId id="2147483855" r:id="rId5"/>
    <p:sldLayoutId id="2147483856" r:id="rId6"/>
    <p:sldLayoutId id="2147483857" r:id="rId7"/>
    <p:sldLayoutId id="2147483858" r:id="rId8"/>
    <p:sldLayoutId id="2147483859" r:id="rId9"/>
    <p:sldLayoutId id="2147483860" r:id="rId10"/>
    <p:sldLayoutId id="2147483861" r:id="rId11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4848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4848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4848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4848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fld id="{F07691B1-2E0A-4046-980C-691CC3FD8A6E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3" r:id="rId1"/>
    <p:sldLayoutId id="2147483864" r:id="rId2"/>
    <p:sldLayoutId id="2147483865" r:id="rId3"/>
    <p:sldLayoutId id="2147483866" r:id="rId4"/>
    <p:sldLayoutId id="2147483867" r:id="rId5"/>
    <p:sldLayoutId id="2147483868" r:id="rId6"/>
    <p:sldLayoutId id="2147483869" r:id="rId7"/>
    <p:sldLayoutId id="2147483870" r:id="rId8"/>
    <p:sldLayoutId id="2147483871" r:id="rId9"/>
    <p:sldLayoutId id="2147483872" r:id="rId10"/>
    <p:sldLayoutId id="2147483873" r:id="rId11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2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8405813" y="4763"/>
            <a:ext cx="17538701" cy="13690600"/>
            <a:chOff x="-5295" y="3"/>
            <a:chExt cx="11048" cy="8624"/>
          </a:xfrm>
        </p:grpSpPr>
        <p:sp>
          <p:nvSpPr>
            <p:cNvPr id="159747" name="Freeform 3"/>
            <p:cNvSpPr>
              <a:spLocks/>
            </p:cNvSpPr>
            <p:nvPr/>
          </p:nvSpPr>
          <p:spPr bwMode="auto">
            <a:xfrm>
              <a:off x="3394" y="999"/>
              <a:ext cx="2359" cy="3314"/>
            </a:xfrm>
            <a:custGeom>
              <a:avLst/>
              <a:gdLst/>
              <a:ahLst/>
              <a:cxnLst>
                <a:cxn ang="0">
                  <a:pos x="1905" y="3312"/>
                </a:cxn>
                <a:cxn ang="0">
                  <a:pos x="2358" y="3313"/>
                </a:cxn>
                <a:cxn ang="0">
                  <a:pos x="2358" y="1437"/>
                </a:cxn>
                <a:cxn ang="0">
                  <a:pos x="0" y="0"/>
                </a:cxn>
                <a:cxn ang="0">
                  <a:pos x="201" y="150"/>
                </a:cxn>
                <a:cxn ang="0">
                  <a:pos x="366" y="279"/>
                </a:cxn>
                <a:cxn ang="0">
                  <a:pos x="552" y="441"/>
                </a:cxn>
                <a:cxn ang="0">
                  <a:pos x="732" y="612"/>
                </a:cxn>
                <a:cxn ang="0">
                  <a:pos x="996" y="903"/>
                </a:cxn>
                <a:cxn ang="0">
                  <a:pos x="1230" y="1212"/>
                </a:cxn>
                <a:cxn ang="0">
                  <a:pos x="1400" y="1482"/>
                </a:cxn>
                <a:cxn ang="0">
                  <a:pos x="1548" y="1761"/>
                </a:cxn>
                <a:cxn ang="0">
                  <a:pos x="1665" y="2040"/>
                </a:cxn>
                <a:cxn ang="0">
                  <a:pos x="1751" y="2295"/>
                </a:cxn>
                <a:cxn ang="0">
                  <a:pos x="1809" y="2511"/>
                </a:cxn>
                <a:cxn ang="0">
                  <a:pos x="1863" y="2778"/>
                </a:cxn>
                <a:cxn ang="0">
                  <a:pos x="1890" y="3012"/>
                </a:cxn>
                <a:cxn ang="0">
                  <a:pos x="1905" y="3312"/>
                </a:cxn>
              </a:cxnLst>
              <a:rect l="0" t="0" r="r" b="b"/>
              <a:pathLst>
                <a:path w="2359" h="3314">
                  <a:moveTo>
                    <a:pt x="1905" y="3312"/>
                  </a:moveTo>
                  <a:lnTo>
                    <a:pt x="2358" y="3313"/>
                  </a:lnTo>
                  <a:lnTo>
                    <a:pt x="2358" y="1437"/>
                  </a:lnTo>
                  <a:lnTo>
                    <a:pt x="0" y="0"/>
                  </a:lnTo>
                  <a:lnTo>
                    <a:pt x="201" y="150"/>
                  </a:lnTo>
                  <a:lnTo>
                    <a:pt x="366" y="279"/>
                  </a:lnTo>
                  <a:lnTo>
                    <a:pt x="552" y="441"/>
                  </a:lnTo>
                  <a:lnTo>
                    <a:pt x="732" y="612"/>
                  </a:lnTo>
                  <a:lnTo>
                    <a:pt x="996" y="903"/>
                  </a:lnTo>
                  <a:lnTo>
                    <a:pt x="1230" y="1212"/>
                  </a:lnTo>
                  <a:lnTo>
                    <a:pt x="1400" y="1482"/>
                  </a:lnTo>
                  <a:lnTo>
                    <a:pt x="1548" y="1761"/>
                  </a:lnTo>
                  <a:lnTo>
                    <a:pt x="1665" y="2040"/>
                  </a:lnTo>
                  <a:lnTo>
                    <a:pt x="1751" y="2295"/>
                  </a:lnTo>
                  <a:lnTo>
                    <a:pt x="1809" y="2511"/>
                  </a:lnTo>
                  <a:lnTo>
                    <a:pt x="1863" y="2778"/>
                  </a:lnTo>
                  <a:lnTo>
                    <a:pt x="1890" y="3012"/>
                  </a:lnTo>
                  <a:lnTo>
                    <a:pt x="1905" y="3312"/>
                  </a:lnTo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noFill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59748" name="Arc 4"/>
            <p:cNvSpPr>
              <a:spLocks/>
            </p:cNvSpPr>
            <p:nvPr/>
          </p:nvSpPr>
          <p:spPr bwMode="auto">
            <a:xfrm>
              <a:off x="-5295" y="3"/>
              <a:ext cx="10596" cy="8624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43200 w 43200"/>
                <a:gd name="T1" fmla="*/ 21600 h 43200"/>
                <a:gd name="T2" fmla="*/ 21600 w 43200"/>
                <a:gd name="T3" fmla="*/ 0 h 43200"/>
                <a:gd name="T4" fmla="*/ 21600 w 43200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43200" fill="none" extrusionOk="0">
                  <a:moveTo>
                    <a:pt x="43200" y="21600"/>
                  </a:move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-1" y="9670"/>
                    <a:pt x="9670" y="0"/>
                    <a:pt x="21599" y="0"/>
                  </a:cubicBezTo>
                </a:path>
                <a:path w="43200" h="43200" stroke="0" extrusionOk="0">
                  <a:moveTo>
                    <a:pt x="43200" y="21600"/>
                  </a:move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-1" y="9670"/>
                    <a:pt x="9670" y="0"/>
                    <a:pt x="21599" y="0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12700" cap="sq">
              <a:solidFill>
                <a:schemeClr val="folHlink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9749" name="Rectangle 5"/>
          <p:cNvSpPr>
            <a:spLocks noGrp="1" noChangeArrowheads="1"/>
          </p:cNvSpPr>
          <p:nvPr>
            <p:ph type="title"/>
          </p:nvPr>
        </p:nvSpPr>
        <p:spPr bwMode="auto">
          <a:xfrm>
            <a:off x="682625" y="609600"/>
            <a:ext cx="80803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59750" name="Rectangle 6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2625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82562" tIns="46038" rIns="182562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59751" name="Rectangle 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215188" y="6442075"/>
            <a:ext cx="19050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59752" name="Rectangle 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682625" y="6365875"/>
            <a:ext cx="4267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59753" name="Rectangle 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199313" y="6148388"/>
            <a:ext cx="19050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0" rIns="92075" bIns="0" numCol="1" anchor="b" anchorCtr="0" compatLnSpc="1">
            <a:prstTxWarp prst="textNoShape">
              <a:avLst/>
            </a:prstTxWarp>
          </a:bodyPr>
          <a:lstStyle>
            <a:lvl2pPr lvl="1" algn="r">
              <a:defRPr sz="1400">
                <a:latin typeface="+mj-lt"/>
              </a:defRPr>
            </a:lvl2pPr>
          </a:lstStyle>
          <a:p>
            <a:pPr lvl="1"/>
            <a:fld id="{0E3E1A5F-D954-46B3-9541-70CC0BC976FF}" type="slidenum">
              <a:rPr lang="en-US"/>
              <a:pPr lvl="1"/>
              <a:t>‹#›</a:t>
            </a:fld>
            <a:endParaRPr lang="en-US">
              <a:latin typeface="+mn-lt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75" r:id="rId1"/>
    <p:sldLayoutId id="2147483876" r:id="rId2"/>
    <p:sldLayoutId id="2147483877" r:id="rId3"/>
    <p:sldLayoutId id="2147483878" r:id="rId4"/>
    <p:sldLayoutId id="2147483879" r:id="rId5"/>
    <p:sldLayoutId id="2147483880" r:id="rId6"/>
    <p:sldLayoutId id="2147483881" r:id="rId7"/>
    <p:sldLayoutId id="2147483882" r:id="rId8"/>
    <p:sldLayoutId id="2147483883" r:id="rId9"/>
    <p:sldLayoutId id="2147483884" r:id="rId10"/>
    <p:sldLayoutId id="2147483885" r:id="rId11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lnSpc>
          <a:spcPct val="90000"/>
        </a:lnSpc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l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rgbClr val="00CCFF"/>
        </a:buClr>
        <a:buSzPct val="65000"/>
        <a:buFont typeface="Wingdings" pitchFamily="2" charset="2"/>
        <a:buChar char="l"/>
        <a:defRPr sz="24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11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7" name="Rectangle 6"/>
            <p:cNvSpPr/>
            <p:nvPr/>
          </p:nvSpPr>
          <p:spPr>
            <a:xfrm>
              <a:off x="457200" y="0"/>
              <a:ext cx="8686800" cy="1676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8" name="Rectangle 7"/>
            <p:cNvSpPr/>
            <p:nvPr/>
          </p:nvSpPr>
          <p:spPr>
            <a:xfrm>
              <a:off x="0" y="0"/>
              <a:ext cx="1828800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9" name="Rectangle 8"/>
            <p:cNvSpPr/>
            <p:nvPr/>
          </p:nvSpPr>
          <p:spPr>
            <a:xfrm>
              <a:off x="0" y="0"/>
              <a:ext cx="1828800" cy="1676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1" name="Oval 10"/>
            <p:cNvSpPr/>
            <p:nvPr/>
          </p:nvSpPr>
          <p:spPr>
            <a:xfrm>
              <a:off x="495300" y="419100"/>
              <a:ext cx="838200" cy="838200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</p:grp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438400" y="2286000"/>
            <a:ext cx="6248400" cy="38401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438400" y="228600"/>
            <a:ext cx="6248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553200" y="6351494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cap="small" baseline="0">
                <a:solidFill>
                  <a:schemeClr val="tx1"/>
                </a:solidFill>
                <a:latin typeface="+mj-lt"/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4384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 cap="small" baseline="0">
                <a:solidFill>
                  <a:schemeClr val="tx1"/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533400" y="533400"/>
            <a:ext cx="762000" cy="609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 cap="small" baseline="0">
                <a:solidFill>
                  <a:schemeClr val="tx1"/>
                </a:solidFill>
                <a:latin typeface="+mj-lt"/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87" r:id="rId1"/>
    <p:sldLayoutId id="2147483888" r:id="rId2"/>
    <p:sldLayoutId id="2147483889" r:id="rId3"/>
    <p:sldLayoutId id="2147483890" r:id="rId4"/>
    <p:sldLayoutId id="2147483891" r:id="rId5"/>
    <p:sldLayoutId id="2147483892" r:id="rId6"/>
    <p:sldLayoutId id="2147483893" r:id="rId7"/>
    <p:sldLayoutId id="2147483894" r:id="rId8"/>
    <p:sldLayoutId id="2147483895" r:id="rId9"/>
    <p:sldLayoutId id="2147483896" r:id="rId10"/>
    <p:sldLayoutId id="2147483897" r:id="rId11"/>
  </p:sldLayoutIdLst>
  <p:txStyles>
    <p:titleStyle>
      <a:lvl1pPr algn="r" defTabSz="914400" rtl="0" eaLnBrk="1" latinLnBrk="0" hangingPunct="1">
        <a:spcBef>
          <a:spcPct val="0"/>
        </a:spcBef>
        <a:buNone/>
        <a:defRPr sz="4400" kern="1200" cap="small" spc="200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200" indent="-457200" algn="l" defTabSz="914400" rtl="0" eaLnBrk="1" latinLnBrk="0" hangingPunct="1">
        <a:spcBef>
          <a:spcPts val="1800"/>
        </a:spcBef>
        <a:buClr>
          <a:schemeClr val="accent1"/>
        </a:buClr>
        <a:buSzPct val="80000"/>
        <a:buFont typeface="Wingdings" pitchFamily="2" charset="2"/>
        <a:buChar char="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indent="-457200" algn="l" defTabSz="914400" rtl="0" eaLnBrk="1" latinLnBrk="0" hangingPunct="1">
        <a:spcBef>
          <a:spcPts val="1800"/>
        </a:spcBef>
        <a:buClr>
          <a:schemeClr val="accent2"/>
        </a:buClr>
        <a:buSzPct val="80000"/>
        <a:buFont typeface="Wingdings" pitchFamily="2" charset="2"/>
        <a:buChar char="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indent="-457200" algn="l" defTabSz="914400" rtl="0" eaLnBrk="1" latinLnBrk="0" hangingPunct="1">
        <a:spcBef>
          <a:spcPts val="1200"/>
        </a:spcBef>
        <a:buClr>
          <a:schemeClr val="accent3"/>
        </a:buClr>
        <a:buSzPct val="80000"/>
        <a:buFont typeface="Wingdings" pitchFamily="2" charset="2"/>
        <a:buChar char="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800" indent="-457200" algn="l" defTabSz="914400" rtl="0" eaLnBrk="1" latinLnBrk="0" hangingPunct="1">
        <a:spcBef>
          <a:spcPts val="1200"/>
        </a:spcBef>
        <a:buClr>
          <a:schemeClr val="accent4"/>
        </a:buClr>
        <a:buSzPct val="80000"/>
        <a:buFont typeface="Wingdings" pitchFamily="2" charset="2"/>
        <a:buChar char="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286000" indent="-457200" algn="l" defTabSz="914400" rtl="0" eaLnBrk="1" latinLnBrk="0" hangingPunct="1">
        <a:spcBef>
          <a:spcPts val="1200"/>
        </a:spcBef>
        <a:buClr>
          <a:schemeClr val="accent5"/>
        </a:buClr>
        <a:buSzPct val="80000"/>
        <a:buFont typeface="Wingdings" pitchFamily="2" charset="2"/>
        <a:buChar char="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743200" indent="-457200" algn="l" defTabSz="914400" rtl="0" eaLnBrk="1" latinLnBrk="0" hangingPunct="1">
        <a:spcBef>
          <a:spcPts val="1200"/>
        </a:spcBef>
        <a:buClr>
          <a:schemeClr val="accent6"/>
        </a:buClr>
        <a:buSzPct val="90000"/>
        <a:buFont typeface="Wingdings" pitchFamily="2" charset="2"/>
        <a:buChar char="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3200400" indent="-457200" algn="l" defTabSz="914400" rtl="0" eaLnBrk="1" latinLnBrk="0" hangingPunct="1">
        <a:spcBef>
          <a:spcPts val="1200"/>
        </a:spcBef>
        <a:buClr>
          <a:schemeClr val="accent1"/>
        </a:buClr>
        <a:buSzPct val="70000"/>
        <a:buFont typeface="Wingdings" pitchFamily="2" charset="2"/>
        <a:buChar char="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657600" indent="-457200" algn="l" defTabSz="914400" rtl="0" eaLnBrk="1" latinLnBrk="0" hangingPunct="1">
        <a:spcBef>
          <a:spcPts val="1200"/>
        </a:spcBef>
        <a:buClr>
          <a:schemeClr val="accent3"/>
        </a:buClr>
        <a:buFont typeface="Courier New" pitchFamily="49" charset="0"/>
        <a:buChar char="o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4114800" indent="-457200" algn="l" defTabSz="914400" rtl="0" eaLnBrk="1" latinLnBrk="0" hangingPunct="1">
        <a:spcBef>
          <a:spcPts val="1200"/>
        </a:spcBef>
        <a:buClr>
          <a:schemeClr val="accent5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33400" y="274638"/>
            <a:ext cx="8153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133600" y="1600200"/>
            <a:ext cx="65532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21341" y="6539753"/>
            <a:ext cx="1828800" cy="228600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100">
                <a:solidFill>
                  <a:schemeClr val="tx1"/>
                </a:solidFill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343400" y="6539753"/>
            <a:ext cx="3657600" cy="228600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1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077200" y="6539753"/>
            <a:ext cx="609600" cy="228600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100">
                <a:solidFill>
                  <a:schemeClr val="tx1"/>
                </a:solidFill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3899" r:id="rId1"/>
    <p:sldLayoutId id="2147483900" r:id="rId2"/>
    <p:sldLayoutId id="2147483901" r:id="rId3"/>
    <p:sldLayoutId id="2147483902" r:id="rId4"/>
    <p:sldLayoutId id="2147483903" r:id="rId5"/>
    <p:sldLayoutId id="2147483904" r:id="rId6"/>
    <p:sldLayoutId id="2147483905" r:id="rId7"/>
    <p:sldLayoutId id="2147483906" r:id="rId8"/>
    <p:sldLayoutId id="2147483907" r:id="rId9"/>
    <p:sldLayoutId id="2147483908" r:id="rId10"/>
    <p:sldLayoutId id="2147483909" r:id="rId11"/>
    <p:sldLayoutId id="2147483910" r:id="rId12"/>
    <p:sldLayoutId id="2147483911" r:id="rId13"/>
    <p:sldLayoutId id="2147483912" r:id="rId14"/>
    <p:sldLayoutId id="2147483913" r:id="rId15"/>
    <p:sldLayoutId id="2147483914" r:id="rId16"/>
  </p:sldLayoutIdLst>
  <p:txStyles>
    <p:titleStyle>
      <a:lvl1pPr algn="l" defTabSz="914400" rtl="0" eaLnBrk="1" latinLnBrk="0" hangingPunct="1">
        <a:spcBef>
          <a:spcPct val="0"/>
        </a:spcBef>
        <a:buNone/>
        <a:defRPr sz="36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200" indent="-457200" algn="l" defTabSz="914400" rtl="0" eaLnBrk="1" latinLnBrk="0" hangingPunct="1">
        <a:spcBef>
          <a:spcPts val="1500"/>
        </a:spcBef>
        <a:buFont typeface="Wingdings" pitchFamily="2" charset="2"/>
        <a:buChar char="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indent="-457200" algn="l" defTabSz="914400" rtl="0" eaLnBrk="1" latinLnBrk="0" hangingPunct="1">
        <a:spcBef>
          <a:spcPts val="1500"/>
        </a:spcBef>
        <a:buFont typeface="Century" pitchFamily="18" charset="0"/>
        <a:buChar char="…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indent="-457200" algn="l" defTabSz="914400" rtl="0" eaLnBrk="1" latinLnBrk="0" hangingPunct="1">
        <a:spcBef>
          <a:spcPts val="1500"/>
        </a:spcBef>
        <a:buFont typeface="Wingdings" pitchFamily="2" charset="2"/>
        <a:buChar char="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457200" algn="l" defTabSz="914400" rtl="0" eaLnBrk="1" latinLnBrk="0" hangingPunct="1">
        <a:spcBef>
          <a:spcPts val="1500"/>
        </a:spcBef>
        <a:buFont typeface="Century" pitchFamily="18" charset="0"/>
        <a:buChar char="…"/>
        <a:defRPr sz="1600" kern="1200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1828800" indent="-457200" algn="l" defTabSz="914400" rtl="0" eaLnBrk="1" latinLnBrk="0" hangingPunct="1">
        <a:spcBef>
          <a:spcPts val="1500"/>
        </a:spcBef>
        <a:buFont typeface="Wingdings" pitchFamily="2" charset="2"/>
        <a:buChar char="Ï"/>
        <a:defRPr sz="1600" kern="1200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057400" indent="-457200" algn="l" defTabSz="914400" rtl="0" eaLnBrk="1" latinLnBrk="0" hangingPunct="1">
        <a:spcBef>
          <a:spcPts val="1500"/>
        </a:spcBef>
        <a:buFont typeface="Century" pitchFamily="18" charset="0"/>
        <a:buChar char="…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286000" indent="-457200" algn="l" defTabSz="914400" rtl="0" eaLnBrk="1" latinLnBrk="0" hangingPunct="1">
        <a:spcBef>
          <a:spcPts val="1500"/>
        </a:spcBef>
        <a:buFont typeface="Wingdings" pitchFamily="2" charset="2"/>
        <a:buChar char="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14600" indent="-457200" algn="l" defTabSz="914400" rtl="0" eaLnBrk="1" latinLnBrk="0" hangingPunct="1">
        <a:spcBef>
          <a:spcPts val="1500"/>
        </a:spcBef>
        <a:buFont typeface="Century" pitchFamily="18" charset="0"/>
        <a:buChar char="…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2743200" indent="-457200" algn="l" defTabSz="914400" rtl="0" eaLnBrk="1" latinLnBrk="0" hangingPunct="1">
        <a:spcBef>
          <a:spcPts val="1500"/>
        </a:spcBef>
        <a:buFont typeface="Wingdings" pitchFamily="2" charset="2"/>
        <a:buChar char="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Fresh Master.png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377" y="283"/>
            <a:ext cx="9143245" cy="6857434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72353" y="188259"/>
            <a:ext cx="7799294" cy="1461247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52500" y="2057401"/>
            <a:ext cx="7239000" cy="3733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952500" y="6553200"/>
            <a:ext cx="18288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00" b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553200"/>
            <a:ext cx="28956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00" b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277100" y="6553200"/>
            <a:ext cx="9144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 b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914400" rtl="0" eaLnBrk="1" latinLnBrk="0" hangingPunct="1">
        <a:spcBef>
          <a:spcPct val="0"/>
        </a:spcBef>
        <a:buNone/>
        <a:defRPr sz="5400" b="1" kern="1200">
          <a:solidFill>
            <a:schemeClr val="tx1">
              <a:alpha val="90000"/>
            </a:schemeClr>
          </a:solidFill>
          <a:effectLst>
            <a:innerShdw blurRad="38100">
              <a:schemeClr val="tx1">
                <a:lumMod val="85000"/>
              </a:schemeClr>
            </a:innerShdw>
          </a:effectLst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ts val="1800"/>
        </a:spcBef>
        <a:buFont typeface="Wingdings" pitchFamily="2" charset="2"/>
        <a:buChar char=""/>
        <a:defRPr sz="2000" b="0" kern="1200">
          <a:solidFill>
            <a:schemeClr val="tx1"/>
          </a:solidFill>
          <a:effectLst/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ts val="1800"/>
        </a:spcBef>
        <a:buFont typeface="Wingdings" pitchFamily="2" charset="2"/>
        <a:buChar char=""/>
        <a:defRPr sz="1800" b="0" kern="1200">
          <a:solidFill>
            <a:schemeClr val="tx1"/>
          </a:solidFill>
          <a:effectLst/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ts val="1800"/>
        </a:spcBef>
        <a:buFont typeface="Wingdings" pitchFamily="2" charset="2"/>
        <a:buChar char=""/>
        <a:defRPr sz="1600" b="0" kern="1200">
          <a:solidFill>
            <a:schemeClr val="tx1"/>
          </a:solidFill>
          <a:effectLst/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ts val="1800"/>
        </a:spcBef>
        <a:buFont typeface="Wingdings" pitchFamily="2" charset="2"/>
        <a:buChar char=""/>
        <a:defRPr sz="1600" b="0" kern="1200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ts val="1800"/>
        </a:spcBef>
        <a:buFont typeface="Wingdings" pitchFamily="2" charset="2"/>
        <a:buChar char="R"/>
        <a:defRPr sz="1600" b="0" kern="1200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ts val="1800"/>
        </a:spcBef>
        <a:buFont typeface="Wingdings" pitchFamily="2" charset="2"/>
        <a:buChar char="R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ts val="1800"/>
        </a:spcBef>
        <a:buFont typeface="Wingdings" pitchFamily="2" charset="2"/>
        <a:buChar char="R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ts val="1800"/>
        </a:spcBef>
        <a:buFont typeface="Wingdings" pitchFamily="2" charset="2"/>
        <a:buChar char="R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ts val="1800"/>
        </a:spcBef>
        <a:buFont typeface="Wingdings" pitchFamily="2" charset="2"/>
        <a:buChar char="R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正方形/長方形 17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rtlCol="0">
            <a:normAutofit/>
          </a:bodyPr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29" name="正方形/長方形 28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rtlCol="0" anchor="ctr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正方形/長方形 3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正方形/長方形 9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2" name="正方形/長方形 2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</p:spPr>
        <p:txBody>
          <a:bodyPr vert="horz" rtlCol="0" anchor="ctr">
            <a:normAutofit/>
          </a:bodyPr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16" r:id="rId1"/>
    <p:sldLayoutId id="2147483917" r:id="rId2"/>
    <p:sldLayoutId id="2147483918" r:id="rId3"/>
    <p:sldLayoutId id="2147483919" r:id="rId4"/>
    <p:sldLayoutId id="2147483920" r:id="rId5"/>
    <p:sldLayoutId id="2147483921" r:id="rId6"/>
    <p:sldLayoutId id="2147483922" r:id="rId7"/>
    <p:sldLayoutId id="2147483923" r:id="rId8"/>
    <p:sldLayoutId id="2147483924" r:id="rId9"/>
    <p:sldLayoutId id="2147483925" r:id="rId10"/>
    <p:sldLayoutId id="2147483926" r:id="rId11"/>
  </p:sldLayoutIdLst>
  <p:transition>
    <p:randomBar dir="vert"/>
  </p:transition>
  <p:timing>
    <p:tnLst>
      <p:par>
        <p:cTn id="1" dur="indefinite" restart="never" nodeType="tmRoot"/>
      </p:par>
    </p:tnLst>
  </p:timing>
  <p:txStyles>
    <p:titleStyle>
      <a:lvl1pPr algn="ctr" rtl="0" eaLnBrk="1" latinLnBrk="0" hangingPunct="1">
        <a:spcBef>
          <a:spcPct val="0"/>
        </a:spcBef>
        <a:buNone/>
        <a:defRPr kumimoji="1" sz="4400" baseline="0">
          <a:ln w="12700">
            <a:solidFill>
              <a:schemeClr val="tx1">
                <a:tint val="95000"/>
              </a:schemeClr>
            </a:solidFill>
          </a:ln>
          <a:gradFill>
            <a:gsLst>
              <a:gs pos="0">
                <a:schemeClr val="tx1">
                  <a:tint val="65000"/>
                </a:schemeClr>
              </a:gs>
              <a:gs pos="49900">
                <a:schemeClr val="tx1">
                  <a:tint val="95000"/>
                </a:schemeClr>
              </a:gs>
              <a:gs pos="50000">
                <a:schemeClr val="tx1"/>
              </a:gs>
              <a:gs pos="100000">
                <a:schemeClr val="tx1">
                  <a:tint val="95000"/>
                </a:schemeClr>
              </a:gs>
            </a:gsLst>
            <a:lin ang="5400000" scaled="1"/>
          </a:gradFill>
          <a:effectLst>
            <a:outerShdw blurRad="127000" algn="tl" rotWithShape="0">
              <a:schemeClr val="bg1">
                <a:alpha val="50000"/>
              </a:schemeClr>
            </a:outerShdw>
          </a:effectLst>
          <a:latin typeface="+mj-lt"/>
          <a:ea typeface="+mj-ea"/>
          <a:cs typeface="+mj-cs"/>
        </a:defRPr>
      </a:lvl1pPr>
    </p:titleStyle>
    <p:bodyStyle>
      <a:lvl1pPr marL="342900" indent="-342900" algn="l" rtl="0" eaLnBrk="1" latinLnBrk="0" hangingPunct="1">
        <a:spcBef>
          <a:spcPct val="20000"/>
        </a:spcBef>
        <a:buClr>
          <a:schemeClr val="tx1"/>
        </a:buClr>
        <a:buFont typeface="Wingdings"/>
        <a:buChar char="n"/>
        <a:defRPr kumimoji="1" sz="3200" baseline="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latinLnBrk="0" hangingPunct="1">
        <a:spcBef>
          <a:spcPct val="20000"/>
        </a:spcBef>
        <a:buClr>
          <a:schemeClr val="tx2">
            <a:shade val="75000"/>
          </a:schemeClr>
        </a:buClr>
        <a:buSzPct val="85000"/>
        <a:buFont typeface="Wingdings"/>
        <a:buChar char="n"/>
        <a:defRPr kumimoji="1" sz="2800" baseline="0">
          <a:solidFill>
            <a:schemeClr val="tx2"/>
          </a:solidFill>
          <a:latin typeface="+mn-lt"/>
          <a:ea typeface="+mn-ea"/>
          <a:cs typeface="+mn-cs"/>
        </a:defRPr>
      </a:lvl2pPr>
      <a:lvl3pPr marL="1143000" indent="-228600" algn="l" rtl="0" eaLnBrk="1" latinLnBrk="0" hangingPunct="1">
        <a:spcBef>
          <a:spcPct val="20000"/>
        </a:spcBef>
        <a:buClr>
          <a:schemeClr val="accent4">
            <a:shade val="50000"/>
          </a:schemeClr>
        </a:buClr>
        <a:buSzPct val="75000"/>
        <a:buFont typeface="Wingdings"/>
        <a:buChar char="n"/>
        <a:defRPr kumimoji="1" sz="2400" baseline="0">
          <a:solidFill>
            <a:schemeClr val="tx2"/>
          </a:solidFill>
          <a:latin typeface="+mn-lt"/>
          <a:ea typeface="+mn-ea"/>
          <a:cs typeface="+mn-cs"/>
        </a:defRPr>
      </a:lvl3pPr>
      <a:lvl4pPr marL="1600200" indent="-228600" algn="l" rtl="0" eaLnBrk="1" latinLnBrk="0" hangingPunct="1">
        <a:spcBef>
          <a:spcPct val="20000"/>
        </a:spcBef>
        <a:buClr>
          <a:schemeClr val="accent6">
            <a:shade val="50000"/>
          </a:schemeClr>
        </a:buClr>
        <a:buSzPct val="75000"/>
        <a:buFont typeface="Wingdings"/>
        <a:buChar char="n"/>
        <a:defRPr kumimoji="1" sz="2000" baseline="0">
          <a:solidFill>
            <a:schemeClr val="tx2"/>
          </a:solidFill>
          <a:latin typeface="+mn-lt"/>
          <a:ea typeface="+mn-ea"/>
          <a:cs typeface="+mn-cs"/>
        </a:defRPr>
      </a:lvl4pPr>
      <a:lvl5pPr marL="2057400" indent="-228600" algn="l" rtl="0" eaLnBrk="1" latinLnBrk="0" hangingPunct="1">
        <a:spcBef>
          <a:spcPct val="20000"/>
        </a:spcBef>
        <a:buClr>
          <a:schemeClr val="accent3">
            <a:shade val="50000"/>
          </a:schemeClr>
        </a:buClr>
        <a:buSzPct val="70000"/>
        <a:buFont typeface="Wingdings"/>
        <a:buChar char="n"/>
        <a:defRPr kumimoji="1" sz="2000" baseline="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rtl="0" eaLnBrk="1" latinLnBrk="0" hangingPunct="1">
        <a:spcBef>
          <a:spcPct val="20000"/>
        </a:spcBef>
        <a:buClr>
          <a:schemeClr val="accent1">
            <a:shade val="50000"/>
          </a:schemeClr>
        </a:buClr>
        <a:buSzPct val="60000"/>
        <a:buFont typeface="Wingdings"/>
        <a:buChar char="n"/>
        <a:defRPr kumimoji="1" sz="2000">
          <a:solidFill>
            <a:schemeClr val="tx2"/>
          </a:solidFill>
          <a:latin typeface="+mn-lt"/>
          <a:ea typeface="+mn-ea"/>
          <a:cs typeface="+mn-cs"/>
        </a:defRPr>
      </a:lvl6pPr>
      <a:lvl7pPr marL="2971800" indent="-228600" algn="l" rtl="0" eaLnBrk="1" latinLnBrk="0" hangingPunct="1">
        <a:spcBef>
          <a:spcPct val="20000"/>
        </a:spcBef>
        <a:buClr>
          <a:schemeClr val="accent2">
            <a:shade val="50000"/>
          </a:schemeClr>
        </a:buClr>
        <a:buSzPct val="60000"/>
        <a:buFont typeface="Wingdings"/>
        <a:buChar char="n"/>
        <a:defRPr kumimoji="1" sz="2000">
          <a:solidFill>
            <a:schemeClr val="tx2"/>
          </a:solidFill>
          <a:latin typeface="+mn-lt"/>
          <a:ea typeface="+mn-ea"/>
          <a:cs typeface="+mn-cs"/>
        </a:defRPr>
      </a:lvl7pPr>
      <a:lvl8pPr marL="3429000" indent="-228600" algn="l" rtl="0" eaLnBrk="1" latinLnBrk="0" hangingPunct="1">
        <a:spcBef>
          <a:spcPct val="20000"/>
        </a:spcBef>
        <a:buClr>
          <a:schemeClr val="accent5">
            <a:shade val="50000"/>
          </a:schemeClr>
        </a:buClr>
        <a:buSzPct val="60000"/>
        <a:buFont typeface="Wingdings"/>
        <a:buChar char="n"/>
        <a:defRPr kumimoji="1" sz="2000">
          <a:solidFill>
            <a:schemeClr val="tx2"/>
          </a:solidFill>
          <a:latin typeface="+mn-lt"/>
          <a:ea typeface="+mn-ea"/>
          <a:cs typeface="+mn-cs"/>
        </a:defRPr>
      </a:lvl8pPr>
      <a:lvl9pPr marL="3886200" indent="-228600" algn="l" rtl="0" eaLnBrk="1" latinLnBrk="0" hangingPunct="1">
        <a:spcBef>
          <a:spcPct val="20000"/>
        </a:spcBef>
        <a:buClr>
          <a:schemeClr val="tx1"/>
        </a:buClr>
        <a:buSzPct val="50000"/>
        <a:buFont typeface="Wingdings"/>
        <a:buChar char="n"/>
        <a:defRPr kumimoji="1" sz="20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lvl1pPr marL="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6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76200"/>
            <a:ext cx="8524875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title style</a:t>
            </a:r>
          </a:p>
        </p:txBody>
      </p:sp>
      <p:sp>
        <p:nvSpPr>
          <p:cNvPr id="1027" name="Rectangle 7"/>
          <p:cNvSpPr>
            <a:spLocks noGrp="1" noChangeArrowheads="1"/>
          </p:cNvSpPr>
          <p:nvPr>
            <p:ph type="body" idx="1"/>
          </p:nvPr>
        </p:nvSpPr>
        <p:spPr bwMode="white">
          <a:xfrm>
            <a:off x="381000" y="1295400"/>
            <a:ext cx="8534400" cy="525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2077" name="Rectangle 2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400" smtClean="0">
                <a:latin typeface="+mn-lt"/>
                <a:cs typeface="+mn-cs"/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2078" name="Rectangle 3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400" smtClean="0">
                <a:latin typeface="+mn-lt"/>
                <a:cs typeface="+mn-cs"/>
              </a:defRPr>
            </a:lvl1pPr>
          </a:lstStyle>
          <a:p>
            <a:endParaRPr lang="en-US"/>
          </a:p>
        </p:txBody>
      </p:sp>
      <p:sp>
        <p:nvSpPr>
          <p:cNvPr id="2079" name="Rectangle 3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400" smtClean="0">
                <a:latin typeface="+mn-lt"/>
                <a:cs typeface="+mn-cs"/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28" r:id="rId1"/>
    <p:sldLayoutId id="2147483929" r:id="rId2"/>
    <p:sldLayoutId id="2147483930" r:id="rId3"/>
    <p:sldLayoutId id="2147483931" r:id="rId4"/>
    <p:sldLayoutId id="2147483932" r:id="rId5"/>
    <p:sldLayoutId id="2147483933" r:id="rId6"/>
    <p:sldLayoutId id="2147483934" r:id="rId7"/>
    <p:sldLayoutId id="2147483935" r:id="rId8"/>
    <p:sldLayoutId id="2147483936" r:id="rId9"/>
    <p:sldLayoutId id="2147483937" r:id="rId10"/>
    <p:sldLayoutId id="2147483938" r:id="rId11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rgbClr val="000066"/>
        </a:buClr>
        <a:buSzPct val="75000"/>
        <a:buFont typeface="Wingdings" pitchFamily="2" charset="2"/>
        <a:buChar char="n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rgbClr val="000066"/>
        </a:buClr>
        <a:buSzPct val="75000"/>
        <a:buFont typeface="Wingdings" pitchFamily="2" charset="2"/>
        <a:buChar char="n"/>
        <a:defRPr kumimoji="1" sz="28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rgbClr val="000066"/>
        </a:buClr>
        <a:buSzPct val="75000"/>
        <a:buFont typeface="Wingdings" pitchFamily="2" charset="2"/>
        <a:buChar char="n"/>
        <a:defRPr kumimoji="1" sz="24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rgbClr val="000066"/>
        </a:buClr>
        <a:buSzPct val="75000"/>
        <a:buFont typeface="Wingdings" pitchFamily="2" charset="2"/>
        <a:buChar char="n"/>
        <a:defRPr kumimoji="1"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rgbClr val="000066"/>
        </a:buClr>
        <a:buSzPct val="75000"/>
        <a:buFont typeface="Wingdings" pitchFamily="2" charset="2"/>
        <a:buChar char="n"/>
        <a:defRPr kumimoji="1"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rgbClr val="000066"/>
        </a:buClr>
        <a:buSzPct val="75000"/>
        <a:buFont typeface="Wingdings" pitchFamily="2" charset="2"/>
        <a:buChar char="n"/>
        <a:defRPr kumimoji="1"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rgbClr val="000066"/>
        </a:buClr>
        <a:buSzPct val="75000"/>
        <a:buFont typeface="Wingdings" pitchFamily="2" charset="2"/>
        <a:buChar char="n"/>
        <a:defRPr kumimoji="1"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rgbClr val="000066"/>
        </a:buClr>
        <a:buSzPct val="75000"/>
        <a:buFont typeface="Wingdings" pitchFamily="2" charset="2"/>
        <a:buChar char="n"/>
        <a:defRPr kumimoji="1"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rgbClr val="000066"/>
        </a:buClr>
        <a:buSzPct val="75000"/>
        <a:buFont typeface="Wingdings" pitchFamily="2" charset="2"/>
        <a:buChar char="n"/>
        <a:defRPr kumimoji="1"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52400" y="76200"/>
            <a:ext cx="89154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280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524000" y="838200"/>
            <a:ext cx="7467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2800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j-lt"/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2800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4008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12800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2390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j-lt"/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40" r:id="rId1"/>
    <p:sldLayoutId id="2147483941" r:id="rId2"/>
    <p:sldLayoutId id="2147483942" r:id="rId3"/>
    <p:sldLayoutId id="2147483943" r:id="rId4"/>
    <p:sldLayoutId id="2147483944" r:id="rId5"/>
    <p:sldLayoutId id="2147483945" r:id="rId6"/>
    <p:sldLayoutId id="2147483946" r:id="rId7"/>
    <p:sldLayoutId id="2147483947" r:id="rId8"/>
    <p:sldLayoutId id="2147483948" r:id="rId9"/>
    <p:sldLayoutId id="2147483949" r:id="rId10"/>
    <p:sldLayoutId id="2147483950" r:id="rId11"/>
  </p:sldLayoutIdLst>
  <p:txStyles>
    <p:titleStyle>
      <a:lvl1pPr algn="r" rtl="0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r" rtl="0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Copperplate Gothic Bold" pitchFamily="34" charset="0"/>
        </a:defRPr>
      </a:lvl2pPr>
      <a:lvl3pPr algn="r" rtl="0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Copperplate Gothic Bold" pitchFamily="34" charset="0"/>
        </a:defRPr>
      </a:lvl3pPr>
      <a:lvl4pPr algn="r" rtl="0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Copperplate Gothic Bold" pitchFamily="34" charset="0"/>
        </a:defRPr>
      </a:lvl4pPr>
      <a:lvl5pPr algn="r" rtl="0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Copperplate Gothic Bold" pitchFamily="34" charset="0"/>
        </a:defRPr>
      </a:lvl5pPr>
      <a:lvl6pPr marL="457200" algn="r" rtl="0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Copperplate Gothic Bold" pitchFamily="34" charset="0"/>
        </a:defRPr>
      </a:lvl6pPr>
      <a:lvl7pPr marL="914400" algn="r" rtl="0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Copperplate Gothic Bold" pitchFamily="34" charset="0"/>
        </a:defRPr>
      </a:lvl7pPr>
      <a:lvl8pPr marL="1371600" algn="r" rtl="0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Copperplate Gothic Bold" pitchFamily="34" charset="0"/>
        </a:defRPr>
      </a:lvl8pPr>
      <a:lvl9pPr marL="1828800" algn="r" rtl="0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Copperplate Gothic Bold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rgbClr val="5D3603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rgbClr val="5D3603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rgbClr val="5D3603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rgbClr val="5D3603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rgbClr val="5D3603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rgbClr val="5D3603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rgbClr val="5D3603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rgbClr val="5D3603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rgbClr val="5D3603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正方形/長方形 17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rtlCol="0">
            <a:normAutofit/>
          </a:bodyPr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29" name="正方形/長方形 28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rtlCol="0" anchor="ctr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正方形/長方形 3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正方形/長方形 9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2" name="正方形/長方形 2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</p:spPr>
        <p:txBody>
          <a:bodyPr vert="horz" rtlCol="0" anchor="ctr">
            <a:normAutofit/>
          </a:bodyPr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52" r:id="rId1"/>
    <p:sldLayoutId id="2147483953" r:id="rId2"/>
    <p:sldLayoutId id="2147483954" r:id="rId3"/>
    <p:sldLayoutId id="2147483955" r:id="rId4"/>
    <p:sldLayoutId id="2147483956" r:id="rId5"/>
    <p:sldLayoutId id="2147483957" r:id="rId6"/>
    <p:sldLayoutId id="2147483958" r:id="rId7"/>
    <p:sldLayoutId id="2147483959" r:id="rId8"/>
    <p:sldLayoutId id="2147483960" r:id="rId9"/>
    <p:sldLayoutId id="2147483961" r:id="rId10"/>
    <p:sldLayoutId id="2147483962" r:id="rId11"/>
  </p:sldLayoutIdLst>
  <p:txStyles>
    <p:titleStyle>
      <a:lvl1pPr algn="ctr" rtl="0" eaLnBrk="1" latinLnBrk="0" hangingPunct="1">
        <a:spcBef>
          <a:spcPct val="0"/>
        </a:spcBef>
        <a:buNone/>
        <a:defRPr kumimoji="1" sz="4400" baseline="0">
          <a:ln w="12700">
            <a:solidFill>
              <a:schemeClr val="tx1">
                <a:tint val="95000"/>
              </a:schemeClr>
            </a:solidFill>
          </a:ln>
          <a:gradFill>
            <a:gsLst>
              <a:gs pos="0">
                <a:schemeClr val="tx1">
                  <a:tint val="65000"/>
                </a:schemeClr>
              </a:gs>
              <a:gs pos="49900">
                <a:schemeClr val="tx1">
                  <a:tint val="95000"/>
                </a:schemeClr>
              </a:gs>
              <a:gs pos="50000">
                <a:schemeClr val="tx1"/>
              </a:gs>
              <a:gs pos="100000">
                <a:schemeClr val="tx1">
                  <a:tint val="95000"/>
                </a:schemeClr>
              </a:gs>
            </a:gsLst>
            <a:lin ang="5400000" scaled="1"/>
          </a:gradFill>
          <a:effectLst>
            <a:outerShdw blurRad="127000" algn="tl" rotWithShape="0">
              <a:schemeClr val="bg1">
                <a:alpha val="50000"/>
              </a:schemeClr>
            </a:outerShdw>
          </a:effectLst>
          <a:latin typeface="+mj-lt"/>
          <a:ea typeface="+mj-ea"/>
          <a:cs typeface="+mj-cs"/>
        </a:defRPr>
      </a:lvl1pPr>
    </p:titleStyle>
    <p:bodyStyle>
      <a:lvl1pPr marL="342900" indent="-342900" algn="l" rtl="0" eaLnBrk="1" latinLnBrk="0" hangingPunct="1">
        <a:spcBef>
          <a:spcPct val="20000"/>
        </a:spcBef>
        <a:buClr>
          <a:schemeClr val="tx1"/>
        </a:buClr>
        <a:buFont typeface="Wingdings"/>
        <a:buChar char="n"/>
        <a:defRPr kumimoji="1" sz="3200" baseline="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latinLnBrk="0" hangingPunct="1">
        <a:spcBef>
          <a:spcPct val="20000"/>
        </a:spcBef>
        <a:buClr>
          <a:schemeClr val="tx2">
            <a:shade val="75000"/>
          </a:schemeClr>
        </a:buClr>
        <a:buSzPct val="85000"/>
        <a:buFont typeface="Wingdings"/>
        <a:buChar char="n"/>
        <a:defRPr kumimoji="1" sz="2800" baseline="0">
          <a:solidFill>
            <a:schemeClr val="tx2"/>
          </a:solidFill>
          <a:latin typeface="+mn-lt"/>
          <a:ea typeface="+mn-ea"/>
          <a:cs typeface="+mn-cs"/>
        </a:defRPr>
      </a:lvl2pPr>
      <a:lvl3pPr marL="1143000" indent="-228600" algn="l" rtl="0" eaLnBrk="1" latinLnBrk="0" hangingPunct="1">
        <a:spcBef>
          <a:spcPct val="20000"/>
        </a:spcBef>
        <a:buClr>
          <a:schemeClr val="accent4">
            <a:shade val="50000"/>
          </a:schemeClr>
        </a:buClr>
        <a:buSzPct val="75000"/>
        <a:buFont typeface="Wingdings"/>
        <a:buChar char="n"/>
        <a:defRPr kumimoji="1" sz="2400" baseline="0">
          <a:solidFill>
            <a:schemeClr val="tx2"/>
          </a:solidFill>
          <a:latin typeface="+mn-lt"/>
          <a:ea typeface="+mn-ea"/>
          <a:cs typeface="+mn-cs"/>
        </a:defRPr>
      </a:lvl3pPr>
      <a:lvl4pPr marL="1600200" indent="-228600" algn="l" rtl="0" eaLnBrk="1" latinLnBrk="0" hangingPunct="1">
        <a:spcBef>
          <a:spcPct val="20000"/>
        </a:spcBef>
        <a:buClr>
          <a:schemeClr val="accent6">
            <a:shade val="50000"/>
          </a:schemeClr>
        </a:buClr>
        <a:buSzPct val="75000"/>
        <a:buFont typeface="Wingdings"/>
        <a:buChar char="n"/>
        <a:defRPr kumimoji="1" sz="2000" baseline="0">
          <a:solidFill>
            <a:schemeClr val="tx2"/>
          </a:solidFill>
          <a:latin typeface="+mn-lt"/>
          <a:ea typeface="+mn-ea"/>
          <a:cs typeface="+mn-cs"/>
        </a:defRPr>
      </a:lvl4pPr>
      <a:lvl5pPr marL="2057400" indent="-228600" algn="l" rtl="0" eaLnBrk="1" latinLnBrk="0" hangingPunct="1">
        <a:spcBef>
          <a:spcPct val="20000"/>
        </a:spcBef>
        <a:buClr>
          <a:schemeClr val="accent3">
            <a:shade val="50000"/>
          </a:schemeClr>
        </a:buClr>
        <a:buSzPct val="70000"/>
        <a:buFont typeface="Wingdings"/>
        <a:buChar char="n"/>
        <a:defRPr kumimoji="1" sz="2000" baseline="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rtl="0" eaLnBrk="1" latinLnBrk="0" hangingPunct="1">
        <a:spcBef>
          <a:spcPct val="20000"/>
        </a:spcBef>
        <a:buClr>
          <a:schemeClr val="accent1">
            <a:shade val="50000"/>
          </a:schemeClr>
        </a:buClr>
        <a:buSzPct val="60000"/>
        <a:buFont typeface="Wingdings"/>
        <a:buChar char="n"/>
        <a:defRPr kumimoji="1" sz="2000">
          <a:solidFill>
            <a:schemeClr val="tx2"/>
          </a:solidFill>
          <a:latin typeface="+mn-lt"/>
          <a:ea typeface="+mn-ea"/>
          <a:cs typeface="+mn-cs"/>
        </a:defRPr>
      </a:lvl6pPr>
      <a:lvl7pPr marL="2971800" indent="-228600" algn="l" rtl="0" eaLnBrk="1" latinLnBrk="0" hangingPunct="1">
        <a:spcBef>
          <a:spcPct val="20000"/>
        </a:spcBef>
        <a:buClr>
          <a:schemeClr val="accent2">
            <a:shade val="50000"/>
          </a:schemeClr>
        </a:buClr>
        <a:buSzPct val="60000"/>
        <a:buFont typeface="Wingdings"/>
        <a:buChar char="n"/>
        <a:defRPr kumimoji="1" sz="2000">
          <a:solidFill>
            <a:schemeClr val="tx2"/>
          </a:solidFill>
          <a:latin typeface="+mn-lt"/>
          <a:ea typeface="+mn-ea"/>
          <a:cs typeface="+mn-cs"/>
        </a:defRPr>
      </a:lvl7pPr>
      <a:lvl8pPr marL="3429000" indent="-228600" algn="l" rtl="0" eaLnBrk="1" latinLnBrk="0" hangingPunct="1">
        <a:spcBef>
          <a:spcPct val="20000"/>
        </a:spcBef>
        <a:buClr>
          <a:schemeClr val="accent5">
            <a:shade val="50000"/>
          </a:schemeClr>
        </a:buClr>
        <a:buSzPct val="60000"/>
        <a:buFont typeface="Wingdings"/>
        <a:buChar char="n"/>
        <a:defRPr kumimoji="1" sz="2000">
          <a:solidFill>
            <a:schemeClr val="tx2"/>
          </a:solidFill>
          <a:latin typeface="+mn-lt"/>
          <a:ea typeface="+mn-ea"/>
          <a:cs typeface="+mn-cs"/>
        </a:defRPr>
      </a:lvl8pPr>
      <a:lvl9pPr marL="3886200" indent="-228600" algn="l" rtl="0" eaLnBrk="1" latinLnBrk="0" hangingPunct="1">
        <a:spcBef>
          <a:spcPct val="20000"/>
        </a:spcBef>
        <a:buClr>
          <a:schemeClr val="tx1"/>
        </a:buClr>
        <a:buSzPct val="50000"/>
        <a:buFont typeface="Wingdings"/>
        <a:buChar char="n"/>
        <a:defRPr kumimoji="1" sz="20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lvl1pPr marL="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 descr="Master - 1.png"/>
          <p:cNvPicPr>
            <a:picLocks noChangeAspect="1"/>
          </p:cNvPicPr>
          <p:nvPr/>
        </p:nvPicPr>
        <p:blipFill>
          <a:blip r:embed="rId13"/>
          <a:srcRect b="5017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301532"/>
            <a:ext cx="8229600" cy="13255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5997" y="1981200"/>
            <a:ext cx="6412006" cy="4144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lumMod val="40000"/>
                    <a:lumOff val="60000"/>
                  </a:schemeClr>
                </a:solidFill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lumMod val="40000"/>
                    <a:lumOff val="60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lumMod val="40000"/>
                    <a:lumOff val="60000"/>
                  </a:schemeClr>
                </a:solidFill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64" r:id="rId1"/>
    <p:sldLayoutId id="2147483965" r:id="rId2"/>
    <p:sldLayoutId id="2147483966" r:id="rId3"/>
    <p:sldLayoutId id="2147483967" r:id="rId4"/>
    <p:sldLayoutId id="2147483968" r:id="rId5"/>
    <p:sldLayoutId id="2147483969" r:id="rId6"/>
    <p:sldLayoutId id="2147483970" r:id="rId7"/>
    <p:sldLayoutId id="2147483971" r:id="rId8"/>
    <p:sldLayoutId id="2147483972" r:id="rId9"/>
    <p:sldLayoutId id="2147483973" r:id="rId10"/>
    <p:sldLayoutId id="2147483974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000" kern="1200">
          <a:solidFill>
            <a:schemeClr val="tx1">
              <a:lumMod val="60000"/>
              <a:lumOff val="40000"/>
            </a:schemeClr>
          </a:solidFill>
          <a:latin typeface="+mj-lt"/>
          <a:ea typeface="+mj-ea"/>
          <a:cs typeface="+mj-cs"/>
        </a:defRPr>
      </a:lvl1pPr>
    </p:titleStyle>
    <p:bodyStyle>
      <a:lvl1pPr marL="349250" indent="-349250" algn="l" defTabSz="914400" rtl="0" eaLnBrk="1" latinLnBrk="0" hangingPunct="1">
        <a:spcBef>
          <a:spcPts val="1800"/>
        </a:spcBef>
        <a:buFontTx/>
        <a:buBlip>
          <a:blip r:embed="rId14"/>
        </a:buBlip>
        <a:defRPr sz="2200" kern="1200">
          <a:gradFill flip="none" rotWithShape="1">
            <a:gsLst>
              <a:gs pos="0">
                <a:schemeClr val="tx1">
                  <a:lumMod val="60000"/>
                  <a:lumOff val="40000"/>
                </a:schemeClr>
              </a:gs>
              <a:gs pos="100000">
                <a:schemeClr val="tx1">
                  <a:lumMod val="40000"/>
                  <a:lumOff val="60000"/>
                </a:schemeClr>
              </a:gs>
            </a:gsLst>
            <a:lin ang="8100000" scaled="1"/>
            <a:tileRect/>
          </a:gradFill>
          <a:latin typeface="+mn-lt"/>
          <a:ea typeface="+mn-ea"/>
          <a:cs typeface="+mn-cs"/>
        </a:defRPr>
      </a:lvl1pPr>
      <a:lvl2pPr marL="577850" indent="-349250" algn="l" defTabSz="914400" rtl="0" eaLnBrk="1" latinLnBrk="0" hangingPunct="1">
        <a:spcBef>
          <a:spcPts val="1800"/>
        </a:spcBef>
        <a:buFontTx/>
        <a:buBlip>
          <a:blip r:embed="rId15"/>
        </a:buBlip>
        <a:defRPr sz="2000" kern="1200">
          <a:gradFill flip="none" rotWithShape="1">
            <a:gsLst>
              <a:gs pos="0">
                <a:schemeClr val="tx1">
                  <a:lumMod val="60000"/>
                  <a:lumOff val="40000"/>
                </a:schemeClr>
              </a:gs>
              <a:gs pos="100000">
                <a:schemeClr val="tx1">
                  <a:lumMod val="40000"/>
                  <a:lumOff val="60000"/>
                </a:schemeClr>
              </a:gs>
            </a:gsLst>
            <a:lin ang="8100000" scaled="1"/>
            <a:tileRect/>
          </a:gradFill>
          <a:latin typeface="+mn-lt"/>
          <a:ea typeface="+mn-ea"/>
          <a:cs typeface="+mn-cs"/>
        </a:defRPr>
      </a:lvl2pPr>
      <a:lvl3pPr marL="806450" indent="-349250" algn="l" defTabSz="914400" rtl="0" eaLnBrk="1" latinLnBrk="0" hangingPunct="1">
        <a:spcBef>
          <a:spcPts val="1800"/>
        </a:spcBef>
        <a:buFontTx/>
        <a:buBlip>
          <a:blip r:embed="rId14"/>
        </a:buBlip>
        <a:defRPr sz="1800" kern="1200">
          <a:gradFill flip="none" rotWithShape="1">
            <a:gsLst>
              <a:gs pos="0">
                <a:schemeClr val="tx1">
                  <a:lumMod val="60000"/>
                  <a:lumOff val="40000"/>
                </a:schemeClr>
              </a:gs>
              <a:gs pos="100000">
                <a:schemeClr val="tx1">
                  <a:lumMod val="40000"/>
                  <a:lumOff val="60000"/>
                </a:schemeClr>
              </a:gs>
            </a:gsLst>
            <a:lin ang="8100000" scaled="1"/>
            <a:tileRect/>
          </a:gradFill>
          <a:latin typeface="+mn-lt"/>
          <a:ea typeface="+mn-ea"/>
          <a:cs typeface="+mn-cs"/>
        </a:defRPr>
      </a:lvl3pPr>
      <a:lvl4pPr marL="1035050" indent="-349250" algn="l" defTabSz="914400" rtl="0" eaLnBrk="1" latinLnBrk="0" hangingPunct="1">
        <a:spcBef>
          <a:spcPts val="1800"/>
        </a:spcBef>
        <a:buFontTx/>
        <a:buBlip>
          <a:blip r:embed="rId15"/>
        </a:buBlip>
        <a:defRPr sz="1800" kern="1200">
          <a:gradFill flip="none" rotWithShape="1">
            <a:gsLst>
              <a:gs pos="0">
                <a:schemeClr val="tx1">
                  <a:lumMod val="60000"/>
                  <a:lumOff val="40000"/>
                </a:schemeClr>
              </a:gs>
              <a:gs pos="100000">
                <a:schemeClr val="tx1">
                  <a:lumMod val="40000"/>
                  <a:lumOff val="60000"/>
                </a:schemeClr>
              </a:gs>
            </a:gsLst>
            <a:lin ang="8100000" scaled="1"/>
            <a:tileRect/>
          </a:gradFill>
          <a:latin typeface="+mn-lt"/>
          <a:ea typeface="+mn-ea"/>
          <a:cs typeface="+mn-cs"/>
        </a:defRPr>
      </a:lvl4pPr>
      <a:lvl5pPr marL="1263650" indent="-349250" algn="l" defTabSz="914400" rtl="0" eaLnBrk="1" latinLnBrk="0" hangingPunct="1">
        <a:spcBef>
          <a:spcPts val="1800"/>
        </a:spcBef>
        <a:buFontTx/>
        <a:buBlip>
          <a:blip r:embed="rId14"/>
        </a:buBlip>
        <a:defRPr sz="1800" kern="1200">
          <a:gradFill flip="none" rotWithShape="1">
            <a:gsLst>
              <a:gs pos="0">
                <a:schemeClr val="tx1">
                  <a:lumMod val="60000"/>
                  <a:lumOff val="40000"/>
                </a:schemeClr>
              </a:gs>
              <a:gs pos="100000">
                <a:schemeClr val="tx1">
                  <a:lumMod val="40000"/>
                  <a:lumOff val="60000"/>
                </a:schemeClr>
              </a:gs>
            </a:gsLst>
            <a:lin ang="8100000" scaled="1"/>
            <a:tileRect/>
          </a:gradFill>
          <a:latin typeface="+mn-lt"/>
          <a:ea typeface="+mn-ea"/>
          <a:cs typeface="+mn-cs"/>
        </a:defRPr>
      </a:lvl5pPr>
      <a:lvl6pPr marL="1492250" indent="-349250" algn="l" defTabSz="914400" rtl="0" eaLnBrk="1" latinLnBrk="0" hangingPunct="1">
        <a:spcBef>
          <a:spcPts val="1800"/>
        </a:spcBef>
        <a:buFontTx/>
        <a:buBlip>
          <a:blip r:embed="rId15"/>
        </a:buBlip>
        <a:defRPr sz="1800" kern="1200">
          <a:solidFill>
            <a:schemeClr val="tx1">
              <a:lumMod val="60000"/>
              <a:lumOff val="40000"/>
            </a:schemeClr>
          </a:solidFill>
          <a:latin typeface="+mn-lt"/>
          <a:ea typeface="+mn-ea"/>
          <a:cs typeface="+mn-cs"/>
        </a:defRPr>
      </a:lvl6pPr>
      <a:lvl7pPr marL="1720850" indent="-349250" algn="l" defTabSz="914400" rtl="0" eaLnBrk="1" latinLnBrk="0" hangingPunct="1">
        <a:spcBef>
          <a:spcPts val="1800"/>
        </a:spcBef>
        <a:buFontTx/>
        <a:buBlip>
          <a:blip r:embed="rId14"/>
        </a:buBlip>
        <a:defRPr sz="1800" kern="1200">
          <a:solidFill>
            <a:schemeClr val="tx1">
              <a:lumMod val="60000"/>
              <a:lumOff val="40000"/>
            </a:schemeClr>
          </a:solidFill>
          <a:latin typeface="+mn-lt"/>
          <a:ea typeface="+mn-ea"/>
          <a:cs typeface="+mn-cs"/>
        </a:defRPr>
      </a:lvl7pPr>
      <a:lvl8pPr marL="1949450" indent="-349250" algn="l" defTabSz="914400" rtl="0" eaLnBrk="1" latinLnBrk="0" hangingPunct="1">
        <a:spcBef>
          <a:spcPts val="1800"/>
        </a:spcBef>
        <a:buFontTx/>
        <a:buBlip>
          <a:blip r:embed="rId15"/>
        </a:buBlip>
        <a:defRPr sz="1800" kern="1200">
          <a:solidFill>
            <a:schemeClr val="tx1">
              <a:lumMod val="60000"/>
              <a:lumOff val="40000"/>
            </a:schemeClr>
          </a:solidFill>
          <a:latin typeface="+mn-lt"/>
          <a:ea typeface="+mn-ea"/>
          <a:cs typeface="+mn-cs"/>
        </a:defRPr>
      </a:lvl8pPr>
      <a:lvl9pPr marL="2178050" indent="-349250" algn="l" defTabSz="914400" rtl="0" eaLnBrk="1" latinLnBrk="0" hangingPunct="1">
        <a:spcBef>
          <a:spcPts val="1800"/>
        </a:spcBef>
        <a:buFontTx/>
        <a:buBlip>
          <a:blip r:embed="rId14"/>
        </a:buBlip>
        <a:defRPr sz="1800" kern="1200">
          <a:solidFill>
            <a:schemeClr val="tx1">
              <a:lumMod val="60000"/>
              <a:lumOff val="40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accent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76" r:id="rId1"/>
    <p:sldLayoutId id="2147483977" r:id="rId2"/>
    <p:sldLayoutId id="2147483978" r:id="rId3"/>
    <p:sldLayoutId id="2147483979" r:id="rId4"/>
    <p:sldLayoutId id="2147483980" r:id="rId5"/>
    <p:sldLayoutId id="2147483981" r:id="rId6"/>
    <p:sldLayoutId id="2147483982" r:id="rId7"/>
    <p:sldLayoutId id="2147483983" r:id="rId8"/>
    <p:sldLayoutId id="2147483984" r:id="rId9"/>
    <p:sldLayoutId id="2147483985" r:id="rId10"/>
    <p:sldLayoutId id="2147483986" r:id="rId11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74676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9113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752600" y="838200"/>
            <a:ext cx="7239000" cy="541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911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0" y="6553200"/>
            <a:ext cx="1905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bg2"/>
                </a:solidFill>
                <a:latin typeface="Impact" pitchFamily="34" charset="0"/>
              </a:defRPr>
            </a:lvl1pPr>
          </a:lstStyle>
          <a:p>
            <a:endParaRPr lang="en-US"/>
          </a:p>
        </p:txBody>
      </p:sp>
      <p:sp>
        <p:nvSpPr>
          <p:cNvPr id="911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553200"/>
            <a:ext cx="2895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chemeClr val="bg2"/>
                </a:solidFill>
                <a:latin typeface="Impact" pitchFamily="34" charset="0"/>
              </a:defRPr>
            </a:lvl1pPr>
          </a:lstStyle>
          <a:p>
            <a:endParaRPr lang="en-US"/>
          </a:p>
        </p:txBody>
      </p:sp>
      <p:sp>
        <p:nvSpPr>
          <p:cNvPr id="911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239000" y="6553200"/>
            <a:ext cx="1905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chemeClr val="bg2"/>
                </a:solidFill>
                <a:latin typeface="Impact" pitchFamily="34" charset="0"/>
              </a:defRPr>
            </a:lvl1pPr>
          </a:lstStyle>
          <a:p>
            <a:fld id="{02E3EBFF-5E24-4823-B947-F1E69DB8BA23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88" r:id="rId1"/>
    <p:sldLayoutId id="2147483989" r:id="rId2"/>
    <p:sldLayoutId id="2147483990" r:id="rId3"/>
    <p:sldLayoutId id="2147483991" r:id="rId4"/>
    <p:sldLayoutId id="2147483992" r:id="rId5"/>
    <p:sldLayoutId id="2147483993" r:id="rId6"/>
    <p:sldLayoutId id="2147483994" r:id="rId7"/>
    <p:sldLayoutId id="2147483995" r:id="rId8"/>
    <p:sldLayoutId id="2147483996" r:id="rId9"/>
    <p:sldLayoutId id="2147483997" r:id="rId10"/>
    <p:sldLayoutId id="2147483998" r:id="rId11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4000">
          <a:solidFill>
            <a:srgbClr val="CC0066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000">
          <a:solidFill>
            <a:srgbClr val="CC0066"/>
          </a:solidFill>
          <a:latin typeface="KabobExtrabold" pitchFamily="2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000">
          <a:solidFill>
            <a:srgbClr val="CC0066"/>
          </a:solidFill>
          <a:latin typeface="KabobExtrabold" pitchFamily="2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000">
          <a:solidFill>
            <a:srgbClr val="CC0066"/>
          </a:solidFill>
          <a:latin typeface="KabobExtrabold" pitchFamily="2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000">
          <a:solidFill>
            <a:srgbClr val="CC0066"/>
          </a:solidFill>
          <a:latin typeface="KabobExtrabold" pitchFamily="2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000">
          <a:solidFill>
            <a:srgbClr val="CC0066"/>
          </a:solidFill>
          <a:latin typeface="KabobExtrabold" pitchFamily="2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000">
          <a:solidFill>
            <a:srgbClr val="CC0066"/>
          </a:solidFill>
          <a:latin typeface="KabobExtrabold" pitchFamily="2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000">
          <a:solidFill>
            <a:srgbClr val="CC0066"/>
          </a:solidFill>
          <a:latin typeface="KabobExtrabold" pitchFamily="2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000">
          <a:solidFill>
            <a:srgbClr val="CC0066"/>
          </a:solidFill>
          <a:latin typeface="KabobExtrabold" pitchFamily="2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defRPr sz="2800" b="1">
          <a:solidFill>
            <a:schemeClr val="bg2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defRPr sz="2400" b="1">
          <a:solidFill>
            <a:schemeClr val="bg2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defRPr sz="2000" b="1">
          <a:solidFill>
            <a:schemeClr val="bg2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defRPr b="1">
          <a:solidFill>
            <a:schemeClr val="bg2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defRPr b="1">
          <a:solidFill>
            <a:schemeClr val="bg2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defRPr b="1">
          <a:solidFill>
            <a:schemeClr val="bg2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defRPr b="1">
          <a:solidFill>
            <a:schemeClr val="bg2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defRPr b="1">
          <a:solidFill>
            <a:schemeClr val="bg2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defRPr b="1">
          <a:solidFill>
            <a:schemeClr val="bg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  <a:prstGeom prst="rect">
            <a:avLst/>
          </a:prstGeom>
        </p:spPr>
        <p:txBody>
          <a:bodyPr anchor="b" anchorCtr="0">
            <a:normAutofit/>
            <a:scene3d>
              <a:camera prst="orthographicFront"/>
              <a:lightRig rig="soft" dir="t">
                <a:rot lat="0" lon="0" rev="2100000"/>
              </a:lightRig>
            </a:scene3d>
            <a:sp3d prstMaterial="matte">
              <a:bevelT w="38100" h="38100"/>
            </a:sp3d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Rectangle 11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lIns="45720" rIns="4572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27" name="Rectangle 22"/>
          <p:cNvSpPr>
            <a:spLocks noGrp="1"/>
          </p:cNvSpPr>
          <p:nvPr>
            <p:ph type="dt" sz="half" idx="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 anchor="b" anchorCtr="0"/>
          <a:lstStyle>
            <a:lvl1pPr>
              <a:defRPr lang="en-US" sz="1200" smtClean="0">
                <a:solidFill>
                  <a:schemeClr val="tx2"/>
                </a:solidFill>
                <a:latin typeface="+mn-lt"/>
                <a:ea typeface="+mn-lt"/>
                <a:cs typeface="+mn-lt"/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8" name="Rectangle 18"/>
          <p:cNvSpPr>
            <a:spLocks noGrp="1"/>
          </p:cNvSpPr>
          <p:nvPr>
            <p:ph type="ftr" sz="quarter" idx="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 anchor="b" anchorCtr="0"/>
          <a:lstStyle>
            <a:lvl1pPr algn="ctr">
              <a:defRPr lang="en-US" sz="1200" smtClean="0">
                <a:solidFill>
                  <a:schemeClr val="tx2"/>
                </a:solidFill>
                <a:latin typeface="+mn-lt"/>
                <a:ea typeface="+mn-lt"/>
                <a:cs typeface="+mn-lt"/>
              </a:defRPr>
            </a:lvl1pPr>
          </a:lstStyle>
          <a:p>
            <a:endParaRPr lang="en-US"/>
          </a:p>
        </p:txBody>
      </p:sp>
      <p:sp>
        <p:nvSpPr>
          <p:cNvPr id="13" name="Rectangle 15"/>
          <p:cNvSpPr>
            <a:spLocks noGrp="1"/>
          </p:cNvSpPr>
          <p:nvPr>
            <p:ph type="sldNum" sz="quarter" idx="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</p:spPr>
        <p:txBody>
          <a:bodyPr anchor="b" anchorCtr="0"/>
          <a:lstStyle>
            <a:lvl1pPr algn="r">
              <a:defRPr lang="en-US" sz="1200" smtClean="0">
                <a:solidFill>
                  <a:schemeClr val="tx2"/>
                </a:solidFill>
                <a:latin typeface="+mn-lt"/>
                <a:ea typeface="+mn-lt"/>
                <a:cs typeface="+mn-lt"/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00" r:id="rId1"/>
    <p:sldLayoutId id="2147484001" r:id="rId2"/>
    <p:sldLayoutId id="2147484002" r:id="rId3"/>
    <p:sldLayoutId id="2147484003" r:id="rId4"/>
    <p:sldLayoutId id="2147484004" r:id="rId5"/>
    <p:sldLayoutId id="2147484005" r:id="rId6"/>
    <p:sldLayoutId id="2147484006" r:id="rId7"/>
    <p:sldLayoutId id="2147484007" r:id="rId8"/>
    <p:sldLayoutId id="2147484008" r:id="rId9"/>
    <p:sldLayoutId id="2147484009" r:id="rId10"/>
    <p:sldLayoutId id="2147484010" r:id="rId11"/>
  </p:sldLayoutIdLst>
  <p:txStyles>
    <p:titleStyle>
      <a:defPPr>
        <a:defRPr sz="4400">
          <a:solidFill>
            <a:schemeClr val="tx2">
              <a:shade val="85000"/>
              <a:satMod val="150000"/>
            </a:schemeClr>
          </a:solidFill>
          <a:latin typeface="+mj-lt"/>
          <a:ea typeface="+mj-ea"/>
          <a:cs typeface="+mj-cs"/>
        </a:defRPr>
      </a:defPPr>
      <a:lvl1pPr algn="ctr" eaLnBrk="1" hangingPunct="1">
        <a:buNone/>
        <a:defRPr lang="en-US" sz="4800" b="1" strike="noStrike" kern="1200" baseline="0" dirty="0" smtClean="0">
          <a:solidFill>
            <a:schemeClr val="tx2">
              <a:shade val="85000"/>
              <a:satMod val="150000"/>
            </a:schemeClr>
          </a:solidFill>
          <a:effectLst>
            <a:outerShdw blurRad="63500" dist="38100" dir="8220000" algn="tl" rotWithShape="0">
              <a:srgbClr val="000000">
                <a:alpha val="30000"/>
              </a:srgbClr>
            </a:outerShdw>
          </a:effectLst>
          <a:latin typeface="+mj-lt"/>
          <a:ea typeface="+mj-lt"/>
          <a:cs typeface="+mj-lt"/>
        </a:defRPr>
      </a:lvl1pPr>
    </p:titleStyle>
    <p:bodyStyle>
      <a:defPPr>
        <a:defRPr>
          <a:solidFill>
            <a:schemeClr val="tx1"/>
          </a:solidFill>
          <a:latin typeface="+mn-lt"/>
          <a:ea typeface="+mn-ea"/>
          <a:cs typeface="+mn-cs"/>
        </a:defRPr>
      </a:defPPr>
      <a:lvl1pPr marL="0" indent="-274320" algn="l" eaLnBrk="1" hangingPunct="1">
        <a:buClr>
          <a:schemeClr val="accent1"/>
        </a:buClr>
        <a:buSzPct val="80000"/>
        <a:buFont typeface="Wingdings 2" pitchFamily="18" charset="2"/>
        <a:buChar char=""/>
        <a:defRPr sz="2800">
          <a:solidFill>
            <a:schemeClr val="tx1"/>
          </a:solidFill>
          <a:latin typeface="+mn-lt"/>
          <a:ea typeface="+mn-lt"/>
          <a:cs typeface="+mn-lt"/>
        </a:defRPr>
      </a:lvl1pPr>
      <a:lvl2pPr marL="557784" indent="-228600" algn="l" eaLnBrk="1" hangingPunct="1">
        <a:buClr>
          <a:schemeClr val="tx2"/>
        </a:buClr>
        <a:buFont typeface="Wingdings 2" pitchFamily="18" charset="2"/>
        <a:buChar char=""/>
        <a:defRPr sz="2200">
          <a:solidFill>
            <a:schemeClr val="tx1"/>
          </a:solidFill>
          <a:latin typeface="+mn-lt"/>
          <a:ea typeface="+mn-lt"/>
          <a:cs typeface="+mn-lt"/>
        </a:defRPr>
      </a:lvl2pPr>
      <a:lvl3pPr marL="813816" indent="-228600" algn="l" eaLnBrk="1" hangingPunct="1">
        <a:buClr>
          <a:schemeClr val="accent1"/>
        </a:buClr>
        <a:buFont typeface="Wingdings 2" pitchFamily="18" charset="2"/>
        <a:buChar char=""/>
        <a:defRPr sz="2000">
          <a:solidFill>
            <a:schemeClr val="tx1"/>
          </a:solidFill>
          <a:latin typeface="+mn-lt"/>
          <a:ea typeface="+mn-lt"/>
          <a:cs typeface="+mn-lt"/>
        </a:defRPr>
      </a:lvl3pPr>
      <a:lvl4pPr marL="1069848" indent="-228600" algn="l" eaLnBrk="1" hangingPunct="1">
        <a:buClr>
          <a:schemeClr val="tx2"/>
        </a:buClr>
        <a:buFont typeface="Wingdings 2" pitchFamily="18" charset="2"/>
        <a:buChar char=""/>
        <a:defRPr sz="1800">
          <a:solidFill>
            <a:schemeClr val="tx1"/>
          </a:solidFill>
          <a:latin typeface="+mn-lt"/>
          <a:ea typeface="+mn-lt"/>
          <a:cs typeface="+mn-lt"/>
        </a:defRPr>
      </a:lvl4pPr>
      <a:lvl5pPr marL="1316736" indent="-228600" algn="l" eaLnBrk="1" hangingPunct="1">
        <a:buClr>
          <a:schemeClr val="accent1"/>
        </a:buClr>
        <a:buFont typeface="Wingdings 2" pitchFamily="18" charset="2"/>
        <a:buChar char=""/>
        <a:defRPr sz="1800">
          <a:solidFill>
            <a:schemeClr val="tx1"/>
          </a:solidFill>
          <a:latin typeface="+mn-lt"/>
          <a:ea typeface="+mn-lt"/>
          <a:cs typeface="+mn-lt"/>
        </a:defRPr>
      </a:lvl5pPr>
      <a:lvl6pPr marL="1572768" indent="-228600" algn="l" eaLnBrk="1" hangingPunct="1">
        <a:buClr>
          <a:schemeClr val="tx2"/>
        </a:buClr>
        <a:buFont typeface="Wingdings 2" pitchFamily="18" charset="2"/>
        <a:buChar char=""/>
        <a:defRPr lang="en-US" sz="1600" baseline="0" smtClean="0">
          <a:latin typeface="+mn-lt"/>
        </a:defRPr>
      </a:lvl6pPr>
      <a:lvl7pPr marL="1819656" indent="-228600" algn="l" eaLnBrk="1" hangingPunct="1">
        <a:buClr>
          <a:schemeClr val="accent1"/>
        </a:buClr>
        <a:buFont typeface="Wingdings 2" pitchFamily="18" charset="2"/>
        <a:buChar char=""/>
        <a:defRPr lang="en-US" sz="1600" baseline="0" smtClean="0">
          <a:latin typeface="+mn-lt"/>
        </a:defRPr>
      </a:lvl7pPr>
      <a:lvl8pPr marL="2066544" indent="-228600" algn="l" eaLnBrk="1" hangingPunct="1">
        <a:buClr>
          <a:schemeClr val="tx2"/>
        </a:buClr>
        <a:buFont typeface="Wingdings 2" pitchFamily="18" charset="2"/>
        <a:buChar char=""/>
        <a:defRPr sz="1600" baseline="0">
          <a:latin typeface="+mn-lt"/>
        </a:defRPr>
      </a:lvl8pPr>
      <a:lvl9pPr marL="2313432" indent="-228600" algn="l" eaLnBrk="1" hangingPunct="1">
        <a:buClr>
          <a:schemeClr val="accent1"/>
        </a:buClr>
        <a:buFont typeface="Wingdings 2" pitchFamily="18" charset="2"/>
        <a:buChar char=""/>
        <a:defRPr sz="1400" baseline="0">
          <a:latin typeface="+mn-lt"/>
        </a:defRPr>
      </a:lvl9pPr>
    </p:bodyStyle>
    <p:otherStyle>
      <a:defPPr>
        <a:defRPr>
          <a:solidFill>
            <a:schemeClr val="tx1"/>
          </a:solidFill>
          <a:latin typeface="+mn-lt"/>
          <a:ea typeface="+mn-ea"/>
          <a:cs typeface="+mn-cs"/>
        </a:defRPr>
      </a:defPPr>
      <a:lvl1pPr marL="0" eaLnBrk="1" hangingPunct="1"/>
      <a:lvl2pPr marL="457200" eaLnBrk="1" hangingPunct="1"/>
      <a:lvl3pPr marL="914400" eaLnBrk="1" hangingPunct="1"/>
      <a:lvl4pPr marL="1371600" eaLnBrk="1" hangingPunct="1"/>
      <a:lvl5pPr marL="1828800" eaLnBrk="1" hangingPunct="1"/>
      <a:lvl6pPr marL="2286000" eaLnBrk="1" hangingPunct="1"/>
      <a:lvl7pPr marL="2743200" eaLnBrk="1" hangingPunct="1"/>
      <a:lvl8pPr marL="3200400" eaLnBrk="1" hangingPunct="1"/>
      <a:lvl9pPr marL="3657600" eaLnBrk="1" hangingPunct="1"/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96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2970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/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2970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/>
            </a:lvl1pPr>
          </a:lstStyle>
          <a:p>
            <a:endParaRPr lang="en-US"/>
          </a:p>
        </p:txBody>
      </p:sp>
      <p:sp>
        <p:nvSpPr>
          <p:cNvPr id="2970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12" r:id="rId1"/>
    <p:sldLayoutId id="2147484013" r:id="rId2"/>
    <p:sldLayoutId id="2147484014" r:id="rId3"/>
    <p:sldLayoutId id="2147484015" r:id="rId4"/>
    <p:sldLayoutId id="2147484016" r:id="rId5"/>
    <p:sldLayoutId id="2147484017" r:id="rId6"/>
    <p:sldLayoutId id="2147484018" r:id="rId7"/>
    <p:sldLayoutId id="2147484019" r:id="rId8"/>
    <p:sldLayoutId id="2147484020" r:id="rId9"/>
    <p:sldLayoutId id="2147484021" r:id="rId10"/>
    <p:sldLayoutId id="2147484022" r:id="rId11"/>
  </p:sldLayoutIdLst>
  <p:transition>
    <p:randomBar dir="vert"/>
  </p:transition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066800" y="838200"/>
            <a:ext cx="62484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64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752600" y="1600200"/>
            <a:ext cx="57912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650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charset="0"/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0650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charset="0"/>
              </a:defRPr>
            </a:lvl1pPr>
          </a:lstStyle>
          <a:p>
            <a:endParaRPr lang="en-US"/>
          </a:p>
        </p:txBody>
      </p:sp>
      <p:sp>
        <p:nvSpPr>
          <p:cNvPr id="10650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charset="0"/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24" r:id="rId1"/>
    <p:sldLayoutId id="2147484025" r:id="rId2"/>
    <p:sldLayoutId id="2147484026" r:id="rId3"/>
    <p:sldLayoutId id="2147484027" r:id="rId4"/>
    <p:sldLayoutId id="2147484028" r:id="rId5"/>
    <p:sldLayoutId id="2147484029" r:id="rId6"/>
    <p:sldLayoutId id="2147484030" r:id="rId7"/>
    <p:sldLayoutId id="2147484031" r:id="rId8"/>
    <p:sldLayoutId id="2147484032" r:id="rId9"/>
    <p:sldLayoutId id="2147484033" r:id="rId10"/>
    <p:sldLayoutId id="2147484034" r:id="rId11"/>
  </p:sldLayoutIdLst>
  <p:transition>
    <p:randomBar dir="vert"/>
  </p:transition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3600" b="1" i="1">
          <a:solidFill>
            <a:schemeClr val="accent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600" b="1" i="1">
          <a:solidFill>
            <a:schemeClr val="accent2"/>
          </a:solidFill>
          <a:latin typeface="Times New Roman" pitchFamily="18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600" b="1" i="1">
          <a:solidFill>
            <a:schemeClr val="accent2"/>
          </a:solidFill>
          <a:latin typeface="Times New Roman" pitchFamily="18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600" b="1" i="1">
          <a:solidFill>
            <a:schemeClr val="accent2"/>
          </a:solidFill>
          <a:latin typeface="Times New Roman" pitchFamily="18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600" b="1" i="1">
          <a:solidFill>
            <a:schemeClr val="accent2"/>
          </a:solidFill>
          <a:latin typeface="Times New Roman" pitchFamily="18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600" b="1" i="1">
          <a:solidFill>
            <a:schemeClr val="accent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600" b="1" i="1">
          <a:solidFill>
            <a:schemeClr val="accent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600" b="1" i="1">
          <a:solidFill>
            <a:schemeClr val="accent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600" b="1" i="1">
          <a:solidFill>
            <a:schemeClr val="accent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2400" i="1">
          <a:solidFill>
            <a:schemeClr val="accent2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000" i="1">
          <a:solidFill>
            <a:schemeClr val="accent2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i="1">
          <a:solidFill>
            <a:schemeClr val="accent2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1600" i="1">
          <a:solidFill>
            <a:schemeClr val="accent2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1600" i="1">
          <a:solidFill>
            <a:schemeClr val="accent2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1600" i="1">
          <a:solidFill>
            <a:schemeClr val="accent2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1600" i="1">
          <a:solidFill>
            <a:schemeClr val="accent2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1600" i="1">
          <a:solidFill>
            <a:schemeClr val="accent2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1600" i="1">
          <a:solidFill>
            <a:schemeClr val="accent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正方形/長方形 189"/>
          <p:cNvSpPr/>
          <p:nvPr/>
        </p:nvSpPr>
        <p:spPr>
          <a:xfrm>
            <a:off x="-9554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chemeClr val="tx2">
                  <a:tint val="60000"/>
                  <a:alpha val="10000"/>
                </a:schemeClr>
              </a:gs>
              <a:gs pos="39999">
                <a:schemeClr val="tx2">
                  <a:lumMod val="20000"/>
                  <a:lumOff val="80000"/>
                </a:schemeClr>
              </a:gs>
              <a:gs pos="70000">
                <a:schemeClr val="tx2">
                  <a:lumMod val="20000"/>
                  <a:lumOff val="80000"/>
                </a:schemeClr>
              </a:gs>
              <a:gs pos="87000">
                <a:schemeClr val="tx2">
                  <a:lumMod val="40000"/>
                  <a:lumOff val="60000"/>
                </a:schemeClr>
              </a:gs>
            </a:gsLst>
            <a:lin ang="5400000" scaled="1"/>
            <a:tileRect/>
          </a:gradFill>
          <a:ln w="6350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図形 165"/>
          <p:cNvSpPr>
            <a:spLocks/>
          </p:cNvSpPr>
          <p:nvPr/>
        </p:nvSpPr>
        <p:spPr bwMode="auto">
          <a:xfrm>
            <a:off x="3929058" y="9"/>
            <a:ext cx="5214942" cy="3383004"/>
          </a:xfrm>
          <a:custGeom>
            <a:avLst/>
            <a:gdLst/>
            <a:ahLst/>
            <a:cxnLst>
              <a:cxn ang="0">
                <a:pos x="3574" y="25"/>
              </a:cxn>
              <a:cxn ang="0">
                <a:pos x="3628" y="83"/>
              </a:cxn>
              <a:cxn ang="0">
                <a:pos x="3611" y="121"/>
              </a:cxn>
              <a:cxn ang="0">
                <a:pos x="3278" y="166"/>
              </a:cxn>
              <a:cxn ang="0">
                <a:pos x="2987" y="220"/>
              </a:cxn>
              <a:cxn ang="0">
                <a:pos x="2896" y="274"/>
              </a:cxn>
              <a:cxn ang="0">
                <a:pos x="2887" y="320"/>
              </a:cxn>
              <a:cxn ang="0">
                <a:pos x="2987" y="374"/>
              </a:cxn>
              <a:cxn ang="0">
                <a:pos x="3407" y="403"/>
              </a:cxn>
              <a:cxn ang="0">
                <a:pos x="3732" y="399"/>
              </a:cxn>
              <a:cxn ang="0">
                <a:pos x="3607" y="2391"/>
              </a:cxn>
              <a:cxn ang="0">
                <a:pos x="3199" y="2262"/>
              </a:cxn>
              <a:cxn ang="0">
                <a:pos x="3041" y="2159"/>
              </a:cxn>
              <a:cxn ang="0">
                <a:pos x="2991" y="2050"/>
              </a:cxn>
              <a:cxn ang="0">
                <a:pos x="3000" y="1992"/>
              </a:cxn>
              <a:cxn ang="0">
                <a:pos x="3054" y="1905"/>
              </a:cxn>
              <a:cxn ang="0">
                <a:pos x="3158" y="1826"/>
              </a:cxn>
              <a:cxn ang="0">
                <a:pos x="3183" y="1768"/>
              </a:cxn>
              <a:cxn ang="0">
                <a:pos x="3158" y="1684"/>
              </a:cxn>
              <a:cxn ang="0">
                <a:pos x="3099" y="1576"/>
              </a:cxn>
              <a:cxn ang="0">
                <a:pos x="2950" y="1497"/>
              </a:cxn>
              <a:cxn ang="0">
                <a:pos x="2779" y="1439"/>
              </a:cxn>
              <a:cxn ang="0">
                <a:pos x="2679" y="1364"/>
              </a:cxn>
              <a:cxn ang="0">
                <a:pos x="2654" y="1281"/>
              </a:cxn>
              <a:cxn ang="0">
                <a:pos x="2667" y="1194"/>
              </a:cxn>
              <a:cxn ang="0">
                <a:pos x="2600" y="1106"/>
              </a:cxn>
              <a:cxn ang="0">
                <a:pos x="2459" y="1077"/>
              </a:cxn>
              <a:cxn ang="0">
                <a:pos x="2005" y="1119"/>
              </a:cxn>
              <a:cxn ang="0">
                <a:pos x="1835" y="1102"/>
              </a:cxn>
              <a:cxn ang="0">
                <a:pos x="1743" y="1052"/>
              </a:cxn>
              <a:cxn ang="0">
                <a:pos x="1689" y="957"/>
              </a:cxn>
              <a:cxn ang="0">
                <a:pos x="1697" y="840"/>
              </a:cxn>
              <a:cxn ang="0">
                <a:pos x="1689" y="736"/>
              </a:cxn>
              <a:cxn ang="0">
                <a:pos x="1627" y="690"/>
              </a:cxn>
              <a:cxn ang="0">
                <a:pos x="1544" y="690"/>
              </a:cxn>
              <a:cxn ang="0">
                <a:pos x="1460" y="665"/>
              </a:cxn>
              <a:cxn ang="0">
                <a:pos x="1423" y="620"/>
              </a:cxn>
              <a:cxn ang="0">
                <a:pos x="1323" y="607"/>
              </a:cxn>
              <a:cxn ang="0">
                <a:pos x="1281" y="624"/>
              </a:cxn>
              <a:cxn ang="0">
                <a:pos x="1161" y="599"/>
              </a:cxn>
              <a:cxn ang="0">
                <a:pos x="1003" y="553"/>
              </a:cxn>
              <a:cxn ang="0">
                <a:pos x="928" y="578"/>
              </a:cxn>
              <a:cxn ang="0">
                <a:pos x="865" y="653"/>
              </a:cxn>
              <a:cxn ang="0">
                <a:pos x="845" y="724"/>
              </a:cxn>
              <a:cxn ang="0">
                <a:pos x="853" y="844"/>
              </a:cxn>
              <a:cxn ang="0">
                <a:pos x="803" y="936"/>
              </a:cxn>
              <a:cxn ang="0">
                <a:pos x="608" y="1027"/>
              </a:cxn>
              <a:cxn ang="0">
                <a:pos x="458" y="1048"/>
              </a:cxn>
              <a:cxn ang="0">
                <a:pos x="325" y="982"/>
              </a:cxn>
              <a:cxn ang="0">
                <a:pos x="233" y="786"/>
              </a:cxn>
              <a:cxn ang="0">
                <a:pos x="229" y="674"/>
              </a:cxn>
              <a:cxn ang="0">
                <a:pos x="287" y="570"/>
              </a:cxn>
              <a:cxn ang="0">
                <a:pos x="316" y="487"/>
              </a:cxn>
              <a:cxn ang="0">
                <a:pos x="246" y="441"/>
              </a:cxn>
              <a:cxn ang="0">
                <a:pos x="146" y="370"/>
              </a:cxn>
              <a:cxn ang="0">
                <a:pos x="104" y="287"/>
              </a:cxn>
              <a:cxn ang="0">
                <a:pos x="133" y="208"/>
              </a:cxn>
              <a:cxn ang="0">
                <a:pos x="162" y="154"/>
              </a:cxn>
              <a:cxn ang="0">
                <a:pos x="133" y="112"/>
              </a:cxn>
              <a:cxn ang="0">
                <a:pos x="42" y="83"/>
              </a:cxn>
              <a:cxn ang="0">
                <a:pos x="0" y="29"/>
              </a:cxn>
              <a:cxn ang="0">
                <a:pos x="179" y="0"/>
              </a:cxn>
            </a:cxnLst>
            <a:rect l="0" t="0" r="0" b="0"/>
            <a:pathLst>
              <a:path w="3732" h="2421">
                <a:moveTo>
                  <a:pt x="179" y="0"/>
                </a:moveTo>
                <a:lnTo>
                  <a:pt x="3553" y="4"/>
                </a:lnTo>
                <a:lnTo>
                  <a:pt x="3574" y="25"/>
                </a:lnTo>
                <a:lnTo>
                  <a:pt x="3599" y="37"/>
                </a:lnTo>
                <a:lnTo>
                  <a:pt x="3624" y="58"/>
                </a:lnTo>
                <a:lnTo>
                  <a:pt x="3628" y="83"/>
                </a:lnTo>
                <a:lnTo>
                  <a:pt x="3628" y="96"/>
                </a:lnTo>
                <a:lnTo>
                  <a:pt x="3624" y="108"/>
                </a:lnTo>
                <a:lnTo>
                  <a:pt x="3611" y="121"/>
                </a:lnTo>
                <a:lnTo>
                  <a:pt x="3594" y="125"/>
                </a:lnTo>
                <a:lnTo>
                  <a:pt x="3528" y="150"/>
                </a:lnTo>
                <a:lnTo>
                  <a:pt x="3278" y="166"/>
                </a:lnTo>
                <a:lnTo>
                  <a:pt x="3099" y="191"/>
                </a:lnTo>
                <a:lnTo>
                  <a:pt x="3029" y="204"/>
                </a:lnTo>
                <a:lnTo>
                  <a:pt x="2987" y="220"/>
                </a:lnTo>
                <a:lnTo>
                  <a:pt x="2975" y="225"/>
                </a:lnTo>
                <a:lnTo>
                  <a:pt x="2933" y="245"/>
                </a:lnTo>
                <a:lnTo>
                  <a:pt x="2896" y="274"/>
                </a:lnTo>
                <a:lnTo>
                  <a:pt x="2887" y="291"/>
                </a:lnTo>
                <a:lnTo>
                  <a:pt x="2879" y="316"/>
                </a:lnTo>
                <a:lnTo>
                  <a:pt x="2887" y="320"/>
                </a:lnTo>
                <a:lnTo>
                  <a:pt x="2916" y="345"/>
                </a:lnTo>
                <a:lnTo>
                  <a:pt x="2945" y="362"/>
                </a:lnTo>
                <a:lnTo>
                  <a:pt x="2987" y="374"/>
                </a:lnTo>
                <a:lnTo>
                  <a:pt x="3045" y="387"/>
                </a:lnTo>
                <a:lnTo>
                  <a:pt x="3116" y="391"/>
                </a:lnTo>
                <a:lnTo>
                  <a:pt x="3407" y="403"/>
                </a:lnTo>
                <a:lnTo>
                  <a:pt x="3624" y="403"/>
                </a:lnTo>
                <a:lnTo>
                  <a:pt x="3694" y="403"/>
                </a:lnTo>
                <a:lnTo>
                  <a:pt x="3732" y="399"/>
                </a:lnTo>
                <a:lnTo>
                  <a:pt x="3732" y="1410"/>
                </a:lnTo>
                <a:lnTo>
                  <a:pt x="3732" y="2421"/>
                </a:lnTo>
                <a:lnTo>
                  <a:pt x="3607" y="2391"/>
                </a:lnTo>
                <a:lnTo>
                  <a:pt x="3482" y="2362"/>
                </a:lnTo>
                <a:lnTo>
                  <a:pt x="3336" y="2321"/>
                </a:lnTo>
                <a:lnTo>
                  <a:pt x="3199" y="2262"/>
                </a:lnTo>
                <a:lnTo>
                  <a:pt x="3137" y="2229"/>
                </a:lnTo>
                <a:lnTo>
                  <a:pt x="3087" y="2196"/>
                </a:lnTo>
                <a:lnTo>
                  <a:pt x="3041" y="2159"/>
                </a:lnTo>
                <a:lnTo>
                  <a:pt x="3012" y="2117"/>
                </a:lnTo>
                <a:lnTo>
                  <a:pt x="2991" y="2071"/>
                </a:lnTo>
                <a:lnTo>
                  <a:pt x="2991" y="2050"/>
                </a:lnTo>
                <a:lnTo>
                  <a:pt x="2991" y="2030"/>
                </a:lnTo>
                <a:lnTo>
                  <a:pt x="2991" y="2017"/>
                </a:lnTo>
                <a:lnTo>
                  <a:pt x="3000" y="1992"/>
                </a:lnTo>
                <a:lnTo>
                  <a:pt x="3004" y="1967"/>
                </a:lnTo>
                <a:lnTo>
                  <a:pt x="3020" y="1938"/>
                </a:lnTo>
                <a:lnTo>
                  <a:pt x="3054" y="1905"/>
                </a:lnTo>
                <a:lnTo>
                  <a:pt x="3095" y="1867"/>
                </a:lnTo>
                <a:lnTo>
                  <a:pt x="3149" y="1838"/>
                </a:lnTo>
                <a:lnTo>
                  <a:pt x="3158" y="1826"/>
                </a:lnTo>
                <a:lnTo>
                  <a:pt x="3178" y="1801"/>
                </a:lnTo>
                <a:lnTo>
                  <a:pt x="3183" y="1784"/>
                </a:lnTo>
                <a:lnTo>
                  <a:pt x="3183" y="1768"/>
                </a:lnTo>
                <a:lnTo>
                  <a:pt x="3183" y="1743"/>
                </a:lnTo>
                <a:lnTo>
                  <a:pt x="3170" y="1713"/>
                </a:lnTo>
                <a:lnTo>
                  <a:pt x="3158" y="1684"/>
                </a:lnTo>
                <a:lnTo>
                  <a:pt x="3149" y="1655"/>
                </a:lnTo>
                <a:lnTo>
                  <a:pt x="3124" y="1614"/>
                </a:lnTo>
                <a:lnTo>
                  <a:pt x="3099" y="1576"/>
                </a:lnTo>
                <a:lnTo>
                  <a:pt x="3062" y="1539"/>
                </a:lnTo>
                <a:lnTo>
                  <a:pt x="3012" y="1518"/>
                </a:lnTo>
                <a:lnTo>
                  <a:pt x="2950" y="1497"/>
                </a:lnTo>
                <a:lnTo>
                  <a:pt x="2896" y="1489"/>
                </a:lnTo>
                <a:lnTo>
                  <a:pt x="2837" y="1468"/>
                </a:lnTo>
                <a:lnTo>
                  <a:pt x="2779" y="1439"/>
                </a:lnTo>
                <a:lnTo>
                  <a:pt x="2721" y="1406"/>
                </a:lnTo>
                <a:lnTo>
                  <a:pt x="2696" y="1385"/>
                </a:lnTo>
                <a:lnTo>
                  <a:pt x="2679" y="1364"/>
                </a:lnTo>
                <a:lnTo>
                  <a:pt x="2667" y="1339"/>
                </a:lnTo>
                <a:lnTo>
                  <a:pt x="2654" y="1310"/>
                </a:lnTo>
                <a:lnTo>
                  <a:pt x="2654" y="1281"/>
                </a:lnTo>
                <a:lnTo>
                  <a:pt x="2667" y="1244"/>
                </a:lnTo>
                <a:lnTo>
                  <a:pt x="2667" y="1219"/>
                </a:lnTo>
                <a:lnTo>
                  <a:pt x="2667" y="1194"/>
                </a:lnTo>
                <a:lnTo>
                  <a:pt x="2654" y="1160"/>
                </a:lnTo>
                <a:lnTo>
                  <a:pt x="2638" y="1131"/>
                </a:lnTo>
                <a:lnTo>
                  <a:pt x="2600" y="1106"/>
                </a:lnTo>
                <a:lnTo>
                  <a:pt x="2554" y="1090"/>
                </a:lnTo>
                <a:lnTo>
                  <a:pt x="2480" y="1081"/>
                </a:lnTo>
                <a:lnTo>
                  <a:pt x="2459" y="1077"/>
                </a:lnTo>
                <a:lnTo>
                  <a:pt x="2380" y="1077"/>
                </a:lnTo>
                <a:lnTo>
                  <a:pt x="2230" y="1090"/>
                </a:lnTo>
                <a:lnTo>
                  <a:pt x="2005" y="1119"/>
                </a:lnTo>
                <a:lnTo>
                  <a:pt x="1947" y="1119"/>
                </a:lnTo>
                <a:lnTo>
                  <a:pt x="1893" y="1110"/>
                </a:lnTo>
                <a:lnTo>
                  <a:pt x="1835" y="1102"/>
                </a:lnTo>
                <a:lnTo>
                  <a:pt x="1797" y="1090"/>
                </a:lnTo>
                <a:lnTo>
                  <a:pt x="1768" y="1069"/>
                </a:lnTo>
                <a:lnTo>
                  <a:pt x="1743" y="1052"/>
                </a:lnTo>
                <a:lnTo>
                  <a:pt x="1718" y="1023"/>
                </a:lnTo>
                <a:lnTo>
                  <a:pt x="1702" y="994"/>
                </a:lnTo>
                <a:lnTo>
                  <a:pt x="1689" y="957"/>
                </a:lnTo>
                <a:lnTo>
                  <a:pt x="1685" y="915"/>
                </a:lnTo>
                <a:lnTo>
                  <a:pt x="1689" y="869"/>
                </a:lnTo>
                <a:lnTo>
                  <a:pt x="1697" y="840"/>
                </a:lnTo>
                <a:lnTo>
                  <a:pt x="1702" y="803"/>
                </a:lnTo>
                <a:lnTo>
                  <a:pt x="1697" y="774"/>
                </a:lnTo>
                <a:lnTo>
                  <a:pt x="1689" y="736"/>
                </a:lnTo>
                <a:lnTo>
                  <a:pt x="1668" y="707"/>
                </a:lnTo>
                <a:lnTo>
                  <a:pt x="1648" y="695"/>
                </a:lnTo>
                <a:lnTo>
                  <a:pt x="1627" y="690"/>
                </a:lnTo>
                <a:lnTo>
                  <a:pt x="1593" y="690"/>
                </a:lnTo>
                <a:lnTo>
                  <a:pt x="1560" y="690"/>
                </a:lnTo>
                <a:lnTo>
                  <a:pt x="1544" y="690"/>
                </a:lnTo>
                <a:lnTo>
                  <a:pt x="1502" y="682"/>
                </a:lnTo>
                <a:lnTo>
                  <a:pt x="1481" y="678"/>
                </a:lnTo>
                <a:lnTo>
                  <a:pt x="1460" y="665"/>
                </a:lnTo>
                <a:lnTo>
                  <a:pt x="1448" y="649"/>
                </a:lnTo>
                <a:lnTo>
                  <a:pt x="1435" y="624"/>
                </a:lnTo>
                <a:lnTo>
                  <a:pt x="1423" y="620"/>
                </a:lnTo>
                <a:lnTo>
                  <a:pt x="1385" y="607"/>
                </a:lnTo>
                <a:lnTo>
                  <a:pt x="1344" y="599"/>
                </a:lnTo>
                <a:lnTo>
                  <a:pt x="1323" y="607"/>
                </a:lnTo>
                <a:lnTo>
                  <a:pt x="1298" y="611"/>
                </a:lnTo>
                <a:lnTo>
                  <a:pt x="1294" y="620"/>
                </a:lnTo>
                <a:lnTo>
                  <a:pt x="1281" y="624"/>
                </a:lnTo>
                <a:lnTo>
                  <a:pt x="1252" y="632"/>
                </a:lnTo>
                <a:lnTo>
                  <a:pt x="1190" y="620"/>
                </a:lnTo>
                <a:lnTo>
                  <a:pt x="1161" y="599"/>
                </a:lnTo>
                <a:lnTo>
                  <a:pt x="1090" y="566"/>
                </a:lnTo>
                <a:lnTo>
                  <a:pt x="1044" y="553"/>
                </a:lnTo>
                <a:lnTo>
                  <a:pt x="1003" y="553"/>
                </a:lnTo>
                <a:lnTo>
                  <a:pt x="961" y="557"/>
                </a:lnTo>
                <a:lnTo>
                  <a:pt x="940" y="566"/>
                </a:lnTo>
                <a:lnTo>
                  <a:pt x="928" y="578"/>
                </a:lnTo>
                <a:lnTo>
                  <a:pt x="911" y="595"/>
                </a:lnTo>
                <a:lnTo>
                  <a:pt x="878" y="632"/>
                </a:lnTo>
                <a:lnTo>
                  <a:pt x="865" y="653"/>
                </a:lnTo>
                <a:lnTo>
                  <a:pt x="845" y="678"/>
                </a:lnTo>
                <a:lnTo>
                  <a:pt x="840" y="703"/>
                </a:lnTo>
                <a:lnTo>
                  <a:pt x="845" y="724"/>
                </a:lnTo>
                <a:lnTo>
                  <a:pt x="853" y="749"/>
                </a:lnTo>
                <a:lnTo>
                  <a:pt x="853" y="811"/>
                </a:lnTo>
                <a:lnTo>
                  <a:pt x="853" y="844"/>
                </a:lnTo>
                <a:lnTo>
                  <a:pt x="840" y="882"/>
                </a:lnTo>
                <a:lnTo>
                  <a:pt x="828" y="911"/>
                </a:lnTo>
                <a:lnTo>
                  <a:pt x="803" y="936"/>
                </a:lnTo>
                <a:lnTo>
                  <a:pt x="728" y="982"/>
                </a:lnTo>
                <a:lnTo>
                  <a:pt x="649" y="1019"/>
                </a:lnTo>
                <a:lnTo>
                  <a:pt x="608" y="1027"/>
                </a:lnTo>
                <a:lnTo>
                  <a:pt x="562" y="1040"/>
                </a:lnTo>
                <a:lnTo>
                  <a:pt x="508" y="1048"/>
                </a:lnTo>
                <a:lnTo>
                  <a:pt x="458" y="1048"/>
                </a:lnTo>
                <a:lnTo>
                  <a:pt x="412" y="1036"/>
                </a:lnTo>
                <a:lnTo>
                  <a:pt x="366" y="1011"/>
                </a:lnTo>
                <a:lnTo>
                  <a:pt x="325" y="982"/>
                </a:lnTo>
                <a:lnTo>
                  <a:pt x="287" y="936"/>
                </a:lnTo>
                <a:lnTo>
                  <a:pt x="258" y="869"/>
                </a:lnTo>
                <a:lnTo>
                  <a:pt x="233" y="786"/>
                </a:lnTo>
                <a:lnTo>
                  <a:pt x="229" y="761"/>
                </a:lnTo>
                <a:lnTo>
                  <a:pt x="221" y="707"/>
                </a:lnTo>
                <a:lnTo>
                  <a:pt x="229" y="674"/>
                </a:lnTo>
                <a:lnTo>
                  <a:pt x="241" y="636"/>
                </a:lnTo>
                <a:lnTo>
                  <a:pt x="258" y="599"/>
                </a:lnTo>
                <a:lnTo>
                  <a:pt x="287" y="570"/>
                </a:lnTo>
                <a:lnTo>
                  <a:pt x="300" y="553"/>
                </a:lnTo>
                <a:lnTo>
                  <a:pt x="316" y="512"/>
                </a:lnTo>
                <a:lnTo>
                  <a:pt x="316" y="487"/>
                </a:lnTo>
                <a:lnTo>
                  <a:pt x="304" y="470"/>
                </a:lnTo>
                <a:lnTo>
                  <a:pt x="287" y="453"/>
                </a:lnTo>
                <a:lnTo>
                  <a:pt x="246" y="441"/>
                </a:lnTo>
                <a:lnTo>
                  <a:pt x="208" y="416"/>
                </a:lnTo>
                <a:lnTo>
                  <a:pt x="179" y="403"/>
                </a:lnTo>
                <a:lnTo>
                  <a:pt x="146" y="370"/>
                </a:lnTo>
                <a:lnTo>
                  <a:pt x="117" y="333"/>
                </a:lnTo>
                <a:lnTo>
                  <a:pt x="108" y="308"/>
                </a:lnTo>
                <a:lnTo>
                  <a:pt x="104" y="287"/>
                </a:lnTo>
                <a:lnTo>
                  <a:pt x="108" y="262"/>
                </a:lnTo>
                <a:lnTo>
                  <a:pt x="117" y="233"/>
                </a:lnTo>
                <a:lnTo>
                  <a:pt x="133" y="208"/>
                </a:lnTo>
                <a:lnTo>
                  <a:pt x="158" y="179"/>
                </a:lnTo>
                <a:lnTo>
                  <a:pt x="162" y="166"/>
                </a:lnTo>
                <a:lnTo>
                  <a:pt x="162" y="154"/>
                </a:lnTo>
                <a:lnTo>
                  <a:pt x="158" y="141"/>
                </a:lnTo>
                <a:lnTo>
                  <a:pt x="150" y="125"/>
                </a:lnTo>
                <a:lnTo>
                  <a:pt x="133" y="112"/>
                </a:lnTo>
                <a:lnTo>
                  <a:pt x="104" y="100"/>
                </a:lnTo>
                <a:lnTo>
                  <a:pt x="54" y="96"/>
                </a:lnTo>
                <a:lnTo>
                  <a:pt x="42" y="83"/>
                </a:lnTo>
                <a:lnTo>
                  <a:pt x="13" y="58"/>
                </a:lnTo>
                <a:lnTo>
                  <a:pt x="8" y="46"/>
                </a:lnTo>
                <a:lnTo>
                  <a:pt x="0" y="29"/>
                </a:lnTo>
                <a:lnTo>
                  <a:pt x="13" y="17"/>
                </a:lnTo>
                <a:lnTo>
                  <a:pt x="33" y="4"/>
                </a:lnTo>
                <a:lnTo>
                  <a:pt x="179" y="0"/>
                </a:lnTo>
                <a:close/>
              </a:path>
            </a:pathLst>
          </a:custGeom>
          <a:solidFill>
            <a:schemeClr val="bg2">
              <a:lumMod val="20000"/>
              <a:lumOff val="80000"/>
              <a:alpha val="2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lang="ja-JP" altLang="en-US"/>
          </a:p>
        </p:txBody>
      </p:sp>
      <p:sp>
        <p:nvSpPr>
          <p:cNvPr id="18" name="正方形/長方形 17"/>
          <p:cNvSpPr>
            <a:spLocks noGrp="1"/>
          </p:cNvSpPr>
          <p:nvPr>
            <p:ph type="body" idx="1"/>
          </p:nvPr>
        </p:nvSpPr>
        <p:spPr>
          <a:xfrm>
            <a:off x="466696" y="1857370"/>
            <a:ext cx="8248708" cy="4500589"/>
          </a:xfrm>
          <a:prstGeom prst="rect">
            <a:avLst/>
          </a:prstGeom>
        </p:spPr>
        <p:txBody>
          <a:bodyPr vert="horz" rtlCol="0">
            <a:normAutofit/>
          </a:bodyPr>
          <a:lstStyle/>
          <a:p>
            <a:pPr lvl="0"/>
            <a:r>
              <a:rPr kumimoji="1" lang="ja-JP" altLang="en-US" dirty="0" smtClean="0"/>
              <a:t>マスタ テキストの書式設定</a:t>
            </a:r>
            <a:endParaRPr lang="ja-JP" dirty="0"/>
          </a:p>
          <a:p>
            <a:pPr lvl="1"/>
            <a:r>
              <a:rPr kumimoji="1" lang="ja-JP" altLang="en-US" dirty="0" smtClean="0"/>
              <a:t>第 </a:t>
            </a:r>
            <a:r>
              <a:rPr kumimoji="1" lang="en-US" altLang="ja-JP" dirty="0" smtClean="0"/>
              <a:t>2 </a:t>
            </a:r>
            <a:r>
              <a:rPr kumimoji="1" lang="ja-JP" altLang="en-US" dirty="0" smtClean="0"/>
              <a:t>レベル</a:t>
            </a:r>
          </a:p>
          <a:p>
            <a:pPr lvl="2"/>
            <a:r>
              <a:rPr kumimoji="1" lang="ja-JP" altLang="en-US" dirty="0" smtClean="0"/>
              <a:t>第 </a:t>
            </a:r>
            <a:r>
              <a:rPr kumimoji="1" lang="en-US" altLang="ja-JP" dirty="0" smtClean="0"/>
              <a:t>3 </a:t>
            </a:r>
            <a:r>
              <a:rPr kumimoji="1" lang="ja-JP" altLang="en-US" dirty="0" smtClean="0"/>
              <a:t>レベル</a:t>
            </a:r>
          </a:p>
          <a:p>
            <a:pPr lvl="3"/>
            <a:r>
              <a:rPr kumimoji="1" lang="ja-JP" altLang="en-US" dirty="0" smtClean="0"/>
              <a:t>第 </a:t>
            </a:r>
            <a:r>
              <a:rPr kumimoji="1" lang="en-US" altLang="ja-JP" dirty="0" smtClean="0"/>
              <a:t>4 </a:t>
            </a:r>
            <a:r>
              <a:rPr kumimoji="1" lang="ja-JP" altLang="en-US" dirty="0" smtClean="0"/>
              <a:t>レベル</a:t>
            </a:r>
          </a:p>
          <a:p>
            <a:pPr lvl="4"/>
            <a:r>
              <a:rPr kumimoji="1" lang="ja-JP" altLang="en-US" dirty="0" smtClean="0"/>
              <a:t>第 </a:t>
            </a:r>
            <a:r>
              <a:rPr kumimoji="1" lang="en-US" altLang="ja-JP" dirty="0" smtClean="0"/>
              <a:t>5 </a:t>
            </a:r>
            <a:r>
              <a:rPr kumimoji="1" lang="ja-JP" altLang="en-US" dirty="0" smtClean="0"/>
              <a:t>レベル</a:t>
            </a:r>
          </a:p>
          <a:p>
            <a:pPr lvl="5"/>
            <a:r>
              <a:rPr kumimoji="1" lang="ja-JP" altLang="en-US" dirty="0" smtClean="0"/>
              <a:t>第</a:t>
            </a:r>
            <a:r>
              <a:rPr kumimoji="1" lang="en-US" altLang="ja-JP" dirty="0" smtClean="0"/>
              <a:t>6</a:t>
            </a:r>
            <a:r>
              <a:rPr kumimoji="1" lang="ja-JP" altLang="en-US" dirty="0" smtClean="0"/>
              <a:t>レベル</a:t>
            </a:r>
          </a:p>
          <a:p>
            <a:pPr lvl="6"/>
            <a:r>
              <a:rPr kumimoji="1" lang="ja-JP" altLang="en-US" dirty="0" smtClean="0"/>
              <a:t>第</a:t>
            </a:r>
            <a:r>
              <a:rPr kumimoji="1" lang="en-US" altLang="ja-JP" dirty="0" smtClean="0"/>
              <a:t>7</a:t>
            </a:r>
            <a:r>
              <a:rPr kumimoji="1" lang="ja-JP" altLang="en-US" dirty="0" smtClean="0"/>
              <a:t>レベル</a:t>
            </a:r>
          </a:p>
          <a:p>
            <a:pPr lvl="7"/>
            <a:r>
              <a:rPr kumimoji="1" lang="ja-JP" altLang="en-US" dirty="0" smtClean="0"/>
              <a:t>第</a:t>
            </a:r>
            <a:r>
              <a:rPr kumimoji="1" lang="en-US" altLang="ja-JP" dirty="0" smtClean="0"/>
              <a:t>8</a:t>
            </a:r>
            <a:r>
              <a:rPr kumimoji="1" lang="ja-JP" altLang="en-US" dirty="0" smtClean="0"/>
              <a:t>レベル</a:t>
            </a:r>
          </a:p>
          <a:p>
            <a:pPr lvl="8"/>
            <a:r>
              <a:rPr kumimoji="1" lang="ja-JP" altLang="en-US" dirty="0" smtClean="0"/>
              <a:t>第</a:t>
            </a:r>
            <a:r>
              <a:rPr kumimoji="1" lang="en-US" altLang="ja-JP" dirty="0" smtClean="0"/>
              <a:t>9</a:t>
            </a:r>
            <a:r>
              <a:rPr kumimoji="1" lang="ja-JP" altLang="en-US" dirty="0" smtClean="0"/>
              <a:t>レベル</a:t>
            </a:r>
          </a:p>
        </p:txBody>
      </p:sp>
      <p:sp>
        <p:nvSpPr>
          <p:cNvPr id="29" name="正方形/長方形 28"/>
          <p:cNvSpPr>
            <a:spLocks noGrp="1"/>
          </p:cNvSpPr>
          <p:nvPr>
            <p:ph type="dt" sz="half" idx="2"/>
          </p:nvPr>
        </p:nvSpPr>
        <p:spPr>
          <a:xfrm>
            <a:off x="4471958" y="6492899"/>
            <a:ext cx="1528802" cy="365125"/>
          </a:xfrm>
          <a:prstGeom prst="rect">
            <a:avLst/>
          </a:prstGeom>
        </p:spPr>
        <p:txBody>
          <a:bodyPr vert="horz" rtlCol="0" anchor="ctr"/>
          <a:lstStyle>
            <a:lvl1pPr algn="l">
              <a:defRPr sz="1200">
                <a:solidFill>
                  <a:srgbClr val="000000"/>
                </a:solidFill>
              </a:defRPr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正方形/長方形 3"/>
          <p:cNvSpPr>
            <a:spLocks noGrp="1"/>
          </p:cNvSpPr>
          <p:nvPr>
            <p:ph type="ftr" sz="quarter" idx="3"/>
          </p:nvPr>
        </p:nvSpPr>
        <p:spPr>
          <a:xfrm>
            <a:off x="6048632" y="6492899"/>
            <a:ext cx="2395534" cy="365125"/>
          </a:xfrm>
          <a:prstGeom prst="rect">
            <a:avLst/>
          </a:prstGeom>
        </p:spPr>
        <p:txBody>
          <a:bodyPr vert="horz" rtlCol="0" anchor="ctr"/>
          <a:lstStyle>
            <a:lvl1pPr algn="ctr">
              <a:defRPr sz="1200">
                <a:solidFill>
                  <a:srgbClr val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正方形/長方形 9"/>
          <p:cNvSpPr>
            <a:spLocks noGrp="1"/>
          </p:cNvSpPr>
          <p:nvPr>
            <p:ph type="sldNum" sz="quarter" idx="4"/>
          </p:nvPr>
        </p:nvSpPr>
        <p:spPr>
          <a:xfrm>
            <a:off x="8501090" y="6492900"/>
            <a:ext cx="642942" cy="365125"/>
          </a:xfrm>
          <a:prstGeom prst="rect">
            <a:avLst/>
          </a:prstGeom>
        </p:spPr>
        <p:txBody>
          <a:bodyPr vert="horz" rtlCol="0" anchor="ctr"/>
          <a:lstStyle>
            <a:lvl1pPr algn="r">
              <a:defRPr sz="1200">
                <a:solidFill>
                  <a:srgbClr val="000000"/>
                </a:solidFill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86" name="正方形/長方形 185"/>
          <p:cNvSpPr>
            <a:spLocks noChangeArrowheads="1"/>
          </p:cNvSpPr>
          <p:nvPr/>
        </p:nvSpPr>
        <p:spPr bwMode="auto">
          <a:xfrm>
            <a:off x="8469297" y="5716564"/>
            <a:ext cx="0" cy="369332"/>
          </a:xfrm>
          <a:prstGeom prst="rect">
            <a:avLst/>
          </a:prstGeom>
          <a:solidFill>
            <a:srgbClr val="FFFFFF">
              <a:alpha val="25098"/>
            </a:srgbClr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square" lIns="0" tIns="0" rIns="0" bIns="0" anchor="t" compatLnSpc="1">
            <a:spAutoFit/>
          </a:bodyPr>
          <a:lstStyle/>
          <a:p>
            <a:pPr algn="l" fontAlgn="base">
              <a:spcBef>
                <a:spcPct val="0"/>
              </a:spcBef>
              <a:spcAft>
                <a:spcPct val="0"/>
              </a:spcAft>
            </a:pPr>
            <a:endParaRPr kumimoji="1" lang="ja-JP" altLang="ja-JP" sz="2400">
              <a:solidFill>
                <a:schemeClr val="tx1">
                  <a:alpha val="100000"/>
                </a:schemeClr>
              </a:solidFill>
              <a:latin typeface="Arial"/>
              <a:ea typeface="ＭＳ Ｐゴシック"/>
            </a:endParaRPr>
          </a:p>
        </p:txBody>
      </p:sp>
      <p:sp>
        <p:nvSpPr>
          <p:cNvPr id="22" name="正方形/長方形 21"/>
          <p:cNvSpPr>
            <a:spLocks noGrp="1"/>
          </p:cNvSpPr>
          <p:nvPr>
            <p:ph type="title"/>
          </p:nvPr>
        </p:nvSpPr>
        <p:spPr>
          <a:xfrm>
            <a:off x="457200" y="642918"/>
            <a:ext cx="8229600" cy="1143000"/>
          </a:xfrm>
          <a:prstGeom prst="rect">
            <a:avLst/>
          </a:prstGeom>
        </p:spPr>
        <p:txBody>
          <a:bodyPr vert="horz" rtlCol="0" anchor="ctr">
            <a:normAutofit/>
          </a:bodyPr>
          <a:lstStyle/>
          <a:p>
            <a:r>
              <a:rPr kumimoji="1" lang="ja-JP" altLang="en-US" dirty="0" smtClean="0"/>
              <a:t>マスタ タイトルの書式設定</a:t>
            </a:r>
            <a:endParaRPr kumimoji="1" lang="ja-JP" altLang="en-US" dirty="0"/>
          </a:p>
        </p:txBody>
      </p:sp>
      <p:grpSp>
        <p:nvGrpSpPr>
          <p:cNvPr id="2" name="グループ化 11"/>
          <p:cNvGrpSpPr>
            <a:grpSpLocks/>
          </p:cNvGrpSpPr>
          <p:nvPr/>
        </p:nvGrpSpPr>
        <p:grpSpPr bwMode="auto">
          <a:xfrm>
            <a:off x="4000496" y="0"/>
            <a:ext cx="5143504" cy="2000240"/>
            <a:chOff x="2168" y="0"/>
            <a:chExt cx="3576" cy="1384"/>
          </a:xfrm>
        </p:grpSpPr>
        <p:sp>
          <p:nvSpPr>
            <p:cNvPr id="13" name="図形 12"/>
            <p:cNvSpPr>
              <a:spLocks/>
            </p:cNvSpPr>
            <p:nvPr/>
          </p:nvSpPr>
          <p:spPr bwMode="auto">
            <a:xfrm>
              <a:off x="5420" y="1044"/>
              <a:ext cx="324" cy="272"/>
            </a:xfrm>
            <a:custGeom>
              <a:avLst/>
              <a:gdLst/>
              <a:ahLst/>
              <a:cxnLst>
                <a:cxn ang="0">
                  <a:pos x="12" y="112"/>
                </a:cxn>
                <a:cxn ang="0">
                  <a:pos x="0" y="124"/>
                </a:cxn>
                <a:cxn ang="0">
                  <a:pos x="0" y="148"/>
                </a:cxn>
                <a:cxn ang="0">
                  <a:pos x="0" y="152"/>
                </a:cxn>
                <a:cxn ang="0">
                  <a:pos x="4" y="164"/>
                </a:cxn>
                <a:cxn ang="0">
                  <a:pos x="16" y="176"/>
                </a:cxn>
                <a:cxn ang="0">
                  <a:pos x="52" y="200"/>
                </a:cxn>
                <a:cxn ang="0">
                  <a:pos x="104" y="224"/>
                </a:cxn>
                <a:cxn ang="0">
                  <a:pos x="156" y="244"/>
                </a:cxn>
                <a:cxn ang="0">
                  <a:pos x="260" y="260"/>
                </a:cxn>
                <a:cxn ang="0">
                  <a:pos x="308" y="268"/>
                </a:cxn>
                <a:cxn ang="0">
                  <a:pos x="324" y="272"/>
                </a:cxn>
                <a:cxn ang="0">
                  <a:pos x="324" y="268"/>
                </a:cxn>
                <a:cxn ang="0">
                  <a:pos x="308" y="268"/>
                </a:cxn>
                <a:cxn ang="0">
                  <a:pos x="264" y="256"/>
                </a:cxn>
                <a:cxn ang="0">
                  <a:pos x="164" y="236"/>
                </a:cxn>
                <a:cxn ang="0">
                  <a:pos x="108" y="220"/>
                </a:cxn>
                <a:cxn ang="0">
                  <a:pos x="60" y="200"/>
                </a:cxn>
                <a:cxn ang="0">
                  <a:pos x="24" y="176"/>
                </a:cxn>
                <a:cxn ang="0">
                  <a:pos x="12" y="164"/>
                </a:cxn>
                <a:cxn ang="0">
                  <a:pos x="0" y="148"/>
                </a:cxn>
                <a:cxn ang="0">
                  <a:pos x="4" y="124"/>
                </a:cxn>
                <a:cxn ang="0">
                  <a:pos x="16" y="112"/>
                </a:cxn>
                <a:cxn ang="0">
                  <a:pos x="36" y="92"/>
                </a:cxn>
                <a:cxn ang="0">
                  <a:pos x="64" y="76"/>
                </a:cxn>
                <a:cxn ang="0">
                  <a:pos x="140" y="44"/>
                </a:cxn>
                <a:cxn ang="0">
                  <a:pos x="228" y="20"/>
                </a:cxn>
                <a:cxn ang="0">
                  <a:pos x="324" y="0"/>
                </a:cxn>
                <a:cxn ang="0">
                  <a:pos x="236" y="12"/>
                </a:cxn>
                <a:cxn ang="0">
                  <a:pos x="140" y="36"/>
                </a:cxn>
                <a:cxn ang="0">
                  <a:pos x="64" y="76"/>
                </a:cxn>
                <a:cxn ang="0">
                  <a:pos x="36" y="92"/>
                </a:cxn>
                <a:cxn ang="0">
                  <a:pos x="16" y="112"/>
                </a:cxn>
              </a:cxnLst>
              <a:rect l="0" t="0" r="0" b="0"/>
              <a:pathLst>
                <a:path w="324" h="272">
                  <a:moveTo>
                    <a:pt x="12" y="112"/>
                  </a:moveTo>
                  <a:lnTo>
                    <a:pt x="0" y="124"/>
                  </a:lnTo>
                  <a:lnTo>
                    <a:pt x="0" y="148"/>
                  </a:lnTo>
                  <a:lnTo>
                    <a:pt x="0" y="152"/>
                  </a:lnTo>
                  <a:lnTo>
                    <a:pt x="4" y="164"/>
                  </a:lnTo>
                  <a:lnTo>
                    <a:pt x="16" y="176"/>
                  </a:lnTo>
                  <a:lnTo>
                    <a:pt x="52" y="200"/>
                  </a:lnTo>
                  <a:lnTo>
                    <a:pt x="104" y="224"/>
                  </a:lnTo>
                  <a:lnTo>
                    <a:pt x="156" y="244"/>
                  </a:lnTo>
                  <a:lnTo>
                    <a:pt x="260" y="260"/>
                  </a:lnTo>
                  <a:lnTo>
                    <a:pt x="308" y="268"/>
                  </a:lnTo>
                  <a:lnTo>
                    <a:pt x="324" y="272"/>
                  </a:lnTo>
                  <a:lnTo>
                    <a:pt x="324" y="268"/>
                  </a:lnTo>
                  <a:lnTo>
                    <a:pt x="308" y="268"/>
                  </a:lnTo>
                  <a:lnTo>
                    <a:pt x="264" y="256"/>
                  </a:lnTo>
                  <a:lnTo>
                    <a:pt x="164" y="236"/>
                  </a:lnTo>
                  <a:lnTo>
                    <a:pt x="108" y="220"/>
                  </a:lnTo>
                  <a:lnTo>
                    <a:pt x="60" y="200"/>
                  </a:lnTo>
                  <a:lnTo>
                    <a:pt x="24" y="176"/>
                  </a:lnTo>
                  <a:lnTo>
                    <a:pt x="12" y="164"/>
                  </a:lnTo>
                  <a:lnTo>
                    <a:pt x="0" y="148"/>
                  </a:lnTo>
                  <a:lnTo>
                    <a:pt x="4" y="124"/>
                  </a:lnTo>
                  <a:lnTo>
                    <a:pt x="16" y="112"/>
                  </a:lnTo>
                  <a:lnTo>
                    <a:pt x="36" y="92"/>
                  </a:lnTo>
                  <a:lnTo>
                    <a:pt x="64" y="76"/>
                  </a:lnTo>
                  <a:lnTo>
                    <a:pt x="140" y="44"/>
                  </a:lnTo>
                  <a:lnTo>
                    <a:pt x="228" y="20"/>
                  </a:lnTo>
                  <a:lnTo>
                    <a:pt x="324" y="0"/>
                  </a:lnTo>
                  <a:lnTo>
                    <a:pt x="236" y="12"/>
                  </a:lnTo>
                  <a:lnTo>
                    <a:pt x="140" y="36"/>
                  </a:lnTo>
                  <a:lnTo>
                    <a:pt x="64" y="76"/>
                  </a:lnTo>
                  <a:lnTo>
                    <a:pt x="36" y="92"/>
                  </a:lnTo>
                  <a:lnTo>
                    <a:pt x="16" y="112"/>
                  </a:lnTo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" name="図形 13"/>
            <p:cNvSpPr>
              <a:spLocks/>
            </p:cNvSpPr>
            <p:nvPr/>
          </p:nvSpPr>
          <p:spPr bwMode="auto">
            <a:xfrm>
              <a:off x="2328" y="0"/>
              <a:ext cx="296" cy="2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124" y="12"/>
                </a:cxn>
                <a:cxn ang="0">
                  <a:pos x="124" y="8"/>
                </a:cxn>
                <a:cxn ang="0">
                  <a:pos x="184" y="12"/>
                </a:cxn>
                <a:cxn ang="0">
                  <a:pos x="296" y="24"/>
                </a:cxn>
                <a:cxn ang="0">
                  <a:pos x="256" y="20"/>
                </a:cxn>
                <a:cxn ang="0">
                  <a:pos x="160" y="0"/>
                </a:cxn>
                <a:cxn ang="0">
                  <a:pos x="136" y="0"/>
                </a:cxn>
                <a:cxn ang="0">
                  <a:pos x="164" y="8"/>
                </a:cxn>
                <a:cxn ang="0">
                  <a:pos x="104" y="0"/>
                </a:cxn>
                <a:cxn ang="0">
                  <a:pos x="72" y="0"/>
                </a:cxn>
                <a:cxn ang="0">
                  <a:pos x="100" y="8"/>
                </a:cxn>
                <a:cxn ang="0">
                  <a:pos x="60" y="0"/>
                </a:cxn>
                <a:cxn ang="0">
                  <a:pos x="0" y="0"/>
                </a:cxn>
                <a:cxn ang="0">
                  <a:pos x="56" y="8"/>
                </a:cxn>
              </a:cxnLst>
              <a:rect l="0" t="0" r="0" b="0"/>
              <a:pathLst>
                <a:path w="296" h="24">
                  <a:moveTo>
                    <a:pt x="56" y="8"/>
                  </a:moveTo>
                  <a:lnTo>
                    <a:pt x="124" y="12"/>
                  </a:lnTo>
                  <a:lnTo>
                    <a:pt x="124" y="8"/>
                  </a:lnTo>
                  <a:lnTo>
                    <a:pt x="184" y="12"/>
                  </a:lnTo>
                  <a:lnTo>
                    <a:pt x="296" y="24"/>
                  </a:lnTo>
                  <a:lnTo>
                    <a:pt x="256" y="20"/>
                  </a:lnTo>
                  <a:lnTo>
                    <a:pt x="160" y="0"/>
                  </a:lnTo>
                  <a:lnTo>
                    <a:pt x="136" y="0"/>
                  </a:lnTo>
                  <a:lnTo>
                    <a:pt x="164" y="8"/>
                  </a:lnTo>
                  <a:lnTo>
                    <a:pt x="104" y="0"/>
                  </a:lnTo>
                  <a:lnTo>
                    <a:pt x="72" y="0"/>
                  </a:lnTo>
                  <a:lnTo>
                    <a:pt x="100" y="8"/>
                  </a:lnTo>
                  <a:lnTo>
                    <a:pt x="60" y="0"/>
                  </a:lnTo>
                  <a:lnTo>
                    <a:pt x="0" y="0"/>
                  </a:lnTo>
                  <a:lnTo>
                    <a:pt x="56" y="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" name="図形 14"/>
            <p:cNvSpPr>
              <a:spLocks/>
            </p:cNvSpPr>
            <p:nvPr/>
          </p:nvSpPr>
          <p:spPr bwMode="auto">
            <a:xfrm>
              <a:off x="2884" y="0"/>
              <a:ext cx="352" cy="168"/>
            </a:xfrm>
            <a:custGeom>
              <a:avLst/>
              <a:gdLst/>
              <a:ahLst/>
              <a:cxnLst>
                <a:cxn ang="0">
                  <a:pos x="176" y="132"/>
                </a:cxn>
                <a:cxn ang="0">
                  <a:pos x="316" y="164"/>
                </a:cxn>
                <a:cxn ang="0">
                  <a:pos x="316" y="156"/>
                </a:cxn>
                <a:cxn ang="0">
                  <a:pos x="352" y="168"/>
                </a:cxn>
                <a:cxn ang="0">
                  <a:pos x="352" y="164"/>
                </a:cxn>
                <a:cxn ang="0">
                  <a:pos x="312" y="152"/>
                </a:cxn>
                <a:cxn ang="0">
                  <a:pos x="220" y="128"/>
                </a:cxn>
                <a:cxn ang="0">
                  <a:pos x="172" y="108"/>
                </a:cxn>
                <a:cxn ang="0">
                  <a:pos x="128" y="84"/>
                </a:cxn>
                <a:cxn ang="0">
                  <a:pos x="92" y="56"/>
                </a:cxn>
                <a:cxn ang="0">
                  <a:pos x="80" y="36"/>
                </a:cxn>
                <a:cxn ang="0">
                  <a:pos x="76" y="20"/>
                </a:cxn>
                <a:cxn ang="0">
                  <a:pos x="80" y="0"/>
                </a:cxn>
                <a:cxn ang="0">
                  <a:pos x="76" y="0"/>
                </a:cxn>
                <a:cxn ang="0">
                  <a:pos x="68" y="20"/>
                </a:cxn>
                <a:cxn ang="0">
                  <a:pos x="80" y="44"/>
                </a:cxn>
                <a:cxn ang="0">
                  <a:pos x="92" y="60"/>
                </a:cxn>
                <a:cxn ang="0">
                  <a:pos x="128" y="92"/>
                </a:cxn>
                <a:cxn ang="0">
                  <a:pos x="176" y="120"/>
                </a:cxn>
                <a:cxn ang="0">
                  <a:pos x="236" y="140"/>
                </a:cxn>
                <a:cxn ang="0">
                  <a:pos x="176" y="128"/>
                </a:cxn>
                <a:cxn ang="0">
                  <a:pos x="104" y="104"/>
                </a:cxn>
                <a:cxn ang="0">
                  <a:pos x="52" y="84"/>
                </a:cxn>
                <a:cxn ang="0">
                  <a:pos x="20" y="60"/>
                </a:cxn>
                <a:cxn ang="0">
                  <a:pos x="8" y="44"/>
                </a:cxn>
                <a:cxn ang="0">
                  <a:pos x="0" y="24"/>
                </a:cxn>
                <a:cxn ang="0">
                  <a:pos x="8" y="2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0" y="12"/>
                </a:cxn>
                <a:cxn ang="0">
                  <a:pos x="0" y="24"/>
                </a:cxn>
                <a:cxn ang="0">
                  <a:pos x="0" y="44"/>
                </a:cxn>
                <a:cxn ang="0">
                  <a:pos x="12" y="60"/>
                </a:cxn>
                <a:cxn ang="0">
                  <a:pos x="52" y="84"/>
                </a:cxn>
                <a:cxn ang="0">
                  <a:pos x="100" y="108"/>
                </a:cxn>
                <a:cxn ang="0">
                  <a:pos x="176" y="132"/>
                </a:cxn>
              </a:cxnLst>
              <a:rect l="0" t="0" r="0" b="0"/>
              <a:pathLst>
                <a:path w="352" h="168">
                  <a:moveTo>
                    <a:pt x="176" y="132"/>
                  </a:moveTo>
                  <a:lnTo>
                    <a:pt x="316" y="164"/>
                  </a:lnTo>
                  <a:lnTo>
                    <a:pt x="316" y="156"/>
                  </a:lnTo>
                  <a:lnTo>
                    <a:pt x="352" y="168"/>
                  </a:lnTo>
                  <a:lnTo>
                    <a:pt x="352" y="164"/>
                  </a:lnTo>
                  <a:lnTo>
                    <a:pt x="312" y="152"/>
                  </a:lnTo>
                  <a:lnTo>
                    <a:pt x="220" y="128"/>
                  </a:lnTo>
                  <a:lnTo>
                    <a:pt x="172" y="108"/>
                  </a:lnTo>
                  <a:lnTo>
                    <a:pt x="128" y="84"/>
                  </a:lnTo>
                  <a:lnTo>
                    <a:pt x="92" y="56"/>
                  </a:lnTo>
                  <a:lnTo>
                    <a:pt x="80" y="36"/>
                  </a:lnTo>
                  <a:lnTo>
                    <a:pt x="76" y="20"/>
                  </a:lnTo>
                  <a:lnTo>
                    <a:pt x="80" y="0"/>
                  </a:lnTo>
                  <a:lnTo>
                    <a:pt x="76" y="0"/>
                  </a:lnTo>
                  <a:lnTo>
                    <a:pt x="68" y="20"/>
                  </a:lnTo>
                  <a:lnTo>
                    <a:pt x="80" y="44"/>
                  </a:lnTo>
                  <a:lnTo>
                    <a:pt x="92" y="60"/>
                  </a:lnTo>
                  <a:lnTo>
                    <a:pt x="128" y="92"/>
                  </a:lnTo>
                  <a:lnTo>
                    <a:pt x="176" y="120"/>
                  </a:lnTo>
                  <a:lnTo>
                    <a:pt x="236" y="140"/>
                  </a:lnTo>
                  <a:lnTo>
                    <a:pt x="176" y="128"/>
                  </a:lnTo>
                  <a:lnTo>
                    <a:pt x="104" y="104"/>
                  </a:lnTo>
                  <a:lnTo>
                    <a:pt x="52" y="84"/>
                  </a:lnTo>
                  <a:lnTo>
                    <a:pt x="20" y="60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8" y="2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0" y="44"/>
                  </a:lnTo>
                  <a:lnTo>
                    <a:pt x="12" y="60"/>
                  </a:lnTo>
                  <a:lnTo>
                    <a:pt x="52" y="84"/>
                  </a:lnTo>
                  <a:lnTo>
                    <a:pt x="100" y="108"/>
                  </a:lnTo>
                  <a:lnTo>
                    <a:pt x="176" y="13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" name="図形 15"/>
            <p:cNvSpPr>
              <a:spLocks/>
            </p:cNvSpPr>
            <p:nvPr/>
          </p:nvSpPr>
          <p:spPr bwMode="auto">
            <a:xfrm>
              <a:off x="5504" y="1076"/>
              <a:ext cx="240" cy="216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20" y="144"/>
                </a:cxn>
                <a:cxn ang="0">
                  <a:pos x="48" y="164"/>
                </a:cxn>
                <a:cxn ang="0">
                  <a:pos x="80" y="180"/>
                </a:cxn>
                <a:cxn ang="0">
                  <a:pos x="116" y="192"/>
                </a:cxn>
                <a:cxn ang="0">
                  <a:pos x="188" y="204"/>
                </a:cxn>
                <a:cxn ang="0">
                  <a:pos x="240" y="216"/>
                </a:cxn>
                <a:cxn ang="0">
                  <a:pos x="240" y="212"/>
                </a:cxn>
                <a:cxn ang="0">
                  <a:pos x="188" y="204"/>
                </a:cxn>
                <a:cxn ang="0">
                  <a:pos x="116" y="188"/>
                </a:cxn>
                <a:cxn ang="0">
                  <a:pos x="48" y="164"/>
                </a:cxn>
                <a:cxn ang="0">
                  <a:pos x="24" y="144"/>
                </a:cxn>
                <a:cxn ang="0">
                  <a:pos x="8" y="128"/>
                </a:cxn>
                <a:cxn ang="0">
                  <a:pos x="8" y="96"/>
                </a:cxn>
                <a:cxn ang="0">
                  <a:pos x="20" y="72"/>
                </a:cxn>
                <a:cxn ang="0">
                  <a:pos x="32" y="68"/>
                </a:cxn>
                <a:cxn ang="0">
                  <a:pos x="72" y="44"/>
                </a:cxn>
                <a:cxn ang="0">
                  <a:pos x="144" y="16"/>
                </a:cxn>
                <a:cxn ang="0">
                  <a:pos x="240" y="0"/>
                </a:cxn>
                <a:cxn ang="0">
                  <a:pos x="144" y="16"/>
                </a:cxn>
                <a:cxn ang="0">
                  <a:pos x="72" y="44"/>
                </a:cxn>
                <a:cxn ang="0">
                  <a:pos x="32" y="60"/>
                </a:cxn>
                <a:cxn ang="0">
                  <a:pos x="12" y="72"/>
                </a:cxn>
                <a:cxn ang="0">
                  <a:pos x="0" y="96"/>
                </a:cxn>
                <a:cxn ang="0">
                  <a:pos x="0" y="116"/>
                </a:cxn>
                <a:cxn ang="0">
                  <a:pos x="0" y="128"/>
                </a:cxn>
              </a:cxnLst>
              <a:rect l="0" t="0" r="0" b="0"/>
              <a:pathLst>
                <a:path w="240" h="216">
                  <a:moveTo>
                    <a:pt x="0" y="128"/>
                  </a:moveTo>
                  <a:lnTo>
                    <a:pt x="20" y="144"/>
                  </a:lnTo>
                  <a:lnTo>
                    <a:pt x="48" y="164"/>
                  </a:lnTo>
                  <a:lnTo>
                    <a:pt x="80" y="180"/>
                  </a:lnTo>
                  <a:lnTo>
                    <a:pt x="116" y="192"/>
                  </a:lnTo>
                  <a:lnTo>
                    <a:pt x="188" y="204"/>
                  </a:lnTo>
                  <a:lnTo>
                    <a:pt x="240" y="216"/>
                  </a:lnTo>
                  <a:lnTo>
                    <a:pt x="240" y="212"/>
                  </a:lnTo>
                  <a:lnTo>
                    <a:pt x="188" y="204"/>
                  </a:lnTo>
                  <a:lnTo>
                    <a:pt x="116" y="188"/>
                  </a:lnTo>
                  <a:lnTo>
                    <a:pt x="48" y="164"/>
                  </a:lnTo>
                  <a:lnTo>
                    <a:pt x="24" y="144"/>
                  </a:lnTo>
                  <a:lnTo>
                    <a:pt x="8" y="128"/>
                  </a:lnTo>
                  <a:lnTo>
                    <a:pt x="8" y="96"/>
                  </a:lnTo>
                  <a:lnTo>
                    <a:pt x="20" y="72"/>
                  </a:lnTo>
                  <a:lnTo>
                    <a:pt x="32" y="68"/>
                  </a:lnTo>
                  <a:lnTo>
                    <a:pt x="72" y="44"/>
                  </a:lnTo>
                  <a:lnTo>
                    <a:pt x="144" y="16"/>
                  </a:lnTo>
                  <a:lnTo>
                    <a:pt x="240" y="0"/>
                  </a:lnTo>
                  <a:lnTo>
                    <a:pt x="144" y="16"/>
                  </a:lnTo>
                  <a:lnTo>
                    <a:pt x="72" y="44"/>
                  </a:lnTo>
                  <a:lnTo>
                    <a:pt x="32" y="60"/>
                  </a:lnTo>
                  <a:lnTo>
                    <a:pt x="12" y="72"/>
                  </a:lnTo>
                  <a:lnTo>
                    <a:pt x="0" y="96"/>
                  </a:lnTo>
                  <a:lnTo>
                    <a:pt x="0" y="116"/>
                  </a:lnTo>
                  <a:lnTo>
                    <a:pt x="0" y="12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7" name="図形 16"/>
            <p:cNvSpPr>
              <a:spLocks/>
            </p:cNvSpPr>
            <p:nvPr/>
          </p:nvSpPr>
          <p:spPr bwMode="auto">
            <a:xfrm>
              <a:off x="5740" y="1180"/>
              <a:ext cx="4" cy="36"/>
            </a:xfrm>
            <a:custGeom>
              <a:avLst/>
              <a:gdLst/>
              <a:ahLst/>
              <a:cxnLst>
                <a:cxn ang="0">
                  <a:pos x="4" y="36"/>
                </a:cxn>
                <a:cxn ang="0">
                  <a:pos x="4" y="24"/>
                </a:cxn>
                <a:cxn ang="0">
                  <a:pos x="4" y="12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4"/>
                </a:cxn>
                <a:cxn ang="0">
                  <a:pos x="4" y="36"/>
                </a:cxn>
              </a:cxnLst>
              <a:rect l="0" t="0" r="0" b="0"/>
              <a:pathLst>
                <a:path w="4" h="36">
                  <a:moveTo>
                    <a:pt x="4" y="36"/>
                  </a:moveTo>
                  <a:lnTo>
                    <a:pt x="4" y="24"/>
                  </a:lnTo>
                  <a:lnTo>
                    <a:pt x="4" y="1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24"/>
                  </a:lnTo>
                  <a:lnTo>
                    <a:pt x="4" y="3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9" name="図形 18"/>
            <p:cNvSpPr>
              <a:spLocks/>
            </p:cNvSpPr>
            <p:nvPr/>
          </p:nvSpPr>
          <p:spPr bwMode="auto">
            <a:xfrm>
              <a:off x="5720" y="1160"/>
              <a:ext cx="24" cy="68"/>
            </a:xfrm>
            <a:custGeom>
              <a:avLst/>
              <a:gdLst/>
              <a:ahLst/>
              <a:cxnLst>
                <a:cxn ang="0">
                  <a:pos x="8" y="24"/>
                </a:cxn>
                <a:cxn ang="0">
                  <a:pos x="0" y="44"/>
                </a:cxn>
                <a:cxn ang="0">
                  <a:pos x="8" y="56"/>
                </a:cxn>
                <a:cxn ang="0">
                  <a:pos x="24" y="68"/>
                </a:cxn>
                <a:cxn ang="0">
                  <a:pos x="24" y="60"/>
                </a:cxn>
                <a:cxn ang="0">
                  <a:pos x="12" y="48"/>
                </a:cxn>
                <a:cxn ang="0">
                  <a:pos x="8" y="44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24" y="8"/>
                </a:cxn>
                <a:cxn ang="0">
                  <a:pos x="24" y="0"/>
                </a:cxn>
                <a:cxn ang="0">
                  <a:pos x="8" y="20"/>
                </a:cxn>
                <a:cxn ang="0">
                  <a:pos x="8" y="24"/>
                </a:cxn>
              </a:cxnLst>
              <a:rect l="0" t="0" r="0" b="0"/>
              <a:pathLst>
                <a:path w="24" h="68">
                  <a:moveTo>
                    <a:pt x="8" y="24"/>
                  </a:moveTo>
                  <a:lnTo>
                    <a:pt x="0" y="44"/>
                  </a:lnTo>
                  <a:lnTo>
                    <a:pt x="8" y="56"/>
                  </a:lnTo>
                  <a:lnTo>
                    <a:pt x="24" y="68"/>
                  </a:lnTo>
                  <a:lnTo>
                    <a:pt x="24" y="60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24"/>
                  </a:lnTo>
                  <a:lnTo>
                    <a:pt x="12" y="20"/>
                  </a:lnTo>
                  <a:lnTo>
                    <a:pt x="24" y="8"/>
                  </a:lnTo>
                  <a:lnTo>
                    <a:pt x="24" y="0"/>
                  </a:lnTo>
                  <a:lnTo>
                    <a:pt x="8" y="20"/>
                  </a:lnTo>
                  <a:lnTo>
                    <a:pt x="8" y="2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0" name="図形 19"/>
            <p:cNvSpPr>
              <a:spLocks/>
            </p:cNvSpPr>
            <p:nvPr/>
          </p:nvSpPr>
          <p:spPr bwMode="auto">
            <a:xfrm>
              <a:off x="5656" y="1120"/>
              <a:ext cx="88" cy="132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12" y="96"/>
                </a:cxn>
                <a:cxn ang="0">
                  <a:pos x="28" y="112"/>
                </a:cxn>
                <a:cxn ang="0">
                  <a:pos x="60" y="124"/>
                </a:cxn>
                <a:cxn ang="0">
                  <a:pos x="88" y="132"/>
                </a:cxn>
                <a:cxn ang="0">
                  <a:pos x="60" y="120"/>
                </a:cxn>
                <a:cxn ang="0">
                  <a:pos x="36" y="108"/>
                </a:cxn>
                <a:cxn ang="0">
                  <a:pos x="16" y="88"/>
                </a:cxn>
                <a:cxn ang="0">
                  <a:pos x="4" y="72"/>
                </a:cxn>
                <a:cxn ang="0">
                  <a:pos x="4" y="60"/>
                </a:cxn>
                <a:cxn ang="0">
                  <a:pos x="12" y="48"/>
                </a:cxn>
                <a:cxn ang="0">
                  <a:pos x="24" y="36"/>
                </a:cxn>
                <a:cxn ang="0">
                  <a:pos x="48" y="16"/>
                </a:cxn>
                <a:cxn ang="0">
                  <a:pos x="88" y="4"/>
                </a:cxn>
                <a:cxn ang="0">
                  <a:pos x="88" y="0"/>
                </a:cxn>
                <a:cxn ang="0">
                  <a:pos x="48" y="16"/>
                </a:cxn>
                <a:cxn ang="0">
                  <a:pos x="16" y="36"/>
                </a:cxn>
                <a:cxn ang="0">
                  <a:pos x="12" y="48"/>
                </a:cxn>
                <a:cxn ang="0">
                  <a:pos x="4" y="52"/>
                </a:cxn>
                <a:cxn ang="0">
                  <a:pos x="0" y="72"/>
                </a:cxn>
              </a:cxnLst>
              <a:rect l="0" t="0" r="0" b="0"/>
              <a:pathLst>
                <a:path w="88" h="132">
                  <a:moveTo>
                    <a:pt x="0" y="72"/>
                  </a:moveTo>
                  <a:lnTo>
                    <a:pt x="12" y="96"/>
                  </a:lnTo>
                  <a:lnTo>
                    <a:pt x="28" y="112"/>
                  </a:lnTo>
                  <a:lnTo>
                    <a:pt x="60" y="124"/>
                  </a:lnTo>
                  <a:lnTo>
                    <a:pt x="88" y="132"/>
                  </a:lnTo>
                  <a:lnTo>
                    <a:pt x="60" y="120"/>
                  </a:lnTo>
                  <a:lnTo>
                    <a:pt x="36" y="108"/>
                  </a:lnTo>
                  <a:lnTo>
                    <a:pt x="16" y="88"/>
                  </a:lnTo>
                  <a:lnTo>
                    <a:pt x="4" y="72"/>
                  </a:lnTo>
                  <a:lnTo>
                    <a:pt x="4" y="60"/>
                  </a:lnTo>
                  <a:lnTo>
                    <a:pt x="12" y="48"/>
                  </a:lnTo>
                  <a:lnTo>
                    <a:pt x="24" y="36"/>
                  </a:lnTo>
                  <a:lnTo>
                    <a:pt x="48" y="16"/>
                  </a:lnTo>
                  <a:lnTo>
                    <a:pt x="88" y="4"/>
                  </a:lnTo>
                  <a:lnTo>
                    <a:pt x="88" y="0"/>
                  </a:lnTo>
                  <a:lnTo>
                    <a:pt x="48" y="16"/>
                  </a:lnTo>
                  <a:lnTo>
                    <a:pt x="16" y="36"/>
                  </a:lnTo>
                  <a:lnTo>
                    <a:pt x="12" y="48"/>
                  </a:lnTo>
                  <a:lnTo>
                    <a:pt x="4" y="52"/>
                  </a:lnTo>
                  <a:lnTo>
                    <a:pt x="0" y="7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1" name="図形 20"/>
            <p:cNvSpPr>
              <a:spLocks/>
            </p:cNvSpPr>
            <p:nvPr/>
          </p:nvSpPr>
          <p:spPr bwMode="auto">
            <a:xfrm>
              <a:off x="5672" y="32"/>
              <a:ext cx="72" cy="7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48"/>
                </a:cxn>
                <a:cxn ang="0">
                  <a:pos x="12" y="60"/>
                </a:cxn>
                <a:cxn ang="0">
                  <a:pos x="32" y="64"/>
                </a:cxn>
                <a:cxn ang="0">
                  <a:pos x="72" y="72"/>
                </a:cxn>
                <a:cxn ang="0">
                  <a:pos x="32" y="60"/>
                </a:cxn>
                <a:cxn ang="0">
                  <a:pos x="8" y="48"/>
                </a:cxn>
                <a:cxn ang="0">
                  <a:pos x="0" y="36"/>
                </a:cxn>
                <a:cxn ang="0">
                  <a:pos x="20" y="24"/>
                </a:cxn>
                <a:cxn ang="0">
                  <a:pos x="44" y="12"/>
                </a:cxn>
                <a:cxn ang="0">
                  <a:pos x="72" y="4"/>
                </a:cxn>
                <a:cxn ang="0">
                  <a:pos x="72" y="0"/>
                </a:cxn>
                <a:cxn ang="0">
                  <a:pos x="36" y="12"/>
                </a:cxn>
                <a:cxn ang="0">
                  <a:pos x="12" y="16"/>
                </a:cxn>
                <a:cxn ang="0">
                  <a:pos x="0" y="36"/>
                </a:cxn>
              </a:cxnLst>
              <a:rect l="0" t="0" r="0" b="0"/>
              <a:pathLst>
                <a:path w="72" h="72">
                  <a:moveTo>
                    <a:pt x="0" y="36"/>
                  </a:moveTo>
                  <a:lnTo>
                    <a:pt x="0" y="48"/>
                  </a:lnTo>
                  <a:lnTo>
                    <a:pt x="12" y="60"/>
                  </a:lnTo>
                  <a:lnTo>
                    <a:pt x="32" y="64"/>
                  </a:lnTo>
                  <a:lnTo>
                    <a:pt x="72" y="72"/>
                  </a:lnTo>
                  <a:lnTo>
                    <a:pt x="32" y="60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0" y="24"/>
                  </a:lnTo>
                  <a:lnTo>
                    <a:pt x="44" y="12"/>
                  </a:lnTo>
                  <a:lnTo>
                    <a:pt x="72" y="4"/>
                  </a:lnTo>
                  <a:lnTo>
                    <a:pt x="72" y="0"/>
                  </a:lnTo>
                  <a:lnTo>
                    <a:pt x="36" y="12"/>
                  </a:lnTo>
                  <a:lnTo>
                    <a:pt x="12" y="16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3" name="図形 22"/>
            <p:cNvSpPr>
              <a:spLocks/>
            </p:cNvSpPr>
            <p:nvPr/>
          </p:nvSpPr>
          <p:spPr bwMode="auto">
            <a:xfrm>
              <a:off x="5600" y="0"/>
              <a:ext cx="144" cy="128"/>
            </a:xfrm>
            <a:custGeom>
              <a:avLst/>
              <a:gdLst/>
              <a:ahLst/>
              <a:cxnLst>
                <a:cxn ang="0">
                  <a:pos x="128" y="0"/>
                </a:cxn>
                <a:cxn ang="0">
                  <a:pos x="84" y="8"/>
                </a:cxn>
                <a:cxn ang="0">
                  <a:pos x="56" y="12"/>
                </a:cxn>
                <a:cxn ang="0">
                  <a:pos x="20" y="32"/>
                </a:cxn>
                <a:cxn ang="0">
                  <a:pos x="8" y="48"/>
                </a:cxn>
                <a:cxn ang="0">
                  <a:pos x="0" y="60"/>
                </a:cxn>
                <a:cxn ang="0">
                  <a:pos x="8" y="72"/>
                </a:cxn>
                <a:cxn ang="0">
                  <a:pos x="20" y="92"/>
                </a:cxn>
                <a:cxn ang="0">
                  <a:pos x="56" y="108"/>
                </a:cxn>
                <a:cxn ang="0">
                  <a:pos x="104" y="120"/>
                </a:cxn>
                <a:cxn ang="0">
                  <a:pos x="144" y="128"/>
                </a:cxn>
                <a:cxn ang="0">
                  <a:pos x="108" y="116"/>
                </a:cxn>
                <a:cxn ang="0">
                  <a:pos x="60" y="104"/>
                </a:cxn>
                <a:cxn ang="0">
                  <a:pos x="20" y="84"/>
                </a:cxn>
                <a:cxn ang="0">
                  <a:pos x="12" y="72"/>
                </a:cxn>
                <a:cxn ang="0">
                  <a:pos x="8" y="60"/>
                </a:cxn>
                <a:cxn ang="0">
                  <a:pos x="12" y="56"/>
                </a:cxn>
                <a:cxn ang="0">
                  <a:pos x="24" y="36"/>
                </a:cxn>
                <a:cxn ang="0">
                  <a:pos x="44" y="24"/>
                </a:cxn>
                <a:cxn ang="0">
                  <a:pos x="68" y="20"/>
                </a:cxn>
                <a:cxn ang="0">
                  <a:pos x="104" y="8"/>
                </a:cxn>
                <a:cxn ang="0">
                  <a:pos x="144" y="8"/>
                </a:cxn>
                <a:cxn ang="0">
                  <a:pos x="144" y="0"/>
                </a:cxn>
                <a:cxn ang="0">
                  <a:pos x="128" y="0"/>
                </a:cxn>
              </a:cxnLst>
              <a:rect l="0" t="0" r="0" b="0"/>
              <a:pathLst>
                <a:path w="144" h="128">
                  <a:moveTo>
                    <a:pt x="128" y="0"/>
                  </a:moveTo>
                  <a:lnTo>
                    <a:pt x="84" y="8"/>
                  </a:lnTo>
                  <a:lnTo>
                    <a:pt x="56" y="12"/>
                  </a:lnTo>
                  <a:lnTo>
                    <a:pt x="20" y="32"/>
                  </a:lnTo>
                  <a:lnTo>
                    <a:pt x="8" y="48"/>
                  </a:lnTo>
                  <a:lnTo>
                    <a:pt x="0" y="60"/>
                  </a:lnTo>
                  <a:lnTo>
                    <a:pt x="8" y="72"/>
                  </a:lnTo>
                  <a:lnTo>
                    <a:pt x="20" y="92"/>
                  </a:lnTo>
                  <a:lnTo>
                    <a:pt x="56" y="108"/>
                  </a:lnTo>
                  <a:lnTo>
                    <a:pt x="104" y="120"/>
                  </a:lnTo>
                  <a:lnTo>
                    <a:pt x="144" y="128"/>
                  </a:lnTo>
                  <a:lnTo>
                    <a:pt x="108" y="116"/>
                  </a:lnTo>
                  <a:lnTo>
                    <a:pt x="60" y="104"/>
                  </a:lnTo>
                  <a:lnTo>
                    <a:pt x="20" y="84"/>
                  </a:lnTo>
                  <a:lnTo>
                    <a:pt x="12" y="72"/>
                  </a:lnTo>
                  <a:lnTo>
                    <a:pt x="8" y="60"/>
                  </a:lnTo>
                  <a:lnTo>
                    <a:pt x="12" y="56"/>
                  </a:lnTo>
                  <a:lnTo>
                    <a:pt x="24" y="36"/>
                  </a:lnTo>
                  <a:lnTo>
                    <a:pt x="44" y="24"/>
                  </a:lnTo>
                  <a:lnTo>
                    <a:pt x="68" y="20"/>
                  </a:lnTo>
                  <a:lnTo>
                    <a:pt x="104" y="8"/>
                  </a:lnTo>
                  <a:lnTo>
                    <a:pt x="144" y="8"/>
                  </a:lnTo>
                  <a:lnTo>
                    <a:pt x="144" y="0"/>
                  </a:lnTo>
                  <a:lnTo>
                    <a:pt x="128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4" name="図形 23"/>
            <p:cNvSpPr>
              <a:spLocks/>
            </p:cNvSpPr>
            <p:nvPr/>
          </p:nvSpPr>
          <p:spPr bwMode="auto">
            <a:xfrm>
              <a:off x="2168" y="0"/>
              <a:ext cx="3576" cy="1384"/>
            </a:xfrm>
            <a:custGeom>
              <a:avLst/>
              <a:gdLst/>
              <a:ahLst/>
              <a:cxnLst>
                <a:cxn ang="0">
                  <a:pos x="3504" y="152"/>
                </a:cxn>
                <a:cxn ang="0">
                  <a:pos x="3316" y="116"/>
                </a:cxn>
                <a:cxn ang="0">
                  <a:pos x="3196" y="68"/>
                </a:cxn>
                <a:cxn ang="0">
                  <a:pos x="3148" y="20"/>
                </a:cxn>
                <a:cxn ang="0">
                  <a:pos x="2960" y="32"/>
                </a:cxn>
                <a:cxn ang="0">
                  <a:pos x="2956" y="96"/>
                </a:cxn>
                <a:cxn ang="0">
                  <a:pos x="2860" y="56"/>
                </a:cxn>
                <a:cxn ang="0">
                  <a:pos x="2872" y="96"/>
                </a:cxn>
                <a:cxn ang="0">
                  <a:pos x="3020" y="164"/>
                </a:cxn>
                <a:cxn ang="0">
                  <a:pos x="3100" y="180"/>
                </a:cxn>
                <a:cxn ang="0">
                  <a:pos x="2824" y="140"/>
                </a:cxn>
                <a:cxn ang="0">
                  <a:pos x="2796" y="156"/>
                </a:cxn>
                <a:cxn ang="0">
                  <a:pos x="2472" y="60"/>
                </a:cxn>
                <a:cxn ang="0">
                  <a:pos x="2500" y="212"/>
                </a:cxn>
                <a:cxn ang="0">
                  <a:pos x="2508" y="156"/>
                </a:cxn>
                <a:cxn ang="0">
                  <a:pos x="2364" y="108"/>
                </a:cxn>
                <a:cxn ang="0">
                  <a:pos x="2004" y="72"/>
                </a:cxn>
                <a:cxn ang="0">
                  <a:pos x="1800" y="20"/>
                </a:cxn>
                <a:cxn ang="0">
                  <a:pos x="1980" y="116"/>
                </a:cxn>
                <a:cxn ang="0">
                  <a:pos x="1636" y="92"/>
                </a:cxn>
                <a:cxn ang="0">
                  <a:pos x="1396" y="32"/>
                </a:cxn>
                <a:cxn ang="0">
                  <a:pos x="1324" y="20"/>
                </a:cxn>
                <a:cxn ang="0">
                  <a:pos x="1248" y="0"/>
                </a:cxn>
                <a:cxn ang="0">
                  <a:pos x="1184" y="0"/>
                </a:cxn>
                <a:cxn ang="0">
                  <a:pos x="1112" y="0"/>
                </a:cxn>
                <a:cxn ang="0">
                  <a:pos x="928" y="0"/>
                </a:cxn>
                <a:cxn ang="0">
                  <a:pos x="844" y="0"/>
                </a:cxn>
                <a:cxn ang="0">
                  <a:pos x="904" y="164"/>
                </a:cxn>
                <a:cxn ang="0">
                  <a:pos x="692" y="116"/>
                </a:cxn>
                <a:cxn ang="0">
                  <a:pos x="592" y="116"/>
                </a:cxn>
                <a:cxn ang="0">
                  <a:pos x="232" y="36"/>
                </a:cxn>
                <a:cxn ang="0">
                  <a:pos x="112" y="72"/>
                </a:cxn>
                <a:cxn ang="0">
                  <a:pos x="892" y="156"/>
                </a:cxn>
                <a:cxn ang="0">
                  <a:pos x="1412" y="428"/>
                </a:cxn>
                <a:cxn ang="0">
                  <a:pos x="2176" y="500"/>
                </a:cxn>
                <a:cxn ang="0">
                  <a:pos x="2636" y="720"/>
                </a:cxn>
                <a:cxn ang="0">
                  <a:pos x="2564" y="1124"/>
                </a:cxn>
                <a:cxn ang="0">
                  <a:pos x="3288" y="1352"/>
                </a:cxn>
                <a:cxn ang="0">
                  <a:pos x="2900" y="1040"/>
                </a:cxn>
                <a:cxn ang="0">
                  <a:pos x="2912" y="808"/>
                </a:cxn>
                <a:cxn ang="0">
                  <a:pos x="2796" y="1136"/>
                </a:cxn>
                <a:cxn ang="0">
                  <a:pos x="2864" y="1168"/>
                </a:cxn>
                <a:cxn ang="0">
                  <a:pos x="3396" y="888"/>
                </a:cxn>
                <a:cxn ang="0">
                  <a:pos x="2544" y="628"/>
                </a:cxn>
                <a:cxn ang="0">
                  <a:pos x="3008" y="400"/>
                </a:cxn>
                <a:cxn ang="0">
                  <a:pos x="2780" y="760"/>
                </a:cxn>
                <a:cxn ang="0">
                  <a:pos x="3124" y="1052"/>
                </a:cxn>
                <a:cxn ang="0">
                  <a:pos x="3552" y="1348"/>
                </a:cxn>
                <a:cxn ang="0">
                  <a:pos x="3428" y="1016"/>
                </a:cxn>
                <a:cxn ang="0">
                  <a:pos x="3536" y="852"/>
                </a:cxn>
                <a:cxn ang="0">
                  <a:pos x="2840" y="564"/>
                </a:cxn>
                <a:cxn ang="0">
                  <a:pos x="3160" y="772"/>
                </a:cxn>
                <a:cxn ang="0">
                  <a:pos x="3348" y="648"/>
                </a:cxn>
                <a:cxn ang="0">
                  <a:pos x="3360" y="672"/>
                </a:cxn>
                <a:cxn ang="0">
                  <a:pos x="3172" y="532"/>
                </a:cxn>
                <a:cxn ang="0">
                  <a:pos x="3088" y="636"/>
                </a:cxn>
                <a:cxn ang="0">
                  <a:pos x="3084" y="556"/>
                </a:cxn>
                <a:cxn ang="0">
                  <a:pos x="3144" y="708"/>
                </a:cxn>
                <a:cxn ang="0">
                  <a:pos x="2992" y="544"/>
                </a:cxn>
                <a:cxn ang="0">
                  <a:pos x="3432" y="392"/>
                </a:cxn>
                <a:cxn ang="0">
                  <a:pos x="3220" y="168"/>
                </a:cxn>
              </a:cxnLst>
              <a:rect l="0" t="0" r="0" b="0"/>
              <a:pathLst>
                <a:path w="3576" h="1384">
                  <a:moveTo>
                    <a:pt x="3360" y="84"/>
                  </a:moveTo>
                  <a:lnTo>
                    <a:pt x="3356" y="72"/>
                  </a:lnTo>
                  <a:lnTo>
                    <a:pt x="3356" y="60"/>
                  </a:lnTo>
                  <a:lnTo>
                    <a:pt x="3360" y="56"/>
                  </a:lnTo>
                  <a:lnTo>
                    <a:pt x="3380" y="36"/>
                  </a:lnTo>
                  <a:lnTo>
                    <a:pt x="3416" y="20"/>
                  </a:lnTo>
                  <a:lnTo>
                    <a:pt x="3480" y="0"/>
                  </a:lnTo>
                  <a:lnTo>
                    <a:pt x="3452" y="0"/>
                  </a:lnTo>
                  <a:lnTo>
                    <a:pt x="3396" y="20"/>
                  </a:lnTo>
                  <a:lnTo>
                    <a:pt x="3368" y="36"/>
                  </a:lnTo>
                  <a:lnTo>
                    <a:pt x="3356" y="56"/>
                  </a:lnTo>
                  <a:lnTo>
                    <a:pt x="3356" y="60"/>
                  </a:lnTo>
                  <a:lnTo>
                    <a:pt x="3356" y="72"/>
                  </a:lnTo>
                  <a:lnTo>
                    <a:pt x="3356" y="84"/>
                  </a:lnTo>
                  <a:lnTo>
                    <a:pt x="3372" y="96"/>
                  </a:lnTo>
                  <a:lnTo>
                    <a:pt x="3392" y="108"/>
                  </a:lnTo>
                  <a:lnTo>
                    <a:pt x="3440" y="128"/>
                  </a:lnTo>
                  <a:lnTo>
                    <a:pt x="3528" y="144"/>
                  </a:lnTo>
                  <a:lnTo>
                    <a:pt x="3504" y="152"/>
                  </a:lnTo>
                  <a:lnTo>
                    <a:pt x="3504" y="144"/>
                  </a:lnTo>
                  <a:lnTo>
                    <a:pt x="3476" y="144"/>
                  </a:lnTo>
                  <a:lnTo>
                    <a:pt x="3404" y="132"/>
                  </a:lnTo>
                  <a:lnTo>
                    <a:pt x="3332" y="116"/>
                  </a:lnTo>
                  <a:lnTo>
                    <a:pt x="3300" y="96"/>
                  </a:lnTo>
                  <a:lnTo>
                    <a:pt x="3276" y="80"/>
                  </a:lnTo>
                  <a:lnTo>
                    <a:pt x="3268" y="68"/>
                  </a:lnTo>
                  <a:lnTo>
                    <a:pt x="3268" y="48"/>
                  </a:lnTo>
                  <a:lnTo>
                    <a:pt x="3280" y="32"/>
                  </a:lnTo>
                  <a:lnTo>
                    <a:pt x="3300" y="20"/>
                  </a:lnTo>
                  <a:lnTo>
                    <a:pt x="3336" y="0"/>
                  </a:lnTo>
                  <a:lnTo>
                    <a:pt x="3316" y="0"/>
                  </a:lnTo>
                  <a:lnTo>
                    <a:pt x="3288" y="20"/>
                  </a:lnTo>
                  <a:lnTo>
                    <a:pt x="3276" y="32"/>
                  </a:lnTo>
                  <a:lnTo>
                    <a:pt x="3264" y="48"/>
                  </a:lnTo>
                  <a:lnTo>
                    <a:pt x="3264" y="68"/>
                  </a:lnTo>
                  <a:lnTo>
                    <a:pt x="3276" y="84"/>
                  </a:lnTo>
                  <a:lnTo>
                    <a:pt x="3288" y="96"/>
                  </a:lnTo>
                  <a:lnTo>
                    <a:pt x="3316" y="116"/>
                  </a:lnTo>
                  <a:lnTo>
                    <a:pt x="3380" y="132"/>
                  </a:lnTo>
                  <a:lnTo>
                    <a:pt x="3444" y="144"/>
                  </a:lnTo>
                  <a:lnTo>
                    <a:pt x="3488" y="152"/>
                  </a:lnTo>
                  <a:lnTo>
                    <a:pt x="3444" y="156"/>
                  </a:lnTo>
                  <a:lnTo>
                    <a:pt x="3396" y="144"/>
                  </a:lnTo>
                  <a:lnTo>
                    <a:pt x="3324" y="132"/>
                  </a:lnTo>
                  <a:lnTo>
                    <a:pt x="3252" y="108"/>
                  </a:lnTo>
                  <a:lnTo>
                    <a:pt x="3228" y="92"/>
                  </a:lnTo>
                  <a:lnTo>
                    <a:pt x="3208" y="72"/>
                  </a:lnTo>
                  <a:lnTo>
                    <a:pt x="3204" y="68"/>
                  </a:lnTo>
                  <a:lnTo>
                    <a:pt x="3204" y="56"/>
                  </a:lnTo>
                  <a:lnTo>
                    <a:pt x="3216" y="36"/>
                  </a:lnTo>
                  <a:lnTo>
                    <a:pt x="3232" y="20"/>
                  </a:lnTo>
                  <a:lnTo>
                    <a:pt x="3264" y="0"/>
                  </a:lnTo>
                  <a:lnTo>
                    <a:pt x="3252" y="0"/>
                  </a:lnTo>
                  <a:lnTo>
                    <a:pt x="3228" y="20"/>
                  </a:lnTo>
                  <a:lnTo>
                    <a:pt x="3208" y="36"/>
                  </a:lnTo>
                  <a:lnTo>
                    <a:pt x="3196" y="48"/>
                  </a:lnTo>
                  <a:lnTo>
                    <a:pt x="3196" y="68"/>
                  </a:lnTo>
                  <a:lnTo>
                    <a:pt x="3204" y="80"/>
                  </a:lnTo>
                  <a:lnTo>
                    <a:pt x="3220" y="92"/>
                  </a:lnTo>
                  <a:lnTo>
                    <a:pt x="3240" y="108"/>
                  </a:lnTo>
                  <a:lnTo>
                    <a:pt x="3304" y="132"/>
                  </a:lnTo>
                  <a:lnTo>
                    <a:pt x="3372" y="144"/>
                  </a:lnTo>
                  <a:lnTo>
                    <a:pt x="3428" y="156"/>
                  </a:lnTo>
                  <a:lnTo>
                    <a:pt x="3384" y="156"/>
                  </a:lnTo>
                  <a:lnTo>
                    <a:pt x="3356" y="156"/>
                  </a:lnTo>
                  <a:lnTo>
                    <a:pt x="3280" y="140"/>
                  </a:lnTo>
                  <a:lnTo>
                    <a:pt x="3196" y="116"/>
                  </a:lnTo>
                  <a:lnTo>
                    <a:pt x="3168" y="104"/>
                  </a:lnTo>
                  <a:lnTo>
                    <a:pt x="3144" y="84"/>
                  </a:lnTo>
                  <a:lnTo>
                    <a:pt x="3136" y="68"/>
                  </a:lnTo>
                  <a:lnTo>
                    <a:pt x="3132" y="56"/>
                  </a:lnTo>
                  <a:lnTo>
                    <a:pt x="3144" y="36"/>
                  </a:lnTo>
                  <a:lnTo>
                    <a:pt x="3156" y="20"/>
                  </a:lnTo>
                  <a:lnTo>
                    <a:pt x="3180" y="0"/>
                  </a:lnTo>
                  <a:lnTo>
                    <a:pt x="3168" y="0"/>
                  </a:lnTo>
                  <a:lnTo>
                    <a:pt x="3148" y="20"/>
                  </a:lnTo>
                  <a:lnTo>
                    <a:pt x="3136" y="36"/>
                  </a:lnTo>
                  <a:lnTo>
                    <a:pt x="3132" y="56"/>
                  </a:lnTo>
                  <a:lnTo>
                    <a:pt x="3132" y="72"/>
                  </a:lnTo>
                  <a:lnTo>
                    <a:pt x="3136" y="84"/>
                  </a:lnTo>
                  <a:lnTo>
                    <a:pt x="3156" y="104"/>
                  </a:lnTo>
                  <a:lnTo>
                    <a:pt x="3180" y="116"/>
                  </a:lnTo>
                  <a:lnTo>
                    <a:pt x="3244" y="140"/>
                  </a:lnTo>
                  <a:lnTo>
                    <a:pt x="3312" y="152"/>
                  </a:lnTo>
                  <a:lnTo>
                    <a:pt x="3360" y="164"/>
                  </a:lnTo>
                  <a:lnTo>
                    <a:pt x="3304" y="164"/>
                  </a:lnTo>
                  <a:lnTo>
                    <a:pt x="3256" y="156"/>
                  </a:lnTo>
                  <a:lnTo>
                    <a:pt x="3148" y="140"/>
                  </a:lnTo>
                  <a:lnTo>
                    <a:pt x="3088" y="120"/>
                  </a:lnTo>
                  <a:lnTo>
                    <a:pt x="3032" y="108"/>
                  </a:lnTo>
                  <a:lnTo>
                    <a:pt x="2992" y="84"/>
                  </a:lnTo>
                  <a:lnTo>
                    <a:pt x="2960" y="68"/>
                  </a:lnTo>
                  <a:lnTo>
                    <a:pt x="2956" y="56"/>
                  </a:lnTo>
                  <a:lnTo>
                    <a:pt x="2956" y="44"/>
                  </a:lnTo>
                  <a:lnTo>
                    <a:pt x="2960" y="32"/>
                  </a:lnTo>
                  <a:lnTo>
                    <a:pt x="2980" y="20"/>
                  </a:lnTo>
                  <a:lnTo>
                    <a:pt x="2996" y="0"/>
                  </a:lnTo>
                  <a:lnTo>
                    <a:pt x="2984" y="0"/>
                  </a:lnTo>
                  <a:lnTo>
                    <a:pt x="2960" y="32"/>
                  </a:lnTo>
                  <a:lnTo>
                    <a:pt x="2948" y="44"/>
                  </a:lnTo>
                  <a:lnTo>
                    <a:pt x="2948" y="56"/>
                  </a:lnTo>
                  <a:lnTo>
                    <a:pt x="2956" y="68"/>
                  </a:lnTo>
                  <a:lnTo>
                    <a:pt x="2980" y="84"/>
                  </a:lnTo>
                  <a:lnTo>
                    <a:pt x="3016" y="104"/>
                  </a:lnTo>
                  <a:lnTo>
                    <a:pt x="3108" y="132"/>
                  </a:lnTo>
                  <a:lnTo>
                    <a:pt x="3208" y="152"/>
                  </a:lnTo>
                  <a:lnTo>
                    <a:pt x="3280" y="164"/>
                  </a:lnTo>
                  <a:lnTo>
                    <a:pt x="3268" y="164"/>
                  </a:lnTo>
                  <a:lnTo>
                    <a:pt x="3244" y="164"/>
                  </a:lnTo>
                  <a:lnTo>
                    <a:pt x="3240" y="164"/>
                  </a:lnTo>
                  <a:lnTo>
                    <a:pt x="3124" y="144"/>
                  </a:lnTo>
                  <a:lnTo>
                    <a:pt x="3052" y="128"/>
                  </a:lnTo>
                  <a:lnTo>
                    <a:pt x="3004" y="116"/>
                  </a:lnTo>
                  <a:lnTo>
                    <a:pt x="2956" y="96"/>
                  </a:lnTo>
                  <a:lnTo>
                    <a:pt x="2924" y="72"/>
                  </a:lnTo>
                  <a:lnTo>
                    <a:pt x="2912" y="60"/>
                  </a:lnTo>
                  <a:lnTo>
                    <a:pt x="2912" y="48"/>
                  </a:lnTo>
                  <a:lnTo>
                    <a:pt x="2912" y="36"/>
                  </a:lnTo>
                  <a:lnTo>
                    <a:pt x="2924" y="24"/>
                  </a:lnTo>
                  <a:lnTo>
                    <a:pt x="2948" y="0"/>
                  </a:lnTo>
                  <a:lnTo>
                    <a:pt x="2936" y="0"/>
                  </a:lnTo>
                  <a:lnTo>
                    <a:pt x="2920" y="24"/>
                  </a:lnTo>
                  <a:lnTo>
                    <a:pt x="2908" y="36"/>
                  </a:lnTo>
                  <a:lnTo>
                    <a:pt x="2908" y="48"/>
                  </a:lnTo>
                  <a:lnTo>
                    <a:pt x="2912" y="68"/>
                  </a:lnTo>
                  <a:lnTo>
                    <a:pt x="2920" y="80"/>
                  </a:lnTo>
                  <a:lnTo>
                    <a:pt x="2956" y="104"/>
                  </a:lnTo>
                  <a:lnTo>
                    <a:pt x="2980" y="108"/>
                  </a:lnTo>
                  <a:lnTo>
                    <a:pt x="3052" y="132"/>
                  </a:lnTo>
                  <a:lnTo>
                    <a:pt x="2936" y="108"/>
                  </a:lnTo>
                  <a:lnTo>
                    <a:pt x="2896" y="92"/>
                  </a:lnTo>
                  <a:lnTo>
                    <a:pt x="2872" y="72"/>
                  </a:lnTo>
                  <a:lnTo>
                    <a:pt x="2860" y="56"/>
                  </a:lnTo>
                  <a:lnTo>
                    <a:pt x="2852" y="44"/>
                  </a:lnTo>
                  <a:lnTo>
                    <a:pt x="2852" y="24"/>
                  </a:lnTo>
                  <a:lnTo>
                    <a:pt x="2860" y="0"/>
                  </a:lnTo>
                  <a:lnTo>
                    <a:pt x="2852" y="0"/>
                  </a:lnTo>
                  <a:lnTo>
                    <a:pt x="2848" y="24"/>
                  </a:lnTo>
                  <a:lnTo>
                    <a:pt x="2848" y="44"/>
                  </a:lnTo>
                  <a:lnTo>
                    <a:pt x="2852" y="60"/>
                  </a:lnTo>
                  <a:lnTo>
                    <a:pt x="2864" y="72"/>
                  </a:lnTo>
                  <a:lnTo>
                    <a:pt x="2884" y="84"/>
                  </a:lnTo>
                  <a:lnTo>
                    <a:pt x="2908" y="96"/>
                  </a:lnTo>
                  <a:lnTo>
                    <a:pt x="2968" y="120"/>
                  </a:lnTo>
                  <a:lnTo>
                    <a:pt x="3044" y="140"/>
                  </a:lnTo>
                  <a:lnTo>
                    <a:pt x="3124" y="152"/>
                  </a:lnTo>
                  <a:lnTo>
                    <a:pt x="3228" y="164"/>
                  </a:lnTo>
                  <a:lnTo>
                    <a:pt x="3216" y="168"/>
                  </a:lnTo>
                  <a:lnTo>
                    <a:pt x="3132" y="156"/>
                  </a:lnTo>
                  <a:lnTo>
                    <a:pt x="2996" y="132"/>
                  </a:lnTo>
                  <a:lnTo>
                    <a:pt x="2932" y="116"/>
                  </a:lnTo>
                  <a:lnTo>
                    <a:pt x="2872" y="96"/>
                  </a:lnTo>
                  <a:lnTo>
                    <a:pt x="2824" y="72"/>
                  </a:lnTo>
                  <a:lnTo>
                    <a:pt x="2808" y="60"/>
                  </a:lnTo>
                  <a:lnTo>
                    <a:pt x="2796" y="44"/>
                  </a:lnTo>
                  <a:lnTo>
                    <a:pt x="2796" y="36"/>
                  </a:lnTo>
                  <a:lnTo>
                    <a:pt x="2804" y="12"/>
                  </a:lnTo>
                  <a:lnTo>
                    <a:pt x="2808" y="0"/>
                  </a:lnTo>
                  <a:lnTo>
                    <a:pt x="2804" y="0"/>
                  </a:lnTo>
                  <a:lnTo>
                    <a:pt x="2796" y="12"/>
                  </a:lnTo>
                  <a:lnTo>
                    <a:pt x="2792" y="36"/>
                  </a:lnTo>
                  <a:lnTo>
                    <a:pt x="2796" y="48"/>
                  </a:lnTo>
                  <a:lnTo>
                    <a:pt x="2804" y="60"/>
                  </a:lnTo>
                  <a:lnTo>
                    <a:pt x="2816" y="72"/>
                  </a:lnTo>
                  <a:lnTo>
                    <a:pt x="2860" y="96"/>
                  </a:lnTo>
                  <a:lnTo>
                    <a:pt x="2912" y="116"/>
                  </a:lnTo>
                  <a:lnTo>
                    <a:pt x="2972" y="132"/>
                  </a:lnTo>
                  <a:lnTo>
                    <a:pt x="3096" y="156"/>
                  </a:lnTo>
                  <a:lnTo>
                    <a:pt x="3192" y="168"/>
                  </a:lnTo>
                  <a:lnTo>
                    <a:pt x="3120" y="180"/>
                  </a:lnTo>
                  <a:lnTo>
                    <a:pt x="3020" y="164"/>
                  </a:lnTo>
                  <a:lnTo>
                    <a:pt x="2936" y="140"/>
                  </a:lnTo>
                  <a:lnTo>
                    <a:pt x="2848" y="116"/>
                  </a:lnTo>
                  <a:lnTo>
                    <a:pt x="2804" y="96"/>
                  </a:lnTo>
                  <a:lnTo>
                    <a:pt x="2772" y="80"/>
                  </a:lnTo>
                  <a:lnTo>
                    <a:pt x="2756" y="60"/>
                  </a:lnTo>
                  <a:lnTo>
                    <a:pt x="2744" y="44"/>
                  </a:lnTo>
                  <a:lnTo>
                    <a:pt x="2736" y="20"/>
                  </a:lnTo>
                  <a:lnTo>
                    <a:pt x="2744" y="12"/>
                  </a:lnTo>
                  <a:lnTo>
                    <a:pt x="2744" y="0"/>
                  </a:lnTo>
                  <a:lnTo>
                    <a:pt x="2736" y="8"/>
                  </a:lnTo>
                  <a:lnTo>
                    <a:pt x="2736" y="20"/>
                  </a:lnTo>
                  <a:lnTo>
                    <a:pt x="2736" y="44"/>
                  </a:lnTo>
                  <a:lnTo>
                    <a:pt x="2748" y="60"/>
                  </a:lnTo>
                  <a:lnTo>
                    <a:pt x="2768" y="80"/>
                  </a:lnTo>
                  <a:lnTo>
                    <a:pt x="2796" y="96"/>
                  </a:lnTo>
                  <a:lnTo>
                    <a:pt x="2840" y="120"/>
                  </a:lnTo>
                  <a:lnTo>
                    <a:pt x="2924" y="144"/>
                  </a:lnTo>
                  <a:lnTo>
                    <a:pt x="3008" y="164"/>
                  </a:lnTo>
                  <a:lnTo>
                    <a:pt x="3100" y="180"/>
                  </a:lnTo>
                  <a:lnTo>
                    <a:pt x="3056" y="188"/>
                  </a:lnTo>
                  <a:lnTo>
                    <a:pt x="2992" y="176"/>
                  </a:lnTo>
                  <a:lnTo>
                    <a:pt x="2956" y="168"/>
                  </a:lnTo>
                  <a:lnTo>
                    <a:pt x="2920" y="164"/>
                  </a:lnTo>
                  <a:lnTo>
                    <a:pt x="2828" y="140"/>
                  </a:lnTo>
                  <a:lnTo>
                    <a:pt x="2732" y="96"/>
                  </a:lnTo>
                  <a:lnTo>
                    <a:pt x="2688" y="72"/>
                  </a:lnTo>
                  <a:lnTo>
                    <a:pt x="2664" y="48"/>
                  </a:lnTo>
                  <a:lnTo>
                    <a:pt x="2660" y="36"/>
                  </a:lnTo>
                  <a:lnTo>
                    <a:pt x="2660" y="24"/>
                  </a:lnTo>
                  <a:lnTo>
                    <a:pt x="2660" y="12"/>
                  </a:lnTo>
                  <a:lnTo>
                    <a:pt x="2660" y="0"/>
                  </a:lnTo>
                  <a:lnTo>
                    <a:pt x="2652" y="12"/>
                  </a:lnTo>
                  <a:lnTo>
                    <a:pt x="2652" y="24"/>
                  </a:lnTo>
                  <a:lnTo>
                    <a:pt x="2652" y="36"/>
                  </a:lnTo>
                  <a:lnTo>
                    <a:pt x="2664" y="48"/>
                  </a:lnTo>
                  <a:lnTo>
                    <a:pt x="2688" y="80"/>
                  </a:lnTo>
                  <a:lnTo>
                    <a:pt x="2724" y="104"/>
                  </a:lnTo>
                  <a:lnTo>
                    <a:pt x="2824" y="140"/>
                  </a:lnTo>
                  <a:lnTo>
                    <a:pt x="2912" y="164"/>
                  </a:lnTo>
                  <a:lnTo>
                    <a:pt x="2956" y="176"/>
                  </a:lnTo>
                  <a:lnTo>
                    <a:pt x="2992" y="180"/>
                  </a:lnTo>
                  <a:lnTo>
                    <a:pt x="2852" y="168"/>
                  </a:lnTo>
                  <a:lnTo>
                    <a:pt x="2848" y="168"/>
                  </a:lnTo>
                  <a:lnTo>
                    <a:pt x="2836" y="164"/>
                  </a:lnTo>
                  <a:lnTo>
                    <a:pt x="2772" y="144"/>
                  </a:lnTo>
                  <a:lnTo>
                    <a:pt x="2720" y="128"/>
                  </a:lnTo>
                  <a:lnTo>
                    <a:pt x="2648" y="84"/>
                  </a:lnTo>
                  <a:lnTo>
                    <a:pt x="2592" y="56"/>
                  </a:lnTo>
                  <a:lnTo>
                    <a:pt x="2576" y="36"/>
                  </a:lnTo>
                  <a:lnTo>
                    <a:pt x="2564" y="20"/>
                  </a:lnTo>
                  <a:lnTo>
                    <a:pt x="2564" y="0"/>
                  </a:lnTo>
                  <a:lnTo>
                    <a:pt x="2564" y="24"/>
                  </a:lnTo>
                  <a:lnTo>
                    <a:pt x="2576" y="44"/>
                  </a:lnTo>
                  <a:lnTo>
                    <a:pt x="2588" y="56"/>
                  </a:lnTo>
                  <a:lnTo>
                    <a:pt x="2628" y="84"/>
                  </a:lnTo>
                  <a:lnTo>
                    <a:pt x="2696" y="120"/>
                  </a:lnTo>
                  <a:lnTo>
                    <a:pt x="2796" y="156"/>
                  </a:lnTo>
                  <a:lnTo>
                    <a:pt x="2724" y="140"/>
                  </a:lnTo>
                  <a:lnTo>
                    <a:pt x="2648" y="116"/>
                  </a:lnTo>
                  <a:lnTo>
                    <a:pt x="2568" y="80"/>
                  </a:lnTo>
                  <a:lnTo>
                    <a:pt x="2532" y="60"/>
                  </a:lnTo>
                  <a:lnTo>
                    <a:pt x="2508" y="36"/>
                  </a:lnTo>
                  <a:lnTo>
                    <a:pt x="2500" y="24"/>
                  </a:lnTo>
                  <a:lnTo>
                    <a:pt x="2496" y="0"/>
                  </a:lnTo>
                  <a:lnTo>
                    <a:pt x="2488" y="0"/>
                  </a:lnTo>
                  <a:lnTo>
                    <a:pt x="2496" y="24"/>
                  </a:lnTo>
                  <a:lnTo>
                    <a:pt x="2500" y="36"/>
                  </a:lnTo>
                  <a:lnTo>
                    <a:pt x="2524" y="60"/>
                  </a:lnTo>
                  <a:lnTo>
                    <a:pt x="2556" y="80"/>
                  </a:lnTo>
                  <a:lnTo>
                    <a:pt x="2624" y="116"/>
                  </a:lnTo>
                  <a:lnTo>
                    <a:pt x="2696" y="140"/>
                  </a:lnTo>
                  <a:lnTo>
                    <a:pt x="2760" y="156"/>
                  </a:lnTo>
                  <a:lnTo>
                    <a:pt x="2664" y="132"/>
                  </a:lnTo>
                  <a:lnTo>
                    <a:pt x="2624" y="128"/>
                  </a:lnTo>
                  <a:lnTo>
                    <a:pt x="2532" y="92"/>
                  </a:lnTo>
                  <a:lnTo>
                    <a:pt x="2472" y="60"/>
                  </a:lnTo>
                  <a:lnTo>
                    <a:pt x="2436" y="36"/>
                  </a:lnTo>
                  <a:lnTo>
                    <a:pt x="2424" y="24"/>
                  </a:lnTo>
                  <a:lnTo>
                    <a:pt x="2412" y="0"/>
                  </a:lnTo>
                  <a:lnTo>
                    <a:pt x="2404" y="0"/>
                  </a:lnTo>
                  <a:lnTo>
                    <a:pt x="2416" y="32"/>
                  </a:lnTo>
                  <a:lnTo>
                    <a:pt x="2428" y="36"/>
                  </a:lnTo>
                  <a:lnTo>
                    <a:pt x="2472" y="68"/>
                  </a:lnTo>
                  <a:lnTo>
                    <a:pt x="2532" y="96"/>
                  </a:lnTo>
                  <a:lnTo>
                    <a:pt x="2624" y="128"/>
                  </a:lnTo>
                  <a:lnTo>
                    <a:pt x="2652" y="140"/>
                  </a:lnTo>
                  <a:lnTo>
                    <a:pt x="2732" y="156"/>
                  </a:lnTo>
                  <a:lnTo>
                    <a:pt x="2700" y="152"/>
                  </a:lnTo>
                  <a:lnTo>
                    <a:pt x="2648" y="152"/>
                  </a:lnTo>
                  <a:lnTo>
                    <a:pt x="2592" y="156"/>
                  </a:lnTo>
                  <a:lnTo>
                    <a:pt x="2556" y="168"/>
                  </a:lnTo>
                  <a:lnTo>
                    <a:pt x="2532" y="176"/>
                  </a:lnTo>
                  <a:lnTo>
                    <a:pt x="2512" y="188"/>
                  </a:lnTo>
                  <a:lnTo>
                    <a:pt x="2508" y="200"/>
                  </a:lnTo>
                  <a:lnTo>
                    <a:pt x="2500" y="212"/>
                  </a:lnTo>
                  <a:lnTo>
                    <a:pt x="2500" y="228"/>
                  </a:lnTo>
                  <a:lnTo>
                    <a:pt x="2508" y="236"/>
                  </a:lnTo>
                  <a:lnTo>
                    <a:pt x="2532" y="252"/>
                  </a:lnTo>
                  <a:lnTo>
                    <a:pt x="2564" y="264"/>
                  </a:lnTo>
                  <a:lnTo>
                    <a:pt x="2636" y="284"/>
                  </a:lnTo>
                  <a:lnTo>
                    <a:pt x="2600" y="284"/>
                  </a:lnTo>
                  <a:lnTo>
                    <a:pt x="2600" y="292"/>
                  </a:lnTo>
                  <a:lnTo>
                    <a:pt x="2548" y="276"/>
                  </a:lnTo>
                  <a:lnTo>
                    <a:pt x="2496" y="272"/>
                  </a:lnTo>
                  <a:lnTo>
                    <a:pt x="2520" y="276"/>
                  </a:lnTo>
                  <a:lnTo>
                    <a:pt x="2520" y="272"/>
                  </a:lnTo>
                  <a:lnTo>
                    <a:pt x="2476" y="260"/>
                  </a:lnTo>
                  <a:lnTo>
                    <a:pt x="2448" y="240"/>
                  </a:lnTo>
                  <a:lnTo>
                    <a:pt x="2428" y="228"/>
                  </a:lnTo>
                  <a:lnTo>
                    <a:pt x="2424" y="216"/>
                  </a:lnTo>
                  <a:lnTo>
                    <a:pt x="2428" y="204"/>
                  </a:lnTo>
                  <a:lnTo>
                    <a:pt x="2436" y="192"/>
                  </a:lnTo>
                  <a:lnTo>
                    <a:pt x="2460" y="176"/>
                  </a:lnTo>
                  <a:lnTo>
                    <a:pt x="2508" y="156"/>
                  </a:lnTo>
                  <a:lnTo>
                    <a:pt x="2536" y="144"/>
                  </a:lnTo>
                  <a:lnTo>
                    <a:pt x="2580" y="144"/>
                  </a:lnTo>
                  <a:lnTo>
                    <a:pt x="2592" y="144"/>
                  </a:lnTo>
                  <a:lnTo>
                    <a:pt x="2564" y="140"/>
                  </a:lnTo>
                  <a:lnTo>
                    <a:pt x="2500" y="132"/>
                  </a:lnTo>
                  <a:lnTo>
                    <a:pt x="2472" y="128"/>
                  </a:lnTo>
                  <a:lnTo>
                    <a:pt x="2424" y="120"/>
                  </a:lnTo>
                  <a:lnTo>
                    <a:pt x="2364" y="104"/>
                  </a:lnTo>
                  <a:lnTo>
                    <a:pt x="2316" y="84"/>
                  </a:lnTo>
                  <a:lnTo>
                    <a:pt x="2276" y="68"/>
                  </a:lnTo>
                  <a:lnTo>
                    <a:pt x="2252" y="56"/>
                  </a:lnTo>
                  <a:lnTo>
                    <a:pt x="2228" y="24"/>
                  </a:lnTo>
                  <a:lnTo>
                    <a:pt x="2224" y="20"/>
                  </a:lnTo>
                  <a:lnTo>
                    <a:pt x="2216" y="0"/>
                  </a:lnTo>
                  <a:lnTo>
                    <a:pt x="2216" y="20"/>
                  </a:lnTo>
                  <a:lnTo>
                    <a:pt x="2224" y="24"/>
                  </a:lnTo>
                  <a:lnTo>
                    <a:pt x="2240" y="48"/>
                  </a:lnTo>
                  <a:lnTo>
                    <a:pt x="2288" y="80"/>
                  </a:lnTo>
                  <a:lnTo>
                    <a:pt x="2364" y="108"/>
                  </a:lnTo>
                  <a:lnTo>
                    <a:pt x="2296" y="96"/>
                  </a:lnTo>
                  <a:lnTo>
                    <a:pt x="2272" y="92"/>
                  </a:lnTo>
                  <a:lnTo>
                    <a:pt x="2224" y="72"/>
                  </a:lnTo>
                  <a:lnTo>
                    <a:pt x="2200" y="60"/>
                  </a:lnTo>
                  <a:lnTo>
                    <a:pt x="2176" y="44"/>
                  </a:lnTo>
                  <a:lnTo>
                    <a:pt x="2156" y="24"/>
                  </a:lnTo>
                  <a:lnTo>
                    <a:pt x="2152" y="0"/>
                  </a:lnTo>
                  <a:lnTo>
                    <a:pt x="2144" y="0"/>
                  </a:lnTo>
                  <a:lnTo>
                    <a:pt x="2152" y="20"/>
                  </a:lnTo>
                  <a:lnTo>
                    <a:pt x="2164" y="36"/>
                  </a:lnTo>
                  <a:lnTo>
                    <a:pt x="2192" y="60"/>
                  </a:lnTo>
                  <a:lnTo>
                    <a:pt x="2228" y="80"/>
                  </a:lnTo>
                  <a:lnTo>
                    <a:pt x="2264" y="92"/>
                  </a:lnTo>
                  <a:lnTo>
                    <a:pt x="2204" y="84"/>
                  </a:lnTo>
                  <a:lnTo>
                    <a:pt x="2168" y="84"/>
                  </a:lnTo>
                  <a:lnTo>
                    <a:pt x="2132" y="92"/>
                  </a:lnTo>
                  <a:lnTo>
                    <a:pt x="2084" y="92"/>
                  </a:lnTo>
                  <a:lnTo>
                    <a:pt x="2048" y="84"/>
                  </a:lnTo>
                  <a:lnTo>
                    <a:pt x="2004" y="72"/>
                  </a:lnTo>
                  <a:lnTo>
                    <a:pt x="1964" y="60"/>
                  </a:lnTo>
                  <a:lnTo>
                    <a:pt x="1916" y="48"/>
                  </a:lnTo>
                  <a:lnTo>
                    <a:pt x="1884" y="32"/>
                  </a:lnTo>
                  <a:lnTo>
                    <a:pt x="1868" y="12"/>
                  </a:lnTo>
                  <a:lnTo>
                    <a:pt x="1860" y="0"/>
                  </a:lnTo>
                  <a:lnTo>
                    <a:pt x="1856" y="0"/>
                  </a:lnTo>
                  <a:lnTo>
                    <a:pt x="1860" y="12"/>
                  </a:lnTo>
                  <a:lnTo>
                    <a:pt x="1868" y="24"/>
                  </a:lnTo>
                  <a:lnTo>
                    <a:pt x="1884" y="36"/>
                  </a:lnTo>
                  <a:lnTo>
                    <a:pt x="1916" y="56"/>
                  </a:lnTo>
                  <a:lnTo>
                    <a:pt x="1964" y="68"/>
                  </a:lnTo>
                  <a:lnTo>
                    <a:pt x="2000" y="80"/>
                  </a:lnTo>
                  <a:lnTo>
                    <a:pt x="2068" y="92"/>
                  </a:lnTo>
                  <a:lnTo>
                    <a:pt x="2036" y="96"/>
                  </a:lnTo>
                  <a:lnTo>
                    <a:pt x="2000" y="92"/>
                  </a:lnTo>
                  <a:lnTo>
                    <a:pt x="1928" y="80"/>
                  </a:lnTo>
                  <a:lnTo>
                    <a:pt x="1848" y="56"/>
                  </a:lnTo>
                  <a:lnTo>
                    <a:pt x="1820" y="36"/>
                  </a:lnTo>
                  <a:lnTo>
                    <a:pt x="1800" y="20"/>
                  </a:lnTo>
                  <a:lnTo>
                    <a:pt x="1796" y="0"/>
                  </a:lnTo>
                  <a:lnTo>
                    <a:pt x="1788" y="0"/>
                  </a:lnTo>
                  <a:lnTo>
                    <a:pt x="1796" y="20"/>
                  </a:lnTo>
                  <a:lnTo>
                    <a:pt x="1812" y="36"/>
                  </a:lnTo>
                  <a:lnTo>
                    <a:pt x="1836" y="56"/>
                  </a:lnTo>
                  <a:lnTo>
                    <a:pt x="1904" y="72"/>
                  </a:lnTo>
                  <a:lnTo>
                    <a:pt x="1968" y="92"/>
                  </a:lnTo>
                  <a:lnTo>
                    <a:pt x="2024" y="96"/>
                  </a:lnTo>
                  <a:lnTo>
                    <a:pt x="1988" y="108"/>
                  </a:lnTo>
                  <a:lnTo>
                    <a:pt x="1896" y="92"/>
                  </a:lnTo>
                  <a:lnTo>
                    <a:pt x="1824" y="68"/>
                  </a:lnTo>
                  <a:lnTo>
                    <a:pt x="1764" y="44"/>
                  </a:lnTo>
                  <a:lnTo>
                    <a:pt x="1740" y="24"/>
                  </a:lnTo>
                  <a:lnTo>
                    <a:pt x="1728" y="0"/>
                  </a:lnTo>
                  <a:lnTo>
                    <a:pt x="1732" y="24"/>
                  </a:lnTo>
                  <a:lnTo>
                    <a:pt x="1756" y="48"/>
                  </a:lnTo>
                  <a:lnTo>
                    <a:pt x="1820" y="72"/>
                  </a:lnTo>
                  <a:lnTo>
                    <a:pt x="1892" y="96"/>
                  </a:lnTo>
                  <a:lnTo>
                    <a:pt x="1980" y="116"/>
                  </a:lnTo>
                  <a:lnTo>
                    <a:pt x="1964" y="120"/>
                  </a:lnTo>
                  <a:lnTo>
                    <a:pt x="1916" y="108"/>
                  </a:lnTo>
                  <a:lnTo>
                    <a:pt x="1820" y="84"/>
                  </a:lnTo>
                  <a:lnTo>
                    <a:pt x="1720" y="56"/>
                  </a:lnTo>
                  <a:lnTo>
                    <a:pt x="1684" y="36"/>
                  </a:lnTo>
                  <a:lnTo>
                    <a:pt x="1660" y="12"/>
                  </a:lnTo>
                  <a:lnTo>
                    <a:pt x="1656" y="0"/>
                  </a:lnTo>
                  <a:lnTo>
                    <a:pt x="1648" y="0"/>
                  </a:lnTo>
                  <a:lnTo>
                    <a:pt x="1656" y="20"/>
                  </a:lnTo>
                  <a:lnTo>
                    <a:pt x="1680" y="36"/>
                  </a:lnTo>
                  <a:lnTo>
                    <a:pt x="1716" y="56"/>
                  </a:lnTo>
                  <a:lnTo>
                    <a:pt x="1808" y="92"/>
                  </a:lnTo>
                  <a:lnTo>
                    <a:pt x="1896" y="116"/>
                  </a:lnTo>
                  <a:lnTo>
                    <a:pt x="1956" y="128"/>
                  </a:lnTo>
                  <a:lnTo>
                    <a:pt x="1952" y="132"/>
                  </a:lnTo>
                  <a:lnTo>
                    <a:pt x="1880" y="132"/>
                  </a:lnTo>
                  <a:lnTo>
                    <a:pt x="1820" y="128"/>
                  </a:lnTo>
                  <a:lnTo>
                    <a:pt x="1752" y="120"/>
                  </a:lnTo>
                  <a:lnTo>
                    <a:pt x="1636" y="92"/>
                  </a:lnTo>
                  <a:lnTo>
                    <a:pt x="1560" y="68"/>
                  </a:lnTo>
                  <a:lnTo>
                    <a:pt x="1528" y="56"/>
                  </a:lnTo>
                  <a:lnTo>
                    <a:pt x="1480" y="32"/>
                  </a:lnTo>
                  <a:lnTo>
                    <a:pt x="1468" y="12"/>
                  </a:lnTo>
                  <a:lnTo>
                    <a:pt x="1460" y="0"/>
                  </a:lnTo>
                  <a:lnTo>
                    <a:pt x="1456" y="0"/>
                  </a:lnTo>
                  <a:lnTo>
                    <a:pt x="1460" y="20"/>
                  </a:lnTo>
                  <a:lnTo>
                    <a:pt x="1472" y="32"/>
                  </a:lnTo>
                  <a:lnTo>
                    <a:pt x="1520" y="60"/>
                  </a:lnTo>
                  <a:lnTo>
                    <a:pt x="1612" y="92"/>
                  </a:lnTo>
                  <a:lnTo>
                    <a:pt x="1696" y="116"/>
                  </a:lnTo>
                  <a:lnTo>
                    <a:pt x="1808" y="132"/>
                  </a:lnTo>
                  <a:lnTo>
                    <a:pt x="1744" y="140"/>
                  </a:lnTo>
                  <a:lnTo>
                    <a:pt x="1720" y="132"/>
                  </a:lnTo>
                  <a:lnTo>
                    <a:pt x="1668" y="128"/>
                  </a:lnTo>
                  <a:lnTo>
                    <a:pt x="1552" y="96"/>
                  </a:lnTo>
                  <a:lnTo>
                    <a:pt x="1492" y="80"/>
                  </a:lnTo>
                  <a:lnTo>
                    <a:pt x="1436" y="56"/>
                  </a:lnTo>
                  <a:lnTo>
                    <a:pt x="1396" y="32"/>
                  </a:lnTo>
                  <a:lnTo>
                    <a:pt x="1384" y="20"/>
                  </a:lnTo>
                  <a:lnTo>
                    <a:pt x="1376" y="0"/>
                  </a:lnTo>
                  <a:lnTo>
                    <a:pt x="1372" y="0"/>
                  </a:lnTo>
                  <a:lnTo>
                    <a:pt x="1376" y="20"/>
                  </a:lnTo>
                  <a:lnTo>
                    <a:pt x="1388" y="32"/>
                  </a:lnTo>
                  <a:lnTo>
                    <a:pt x="1420" y="56"/>
                  </a:lnTo>
                  <a:lnTo>
                    <a:pt x="1468" y="80"/>
                  </a:lnTo>
                  <a:lnTo>
                    <a:pt x="1520" y="96"/>
                  </a:lnTo>
                  <a:lnTo>
                    <a:pt x="1632" y="120"/>
                  </a:lnTo>
                  <a:lnTo>
                    <a:pt x="1708" y="132"/>
                  </a:lnTo>
                  <a:lnTo>
                    <a:pt x="1648" y="140"/>
                  </a:lnTo>
                  <a:lnTo>
                    <a:pt x="1612" y="132"/>
                  </a:lnTo>
                  <a:lnTo>
                    <a:pt x="1564" y="128"/>
                  </a:lnTo>
                  <a:lnTo>
                    <a:pt x="1520" y="120"/>
                  </a:lnTo>
                  <a:lnTo>
                    <a:pt x="1444" y="92"/>
                  </a:lnTo>
                  <a:lnTo>
                    <a:pt x="1396" y="68"/>
                  </a:lnTo>
                  <a:lnTo>
                    <a:pt x="1372" y="56"/>
                  </a:lnTo>
                  <a:lnTo>
                    <a:pt x="1336" y="32"/>
                  </a:lnTo>
                  <a:lnTo>
                    <a:pt x="1324" y="20"/>
                  </a:lnTo>
                  <a:lnTo>
                    <a:pt x="1316" y="0"/>
                  </a:lnTo>
                  <a:lnTo>
                    <a:pt x="1312" y="0"/>
                  </a:lnTo>
                  <a:lnTo>
                    <a:pt x="1316" y="20"/>
                  </a:lnTo>
                  <a:lnTo>
                    <a:pt x="1328" y="32"/>
                  </a:lnTo>
                  <a:lnTo>
                    <a:pt x="1372" y="60"/>
                  </a:lnTo>
                  <a:lnTo>
                    <a:pt x="1388" y="72"/>
                  </a:lnTo>
                  <a:lnTo>
                    <a:pt x="1444" y="96"/>
                  </a:lnTo>
                  <a:lnTo>
                    <a:pt x="1520" y="120"/>
                  </a:lnTo>
                  <a:lnTo>
                    <a:pt x="1564" y="132"/>
                  </a:lnTo>
                  <a:lnTo>
                    <a:pt x="1612" y="140"/>
                  </a:lnTo>
                  <a:lnTo>
                    <a:pt x="1620" y="140"/>
                  </a:lnTo>
                  <a:lnTo>
                    <a:pt x="1588" y="144"/>
                  </a:lnTo>
                  <a:lnTo>
                    <a:pt x="1540" y="132"/>
                  </a:lnTo>
                  <a:lnTo>
                    <a:pt x="1436" y="108"/>
                  </a:lnTo>
                  <a:lnTo>
                    <a:pt x="1376" y="84"/>
                  </a:lnTo>
                  <a:lnTo>
                    <a:pt x="1324" y="68"/>
                  </a:lnTo>
                  <a:lnTo>
                    <a:pt x="1280" y="44"/>
                  </a:lnTo>
                  <a:lnTo>
                    <a:pt x="1256" y="12"/>
                  </a:lnTo>
                  <a:lnTo>
                    <a:pt x="1248" y="0"/>
                  </a:lnTo>
                  <a:lnTo>
                    <a:pt x="1248" y="20"/>
                  </a:lnTo>
                  <a:lnTo>
                    <a:pt x="1272" y="44"/>
                  </a:lnTo>
                  <a:lnTo>
                    <a:pt x="1312" y="68"/>
                  </a:lnTo>
                  <a:lnTo>
                    <a:pt x="1360" y="84"/>
                  </a:lnTo>
                  <a:lnTo>
                    <a:pt x="1408" y="104"/>
                  </a:lnTo>
                  <a:lnTo>
                    <a:pt x="1508" y="132"/>
                  </a:lnTo>
                  <a:lnTo>
                    <a:pt x="1576" y="144"/>
                  </a:lnTo>
                  <a:lnTo>
                    <a:pt x="1560" y="144"/>
                  </a:lnTo>
                  <a:lnTo>
                    <a:pt x="1560" y="152"/>
                  </a:lnTo>
                  <a:lnTo>
                    <a:pt x="1548" y="152"/>
                  </a:lnTo>
                  <a:lnTo>
                    <a:pt x="1548" y="144"/>
                  </a:lnTo>
                  <a:lnTo>
                    <a:pt x="1480" y="140"/>
                  </a:lnTo>
                  <a:lnTo>
                    <a:pt x="1400" y="120"/>
                  </a:lnTo>
                  <a:lnTo>
                    <a:pt x="1336" y="104"/>
                  </a:lnTo>
                  <a:lnTo>
                    <a:pt x="1280" y="80"/>
                  </a:lnTo>
                  <a:lnTo>
                    <a:pt x="1244" y="60"/>
                  </a:lnTo>
                  <a:lnTo>
                    <a:pt x="1220" y="44"/>
                  </a:lnTo>
                  <a:lnTo>
                    <a:pt x="1200" y="24"/>
                  </a:lnTo>
                  <a:lnTo>
                    <a:pt x="1184" y="0"/>
                  </a:lnTo>
                  <a:lnTo>
                    <a:pt x="1176" y="0"/>
                  </a:lnTo>
                  <a:lnTo>
                    <a:pt x="1188" y="24"/>
                  </a:lnTo>
                  <a:lnTo>
                    <a:pt x="1208" y="44"/>
                  </a:lnTo>
                  <a:lnTo>
                    <a:pt x="1236" y="60"/>
                  </a:lnTo>
                  <a:lnTo>
                    <a:pt x="1272" y="84"/>
                  </a:lnTo>
                  <a:lnTo>
                    <a:pt x="1328" y="104"/>
                  </a:lnTo>
                  <a:lnTo>
                    <a:pt x="1396" y="128"/>
                  </a:lnTo>
                  <a:lnTo>
                    <a:pt x="1480" y="144"/>
                  </a:lnTo>
                  <a:lnTo>
                    <a:pt x="1540" y="152"/>
                  </a:lnTo>
                  <a:lnTo>
                    <a:pt x="1536" y="152"/>
                  </a:lnTo>
                  <a:lnTo>
                    <a:pt x="1492" y="144"/>
                  </a:lnTo>
                  <a:lnTo>
                    <a:pt x="1448" y="144"/>
                  </a:lnTo>
                  <a:lnTo>
                    <a:pt x="1396" y="140"/>
                  </a:lnTo>
                  <a:lnTo>
                    <a:pt x="1372" y="132"/>
                  </a:lnTo>
                  <a:lnTo>
                    <a:pt x="1268" y="108"/>
                  </a:lnTo>
                  <a:lnTo>
                    <a:pt x="1196" y="84"/>
                  </a:lnTo>
                  <a:lnTo>
                    <a:pt x="1152" y="56"/>
                  </a:lnTo>
                  <a:lnTo>
                    <a:pt x="1128" y="32"/>
                  </a:lnTo>
                  <a:lnTo>
                    <a:pt x="1112" y="0"/>
                  </a:lnTo>
                  <a:lnTo>
                    <a:pt x="1124" y="32"/>
                  </a:lnTo>
                  <a:lnTo>
                    <a:pt x="1148" y="60"/>
                  </a:lnTo>
                  <a:lnTo>
                    <a:pt x="1196" y="92"/>
                  </a:lnTo>
                  <a:lnTo>
                    <a:pt x="1268" y="116"/>
                  </a:lnTo>
                  <a:lnTo>
                    <a:pt x="1364" y="140"/>
                  </a:lnTo>
                  <a:lnTo>
                    <a:pt x="1424" y="144"/>
                  </a:lnTo>
                  <a:lnTo>
                    <a:pt x="1360" y="156"/>
                  </a:lnTo>
                  <a:lnTo>
                    <a:pt x="1324" y="168"/>
                  </a:lnTo>
                  <a:lnTo>
                    <a:pt x="1288" y="164"/>
                  </a:lnTo>
                  <a:lnTo>
                    <a:pt x="1224" y="156"/>
                  </a:lnTo>
                  <a:lnTo>
                    <a:pt x="1184" y="152"/>
                  </a:lnTo>
                  <a:lnTo>
                    <a:pt x="1148" y="140"/>
                  </a:lnTo>
                  <a:lnTo>
                    <a:pt x="1044" y="116"/>
                  </a:lnTo>
                  <a:lnTo>
                    <a:pt x="984" y="84"/>
                  </a:lnTo>
                  <a:lnTo>
                    <a:pt x="948" y="60"/>
                  </a:lnTo>
                  <a:lnTo>
                    <a:pt x="928" y="36"/>
                  </a:lnTo>
                  <a:lnTo>
                    <a:pt x="928" y="20"/>
                  </a:lnTo>
                  <a:lnTo>
                    <a:pt x="936" y="0"/>
                  </a:lnTo>
                  <a:lnTo>
                    <a:pt x="928" y="0"/>
                  </a:lnTo>
                  <a:lnTo>
                    <a:pt x="924" y="20"/>
                  </a:lnTo>
                  <a:lnTo>
                    <a:pt x="928" y="36"/>
                  </a:lnTo>
                  <a:lnTo>
                    <a:pt x="936" y="56"/>
                  </a:lnTo>
                  <a:lnTo>
                    <a:pt x="948" y="68"/>
                  </a:lnTo>
                  <a:lnTo>
                    <a:pt x="988" y="96"/>
                  </a:lnTo>
                  <a:lnTo>
                    <a:pt x="1056" y="120"/>
                  </a:lnTo>
                  <a:lnTo>
                    <a:pt x="1148" y="144"/>
                  </a:lnTo>
                  <a:lnTo>
                    <a:pt x="1176" y="156"/>
                  </a:lnTo>
                  <a:lnTo>
                    <a:pt x="1256" y="168"/>
                  </a:lnTo>
                  <a:lnTo>
                    <a:pt x="1220" y="168"/>
                  </a:lnTo>
                  <a:lnTo>
                    <a:pt x="1044" y="140"/>
                  </a:lnTo>
                  <a:lnTo>
                    <a:pt x="976" y="120"/>
                  </a:lnTo>
                  <a:lnTo>
                    <a:pt x="928" y="104"/>
                  </a:lnTo>
                  <a:lnTo>
                    <a:pt x="892" y="84"/>
                  </a:lnTo>
                  <a:lnTo>
                    <a:pt x="876" y="68"/>
                  </a:lnTo>
                  <a:lnTo>
                    <a:pt x="852" y="36"/>
                  </a:lnTo>
                  <a:lnTo>
                    <a:pt x="844" y="24"/>
                  </a:lnTo>
                  <a:lnTo>
                    <a:pt x="852" y="0"/>
                  </a:lnTo>
                  <a:lnTo>
                    <a:pt x="844" y="0"/>
                  </a:lnTo>
                  <a:lnTo>
                    <a:pt x="844" y="24"/>
                  </a:lnTo>
                  <a:lnTo>
                    <a:pt x="844" y="36"/>
                  </a:lnTo>
                  <a:lnTo>
                    <a:pt x="856" y="48"/>
                  </a:lnTo>
                  <a:lnTo>
                    <a:pt x="868" y="68"/>
                  </a:lnTo>
                  <a:lnTo>
                    <a:pt x="892" y="84"/>
                  </a:lnTo>
                  <a:lnTo>
                    <a:pt x="924" y="108"/>
                  </a:lnTo>
                  <a:lnTo>
                    <a:pt x="976" y="128"/>
                  </a:lnTo>
                  <a:lnTo>
                    <a:pt x="1044" y="144"/>
                  </a:lnTo>
                  <a:lnTo>
                    <a:pt x="1212" y="176"/>
                  </a:lnTo>
                  <a:lnTo>
                    <a:pt x="1148" y="192"/>
                  </a:lnTo>
                  <a:lnTo>
                    <a:pt x="1116" y="200"/>
                  </a:lnTo>
                  <a:lnTo>
                    <a:pt x="1112" y="200"/>
                  </a:lnTo>
                  <a:lnTo>
                    <a:pt x="1112" y="204"/>
                  </a:lnTo>
                  <a:lnTo>
                    <a:pt x="1044" y="204"/>
                  </a:lnTo>
                  <a:lnTo>
                    <a:pt x="984" y="212"/>
                  </a:lnTo>
                  <a:lnTo>
                    <a:pt x="904" y="228"/>
                  </a:lnTo>
                  <a:lnTo>
                    <a:pt x="916" y="204"/>
                  </a:lnTo>
                  <a:lnTo>
                    <a:pt x="916" y="180"/>
                  </a:lnTo>
                  <a:lnTo>
                    <a:pt x="904" y="164"/>
                  </a:lnTo>
                  <a:lnTo>
                    <a:pt x="892" y="152"/>
                  </a:lnTo>
                  <a:lnTo>
                    <a:pt x="880" y="144"/>
                  </a:lnTo>
                  <a:lnTo>
                    <a:pt x="868" y="140"/>
                  </a:lnTo>
                  <a:lnTo>
                    <a:pt x="832" y="132"/>
                  </a:lnTo>
                  <a:lnTo>
                    <a:pt x="760" y="108"/>
                  </a:lnTo>
                  <a:lnTo>
                    <a:pt x="716" y="92"/>
                  </a:lnTo>
                  <a:lnTo>
                    <a:pt x="688" y="72"/>
                  </a:lnTo>
                  <a:lnTo>
                    <a:pt x="664" y="48"/>
                  </a:lnTo>
                  <a:lnTo>
                    <a:pt x="652" y="24"/>
                  </a:lnTo>
                  <a:lnTo>
                    <a:pt x="664" y="0"/>
                  </a:lnTo>
                  <a:lnTo>
                    <a:pt x="656" y="0"/>
                  </a:lnTo>
                  <a:lnTo>
                    <a:pt x="652" y="24"/>
                  </a:lnTo>
                  <a:lnTo>
                    <a:pt x="652" y="44"/>
                  </a:lnTo>
                  <a:lnTo>
                    <a:pt x="664" y="60"/>
                  </a:lnTo>
                  <a:lnTo>
                    <a:pt x="704" y="92"/>
                  </a:lnTo>
                  <a:lnTo>
                    <a:pt x="760" y="116"/>
                  </a:lnTo>
                  <a:lnTo>
                    <a:pt x="816" y="128"/>
                  </a:lnTo>
                  <a:lnTo>
                    <a:pt x="748" y="128"/>
                  </a:lnTo>
                  <a:lnTo>
                    <a:pt x="692" y="116"/>
                  </a:lnTo>
                  <a:lnTo>
                    <a:pt x="652" y="96"/>
                  </a:lnTo>
                  <a:lnTo>
                    <a:pt x="620" y="84"/>
                  </a:lnTo>
                  <a:lnTo>
                    <a:pt x="596" y="68"/>
                  </a:lnTo>
                  <a:lnTo>
                    <a:pt x="580" y="44"/>
                  </a:lnTo>
                  <a:lnTo>
                    <a:pt x="580" y="36"/>
                  </a:lnTo>
                  <a:lnTo>
                    <a:pt x="584" y="2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4" y="20"/>
                  </a:lnTo>
                  <a:lnTo>
                    <a:pt x="572" y="36"/>
                  </a:lnTo>
                  <a:lnTo>
                    <a:pt x="572" y="48"/>
                  </a:lnTo>
                  <a:lnTo>
                    <a:pt x="592" y="72"/>
                  </a:lnTo>
                  <a:lnTo>
                    <a:pt x="616" y="84"/>
                  </a:lnTo>
                  <a:lnTo>
                    <a:pt x="640" y="104"/>
                  </a:lnTo>
                  <a:lnTo>
                    <a:pt x="680" y="116"/>
                  </a:lnTo>
                  <a:lnTo>
                    <a:pt x="736" y="128"/>
                  </a:lnTo>
                  <a:lnTo>
                    <a:pt x="704" y="128"/>
                  </a:lnTo>
                  <a:lnTo>
                    <a:pt x="640" y="128"/>
                  </a:lnTo>
                  <a:lnTo>
                    <a:pt x="592" y="116"/>
                  </a:lnTo>
                  <a:lnTo>
                    <a:pt x="568" y="96"/>
                  </a:lnTo>
                  <a:lnTo>
                    <a:pt x="560" y="92"/>
                  </a:lnTo>
                  <a:lnTo>
                    <a:pt x="560" y="84"/>
                  </a:lnTo>
                  <a:lnTo>
                    <a:pt x="544" y="72"/>
                  </a:lnTo>
                  <a:lnTo>
                    <a:pt x="532" y="56"/>
                  </a:lnTo>
                  <a:lnTo>
                    <a:pt x="524" y="32"/>
                  </a:lnTo>
                  <a:lnTo>
                    <a:pt x="532" y="20"/>
                  </a:lnTo>
                  <a:lnTo>
                    <a:pt x="544" y="0"/>
                  </a:lnTo>
                  <a:lnTo>
                    <a:pt x="512" y="0"/>
                  </a:lnTo>
                  <a:lnTo>
                    <a:pt x="532" y="8"/>
                  </a:lnTo>
                  <a:lnTo>
                    <a:pt x="524" y="20"/>
                  </a:lnTo>
                  <a:lnTo>
                    <a:pt x="520" y="32"/>
                  </a:lnTo>
                  <a:lnTo>
                    <a:pt x="520" y="36"/>
                  </a:lnTo>
                  <a:lnTo>
                    <a:pt x="520" y="44"/>
                  </a:lnTo>
                  <a:lnTo>
                    <a:pt x="456" y="44"/>
                  </a:lnTo>
                  <a:lnTo>
                    <a:pt x="452" y="36"/>
                  </a:lnTo>
                  <a:lnTo>
                    <a:pt x="452" y="44"/>
                  </a:lnTo>
                  <a:lnTo>
                    <a:pt x="356" y="44"/>
                  </a:lnTo>
                  <a:lnTo>
                    <a:pt x="232" y="36"/>
                  </a:lnTo>
                  <a:lnTo>
                    <a:pt x="112" y="24"/>
                  </a:lnTo>
                  <a:lnTo>
                    <a:pt x="64" y="12"/>
                  </a:lnTo>
                  <a:lnTo>
                    <a:pt x="16" y="0"/>
                  </a:lnTo>
                  <a:lnTo>
                    <a:pt x="0" y="0"/>
                  </a:lnTo>
                  <a:lnTo>
                    <a:pt x="12" y="8"/>
                  </a:lnTo>
                  <a:lnTo>
                    <a:pt x="108" y="32"/>
                  </a:lnTo>
                  <a:lnTo>
                    <a:pt x="220" y="44"/>
                  </a:lnTo>
                  <a:lnTo>
                    <a:pt x="344" y="48"/>
                  </a:lnTo>
                  <a:lnTo>
                    <a:pt x="440" y="48"/>
                  </a:lnTo>
                  <a:lnTo>
                    <a:pt x="416" y="60"/>
                  </a:lnTo>
                  <a:lnTo>
                    <a:pt x="368" y="80"/>
                  </a:lnTo>
                  <a:lnTo>
                    <a:pt x="324" y="84"/>
                  </a:lnTo>
                  <a:lnTo>
                    <a:pt x="272" y="84"/>
                  </a:lnTo>
                  <a:lnTo>
                    <a:pt x="196" y="80"/>
                  </a:lnTo>
                  <a:lnTo>
                    <a:pt x="112" y="68"/>
                  </a:lnTo>
                  <a:lnTo>
                    <a:pt x="0" y="20"/>
                  </a:lnTo>
                  <a:lnTo>
                    <a:pt x="0" y="32"/>
                  </a:lnTo>
                  <a:lnTo>
                    <a:pt x="76" y="60"/>
                  </a:lnTo>
                  <a:lnTo>
                    <a:pt x="112" y="72"/>
                  </a:lnTo>
                  <a:lnTo>
                    <a:pt x="204" y="84"/>
                  </a:lnTo>
                  <a:lnTo>
                    <a:pt x="276" y="92"/>
                  </a:lnTo>
                  <a:lnTo>
                    <a:pt x="336" y="84"/>
                  </a:lnTo>
                  <a:lnTo>
                    <a:pt x="380" y="80"/>
                  </a:lnTo>
                  <a:lnTo>
                    <a:pt x="408" y="72"/>
                  </a:lnTo>
                  <a:lnTo>
                    <a:pt x="428" y="60"/>
                  </a:lnTo>
                  <a:lnTo>
                    <a:pt x="444" y="48"/>
                  </a:lnTo>
                  <a:lnTo>
                    <a:pt x="456" y="48"/>
                  </a:lnTo>
                  <a:lnTo>
                    <a:pt x="476" y="60"/>
                  </a:lnTo>
                  <a:lnTo>
                    <a:pt x="508" y="72"/>
                  </a:lnTo>
                  <a:lnTo>
                    <a:pt x="556" y="92"/>
                  </a:lnTo>
                  <a:lnTo>
                    <a:pt x="568" y="104"/>
                  </a:lnTo>
                  <a:lnTo>
                    <a:pt x="592" y="116"/>
                  </a:lnTo>
                  <a:lnTo>
                    <a:pt x="632" y="128"/>
                  </a:lnTo>
                  <a:lnTo>
                    <a:pt x="704" y="132"/>
                  </a:lnTo>
                  <a:lnTo>
                    <a:pt x="768" y="132"/>
                  </a:lnTo>
                  <a:lnTo>
                    <a:pt x="820" y="132"/>
                  </a:lnTo>
                  <a:lnTo>
                    <a:pt x="880" y="144"/>
                  </a:lnTo>
                  <a:lnTo>
                    <a:pt x="892" y="156"/>
                  </a:lnTo>
                  <a:lnTo>
                    <a:pt x="904" y="168"/>
                  </a:lnTo>
                  <a:lnTo>
                    <a:pt x="912" y="180"/>
                  </a:lnTo>
                  <a:lnTo>
                    <a:pt x="912" y="204"/>
                  </a:lnTo>
                  <a:lnTo>
                    <a:pt x="900" y="236"/>
                  </a:lnTo>
                  <a:lnTo>
                    <a:pt x="892" y="252"/>
                  </a:lnTo>
                  <a:lnTo>
                    <a:pt x="888" y="276"/>
                  </a:lnTo>
                  <a:lnTo>
                    <a:pt x="888" y="308"/>
                  </a:lnTo>
                  <a:lnTo>
                    <a:pt x="892" y="332"/>
                  </a:lnTo>
                  <a:lnTo>
                    <a:pt x="900" y="356"/>
                  </a:lnTo>
                  <a:lnTo>
                    <a:pt x="924" y="376"/>
                  </a:lnTo>
                  <a:lnTo>
                    <a:pt x="952" y="400"/>
                  </a:lnTo>
                  <a:lnTo>
                    <a:pt x="1020" y="428"/>
                  </a:lnTo>
                  <a:lnTo>
                    <a:pt x="1028" y="428"/>
                  </a:lnTo>
                  <a:lnTo>
                    <a:pt x="1124" y="460"/>
                  </a:lnTo>
                  <a:lnTo>
                    <a:pt x="1196" y="464"/>
                  </a:lnTo>
                  <a:lnTo>
                    <a:pt x="1280" y="464"/>
                  </a:lnTo>
                  <a:lnTo>
                    <a:pt x="1328" y="452"/>
                  </a:lnTo>
                  <a:lnTo>
                    <a:pt x="1372" y="448"/>
                  </a:lnTo>
                  <a:lnTo>
                    <a:pt x="1412" y="428"/>
                  </a:lnTo>
                  <a:lnTo>
                    <a:pt x="1456" y="436"/>
                  </a:lnTo>
                  <a:lnTo>
                    <a:pt x="1540" y="436"/>
                  </a:lnTo>
                  <a:lnTo>
                    <a:pt x="1552" y="436"/>
                  </a:lnTo>
                  <a:lnTo>
                    <a:pt x="1560" y="436"/>
                  </a:lnTo>
                  <a:lnTo>
                    <a:pt x="1608" y="428"/>
                  </a:lnTo>
                  <a:lnTo>
                    <a:pt x="1608" y="436"/>
                  </a:lnTo>
                  <a:lnTo>
                    <a:pt x="1632" y="428"/>
                  </a:lnTo>
                  <a:lnTo>
                    <a:pt x="1728" y="416"/>
                  </a:lnTo>
                  <a:lnTo>
                    <a:pt x="1836" y="400"/>
                  </a:lnTo>
                  <a:lnTo>
                    <a:pt x="1908" y="400"/>
                  </a:lnTo>
                  <a:lnTo>
                    <a:pt x="1988" y="400"/>
                  </a:lnTo>
                  <a:lnTo>
                    <a:pt x="2024" y="412"/>
                  </a:lnTo>
                  <a:lnTo>
                    <a:pt x="2072" y="424"/>
                  </a:lnTo>
                  <a:lnTo>
                    <a:pt x="2108" y="436"/>
                  </a:lnTo>
                  <a:lnTo>
                    <a:pt x="2152" y="452"/>
                  </a:lnTo>
                  <a:lnTo>
                    <a:pt x="2156" y="452"/>
                  </a:lnTo>
                  <a:lnTo>
                    <a:pt x="2176" y="464"/>
                  </a:lnTo>
                  <a:lnTo>
                    <a:pt x="2180" y="484"/>
                  </a:lnTo>
                  <a:lnTo>
                    <a:pt x="2176" y="500"/>
                  </a:lnTo>
                  <a:lnTo>
                    <a:pt x="2156" y="512"/>
                  </a:lnTo>
                  <a:lnTo>
                    <a:pt x="2132" y="532"/>
                  </a:lnTo>
                  <a:lnTo>
                    <a:pt x="2120" y="548"/>
                  </a:lnTo>
                  <a:lnTo>
                    <a:pt x="2116" y="576"/>
                  </a:lnTo>
                  <a:lnTo>
                    <a:pt x="2128" y="600"/>
                  </a:lnTo>
                  <a:lnTo>
                    <a:pt x="2152" y="616"/>
                  </a:lnTo>
                  <a:lnTo>
                    <a:pt x="2168" y="628"/>
                  </a:lnTo>
                  <a:lnTo>
                    <a:pt x="2224" y="652"/>
                  </a:lnTo>
                  <a:lnTo>
                    <a:pt x="2316" y="676"/>
                  </a:lnTo>
                  <a:lnTo>
                    <a:pt x="2436" y="700"/>
                  </a:lnTo>
                  <a:lnTo>
                    <a:pt x="2440" y="700"/>
                  </a:lnTo>
                  <a:lnTo>
                    <a:pt x="2476" y="700"/>
                  </a:lnTo>
                  <a:lnTo>
                    <a:pt x="2476" y="700"/>
                  </a:lnTo>
                  <a:lnTo>
                    <a:pt x="2476" y="700"/>
                  </a:lnTo>
                  <a:lnTo>
                    <a:pt x="2496" y="700"/>
                  </a:lnTo>
                  <a:lnTo>
                    <a:pt x="2564" y="700"/>
                  </a:lnTo>
                  <a:lnTo>
                    <a:pt x="2600" y="708"/>
                  </a:lnTo>
                  <a:lnTo>
                    <a:pt x="2628" y="712"/>
                  </a:lnTo>
                  <a:lnTo>
                    <a:pt x="2636" y="720"/>
                  </a:lnTo>
                  <a:lnTo>
                    <a:pt x="2660" y="724"/>
                  </a:lnTo>
                  <a:lnTo>
                    <a:pt x="2700" y="756"/>
                  </a:lnTo>
                  <a:lnTo>
                    <a:pt x="2724" y="772"/>
                  </a:lnTo>
                  <a:lnTo>
                    <a:pt x="2748" y="804"/>
                  </a:lnTo>
                  <a:lnTo>
                    <a:pt x="2760" y="832"/>
                  </a:lnTo>
                  <a:lnTo>
                    <a:pt x="2768" y="876"/>
                  </a:lnTo>
                  <a:lnTo>
                    <a:pt x="2768" y="896"/>
                  </a:lnTo>
                  <a:lnTo>
                    <a:pt x="2768" y="908"/>
                  </a:lnTo>
                  <a:lnTo>
                    <a:pt x="2756" y="936"/>
                  </a:lnTo>
                  <a:lnTo>
                    <a:pt x="2736" y="960"/>
                  </a:lnTo>
                  <a:lnTo>
                    <a:pt x="2724" y="972"/>
                  </a:lnTo>
                  <a:lnTo>
                    <a:pt x="2700" y="980"/>
                  </a:lnTo>
                  <a:lnTo>
                    <a:pt x="2684" y="984"/>
                  </a:lnTo>
                  <a:lnTo>
                    <a:pt x="2628" y="1008"/>
                  </a:lnTo>
                  <a:lnTo>
                    <a:pt x="2604" y="1020"/>
                  </a:lnTo>
                  <a:lnTo>
                    <a:pt x="2580" y="1044"/>
                  </a:lnTo>
                  <a:lnTo>
                    <a:pt x="2564" y="1068"/>
                  </a:lnTo>
                  <a:lnTo>
                    <a:pt x="2548" y="1092"/>
                  </a:lnTo>
                  <a:lnTo>
                    <a:pt x="2564" y="1124"/>
                  </a:lnTo>
                  <a:lnTo>
                    <a:pt x="2580" y="1148"/>
                  </a:lnTo>
                  <a:lnTo>
                    <a:pt x="2600" y="1172"/>
                  </a:lnTo>
                  <a:lnTo>
                    <a:pt x="2604" y="1180"/>
                  </a:lnTo>
                  <a:lnTo>
                    <a:pt x="2660" y="1220"/>
                  </a:lnTo>
                  <a:lnTo>
                    <a:pt x="2688" y="1240"/>
                  </a:lnTo>
                  <a:lnTo>
                    <a:pt x="2724" y="1256"/>
                  </a:lnTo>
                  <a:lnTo>
                    <a:pt x="2756" y="1268"/>
                  </a:lnTo>
                  <a:lnTo>
                    <a:pt x="2824" y="1288"/>
                  </a:lnTo>
                  <a:lnTo>
                    <a:pt x="2900" y="1304"/>
                  </a:lnTo>
                  <a:lnTo>
                    <a:pt x="3088" y="1340"/>
                  </a:lnTo>
                  <a:lnTo>
                    <a:pt x="3268" y="1364"/>
                  </a:lnTo>
                  <a:lnTo>
                    <a:pt x="3360" y="1376"/>
                  </a:lnTo>
                  <a:lnTo>
                    <a:pt x="3452" y="1376"/>
                  </a:lnTo>
                  <a:lnTo>
                    <a:pt x="3576" y="1384"/>
                  </a:lnTo>
                  <a:lnTo>
                    <a:pt x="3576" y="1376"/>
                  </a:lnTo>
                  <a:lnTo>
                    <a:pt x="3452" y="1372"/>
                  </a:lnTo>
                  <a:lnTo>
                    <a:pt x="3292" y="1364"/>
                  </a:lnTo>
                  <a:lnTo>
                    <a:pt x="3136" y="1348"/>
                  </a:lnTo>
                  <a:lnTo>
                    <a:pt x="3288" y="1352"/>
                  </a:lnTo>
                  <a:lnTo>
                    <a:pt x="3372" y="1352"/>
                  </a:lnTo>
                  <a:lnTo>
                    <a:pt x="3452" y="1348"/>
                  </a:lnTo>
                  <a:lnTo>
                    <a:pt x="3452" y="1340"/>
                  </a:lnTo>
                  <a:lnTo>
                    <a:pt x="3348" y="1348"/>
                  </a:lnTo>
                  <a:lnTo>
                    <a:pt x="3240" y="1348"/>
                  </a:lnTo>
                  <a:lnTo>
                    <a:pt x="3088" y="1336"/>
                  </a:lnTo>
                  <a:lnTo>
                    <a:pt x="3016" y="1324"/>
                  </a:lnTo>
                  <a:lnTo>
                    <a:pt x="2920" y="1292"/>
                  </a:lnTo>
                  <a:lnTo>
                    <a:pt x="2852" y="1264"/>
                  </a:lnTo>
                  <a:lnTo>
                    <a:pt x="2804" y="1240"/>
                  </a:lnTo>
                  <a:lnTo>
                    <a:pt x="2772" y="1208"/>
                  </a:lnTo>
                  <a:lnTo>
                    <a:pt x="2756" y="1184"/>
                  </a:lnTo>
                  <a:lnTo>
                    <a:pt x="2744" y="1168"/>
                  </a:lnTo>
                  <a:lnTo>
                    <a:pt x="2744" y="1156"/>
                  </a:lnTo>
                  <a:lnTo>
                    <a:pt x="2748" y="1136"/>
                  </a:lnTo>
                  <a:lnTo>
                    <a:pt x="2756" y="1120"/>
                  </a:lnTo>
                  <a:lnTo>
                    <a:pt x="2792" y="1088"/>
                  </a:lnTo>
                  <a:lnTo>
                    <a:pt x="2840" y="1056"/>
                  </a:lnTo>
                  <a:lnTo>
                    <a:pt x="2900" y="1040"/>
                  </a:lnTo>
                  <a:lnTo>
                    <a:pt x="3008" y="1016"/>
                  </a:lnTo>
                  <a:lnTo>
                    <a:pt x="3056" y="1004"/>
                  </a:lnTo>
                  <a:lnTo>
                    <a:pt x="3100" y="992"/>
                  </a:lnTo>
                  <a:lnTo>
                    <a:pt x="3136" y="972"/>
                  </a:lnTo>
                  <a:lnTo>
                    <a:pt x="3160" y="956"/>
                  </a:lnTo>
                  <a:lnTo>
                    <a:pt x="3172" y="932"/>
                  </a:lnTo>
                  <a:lnTo>
                    <a:pt x="3180" y="912"/>
                  </a:lnTo>
                  <a:lnTo>
                    <a:pt x="3180" y="900"/>
                  </a:lnTo>
                  <a:lnTo>
                    <a:pt x="3180" y="888"/>
                  </a:lnTo>
                  <a:lnTo>
                    <a:pt x="3156" y="864"/>
                  </a:lnTo>
                  <a:lnTo>
                    <a:pt x="3124" y="848"/>
                  </a:lnTo>
                  <a:lnTo>
                    <a:pt x="3088" y="828"/>
                  </a:lnTo>
                  <a:lnTo>
                    <a:pt x="3052" y="820"/>
                  </a:lnTo>
                  <a:lnTo>
                    <a:pt x="2984" y="816"/>
                  </a:lnTo>
                  <a:lnTo>
                    <a:pt x="2956" y="816"/>
                  </a:lnTo>
                  <a:lnTo>
                    <a:pt x="2872" y="808"/>
                  </a:lnTo>
                  <a:lnTo>
                    <a:pt x="2760" y="816"/>
                  </a:lnTo>
                  <a:lnTo>
                    <a:pt x="2756" y="808"/>
                  </a:lnTo>
                  <a:lnTo>
                    <a:pt x="2912" y="808"/>
                  </a:lnTo>
                  <a:lnTo>
                    <a:pt x="3020" y="816"/>
                  </a:lnTo>
                  <a:lnTo>
                    <a:pt x="3076" y="820"/>
                  </a:lnTo>
                  <a:lnTo>
                    <a:pt x="3120" y="832"/>
                  </a:lnTo>
                  <a:lnTo>
                    <a:pt x="3168" y="852"/>
                  </a:lnTo>
                  <a:lnTo>
                    <a:pt x="3196" y="876"/>
                  </a:lnTo>
                  <a:lnTo>
                    <a:pt x="3216" y="888"/>
                  </a:lnTo>
                  <a:lnTo>
                    <a:pt x="3220" y="908"/>
                  </a:lnTo>
                  <a:lnTo>
                    <a:pt x="3220" y="932"/>
                  </a:lnTo>
                  <a:lnTo>
                    <a:pt x="3204" y="956"/>
                  </a:lnTo>
                  <a:lnTo>
                    <a:pt x="3196" y="968"/>
                  </a:lnTo>
                  <a:lnTo>
                    <a:pt x="3172" y="980"/>
                  </a:lnTo>
                  <a:lnTo>
                    <a:pt x="3120" y="1004"/>
                  </a:lnTo>
                  <a:lnTo>
                    <a:pt x="3020" y="1028"/>
                  </a:lnTo>
                  <a:lnTo>
                    <a:pt x="2992" y="1032"/>
                  </a:lnTo>
                  <a:lnTo>
                    <a:pt x="2920" y="1052"/>
                  </a:lnTo>
                  <a:lnTo>
                    <a:pt x="2884" y="1064"/>
                  </a:lnTo>
                  <a:lnTo>
                    <a:pt x="2848" y="1080"/>
                  </a:lnTo>
                  <a:lnTo>
                    <a:pt x="2824" y="1104"/>
                  </a:lnTo>
                  <a:lnTo>
                    <a:pt x="2796" y="1136"/>
                  </a:lnTo>
                  <a:lnTo>
                    <a:pt x="2796" y="1156"/>
                  </a:lnTo>
                  <a:lnTo>
                    <a:pt x="2796" y="1168"/>
                  </a:lnTo>
                  <a:lnTo>
                    <a:pt x="2808" y="1192"/>
                  </a:lnTo>
                  <a:lnTo>
                    <a:pt x="2828" y="1216"/>
                  </a:lnTo>
                  <a:lnTo>
                    <a:pt x="2864" y="1244"/>
                  </a:lnTo>
                  <a:lnTo>
                    <a:pt x="2924" y="1276"/>
                  </a:lnTo>
                  <a:lnTo>
                    <a:pt x="3016" y="1292"/>
                  </a:lnTo>
                  <a:lnTo>
                    <a:pt x="3148" y="1316"/>
                  </a:lnTo>
                  <a:lnTo>
                    <a:pt x="3264" y="1336"/>
                  </a:lnTo>
                  <a:lnTo>
                    <a:pt x="3368" y="1340"/>
                  </a:lnTo>
                  <a:lnTo>
                    <a:pt x="3368" y="1336"/>
                  </a:lnTo>
                  <a:lnTo>
                    <a:pt x="3268" y="1324"/>
                  </a:lnTo>
                  <a:lnTo>
                    <a:pt x="3156" y="1300"/>
                  </a:lnTo>
                  <a:lnTo>
                    <a:pt x="3020" y="1276"/>
                  </a:lnTo>
                  <a:lnTo>
                    <a:pt x="2960" y="1256"/>
                  </a:lnTo>
                  <a:lnTo>
                    <a:pt x="2912" y="1232"/>
                  </a:lnTo>
                  <a:lnTo>
                    <a:pt x="2884" y="1216"/>
                  </a:lnTo>
                  <a:lnTo>
                    <a:pt x="2864" y="1184"/>
                  </a:lnTo>
                  <a:lnTo>
                    <a:pt x="2864" y="1168"/>
                  </a:lnTo>
                  <a:lnTo>
                    <a:pt x="2876" y="1148"/>
                  </a:lnTo>
                  <a:lnTo>
                    <a:pt x="2888" y="1132"/>
                  </a:lnTo>
                  <a:lnTo>
                    <a:pt x="2924" y="1104"/>
                  </a:lnTo>
                  <a:lnTo>
                    <a:pt x="2968" y="1080"/>
                  </a:lnTo>
                  <a:lnTo>
                    <a:pt x="3016" y="1064"/>
                  </a:lnTo>
                  <a:lnTo>
                    <a:pt x="3064" y="1052"/>
                  </a:lnTo>
                  <a:lnTo>
                    <a:pt x="3144" y="1040"/>
                  </a:lnTo>
                  <a:lnTo>
                    <a:pt x="3180" y="1032"/>
                  </a:lnTo>
                  <a:lnTo>
                    <a:pt x="3216" y="1028"/>
                  </a:lnTo>
                  <a:lnTo>
                    <a:pt x="3216" y="1032"/>
                  </a:lnTo>
                  <a:lnTo>
                    <a:pt x="3268" y="1028"/>
                  </a:lnTo>
                  <a:lnTo>
                    <a:pt x="3292" y="1020"/>
                  </a:lnTo>
                  <a:lnTo>
                    <a:pt x="3344" y="1004"/>
                  </a:lnTo>
                  <a:lnTo>
                    <a:pt x="3380" y="984"/>
                  </a:lnTo>
                  <a:lnTo>
                    <a:pt x="3396" y="960"/>
                  </a:lnTo>
                  <a:lnTo>
                    <a:pt x="3408" y="948"/>
                  </a:lnTo>
                  <a:lnTo>
                    <a:pt x="3416" y="924"/>
                  </a:lnTo>
                  <a:lnTo>
                    <a:pt x="3408" y="920"/>
                  </a:lnTo>
                  <a:lnTo>
                    <a:pt x="3396" y="888"/>
                  </a:lnTo>
                  <a:lnTo>
                    <a:pt x="3372" y="872"/>
                  </a:lnTo>
                  <a:lnTo>
                    <a:pt x="3336" y="852"/>
                  </a:lnTo>
                  <a:lnTo>
                    <a:pt x="3300" y="840"/>
                  </a:lnTo>
                  <a:lnTo>
                    <a:pt x="3232" y="828"/>
                  </a:lnTo>
                  <a:lnTo>
                    <a:pt x="3196" y="828"/>
                  </a:lnTo>
                  <a:lnTo>
                    <a:pt x="3124" y="808"/>
                  </a:lnTo>
                  <a:lnTo>
                    <a:pt x="3088" y="808"/>
                  </a:lnTo>
                  <a:lnTo>
                    <a:pt x="2920" y="796"/>
                  </a:lnTo>
                  <a:lnTo>
                    <a:pt x="2796" y="772"/>
                  </a:lnTo>
                  <a:lnTo>
                    <a:pt x="2732" y="756"/>
                  </a:lnTo>
                  <a:lnTo>
                    <a:pt x="2708" y="748"/>
                  </a:lnTo>
                  <a:lnTo>
                    <a:pt x="2672" y="724"/>
                  </a:lnTo>
                  <a:lnTo>
                    <a:pt x="2640" y="712"/>
                  </a:lnTo>
                  <a:lnTo>
                    <a:pt x="2648" y="712"/>
                  </a:lnTo>
                  <a:lnTo>
                    <a:pt x="2636" y="708"/>
                  </a:lnTo>
                  <a:lnTo>
                    <a:pt x="2600" y="696"/>
                  </a:lnTo>
                  <a:lnTo>
                    <a:pt x="2568" y="672"/>
                  </a:lnTo>
                  <a:lnTo>
                    <a:pt x="2556" y="652"/>
                  </a:lnTo>
                  <a:lnTo>
                    <a:pt x="2544" y="628"/>
                  </a:lnTo>
                  <a:lnTo>
                    <a:pt x="2548" y="600"/>
                  </a:lnTo>
                  <a:lnTo>
                    <a:pt x="2564" y="580"/>
                  </a:lnTo>
                  <a:lnTo>
                    <a:pt x="2580" y="564"/>
                  </a:lnTo>
                  <a:lnTo>
                    <a:pt x="2624" y="532"/>
                  </a:lnTo>
                  <a:lnTo>
                    <a:pt x="2672" y="512"/>
                  </a:lnTo>
                  <a:lnTo>
                    <a:pt x="2732" y="496"/>
                  </a:lnTo>
                  <a:lnTo>
                    <a:pt x="2852" y="464"/>
                  </a:lnTo>
                  <a:lnTo>
                    <a:pt x="2884" y="452"/>
                  </a:lnTo>
                  <a:lnTo>
                    <a:pt x="2912" y="436"/>
                  </a:lnTo>
                  <a:lnTo>
                    <a:pt x="2932" y="416"/>
                  </a:lnTo>
                  <a:lnTo>
                    <a:pt x="2936" y="400"/>
                  </a:lnTo>
                  <a:lnTo>
                    <a:pt x="2936" y="388"/>
                  </a:lnTo>
                  <a:lnTo>
                    <a:pt x="2932" y="376"/>
                  </a:lnTo>
                  <a:lnTo>
                    <a:pt x="2920" y="356"/>
                  </a:lnTo>
                  <a:lnTo>
                    <a:pt x="2936" y="356"/>
                  </a:lnTo>
                  <a:lnTo>
                    <a:pt x="2972" y="368"/>
                  </a:lnTo>
                  <a:lnTo>
                    <a:pt x="2996" y="380"/>
                  </a:lnTo>
                  <a:lnTo>
                    <a:pt x="3004" y="388"/>
                  </a:lnTo>
                  <a:lnTo>
                    <a:pt x="3008" y="400"/>
                  </a:lnTo>
                  <a:lnTo>
                    <a:pt x="3004" y="412"/>
                  </a:lnTo>
                  <a:lnTo>
                    <a:pt x="2992" y="424"/>
                  </a:lnTo>
                  <a:lnTo>
                    <a:pt x="2956" y="448"/>
                  </a:lnTo>
                  <a:lnTo>
                    <a:pt x="2920" y="460"/>
                  </a:lnTo>
                  <a:lnTo>
                    <a:pt x="2884" y="472"/>
                  </a:lnTo>
                  <a:lnTo>
                    <a:pt x="2852" y="476"/>
                  </a:lnTo>
                  <a:lnTo>
                    <a:pt x="2808" y="484"/>
                  </a:lnTo>
                  <a:lnTo>
                    <a:pt x="2724" y="500"/>
                  </a:lnTo>
                  <a:lnTo>
                    <a:pt x="2688" y="520"/>
                  </a:lnTo>
                  <a:lnTo>
                    <a:pt x="2648" y="544"/>
                  </a:lnTo>
                  <a:lnTo>
                    <a:pt x="2616" y="576"/>
                  </a:lnTo>
                  <a:lnTo>
                    <a:pt x="2604" y="592"/>
                  </a:lnTo>
                  <a:lnTo>
                    <a:pt x="2600" y="612"/>
                  </a:lnTo>
                  <a:lnTo>
                    <a:pt x="2600" y="628"/>
                  </a:lnTo>
                  <a:lnTo>
                    <a:pt x="2604" y="648"/>
                  </a:lnTo>
                  <a:lnTo>
                    <a:pt x="2624" y="672"/>
                  </a:lnTo>
                  <a:lnTo>
                    <a:pt x="2652" y="700"/>
                  </a:lnTo>
                  <a:lnTo>
                    <a:pt x="2700" y="732"/>
                  </a:lnTo>
                  <a:lnTo>
                    <a:pt x="2780" y="760"/>
                  </a:lnTo>
                  <a:lnTo>
                    <a:pt x="2896" y="780"/>
                  </a:lnTo>
                  <a:lnTo>
                    <a:pt x="3040" y="784"/>
                  </a:lnTo>
                  <a:lnTo>
                    <a:pt x="3160" y="796"/>
                  </a:lnTo>
                  <a:lnTo>
                    <a:pt x="3252" y="808"/>
                  </a:lnTo>
                  <a:lnTo>
                    <a:pt x="3292" y="816"/>
                  </a:lnTo>
                  <a:lnTo>
                    <a:pt x="3396" y="832"/>
                  </a:lnTo>
                  <a:lnTo>
                    <a:pt x="3444" y="852"/>
                  </a:lnTo>
                  <a:lnTo>
                    <a:pt x="3488" y="876"/>
                  </a:lnTo>
                  <a:lnTo>
                    <a:pt x="3524" y="908"/>
                  </a:lnTo>
                  <a:lnTo>
                    <a:pt x="3528" y="920"/>
                  </a:lnTo>
                  <a:lnTo>
                    <a:pt x="3528" y="936"/>
                  </a:lnTo>
                  <a:lnTo>
                    <a:pt x="3528" y="948"/>
                  </a:lnTo>
                  <a:lnTo>
                    <a:pt x="3504" y="972"/>
                  </a:lnTo>
                  <a:lnTo>
                    <a:pt x="3488" y="992"/>
                  </a:lnTo>
                  <a:lnTo>
                    <a:pt x="3464" y="1004"/>
                  </a:lnTo>
                  <a:lnTo>
                    <a:pt x="3428" y="1008"/>
                  </a:lnTo>
                  <a:lnTo>
                    <a:pt x="3380" y="1016"/>
                  </a:lnTo>
                  <a:lnTo>
                    <a:pt x="3240" y="1040"/>
                  </a:lnTo>
                  <a:lnTo>
                    <a:pt x="3124" y="1052"/>
                  </a:lnTo>
                  <a:lnTo>
                    <a:pt x="3044" y="1068"/>
                  </a:lnTo>
                  <a:lnTo>
                    <a:pt x="3004" y="1088"/>
                  </a:lnTo>
                  <a:lnTo>
                    <a:pt x="2992" y="1092"/>
                  </a:lnTo>
                  <a:lnTo>
                    <a:pt x="2960" y="1112"/>
                  </a:lnTo>
                  <a:lnTo>
                    <a:pt x="2936" y="1124"/>
                  </a:lnTo>
                  <a:lnTo>
                    <a:pt x="2924" y="1144"/>
                  </a:lnTo>
                  <a:lnTo>
                    <a:pt x="2920" y="1168"/>
                  </a:lnTo>
                  <a:lnTo>
                    <a:pt x="2924" y="1184"/>
                  </a:lnTo>
                  <a:lnTo>
                    <a:pt x="2936" y="1204"/>
                  </a:lnTo>
                  <a:lnTo>
                    <a:pt x="2960" y="1220"/>
                  </a:lnTo>
                  <a:lnTo>
                    <a:pt x="3028" y="1256"/>
                  </a:lnTo>
                  <a:lnTo>
                    <a:pt x="3120" y="1288"/>
                  </a:lnTo>
                  <a:lnTo>
                    <a:pt x="3216" y="1304"/>
                  </a:lnTo>
                  <a:lnTo>
                    <a:pt x="3312" y="1324"/>
                  </a:lnTo>
                  <a:lnTo>
                    <a:pt x="3480" y="1348"/>
                  </a:lnTo>
                  <a:lnTo>
                    <a:pt x="3552" y="1352"/>
                  </a:lnTo>
                  <a:lnTo>
                    <a:pt x="3576" y="1352"/>
                  </a:lnTo>
                  <a:lnTo>
                    <a:pt x="3576" y="1348"/>
                  </a:lnTo>
                  <a:lnTo>
                    <a:pt x="3552" y="1348"/>
                  </a:lnTo>
                  <a:lnTo>
                    <a:pt x="3480" y="1340"/>
                  </a:lnTo>
                  <a:lnTo>
                    <a:pt x="3312" y="1316"/>
                  </a:lnTo>
                  <a:lnTo>
                    <a:pt x="3216" y="1304"/>
                  </a:lnTo>
                  <a:lnTo>
                    <a:pt x="3120" y="1280"/>
                  </a:lnTo>
                  <a:lnTo>
                    <a:pt x="3032" y="1252"/>
                  </a:lnTo>
                  <a:lnTo>
                    <a:pt x="2968" y="1220"/>
                  </a:lnTo>
                  <a:lnTo>
                    <a:pt x="2944" y="1204"/>
                  </a:lnTo>
                  <a:lnTo>
                    <a:pt x="2932" y="1180"/>
                  </a:lnTo>
                  <a:lnTo>
                    <a:pt x="2924" y="1168"/>
                  </a:lnTo>
                  <a:lnTo>
                    <a:pt x="2932" y="1148"/>
                  </a:lnTo>
                  <a:lnTo>
                    <a:pt x="2944" y="1132"/>
                  </a:lnTo>
                  <a:lnTo>
                    <a:pt x="2960" y="1112"/>
                  </a:lnTo>
                  <a:lnTo>
                    <a:pt x="2992" y="1100"/>
                  </a:lnTo>
                  <a:lnTo>
                    <a:pt x="3004" y="1092"/>
                  </a:lnTo>
                  <a:lnTo>
                    <a:pt x="3052" y="1076"/>
                  </a:lnTo>
                  <a:lnTo>
                    <a:pt x="3124" y="1056"/>
                  </a:lnTo>
                  <a:lnTo>
                    <a:pt x="3240" y="1044"/>
                  </a:lnTo>
                  <a:lnTo>
                    <a:pt x="3380" y="1020"/>
                  </a:lnTo>
                  <a:lnTo>
                    <a:pt x="3428" y="1016"/>
                  </a:lnTo>
                  <a:lnTo>
                    <a:pt x="3464" y="1008"/>
                  </a:lnTo>
                  <a:lnTo>
                    <a:pt x="3492" y="992"/>
                  </a:lnTo>
                  <a:lnTo>
                    <a:pt x="3512" y="980"/>
                  </a:lnTo>
                  <a:lnTo>
                    <a:pt x="3528" y="948"/>
                  </a:lnTo>
                  <a:lnTo>
                    <a:pt x="3536" y="936"/>
                  </a:lnTo>
                  <a:lnTo>
                    <a:pt x="3536" y="920"/>
                  </a:lnTo>
                  <a:lnTo>
                    <a:pt x="3524" y="896"/>
                  </a:lnTo>
                  <a:lnTo>
                    <a:pt x="3504" y="884"/>
                  </a:lnTo>
                  <a:lnTo>
                    <a:pt x="3480" y="864"/>
                  </a:lnTo>
                  <a:lnTo>
                    <a:pt x="3420" y="840"/>
                  </a:lnTo>
                  <a:lnTo>
                    <a:pt x="3360" y="820"/>
                  </a:lnTo>
                  <a:lnTo>
                    <a:pt x="3408" y="828"/>
                  </a:lnTo>
                  <a:lnTo>
                    <a:pt x="3476" y="832"/>
                  </a:lnTo>
                  <a:lnTo>
                    <a:pt x="3536" y="860"/>
                  </a:lnTo>
                  <a:lnTo>
                    <a:pt x="3560" y="876"/>
                  </a:lnTo>
                  <a:lnTo>
                    <a:pt x="3576" y="896"/>
                  </a:lnTo>
                  <a:lnTo>
                    <a:pt x="3576" y="888"/>
                  </a:lnTo>
                  <a:lnTo>
                    <a:pt x="3560" y="872"/>
                  </a:lnTo>
                  <a:lnTo>
                    <a:pt x="3536" y="852"/>
                  </a:lnTo>
                  <a:lnTo>
                    <a:pt x="3576" y="860"/>
                  </a:lnTo>
                  <a:lnTo>
                    <a:pt x="3576" y="852"/>
                  </a:lnTo>
                  <a:lnTo>
                    <a:pt x="3524" y="848"/>
                  </a:lnTo>
                  <a:lnTo>
                    <a:pt x="3464" y="828"/>
                  </a:lnTo>
                  <a:lnTo>
                    <a:pt x="3408" y="820"/>
                  </a:lnTo>
                  <a:lnTo>
                    <a:pt x="3336" y="816"/>
                  </a:lnTo>
                  <a:lnTo>
                    <a:pt x="3252" y="804"/>
                  </a:lnTo>
                  <a:lnTo>
                    <a:pt x="3172" y="792"/>
                  </a:lnTo>
                  <a:lnTo>
                    <a:pt x="3076" y="784"/>
                  </a:lnTo>
                  <a:lnTo>
                    <a:pt x="3028" y="772"/>
                  </a:lnTo>
                  <a:lnTo>
                    <a:pt x="2936" y="736"/>
                  </a:lnTo>
                  <a:lnTo>
                    <a:pt x="2888" y="708"/>
                  </a:lnTo>
                  <a:lnTo>
                    <a:pt x="2848" y="688"/>
                  </a:lnTo>
                  <a:lnTo>
                    <a:pt x="2816" y="652"/>
                  </a:lnTo>
                  <a:lnTo>
                    <a:pt x="2808" y="640"/>
                  </a:lnTo>
                  <a:lnTo>
                    <a:pt x="2808" y="624"/>
                  </a:lnTo>
                  <a:lnTo>
                    <a:pt x="2808" y="604"/>
                  </a:lnTo>
                  <a:lnTo>
                    <a:pt x="2824" y="580"/>
                  </a:lnTo>
                  <a:lnTo>
                    <a:pt x="2840" y="564"/>
                  </a:lnTo>
                  <a:lnTo>
                    <a:pt x="2864" y="532"/>
                  </a:lnTo>
                  <a:lnTo>
                    <a:pt x="2908" y="508"/>
                  </a:lnTo>
                  <a:lnTo>
                    <a:pt x="2960" y="488"/>
                  </a:lnTo>
                  <a:lnTo>
                    <a:pt x="3028" y="472"/>
                  </a:lnTo>
                  <a:lnTo>
                    <a:pt x="3132" y="460"/>
                  </a:lnTo>
                  <a:lnTo>
                    <a:pt x="3056" y="472"/>
                  </a:lnTo>
                  <a:lnTo>
                    <a:pt x="3004" y="488"/>
                  </a:lnTo>
                  <a:lnTo>
                    <a:pt x="2956" y="508"/>
                  </a:lnTo>
                  <a:lnTo>
                    <a:pt x="2924" y="532"/>
                  </a:lnTo>
                  <a:lnTo>
                    <a:pt x="2884" y="568"/>
                  </a:lnTo>
                  <a:lnTo>
                    <a:pt x="2872" y="580"/>
                  </a:lnTo>
                  <a:lnTo>
                    <a:pt x="2860" y="612"/>
                  </a:lnTo>
                  <a:lnTo>
                    <a:pt x="2864" y="640"/>
                  </a:lnTo>
                  <a:lnTo>
                    <a:pt x="2884" y="664"/>
                  </a:lnTo>
                  <a:lnTo>
                    <a:pt x="2908" y="688"/>
                  </a:lnTo>
                  <a:lnTo>
                    <a:pt x="2968" y="720"/>
                  </a:lnTo>
                  <a:lnTo>
                    <a:pt x="3020" y="736"/>
                  </a:lnTo>
                  <a:lnTo>
                    <a:pt x="3052" y="744"/>
                  </a:lnTo>
                  <a:lnTo>
                    <a:pt x="3160" y="772"/>
                  </a:lnTo>
                  <a:lnTo>
                    <a:pt x="3264" y="796"/>
                  </a:lnTo>
                  <a:lnTo>
                    <a:pt x="3348" y="808"/>
                  </a:lnTo>
                  <a:lnTo>
                    <a:pt x="3420" y="816"/>
                  </a:lnTo>
                  <a:lnTo>
                    <a:pt x="3524" y="816"/>
                  </a:lnTo>
                  <a:lnTo>
                    <a:pt x="3560" y="808"/>
                  </a:lnTo>
                  <a:lnTo>
                    <a:pt x="3576" y="820"/>
                  </a:lnTo>
                  <a:lnTo>
                    <a:pt x="3576" y="816"/>
                  </a:lnTo>
                  <a:lnTo>
                    <a:pt x="3560" y="804"/>
                  </a:lnTo>
                  <a:lnTo>
                    <a:pt x="3536" y="780"/>
                  </a:lnTo>
                  <a:lnTo>
                    <a:pt x="3536" y="760"/>
                  </a:lnTo>
                  <a:lnTo>
                    <a:pt x="3548" y="748"/>
                  </a:lnTo>
                  <a:lnTo>
                    <a:pt x="3572" y="736"/>
                  </a:lnTo>
                  <a:lnTo>
                    <a:pt x="3576" y="736"/>
                  </a:lnTo>
                  <a:lnTo>
                    <a:pt x="3576" y="732"/>
                  </a:lnTo>
                  <a:lnTo>
                    <a:pt x="3572" y="732"/>
                  </a:lnTo>
                  <a:lnTo>
                    <a:pt x="3476" y="712"/>
                  </a:lnTo>
                  <a:lnTo>
                    <a:pt x="3408" y="696"/>
                  </a:lnTo>
                  <a:lnTo>
                    <a:pt x="3368" y="672"/>
                  </a:lnTo>
                  <a:lnTo>
                    <a:pt x="3348" y="648"/>
                  </a:lnTo>
                  <a:lnTo>
                    <a:pt x="3344" y="616"/>
                  </a:lnTo>
                  <a:lnTo>
                    <a:pt x="3344" y="612"/>
                  </a:lnTo>
                  <a:lnTo>
                    <a:pt x="3356" y="588"/>
                  </a:lnTo>
                  <a:lnTo>
                    <a:pt x="3380" y="568"/>
                  </a:lnTo>
                  <a:lnTo>
                    <a:pt x="3408" y="548"/>
                  </a:lnTo>
                  <a:lnTo>
                    <a:pt x="3440" y="532"/>
                  </a:lnTo>
                  <a:lnTo>
                    <a:pt x="3512" y="512"/>
                  </a:lnTo>
                  <a:lnTo>
                    <a:pt x="3576" y="500"/>
                  </a:lnTo>
                  <a:lnTo>
                    <a:pt x="3576" y="496"/>
                  </a:lnTo>
                  <a:lnTo>
                    <a:pt x="3504" y="508"/>
                  </a:lnTo>
                  <a:lnTo>
                    <a:pt x="3432" y="532"/>
                  </a:lnTo>
                  <a:lnTo>
                    <a:pt x="3404" y="544"/>
                  </a:lnTo>
                  <a:lnTo>
                    <a:pt x="3372" y="564"/>
                  </a:lnTo>
                  <a:lnTo>
                    <a:pt x="3356" y="580"/>
                  </a:lnTo>
                  <a:lnTo>
                    <a:pt x="3336" y="604"/>
                  </a:lnTo>
                  <a:lnTo>
                    <a:pt x="3336" y="616"/>
                  </a:lnTo>
                  <a:lnTo>
                    <a:pt x="3336" y="628"/>
                  </a:lnTo>
                  <a:lnTo>
                    <a:pt x="3344" y="648"/>
                  </a:lnTo>
                  <a:lnTo>
                    <a:pt x="3360" y="672"/>
                  </a:lnTo>
                  <a:lnTo>
                    <a:pt x="3404" y="696"/>
                  </a:lnTo>
                  <a:lnTo>
                    <a:pt x="3464" y="712"/>
                  </a:lnTo>
                  <a:lnTo>
                    <a:pt x="3560" y="736"/>
                  </a:lnTo>
                  <a:lnTo>
                    <a:pt x="3540" y="744"/>
                  </a:lnTo>
                  <a:lnTo>
                    <a:pt x="3528" y="756"/>
                  </a:lnTo>
                  <a:lnTo>
                    <a:pt x="3528" y="768"/>
                  </a:lnTo>
                  <a:lnTo>
                    <a:pt x="3464" y="760"/>
                  </a:lnTo>
                  <a:lnTo>
                    <a:pt x="3312" y="744"/>
                  </a:lnTo>
                  <a:lnTo>
                    <a:pt x="3232" y="724"/>
                  </a:lnTo>
                  <a:lnTo>
                    <a:pt x="3168" y="700"/>
                  </a:lnTo>
                  <a:lnTo>
                    <a:pt x="3136" y="688"/>
                  </a:lnTo>
                  <a:lnTo>
                    <a:pt x="3112" y="672"/>
                  </a:lnTo>
                  <a:lnTo>
                    <a:pt x="3100" y="652"/>
                  </a:lnTo>
                  <a:lnTo>
                    <a:pt x="3088" y="636"/>
                  </a:lnTo>
                  <a:lnTo>
                    <a:pt x="3088" y="624"/>
                  </a:lnTo>
                  <a:lnTo>
                    <a:pt x="3096" y="604"/>
                  </a:lnTo>
                  <a:lnTo>
                    <a:pt x="3108" y="588"/>
                  </a:lnTo>
                  <a:lnTo>
                    <a:pt x="3144" y="548"/>
                  </a:lnTo>
                  <a:lnTo>
                    <a:pt x="3172" y="532"/>
                  </a:lnTo>
                  <a:lnTo>
                    <a:pt x="3216" y="520"/>
                  </a:lnTo>
                  <a:lnTo>
                    <a:pt x="3264" y="500"/>
                  </a:lnTo>
                  <a:lnTo>
                    <a:pt x="3324" y="488"/>
                  </a:lnTo>
                  <a:lnTo>
                    <a:pt x="3396" y="476"/>
                  </a:lnTo>
                  <a:lnTo>
                    <a:pt x="3480" y="464"/>
                  </a:lnTo>
                  <a:lnTo>
                    <a:pt x="3576" y="460"/>
                  </a:lnTo>
                  <a:lnTo>
                    <a:pt x="3576" y="452"/>
                  </a:lnTo>
                  <a:lnTo>
                    <a:pt x="3480" y="464"/>
                  </a:lnTo>
                  <a:lnTo>
                    <a:pt x="3396" y="472"/>
                  </a:lnTo>
                  <a:lnTo>
                    <a:pt x="3324" y="484"/>
                  </a:lnTo>
                  <a:lnTo>
                    <a:pt x="3256" y="496"/>
                  </a:lnTo>
                  <a:lnTo>
                    <a:pt x="3208" y="512"/>
                  </a:lnTo>
                  <a:lnTo>
                    <a:pt x="3172" y="532"/>
                  </a:lnTo>
                  <a:lnTo>
                    <a:pt x="3144" y="548"/>
                  </a:lnTo>
                  <a:lnTo>
                    <a:pt x="3120" y="568"/>
                  </a:lnTo>
                  <a:lnTo>
                    <a:pt x="3100" y="588"/>
                  </a:lnTo>
                  <a:lnTo>
                    <a:pt x="3088" y="604"/>
                  </a:lnTo>
                  <a:lnTo>
                    <a:pt x="3088" y="624"/>
                  </a:lnTo>
                  <a:lnTo>
                    <a:pt x="3088" y="636"/>
                  </a:lnTo>
                  <a:lnTo>
                    <a:pt x="3088" y="652"/>
                  </a:lnTo>
                  <a:lnTo>
                    <a:pt x="3100" y="664"/>
                  </a:lnTo>
                  <a:lnTo>
                    <a:pt x="3136" y="696"/>
                  </a:lnTo>
                  <a:lnTo>
                    <a:pt x="3184" y="712"/>
                  </a:lnTo>
                  <a:lnTo>
                    <a:pt x="3244" y="732"/>
                  </a:lnTo>
                  <a:lnTo>
                    <a:pt x="3380" y="756"/>
                  </a:lnTo>
                  <a:lnTo>
                    <a:pt x="3480" y="768"/>
                  </a:lnTo>
                  <a:lnTo>
                    <a:pt x="3372" y="760"/>
                  </a:lnTo>
                  <a:lnTo>
                    <a:pt x="3304" y="748"/>
                  </a:lnTo>
                  <a:lnTo>
                    <a:pt x="3240" y="736"/>
                  </a:lnTo>
                  <a:lnTo>
                    <a:pt x="3180" y="720"/>
                  </a:lnTo>
                  <a:lnTo>
                    <a:pt x="3120" y="700"/>
                  </a:lnTo>
                  <a:lnTo>
                    <a:pt x="3076" y="664"/>
                  </a:lnTo>
                  <a:lnTo>
                    <a:pt x="3056" y="648"/>
                  </a:lnTo>
                  <a:lnTo>
                    <a:pt x="3044" y="624"/>
                  </a:lnTo>
                  <a:lnTo>
                    <a:pt x="3044" y="612"/>
                  </a:lnTo>
                  <a:lnTo>
                    <a:pt x="3052" y="592"/>
                  </a:lnTo>
                  <a:lnTo>
                    <a:pt x="3056" y="576"/>
                  </a:lnTo>
                  <a:lnTo>
                    <a:pt x="3084" y="556"/>
                  </a:lnTo>
                  <a:lnTo>
                    <a:pt x="3120" y="524"/>
                  </a:lnTo>
                  <a:lnTo>
                    <a:pt x="3180" y="508"/>
                  </a:lnTo>
                  <a:lnTo>
                    <a:pt x="3264" y="488"/>
                  </a:lnTo>
                  <a:lnTo>
                    <a:pt x="3380" y="472"/>
                  </a:lnTo>
                  <a:lnTo>
                    <a:pt x="3576" y="440"/>
                  </a:lnTo>
                  <a:lnTo>
                    <a:pt x="3576" y="436"/>
                  </a:lnTo>
                  <a:lnTo>
                    <a:pt x="3380" y="464"/>
                  </a:lnTo>
                  <a:lnTo>
                    <a:pt x="3264" y="484"/>
                  </a:lnTo>
                  <a:lnTo>
                    <a:pt x="3172" y="500"/>
                  </a:lnTo>
                  <a:lnTo>
                    <a:pt x="3112" y="524"/>
                  </a:lnTo>
                  <a:lnTo>
                    <a:pt x="3076" y="548"/>
                  </a:lnTo>
                  <a:lnTo>
                    <a:pt x="3052" y="576"/>
                  </a:lnTo>
                  <a:lnTo>
                    <a:pt x="3044" y="592"/>
                  </a:lnTo>
                  <a:lnTo>
                    <a:pt x="3044" y="612"/>
                  </a:lnTo>
                  <a:lnTo>
                    <a:pt x="3044" y="628"/>
                  </a:lnTo>
                  <a:lnTo>
                    <a:pt x="3056" y="652"/>
                  </a:lnTo>
                  <a:lnTo>
                    <a:pt x="3084" y="676"/>
                  </a:lnTo>
                  <a:lnTo>
                    <a:pt x="3108" y="696"/>
                  </a:lnTo>
                  <a:lnTo>
                    <a:pt x="3144" y="708"/>
                  </a:lnTo>
                  <a:lnTo>
                    <a:pt x="3216" y="736"/>
                  </a:lnTo>
                  <a:lnTo>
                    <a:pt x="3300" y="756"/>
                  </a:lnTo>
                  <a:lnTo>
                    <a:pt x="3380" y="768"/>
                  </a:lnTo>
                  <a:lnTo>
                    <a:pt x="3452" y="772"/>
                  </a:lnTo>
                  <a:lnTo>
                    <a:pt x="3528" y="772"/>
                  </a:lnTo>
                  <a:lnTo>
                    <a:pt x="3540" y="784"/>
                  </a:lnTo>
                  <a:lnTo>
                    <a:pt x="3444" y="784"/>
                  </a:lnTo>
                  <a:lnTo>
                    <a:pt x="3276" y="768"/>
                  </a:lnTo>
                  <a:lnTo>
                    <a:pt x="3184" y="748"/>
                  </a:lnTo>
                  <a:lnTo>
                    <a:pt x="3100" y="732"/>
                  </a:lnTo>
                  <a:lnTo>
                    <a:pt x="3028" y="700"/>
                  </a:lnTo>
                  <a:lnTo>
                    <a:pt x="2996" y="696"/>
                  </a:lnTo>
                  <a:lnTo>
                    <a:pt x="2980" y="676"/>
                  </a:lnTo>
                  <a:lnTo>
                    <a:pt x="2960" y="652"/>
                  </a:lnTo>
                  <a:lnTo>
                    <a:pt x="2948" y="628"/>
                  </a:lnTo>
                  <a:lnTo>
                    <a:pt x="2944" y="600"/>
                  </a:lnTo>
                  <a:lnTo>
                    <a:pt x="2956" y="580"/>
                  </a:lnTo>
                  <a:lnTo>
                    <a:pt x="2968" y="564"/>
                  </a:lnTo>
                  <a:lnTo>
                    <a:pt x="2992" y="544"/>
                  </a:lnTo>
                  <a:lnTo>
                    <a:pt x="3028" y="532"/>
                  </a:lnTo>
                  <a:lnTo>
                    <a:pt x="3044" y="520"/>
                  </a:lnTo>
                  <a:lnTo>
                    <a:pt x="3100" y="500"/>
                  </a:lnTo>
                  <a:lnTo>
                    <a:pt x="3184" y="476"/>
                  </a:lnTo>
                  <a:lnTo>
                    <a:pt x="3304" y="452"/>
                  </a:lnTo>
                  <a:lnTo>
                    <a:pt x="3324" y="452"/>
                  </a:lnTo>
                  <a:lnTo>
                    <a:pt x="3420" y="440"/>
                  </a:lnTo>
                  <a:lnTo>
                    <a:pt x="3500" y="428"/>
                  </a:lnTo>
                  <a:lnTo>
                    <a:pt x="3576" y="416"/>
                  </a:lnTo>
                  <a:lnTo>
                    <a:pt x="3576" y="412"/>
                  </a:lnTo>
                  <a:lnTo>
                    <a:pt x="3468" y="428"/>
                  </a:lnTo>
                  <a:lnTo>
                    <a:pt x="3368" y="440"/>
                  </a:lnTo>
                  <a:lnTo>
                    <a:pt x="3416" y="428"/>
                  </a:lnTo>
                  <a:lnTo>
                    <a:pt x="3432" y="416"/>
                  </a:lnTo>
                  <a:lnTo>
                    <a:pt x="3452" y="400"/>
                  </a:lnTo>
                  <a:lnTo>
                    <a:pt x="3444" y="400"/>
                  </a:lnTo>
                  <a:lnTo>
                    <a:pt x="3576" y="392"/>
                  </a:lnTo>
                  <a:lnTo>
                    <a:pt x="3576" y="388"/>
                  </a:lnTo>
                  <a:lnTo>
                    <a:pt x="3432" y="392"/>
                  </a:lnTo>
                  <a:lnTo>
                    <a:pt x="3304" y="392"/>
                  </a:lnTo>
                  <a:lnTo>
                    <a:pt x="3108" y="380"/>
                  </a:lnTo>
                  <a:lnTo>
                    <a:pt x="3100" y="376"/>
                  </a:lnTo>
                  <a:lnTo>
                    <a:pt x="3100" y="380"/>
                  </a:lnTo>
                  <a:lnTo>
                    <a:pt x="2980" y="364"/>
                  </a:lnTo>
                  <a:lnTo>
                    <a:pt x="2936" y="356"/>
                  </a:lnTo>
                  <a:lnTo>
                    <a:pt x="2912" y="352"/>
                  </a:lnTo>
                  <a:lnTo>
                    <a:pt x="2864" y="328"/>
                  </a:lnTo>
                  <a:lnTo>
                    <a:pt x="2848" y="316"/>
                  </a:lnTo>
                  <a:lnTo>
                    <a:pt x="2840" y="296"/>
                  </a:lnTo>
                  <a:lnTo>
                    <a:pt x="2836" y="292"/>
                  </a:lnTo>
                  <a:lnTo>
                    <a:pt x="2840" y="284"/>
                  </a:lnTo>
                  <a:lnTo>
                    <a:pt x="2848" y="264"/>
                  </a:lnTo>
                  <a:lnTo>
                    <a:pt x="2872" y="248"/>
                  </a:lnTo>
                  <a:lnTo>
                    <a:pt x="2924" y="228"/>
                  </a:lnTo>
                  <a:lnTo>
                    <a:pt x="2992" y="204"/>
                  </a:lnTo>
                  <a:lnTo>
                    <a:pt x="3084" y="188"/>
                  </a:lnTo>
                  <a:lnTo>
                    <a:pt x="3216" y="168"/>
                  </a:lnTo>
                  <a:lnTo>
                    <a:pt x="3220" y="168"/>
                  </a:lnTo>
                  <a:lnTo>
                    <a:pt x="3268" y="168"/>
                  </a:lnTo>
                  <a:lnTo>
                    <a:pt x="3324" y="168"/>
                  </a:lnTo>
                  <a:lnTo>
                    <a:pt x="3444" y="156"/>
                  </a:lnTo>
                  <a:lnTo>
                    <a:pt x="3456" y="164"/>
                  </a:lnTo>
                  <a:lnTo>
                    <a:pt x="3456" y="156"/>
                  </a:lnTo>
                  <a:lnTo>
                    <a:pt x="3540" y="144"/>
                  </a:lnTo>
                  <a:lnTo>
                    <a:pt x="3576" y="140"/>
                  </a:lnTo>
                  <a:lnTo>
                    <a:pt x="3576" y="132"/>
                  </a:lnTo>
                  <a:lnTo>
                    <a:pt x="3540" y="140"/>
                  </a:lnTo>
                  <a:lnTo>
                    <a:pt x="3456" y="128"/>
                  </a:lnTo>
                  <a:lnTo>
                    <a:pt x="3396" y="108"/>
                  </a:lnTo>
                  <a:lnTo>
                    <a:pt x="3380" y="96"/>
                  </a:lnTo>
                  <a:lnTo>
                    <a:pt x="3360" y="8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5" name="図形 24"/>
            <p:cNvSpPr>
              <a:spLocks/>
            </p:cNvSpPr>
            <p:nvPr/>
          </p:nvSpPr>
          <p:spPr bwMode="auto">
            <a:xfrm>
              <a:off x="2632" y="48"/>
              <a:ext cx="84" cy="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6" y="0"/>
                </a:cxn>
                <a:cxn ang="0">
                  <a:pos x="68" y="20"/>
                </a:cxn>
                <a:cxn ang="0">
                  <a:pos x="84" y="36"/>
                </a:cxn>
                <a:cxn ang="0">
                  <a:pos x="36" y="20"/>
                </a:cxn>
                <a:cxn ang="0">
                  <a:pos x="0" y="0"/>
                </a:cxn>
              </a:cxnLst>
              <a:rect l="0" t="0" r="0" b="0"/>
              <a:pathLst>
                <a:path w="84" h="36">
                  <a:moveTo>
                    <a:pt x="0" y="0"/>
                  </a:moveTo>
                  <a:lnTo>
                    <a:pt x="56" y="0"/>
                  </a:lnTo>
                  <a:lnTo>
                    <a:pt x="68" y="20"/>
                  </a:lnTo>
                  <a:lnTo>
                    <a:pt x="84" y="36"/>
                  </a:lnTo>
                  <a:lnTo>
                    <a:pt x="36" y="2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6" name="図形 25"/>
            <p:cNvSpPr>
              <a:spLocks/>
            </p:cNvSpPr>
            <p:nvPr/>
          </p:nvSpPr>
          <p:spPr bwMode="auto">
            <a:xfrm>
              <a:off x="4904" y="884"/>
              <a:ext cx="104" cy="84"/>
            </a:xfrm>
            <a:custGeom>
              <a:avLst/>
              <a:gdLst/>
              <a:ahLst/>
              <a:cxnLst>
                <a:cxn ang="0">
                  <a:pos x="36" y="12"/>
                </a:cxn>
                <a:cxn ang="0">
                  <a:pos x="36" y="0"/>
                </a:cxn>
                <a:cxn ang="0">
                  <a:pos x="68" y="4"/>
                </a:cxn>
                <a:cxn ang="0">
                  <a:pos x="92" y="16"/>
                </a:cxn>
                <a:cxn ang="0">
                  <a:pos x="104" y="28"/>
                </a:cxn>
                <a:cxn ang="0">
                  <a:pos x="104" y="40"/>
                </a:cxn>
                <a:cxn ang="0">
                  <a:pos x="100" y="60"/>
                </a:cxn>
                <a:cxn ang="0">
                  <a:pos x="100" y="64"/>
                </a:cxn>
                <a:cxn ang="0">
                  <a:pos x="80" y="72"/>
                </a:cxn>
                <a:cxn ang="0">
                  <a:pos x="56" y="84"/>
                </a:cxn>
                <a:cxn ang="0">
                  <a:pos x="0" y="84"/>
                </a:cxn>
                <a:cxn ang="0">
                  <a:pos x="20" y="64"/>
                </a:cxn>
                <a:cxn ang="0">
                  <a:pos x="32" y="40"/>
                </a:cxn>
                <a:cxn ang="0">
                  <a:pos x="36" y="12"/>
                </a:cxn>
              </a:cxnLst>
              <a:rect l="0" t="0" r="0" b="0"/>
              <a:pathLst>
                <a:path w="104" h="84">
                  <a:moveTo>
                    <a:pt x="36" y="12"/>
                  </a:moveTo>
                  <a:lnTo>
                    <a:pt x="36" y="0"/>
                  </a:lnTo>
                  <a:lnTo>
                    <a:pt x="68" y="4"/>
                  </a:lnTo>
                  <a:lnTo>
                    <a:pt x="92" y="16"/>
                  </a:lnTo>
                  <a:lnTo>
                    <a:pt x="104" y="28"/>
                  </a:lnTo>
                  <a:lnTo>
                    <a:pt x="104" y="40"/>
                  </a:lnTo>
                  <a:lnTo>
                    <a:pt x="100" y="60"/>
                  </a:lnTo>
                  <a:lnTo>
                    <a:pt x="100" y="64"/>
                  </a:lnTo>
                  <a:lnTo>
                    <a:pt x="80" y="72"/>
                  </a:lnTo>
                  <a:lnTo>
                    <a:pt x="56" y="84"/>
                  </a:lnTo>
                  <a:lnTo>
                    <a:pt x="0" y="84"/>
                  </a:lnTo>
                  <a:lnTo>
                    <a:pt x="20" y="64"/>
                  </a:lnTo>
                  <a:lnTo>
                    <a:pt x="32" y="40"/>
                  </a:lnTo>
                  <a:lnTo>
                    <a:pt x="36" y="1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7" name="図形 26"/>
            <p:cNvSpPr>
              <a:spLocks/>
            </p:cNvSpPr>
            <p:nvPr/>
          </p:nvSpPr>
          <p:spPr bwMode="auto">
            <a:xfrm>
              <a:off x="4828" y="864"/>
              <a:ext cx="248" cy="132"/>
            </a:xfrm>
            <a:custGeom>
              <a:avLst/>
              <a:gdLst/>
              <a:ahLst/>
              <a:cxnLst>
                <a:cxn ang="0">
                  <a:pos x="48" y="116"/>
                </a:cxn>
                <a:cxn ang="0">
                  <a:pos x="72" y="108"/>
                </a:cxn>
                <a:cxn ang="0">
                  <a:pos x="124" y="104"/>
                </a:cxn>
                <a:cxn ang="0">
                  <a:pos x="164" y="96"/>
                </a:cxn>
                <a:cxn ang="0">
                  <a:pos x="176" y="84"/>
                </a:cxn>
                <a:cxn ang="0">
                  <a:pos x="180" y="80"/>
                </a:cxn>
                <a:cxn ang="0">
                  <a:pos x="188" y="60"/>
                </a:cxn>
                <a:cxn ang="0">
                  <a:pos x="188" y="48"/>
                </a:cxn>
                <a:cxn ang="0">
                  <a:pos x="168" y="32"/>
                </a:cxn>
                <a:cxn ang="0">
                  <a:pos x="148" y="20"/>
                </a:cxn>
                <a:cxn ang="0">
                  <a:pos x="112" y="12"/>
                </a:cxn>
                <a:cxn ang="0">
                  <a:pos x="112" y="0"/>
                </a:cxn>
                <a:cxn ang="0">
                  <a:pos x="168" y="0"/>
                </a:cxn>
                <a:cxn ang="0">
                  <a:pos x="204" y="12"/>
                </a:cxn>
                <a:cxn ang="0">
                  <a:pos x="236" y="24"/>
                </a:cxn>
                <a:cxn ang="0">
                  <a:pos x="248" y="44"/>
                </a:cxn>
                <a:cxn ang="0">
                  <a:pos x="248" y="60"/>
                </a:cxn>
                <a:cxn ang="0">
                  <a:pos x="240" y="72"/>
                </a:cxn>
                <a:cxn ang="0">
                  <a:pos x="236" y="84"/>
                </a:cxn>
                <a:cxn ang="0">
                  <a:pos x="224" y="96"/>
                </a:cxn>
                <a:cxn ang="0">
                  <a:pos x="200" y="108"/>
                </a:cxn>
                <a:cxn ang="0">
                  <a:pos x="164" y="120"/>
                </a:cxn>
                <a:cxn ang="0">
                  <a:pos x="112" y="128"/>
                </a:cxn>
                <a:cxn ang="0">
                  <a:pos x="52" y="132"/>
                </a:cxn>
                <a:cxn ang="0">
                  <a:pos x="0" y="132"/>
                </a:cxn>
                <a:cxn ang="0">
                  <a:pos x="48" y="116"/>
                </a:cxn>
              </a:cxnLst>
              <a:rect l="0" t="0" r="0" b="0"/>
              <a:pathLst>
                <a:path w="248" h="132">
                  <a:moveTo>
                    <a:pt x="48" y="116"/>
                  </a:moveTo>
                  <a:lnTo>
                    <a:pt x="72" y="108"/>
                  </a:lnTo>
                  <a:lnTo>
                    <a:pt x="124" y="104"/>
                  </a:lnTo>
                  <a:lnTo>
                    <a:pt x="164" y="96"/>
                  </a:lnTo>
                  <a:lnTo>
                    <a:pt x="176" y="84"/>
                  </a:lnTo>
                  <a:lnTo>
                    <a:pt x="180" y="80"/>
                  </a:lnTo>
                  <a:lnTo>
                    <a:pt x="188" y="60"/>
                  </a:lnTo>
                  <a:lnTo>
                    <a:pt x="188" y="48"/>
                  </a:lnTo>
                  <a:lnTo>
                    <a:pt x="168" y="32"/>
                  </a:lnTo>
                  <a:lnTo>
                    <a:pt x="148" y="20"/>
                  </a:lnTo>
                  <a:lnTo>
                    <a:pt x="112" y="12"/>
                  </a:lnTo>
                  <a:lnTo>
                    <a:pt x="112" y="0"/>
                  </a:lnTo>
                  <a:lnTo>
                    <a:pt x="168" y="0"/>
                  </a:lnTo>
                  <a:lnTo>
                    <a:pt x="204" y="12"/>
                  </a:lnTo>
                  <a:lnTo>
                    <a:pt x="236" y="24"/>
                  </a:lnTo>
                  <a:lnTo>
                    <a:pt x="248" y="44"/>
                  </a:lnTo>
                  <a:lnTo>
                    <a:pt x="248" y="60"/>
                  </a:lnTo>
                  <a:lnTo>
                    <a:pt x="240" y="72"/>
                  </a:lnTo>
                  <a:lnTo>
                    <a:pt x="236" y="84"/>
                  </a:lnTo>
                  <a:lnTo>
                    <a:pt x="224" y="96"/>
                  </a:lnTo>
                  <a:lnTo>
                    <a:pt x="200" y="108"/>
                  </a:lnTo>
                  <a:lnTo>
                    <a:pt x="164" y="120"/>
                  </a:lnTo>
                  <a:lnTo>
                    <a:pt x="112" y="128"/>
                  </a:lnTo>
                  <a:lnTo>
                    <a:pt x="52" y="132"/>
                  </a:lnTo>
                  <a:lnTo>
                    <a:pt x="0" y="132"/>
                  </a:lnTo>
                  <a:lnTo>
                    <a:pt x="48" y="11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8" name="図形 27"/>
            <p:cNvSpPr>
              <a:spLocks/>
            </p:cNvSpPr>
            <p:nvPr/>
          </p:nvSpPr>
          <p:spPr bwMode="auto">
            <a:xfrm>
              <a:off x="4772" y="1056"/>
              <a:ext cx="128" cy="176"/>
            </a:xfrm>
            <a:custGeom>
              <a:avLst/>
              <a:gdLst/>
              <a:ahLst/>
              <a:cxnLst>
                <a:cxn ang="0">
                  <a:pos x="0" y="116"/>
                </a:cxn>
                <a:cxn ang="0">
                  <a:pos x="0" y="100"/>
                </a:cxn>
                <a:cxn ang="0">
                  <a:pos x="8" y="68"/>
                </a:cxn>
                <a:cxn ang="0">
                  <a:pos x="32" y="44"/>
                </a:cxn>
                <a:cxn ang="0">
                  <a:pos x="56" y="24"/>
                </a:cxn>
                <a:cxn ang="0">
                  <a:pos x="84" y="12"/>
                </a:cxn>
                <a:cxn ang="0">
                  <a:pos x="128" y="0"/>
                </a:cxn>
                <a:cxn ang="0">
                  <a:pos x="84" y="32"/>
                </a:cxn>
                <a:cxn ang="0">
                  <a:pos x="60" y="56"/>
                </a:cxn>
                <a:cxn ang="0">
                  <a:pos x="36" y="88"/>
                </a:cxn>
                <a:cxn ang="0">
                  <a:pos x="36" y="112"/>
                </a:cxn>
                <a:cxn ang="0">
                  <a:pos x="48" y="140"/>
                </a:cxn>
                <a:cxn ang="0">
                  <a:pos x="68" y="160"/>
                </a:cxn>
                <a:cxn ang="0">
                  <a:pos x="84" y="176"/>
                </a:cxn>
                <a:cxn ang="0">
                  <a:pos x="36" y="148"/>
                </a:cxn>
                <a:cxn ang="0">
                  <a:pos x="0" y="116"/>
                </a:cxn>
              </a:cxnLst>
              <a:rect l="0" t="0" r="0" b="0"/>
              <a:pathLst>
                <a:path w="128" h="176">
                  <a:moveTo>
                    <a:pt x="0" y="116"/>
                  </a:moveTo>
                  <a:lnTo>
                    <a:pt x="0" y="100"/>
                  </a:lnTo>
                  <a:lnTo>
                    <a:pt x="8" y="68"/>
                  </a:lnTo>
                  <a:lnTo>
                    <a:pt x="32" y="44"/>
                  </a:lnTo>
                  <a:lnTo>
                    <a:pt x="56" y="24"/>
                  </a:lnTo>
                  <a:lnTo>
                    <a:pt x="84" y="12"/>
                  </a:lnTo>
                  <a:lnTo>
                    <a:pt x="128" y="0"/>
                  </a:lnTo>
                  <a:lnTo>
                    <a:pt x="84" y="32"/>
                  </a:lnTo>
                  <a:lnTo>
                    <a:pt x="60" y="56"/>
                  </a:lnTo>
                  <a:lnTo>
                    <a:pt x="36" y="88"/>
                  </a:lnTo>
                  <a:lnTo>
                    <a:pt x="36" y="112"/>
                  </a:lnTo>
                  <a:lnTo>
                    <a:pt x="48" y="140"/>
                  </a:lnTo>
                  <a:lnTo>
                    <a:pt x="68" y="160"/>
                  </a:lnTo>
                  <a:lnTo>
                    <a:pt x="84" y="176"/>
                  </a:lnTo>
                  <a:lnTo>
                    <a:pt x="36" y="148"/>
                  </a:lnTo>
                  <a:lnTo>
                    <a:pt x="0" y="11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0" name="図形 29"/>
            <p:cNvSpPr>
              <a:spLocks/>
            </p:cNvSpPr>
            <p:nvPr/>
          </p:nvSpPr>
          <p:spPr bwMode="auto">
            <a:xfrm>
              <a:off x="4816" y="820"/>
              <a:ext cx="532" cy="492"/>
            </a:xfrm>
            <a:custGeom>
              <a:avLst/>
              <a:gdLst/>
              <a:ahLst/>
              <a:cxnLst>
                <a:cxn ang="0">
                  <a:pos x="524" y="68"/>
                </a:cxn>
                <a:cxn ang="0">
                  <a:pos x="532" y="80"/>
                </a:cxn>
                <a:cxn ang="0">
                  <a:pos x="524" y="92"/>
                </a:cxn>
                <a:cxn ang="0">
                  <a:pos x="524" y="112"/>
                </a:cxn>
                <a:cxn ang="0">
                  <a:pos x="512" y="128"/>
                </a:cxn>
                <a:cxn ang="0">
                  <a:pos x="488" y="148"/>
                </a:cxn>
                <a:cxn ang="0">
                  <a:pos x="460" y="164"/>
                </a:cxn>
                <a:cxn ang="0">
                  <a:pos x="408" y="184"/>
                </a:cxn>
                <a:cxn ang="0">
                  <a:pos x="356" y="188"/>
                </a:cxn>
                <a:cxn ang="0">
                  <a:pos x="248" y="212"/>
                </a:cxn>
                <a:cxn ang="0">
                  <a:pos x="188" y="236"/>
                </a:cxn>
                <a:cxn ang="0">
                  <a:pos x="136" y="260"/>
                </a:cxn>
                <a:cxn ang="0">
                  <a:pos x="108" y="300"/>
                </a:cxn>
                <a:cxn ang="0">
                  <a:pos x="96" y="316"/>
                </a:cxn>
                <a:cxn ang="0">
                  <a:pos x="88" y="336"/>
                </a:cxn>
                <a:cxn ang="0">
                  <a:pos x="96" y="348"/>
                </a:cxn>
                <a:cxn ang="0">
                  <a:pos x="100" y="364"/>
                </a:cxn>
                <a:cxn ang="0">
                  <a:pos x="112" y="384"/>
                </a:cxn>
                <a:cxn ang="0">
                  <a:pos x="136" y="412"/>
                </a:cxn>
                <a:cxn ang="0">
                  <a:pos x="180" y="436"/>
                </a:cxn>
                <a:cxn ang="0">
                  <a:pos x="236" y="460"/>
                </a:cxn>
                <a:cxn ang="0">
                  <a:pos x="308" y="492"/>
                </a:cxn>
                <a:cxn ang="0">
                  <a:pos x="180" y="460"/>
                </a:cxn>
                <a:cxn ang="0">
                  <a:pos x="84" y="436"/>
                </a:cxn>
                <a:cxn ang="0">
                  <a:pos x="52" y="420"/>
                </a:cxn>
                <a:cxn ang="0">
                  <a:pos x="24" y="396"/>
                </a:cxn>
                <a:cxn ang="0">
                  <a:pos x="4" y="360"/>
                </a:cxn>
                <a:cxn ang="0">
                  <a:pos x="0" y="348"/>
                </a:cxn>
                <a:cxn ang="0">
                  <a:pos x="0" y="328"/>
                </a:cxn>
                <a:cxn ang="0">
                  <a:pos x="4" y="316"/>
                </a:cxn>
                <a:cxn ang="0">
                  <a:pos x="24" y="292"/>
                </a:cxn>
                <a:cxn ang="0">
                  <a:pos x="60" y="256"/>
                </a:cxn>
                <a:cxn ang="0">
                  <a:pos x="88" y="244"/>
                </a:cxn>
                <a:cxn ang="0">
                  <a:pos x="132" y="224"/>
                </a:cxn>
                <a:cxn ang="0">
                  <a:pos x="228" y="200"/>
                </a:cxn>
                <a:cxn ang="0">
                  <a:pos x="308" y="188"/>
                </a:cxn>
                <a:cxn ang="0">
                  <a:pos x="372" y="176"/>
                </a:cxn>
                <a:cxn ang="0">
                  <a:pos x="420" y="164"/>
                </a:cxn>
                <a:cxn ang="0">
                  <a:pos x="460" y="148"/>
                </a:cxn>
                <a:cxn ang="0">
                  <a:pos x="472" y="136"/>
                </a:cxn>
                <a:cxn ang="0">
                  <a:pos x="484" y="116"/>
                </a:cxn>
                <a:cxn ang="0">
                  <a:pos x="484" y="92"/>
                </a:cxn>
                <a:cxn ang="0">
                  <a:pos x="472" y="64"/>
                </a:cxn>
                <a:cxn ang="0">
                  <a:pos x="464" y="52"/>
                </a:cxn>
                <a:cxn ang="0">
                  <a:pos x="440" y="32"/>
                </a:cxn>
                <a:cxn ang="0">
                  <a:pos x="396" y="12"/>
                </a:cxn>
                <a:cxn ang="0">
                  <a:pos x="332" y="0"/>
                </a:cxn>
                <a:cxn ang="0">
                  <a:pos x="380" y="0"/>
                </a:cxn>
                <a:cxn ang="0">
                  <a:pos x="436" y="12"/>
                </a:cxn>
                <a:cxn ang="0">
                  <a:pos x="488" y="32"/>
                </a:cxn>
                <a:cxn ang="0">
                  <a:pos x="512" y="52"/>
                </a:cxn>
                <a:cxn ang="0">
                  <a:pos x="524" y="68"/>
                </a:cxn>
              </a:cxnLst>
              <a:rect l="0" t="0" r="0" b="0"/>
              <a:pathLst>
                <a:path w="532" h="492">
                  <a:moveTo>
                    <a:pt x="524" y="68"/>
                  </a:moveTo>
                  <a:lnTo>
                    <a:pt x="532" y="80"/>
                  </a:lnTo>
                  <a:lnTo>
                    <a:pt x="524" y="92"/>
                  </a:lnTo>
                  <a:lnTo>
                    <a:pt x="524" y="112"/>
                  </a:lnTo>
                  <a:lnTo>
                    <a:pt x="512" y="128"/>
                  </a:lnTo>
                  <a:lnTo>
                    <a:pt x="488" y="148"/>
                  </a:lnTo>
                  <a:lnTo>
                    <a:pt x="460" y="164"/>
                  </a:lnTo>
                  <a:lnTo>
                    <a:pt x="408" y="184"/>
                  </a:lnTo>
                  <a:lnTo>
                    <a:pt x="356" y="188"/>
                  </a:lnTo>
                  <a:lnTo>
                    <a:pt x="248" y="212"/>
                  </a:lnTo>
                  <a:lnTo>
                    <a:pt x="188" y="236"/>
                  </a:lnTo>
                  <a:lnTo>
                    <a:pt x="136" y="260"/>
                  </a:lnTo>
                  <a:lnTo>
                    <a:pt x="108" y="300"/>
                  </a:lnTo>
                  <a:lnTo>
                    <a:pt x="96" y="316"/>
                  </a:lnTo>
                  <a:lnTo>
                    <a:pt x="88" y="336"/>
                  </a:lnTo>
                  <a:lnTo>
                    <a:pt x="96" y="348"/>
                  </a:lnTo>
                  <a:lnTo>
                    <a:pt x="100" y="364"/>
                  </a:lnTo>
                  <a:lnTo>
                    <a:pt x="112" y="384"/>
                  </a:lnTo>
                  <a:lnTo>
                    <a:pt x="136" y="412"/>
                  </a:lnTo>
                  <a:lnTo>
                    <a:pt x="180" y="436"/>
                  </a:lnTo>
                  <a:lnTo>
                    <a:pt x="236" y="460"/>
                  </a:lnTo>
                  <a:lnTo>
                    <a:pt x="308" y="492"/>
                  </a:lnTo>
                  <a:lnTo>
                    <a:pt x="180" y="460"/>
                  </a:lnTo>
                  <a:lnTo>
                    <a:pt x="84" y="436"/>
                  </a:lnTo>
                  <a:lnTo>
                    <a:pt x="52" y="420"/>
                  </a:lnTo>
                  <a:lnTo>
                    <a:pt x="24" y="396"/>
                  </a:lnTo>
                  <a:lnTo>
                    <a:pt x="4" y="360"/>
                  </a:lnTo>
                  <a:lnTo>
                    <a:pt x="0" y="348"/>
                  </a:lnTo>
                  <a:lnTo>
                    <a:pt x="0" y="328"/>
                  </a:lnTo>
                  <a:lnTo>
                    <a:pt x="4" y="316"/>
                  </a:lnTo>
                  <a:lnTo>
                    <a:pt x="24" y="292"/>
                  </a:lnTo>
                  <a:lnTo>
                    <a:pt x="60" y="256"/>
                  </a:lnTo>
                  <a:lnTo>
                    <a:pt x="88" y="244"/>
                  </a:lnTo>
                  <a:lnTo>
                    <a:pt x="132" y="224"/>
                  </a:lnTo>
                  <a:lnTo>
                    <a:pt x="228" y="200"/>
                  </a:lnTo>
                  <a:lnTo>
                    <a:pt x="308" y="188"/>
                  </a:lnTo>
                  <a:lnTo>
                    <a:pt x="372" y="176"/>
                  </a:lnTo>
                  <a:lnTo>
                    <a:pt x="420" y="164"/>
                  </a:lnTo>
                  <a:lnTo>
                    <a:pt x="460" y="148"/>
                  </a:lnTo>
                  <a:lnTo>
                    <a:pt x="472" y="136"/>
                  </a:lnTo>
                  <a:lnTo>
                    <a:pt x="484" y="116"/>
                  </a:lnTo>
                  <a:lnTo>
                    <a:pt x="484" y="92"/>
                  </a:lnTo>
                  <a:lnTo>
                    <a:pt x="472" y="64"/>
                  </a:lnTo>
                  <a:lnTo>
                    <a:pt x="464" y="52"/>
                  </a:lnTo>
                  <a:lnTo>
                    <a:pt x="440" y="32"/>
                  </a:lnTo>
                  <a:lnTo>
                    <a:pt x="396" y="12"/>
                  </a:lnTo>
                  <a:lnTo>
                    <a:pt x="332" y="0"/>
                  </a:lnTo>
                  <a:lnTo>
                    <a:pt x="380" y="0"/>
                  </a:lnTo>
                  <a:lnTo>
                    <a:pt x="436" y="12"/>
                  </a:lnTo>
                  <a:lnTo>
                    <a:pt x="488" y="32"/>
                  </a:lnTo>
                  <a:lnTo>
                    <a:pt x="512" y="52"/>
                  </a:lnTo>
                  <a:lnTo>
                    <a:pt x="524" y="6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1" name="図形 30"/>
            <p:cNvSpPr>
              <a:spLocks/>
            </p:cNvSpPr>
            <p:nvPr/>
          </p:nvSpPr>
          <p:spPr bwMode="auto">
            <a:xfrm>
              <a:off x="4724" y="816"/>
              <a:ext cx="576" cy="352"/>
            </a:xfrm>
            <a:custGeom>
              <a:avLst/>
              <a:gdLst/>
              <a:ahLst/>
              <a:cxnLst>
                <a:cxn ang="0">
                  <a:pos x="576" y="96"/>
                </a:cxn>
                <a:cxn ang="0">
                  <a:pos x="564" y="140"/>
                </a:cxn>
                <a:cxn ang="0">
                  <a:pos x="512" y="168"/>
                </a:cxn>
                <a:cxn ang="0">
                  <a:pos x="400" y="188"/>
                </a:cxn>
                <a:cxn ang="0">
                  <a:pos x="224" y="228"/>
                </a:cxn>
                <a:cxn ang="0">
                  <a:pos x="192" y="236"/>
                </a:cxn>
                <a:cxn ang="0">
                  <a:pos x="108" y="260"/>
                </a:cxn>
                <a:cxn ang="0">
                  <a:pos x="56" y="308"/>
                </a:cxn>
                <a:cxn ang="0">
                  <a:pos x="44" y="352"/>
                </a:cxn>
                <a:cxn ang="0">
                  <a:pos x="20" y="284"/>
                </a:cxn>
                <a:cxn ang="0">
                  <a:pos x="56" y="248"/>
                </a:cxn>
                <a:cxn ang="0">
                  <a:pos x="132" y="216"/>
                </a:cxn>
                <a:cxn ang="0">
                  <a:pos x="356" y="176"/>
                </a:cxn>
                <a:cxn ang="0">
                  <a:pos x="460" y="152"/>
                </a:cxn>
                <a:cxn ang="0">
                  <a:pos x="496" y="120"/>
                </a:cxn>
                <a:cxn ang="0">
                  <a:pos x="500" y="92"/>
                </a:cxn>
                <a:cxn ang="0">
                  <a:pos x="484" y="60"/>
                </a:cxn>
                <a:cxn ang="0">
                  <a:pos x="400" y="24"/>
                </a:cxn>
                <a:cxn ang="0">
                  <a:pos x="260" y="16"/>
                </a:cxn>
                <a:cxn ang="0">
                  <a:pos x="212" y="32"/>
                </a:cxn>
                <a:cxn ang="0">
                  <a:pos x="344" y="24"/>
                </a:cxn>
                <a:cxn ang="0">
                  <a:pos x="440" y="44"/>
                </a:cxn>
                <a:cxn ang="0">
                  <a:pos x="488" y="80"/>
                </a:cxn>
                <a:cxn ang="0">
                  <a:pos x="500" y="104"/>
                </a:cxn>
                <a:cxn ang="0">
                  <a:pos x="484" y="132"/>
                </a:cxn>
                <a:cxn ang="0">
                  <a:pos x="416" y="164"/>
                </a:cxn>
                <a:cxn ang="0">
                  <a:pos x="228" y="188"/>
                </a:cxn>
                <a:cxn ang="0">
                  <a:pos x="92" y="224"/>
                </a:cxn>
                <a:cxn ang="0">
                  <a:pos x="32" y="252"/>
                </a:cxn>
                <a:cxn ang="0">
                  <a:pos x="8" y="304"/>
                </a:cxn>
                <a:cxn ang="0">
                  <a:pos x="12" y="248"/>
                </a:cxn>
                <a:cxn ang="0">
                  <a:pos x="60" y="204"/>
                </a:cxn>
                <a:cxn ang="0">
                  <a:pos x="156" y="188"/>
                </a:cxn>
                <a:cxn ang="0">
                  <a:pos x="272" y="176"/>
                </a:cxn>
                <a:cxn ang="0">
                  <a:pos x="328" y="144"/>
                </a:cxn>
                <a:cxn ang="0">
                  <a:pos x="352" y="120"/>
                </a:cxn>
                <a:cxn ang="0">
                  <a:pos x="352" y="84"/>
                </a:cxn>
                <a:cxn ang="0">
                  <a:pos x="308" y="56"/>
                </a:cxn>
                <a:cxn ang="0">
                  <a:pos x="216" y="44"/>
                </a:cxn>
                <a:cxn ang="0">
                  <a:pos x="304" y="0"/>
                </a:cxn>
                <a:cxn ang="0">
                  <a:pos x="440" y="12"/>
                </a:cxn>
                <a:cxn ang="0">
                  <a:pos x="520" y="36"/>
                </a:cxn>
                <a:cxn ang="0">
                  <a:pos x="556" y="68"/>
                </a:cxn>
              </a:cxnLst>
              <a:rect l="0" t="0" r="0" b="0"/>
              <a:pathLst>
                <a:path w="576" h="352">
                  <a:moveTo>
                    <a:pt x="556" y="68"/>
                  </a:moveTo>
                  <a:lnTo>
                    <a:pt x="576" y="96"/>
                  </a:lnTo>
                  <a:lnTo>
                    <a:pt x="568" y="120"/>
                  </a:lnTo>
                  <a:lnTo>
                    <a:pt x="564" y="140"/>
                  </a:lnTo>
                  <a:lnTo>
                    <a:pt x="544" y="152"/>
                  </a:lnTo>
                  <a:lnTo>
                    <a:pt x="512" y="168"/>
                  </a:lnTo>
                  <a:lnTo>
                    <a:pt x="464" y="180"/>
                  </a:lnTo>
                  <a:lnTo>
                    <a:pt x="400" y="188"/>
                  </a:lnTo>
                  <a:lnTo>
                    <a:pt x="320" y="200"/>
                  </a:lnTo>
                  <a:lnTo>
                    <a:pt x="224" y="228"/>
                  </a:lnTo>
                  <a:lnTo>
                    <a:pt x="216" y="228"/>
                  </a:lnTo>
                  <a:lnTo>
                    <a:pt x="192" y="236"/>
                  </a:lnTo>
                  <a:lnTo>
                    <a:pt x="144" y="248"/>
                  </a:lnTo>
                  <a:lnTo>
                    <a:pt x="108" y="260"/>
                  </a:lnTo>
                  <a:lnTo>
                    <a:pt x="72" y="284"/>
                  </a:lnTo>
                  <a:lnTo>
                    <a:pt x="56" y="308"/>
                  </a:lnTo>
                  <a:lnTo>
                    <a:pt x="44" y="332"/>
                  </a:lnTo>
                  <a:lnTo>
                    <a:pt x="44" y="352"/>
                  </a:lnTo>
                  <a:lnTo>
                    <a:pt x="12" y="308"/>
                  </a:lnTo>
                  <a:lnTo>
                    <a:pt x="20" y="284"/>
                  </a:lnTo>
                  <a:lnTo>
                    <a:pt x="32" y="260"/>
                  </a:lnTo>
                  <a:lnTo>
                    <a:pt x="56" y="248"/>
                  </a:lnTo>
                  <a:lnTo>
                    <a:pt x="92" y="228"/>
                  </a:lnTo>
                  <a:lnTo>
                    <a:pt x="132" y="216"/>
                  </a:lnTo>
                  <a:lnTo>
                    <a:pt x="236" y="192"/>
                  </a:lnTo>
                  <a:lnTo>
                    <a:pt x="356" y="176"/>
                  </a:lnTo>
                  <a:lnTo>
                    <a:pt x="416" y="168"/>
                  </a:lnTo>
                  <a:lnTo>
                    <a:pt x="460" y="152"/>
                  </a:lnTo>
                  <a:lnTo>
                    <a:pt x="484" y="140"/>
                  </a:lnTo>
                  <a:lnTo>
                    <a:pt x="496" y="120"/>
                  </a:lnTo>
                  <a:lnTo>
                    <a:pt x="508" y="104"/>
                  </a:lnTo>
                  <a:lnTo>
                    <a:pt x="500" y="92"/>
                  </a:lnTo>
                  <a:lnTo>
                    <a:pt x="496" y="72"/>
                  </a:lnTo>
                  <a:lnTo>
                    <a:pt x="484" y="60"/>
                  </a:lnTo>
                  <a:lnTo>
                    <a:pt x="448" y="36"/>
                  </a:lnTo>
                  <a:lnTo>
                    <a:pt x="400" y="24"/>
                  </a:lnTo>
                  <a:lnTo>
                    <a:pt x="352" y="16"/>
                  </a:lnTo>
                  <a:lnTo>
                    <a:pt x="260" y="16"/>
                  </a:lnTo>
                  <a:lnTo>
                    <a:pt x="212" y="24"/>
                  </a:lnTo>
                  <a:lnTo>
                    <a:pt x="212" y="32"/>
                  </a:lnTo>
                  <a:lnTo>
                    <a:pt x="252" y="24"/>
                  </a:lnTo>
                  <a:lnTo>
                    <a:pt x="344" y="24"/>
                  </a:lnTo>
                  <a:lnTo>
                    <a:pt x="392" y="32"/>
                  </a:lnTo>
                  <a:lnTo>
                    <a:pt x="440" y="44"/>
                  </a:lnTo>
                  <a:lnTo>
                    <a:pt x="476" y="60"/>
                  </a:lnTo>
                  <a:lnTo>
                    <a:pt x="488" y="80"/>
                  </a:lnTo>
                  <a:lnTo>
                    <a:pt x="500" y="92"/>
                  </a:lnTo>
                  <a:lnTo>
                    <a:pt x="500" y="104"/>
                  </a:lnTo>
                  <a:lnTo>
                    <a:pt x="496" y="120"/>
                  </a:lnTo>
                  <a:lnTo>
                    <a:pt x="484" y="132"/>
                  </a:lnTo>
                  <a:lnTo>
                    <a:pt x="452" y="152"/>
                  </a:lnTo>
                  <a:lnTo>
                    <a:pt x="416" y="164"/>
                  </a:lnTo>
                  <a:lnTo>
                    <a:pt x="356" y="176"/>
                  </a:lnTo>
                  <a:lnTo>
                    <a:pt x="228" y="188"/>
                  </a:lnTo>
                  <a:lnTo>
                    <a:pt x="132" y="212"/>
                  </a:lnTo>
                  <a:lnTo>
                    <a:pt x="92" y="224"/>
                  </a:lnTo>
                  <a:lnTo>
                    <a:pt x="56" y="240"/>
                  </a:lnTo>
                  <a:lnTo>
                    <a:pt x="32" y="252"/>
                  </a:lnTo>
                  <a:lnTo>
                    <a:pt x="20" y="272"/>
                  </a:lnTo>
                  <a:lnTo>
                    <a:pt x="8" y="304"/>
                  </a:lnTo>
                  <a:lnTo>
                    <a:pt x="0" y="276"/>
                  </a:lnTo>
                  <a:lnTo>
                    <a:pt x="12" y="248"/>
                  </a:lnTo>
                  <a:lnTo>
                    <a:pt x="32" y="224"/>
                  </a:lnTo>
                  <a:lnTo>
                    <a:pt x="60" y="204"/>
                  </a:lnTo>
                  <a:lnTo>
                    <a:pt x="96" y="188"/>
                  </a:lnTo>
                  <a:lnTo>
                    <a:pt x="156" y="188"/>
                  </a:lnTo>
                  <a:lnTo>
                    <a:pt x="224" y="180"/>
                  </a:lnTo>
                  <a:lnTo>
                    <a:pt x="272" y="176"/>
                  </a:lnTo>
                  <a:lnTo>
                    <a:pt x="304" y="164"/>
                  </a:lnTo>
                  <a:lnTo>
                    <a:pt x="328" y="144"/>
                  </a:lnTo>
                  <a:lnTo>
                    <a:pt x="344" y="132"/>
                  </a:lnTo>
                  <a:lnTo>
                    <a:pt x="352" y="120"/>
                  </a:lnTo>
                  <a:lnTo>
                    <a:pt x="356" y="108"/>
                  </a:lnTo>
                  <a:lnTo>
                    <a:pt x="352" y="84"/>
                  </a:lnTo>
                  <a:lnTo>
                    <a:pt x="340" y="72"/>
                  </a:lnTo>
                  <a:lnTo>
                    <a:pt x="308" y="56"/>
                  </a:lnTo>
                  <a:lnTo>
                    <a:pt x="272" y="44"/>
                  </a:lnTo>
                  <a:lnTo>
                    <a:pt x="216" y="44"/>
                  </a:lnTo>
                  <a:lnTo>
                    <a:pt x="204" y="4"/>
                  </a:lnTo>
                  <a:lnTo>
                    <a:pt x="304" y="0"/>
                  </a:lnTo>
                  <a:lnTo>
                    <a:pt x="380" y="0"/>
                  </a:lnTo>
                  <a:lnTo>
                    <a:pt x="440" y="12"/>
                  </a:lnTo>
                  <a:lnTo>
                    <a:pt x="488" y="24"/>
                  </a:lnTo>
                  <a:lnTo>
                    <a:pt x="520" y="36"/>
                  </a:lnTo>
                  <a:lnTo>
                    <a:pt x="544" y="56"/>
                  </a:lnTo>
                  <a:lnTo>
                    <a:pt x="556" y="6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2" name="図形 31"/>
            <p:cNvSpPr>
              <a:spLocks/>
            </p:cNvSpPr>
            <p:nvPr/>
          </p:nvSpPr>
          <p:spPr bwMode="auto">
            <a:xfrm>
              <a:off x="5232" y="848"/>
              <a:ext cx="292" cy="196"/>
            </a:xfrm>
            <a:custGeom>
              <a:avLst/>
              <a:gdLst/>
              <a:ahLst/>
              <a:cxnLst>
                <a:cxn ang="0">
                  <a:pos x="116" y="184"/>
                </a:cxn>
                <a:cxn ang="0">
                  <a:pos x="80" y="184"/>
                </a:cxn>
                <a:cxn ang="0">
                  <a:pos x="0" y="196"/>
                </a:cxn>
                <a:cxn ang="0">
                  <a:pos x="12" y="192"/>
                </a:cxn>
                <a:cxn ang="0">
                  <a:pos x="36" y="180"/>
                </a:cxn>
                <a:cxn ang="0">
                  <a:pos x="92" y="172"/>
                </a:cxn>
                <a:cxn ang="0">
                  <a:pos x="156" y="148"/>
                </a:cxn>
                <a:cxn ang="0">
                  <a:pos x="200" y="132"/>
                </a:cxn>
                <a:cxn ang="0">
                  <a:pos x="228" y="108"/>
                </a:cxn>
                <a:cxn ang="0">
                  <a:pos x="240" y="88"/>
                </a:cxn>
                <a:cxn ang="0">
                  <a:pos x="248" y="72"/>
                </a:cxn>
                <a:cxn ang="0">
                  <a:pos x="240" y="60"/>
                </a:cxn>
                <a:cxn ang="0">
                  <a:pos x="236" y="40"/>
                </a:cxn>
                <a:cxn ang="0">
                  <a:pos x="216" y="24"/>
                </a:cxn>
                <a:cxn ang="0">
                  <a:pos x="180" y="0"/>
                </a:cxn>
                <a:cxn ang="0">
                  <a:pos x="216" y="4"/>
                </a:cxn>
                <a:cxn ang="0">
                  <a:pos x="240" y="12"/>
                </a:cxn>
                <a:cxn ang="0">
                  <a:pos x="260" y="28"/>
                </a:cxn>
                <a:cxn ang="0">
                  <a:pos x="280" y="40"/>
                </a:cxn>
                <a:cxn ang="0">
                  <a:pos x="292" y="64"/>
                </a:cxn>
                <a:cxn ang="0">
                  <a:pos x="292" y="76"/>
                </a:cxn>
                <a:cxn ang="0">
                  <a:pos x="292" y="84"/>
                </a:cxn>
                <a:cxn ang="0">
                  <a:pos x="284" y="108"/>
                </a:cxn>
                <a:cxn ang="0">
                  <a:pos x="260" y="132"/>
                </a:cxn>
                <a:cxn ang="0">
                  <a:pos x="228" y="148"/>
                </a:cxn>
                <a:cxn ang="0">
                  <a:pos x="200" y="160"/>
                </a:cxn>
                <a:cxn ang="0">
                  <a:pos x="140" y="180"/>
                </a:cxn>
                <a:cxn ang="0">
                  <a:pos x="116" y="184"/>
                </a:cxn>
              </a:cxnLst>
              <a:rect l="0" t="0" r="0" b="0"/>
              <a:pathLst>
                <a:path w="292" h="196">
                  <a:moveTo>
                    <a:pt x="116" y="184"/>
                  </a:moveTo>
                  <a:lnTo>
                    <a:pt x="80" y="184"/>
                  </a:lnTo>
                  <a:lnTo>
                    <a:pt x="0" y="196"/>
                  </a:lnTo>
                  <a:lnTo>
                    <a:pt x="12" y="192"/>
                  </a:lnTo>
                  <a:lnTo>
                    <a:pt x="36" y="180"/>
                  </a:lnTo>
                  <a:lnTo>
                    <a:pt x="92" y="172"/>
                  </a:lnTo>
                  <a:lnTo>
                    <a:pt x="156" y="148"/>
                  </a:lnTo>
                  <a:lnTo>
                    <a:pt x="200" y="132"/>
                  </a:lnTo>
                  <a:lnTo>
                    <a:pt x="228" y="108"/>
                  </a:lnTo>
                  <a:lnTo>
                    <a:pt x="240" y="88"/>
                  </a:lnTo>
                  <a:lnTo>
                    <a:pt x="248" y="72"/>
                  </a:lnTo>
                  <a:lnTo>
                    <a:pt x="240" y="60"/>
                  </a:lnTo>
                  <a:lnTo>
                    <a:pt x="236" y="40"/>
                  </a:lnTo>
                  <a:lnTo>
                    <a:pt x="216" y="24"/>
                  </a:lnTo>
                  <a:lnTo>
                    <a:pt x="180" y="0"/>
                  </a:lnTo>
                  <a:lnTo>
                    <a:pt x="216" y="4"/>
                  </a:lnTo>
                  <a:lnTo>
                    <a:pt x="240" y="12"/>
                  </a:lnTo>
                  <a:lnTo>
                    <a:pt x="260" y="28"/>
                  </a:lnTo>
                  <a:lnTo>
                    <a:pt x="280" y="40"/>
                  </a:lnTo>
                  <a:lnTo>
                    <a:pt x="292" y="64"/>
                  </a:lnTo>
                  <a:lnTo>
                    <a:pt x="292" y="76"/>
                  </a:lnTo>
                  <a:lnTo>
                    <a:pt x="292" y="84"/>
                  </a:lnTo>
                  <a:lnTo>
                    <a:pt x="284" y="108"/>
                  </a:lnTo>
                  <a:lnTo>
                    <a:pt x="260" y="132"/>
                  </a:lnTo>
                  <a:lnTo>
                    <a:pt x="228" y="148"/>
                  </a:lnTo>
                  <a:lnTo>
                    <a:pt x="200" y="160"/>
                  </a:lnTo>
                  <a:lnTo>
                    <a:pt x="140" y="180"/>
                  </a:lnTo>
                  <a:lnTo>
                    <a:pt x="116" y="18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3" name="図形 32"/>
            <p:cNvSpPr>
              <a:spLocks/>
            </p:cNvSpPr>
            <p:nvPr/>
          </p:nvSpPr>
          <p:spPr bwMode="auto">
            <a:xfrm>
              <a:off x="5384" y="832"/>
              <a:ext cx="192" cy="196"/>
            </a:xfrm>
            <a:custGeom>
              <a:avLst/>
              <a:gdLst/>
              <a:ahLst/>
              <a:cxnLst>
                <a:cxn ang="0">
                  <a:pos x="192" y="88"/>
                </a:cxn>
                <a:cxn ang="0">
                  <a:pos x="192" y="92"/>
                </a:cxn>
                <a:cxn ang="0">
                  <a:pos x="188" y="112"/>
                </a:cxn>
                <a:cxn ang="0">
                  <a:pos x="176" y="128"/>
                </a:cxn>
                <a:cxn ang="0">
                  <a:pos x="156" y="148"/>
                </a:cxn>
                <a:cxn ang="0">
                  <a:pos x="128" y="164"/>
                </a:cxn>
                <a:cxn ang="0">
                  <a:pos x="72" y="184"/>
                </a:cxn>
                <a:cxn ang="0">
                  <a:pos x="52" y="188"/>
                </a:cxn>
                <a:cxn ang="0">
                  <a:pos x="12" y="196"/>
                </a:cxn>
                <a:cxn ang="0">
                  <a:pos x="48" y="184"/>
                </a:cxn>
                <a:cxn ang="0">
                  <a:pos x="88" y="164"/>
                </a:cxn>
                <a:cxn ang="0">
                  <a:pos x="128" y="136"/>
                </a:cxn>
                <a:cxn ang="0">
                  <a:pos x="140" y="116"/>
                </a:cxn>
                <a:cxn ang="0">
                  <a:pos x="144" y="100"/>
                </a:cxn>
                <a:cxn ang="0">
                  <a:pos x="144" y="92"/>
                </a:cxn>
                <a:cxn ang="0">
                  <a:pos x="144" y="80"/>
                </a:cxn>
                <a:cxn ang="0">
                  <a:pos x="128" y="52"/>
                </a:cxn>
                <a:cxn ang="0">
                  <a:pos x="116" y="40"/>
                </a:cxn>
                <a:cxn ang="0">
                  <a:pos x="88" y="28"/>
                </a:cxn>
                <a:cxn ang="0">
                  <a:pos x="60" y="16"/>
                </a:cxn>
                <a:cxn ang="0">
                  <a:pos x="16" y="8"/>
                </a:cxn>
                <a:cxn ang="0">
                  <a:pos x="0" y="0"/>
                </a:cxn>
                <a:cxn ang="0">
                  <a:pos x="48" y="8"/>
                </a:cxn>
                <a:cxn ang="0">
                  <a:pos x="108" y="20"/>
                </a:cxn>
                <a:cxn ang="0">
                  <a:pos x="132" y="32"/>
                </a:cxn>
                <a:cxn ang="0">
                  <a:pos x="164" y="44"/>
                </a:cxn>
                <a:cxn ang="0">
                  <a:pos x="180" y="64"/>
                </a:cxn>
                <a:cxn ang="0">
                  <a:pos x="192" y="88"/>
                </a:cxn>
              </a:cxnLst>
              <a:rect l="0" t="0" r="0" b="0"/>
              <a:pathLst>
                <a:path w="192" h="196">
                  <a:moveTo>
                    <a:pt x="192" y="88"/>
                  </a:moveTo>
                  <a:lnTo>
                    <a:pt x="192" y="92"/>
                  </a:lnTo>
                  <a:lnTo>
                    <a:pt x="188" y="112"/>
                  </a:lnTo>
                  <a:lnTo>
                    <a:pt x="176" y="128"/>
                  </a:lnTo>
                  <a:lnTo>
                    <a:pt x="156" y="148"/>
                  </a:lnTo>
                  <a:lnTo>
                    <a:pt x="128" y="164"/>
                  </a:lnTo>
                  <a:lnTo>
                    <a:pt x="72" y="184"/>
                  </a:lnTo>
                  <a:lnTo>
                    <a:pt x="52" y="188"/>
                  </a:lnTo>
                  <a:lnTo>
                    <a:pt x="12" y="196"/>
                  </a:lnTo>
                  <a:lnTo>
                    <a:pt x="48" y="184"/>
                  </a:lnTo>
                  <a:lnTo>
                    <a:pt x="88" y="164"/>
                  </a:lnTo>
                  <a:lnTo>
                    <a:pt x="128" y="136"/>
                  </a:lnTo>
                  <a:lnTo>
                    <a:pt x="140" y="116"/>
                  </a:lnTo>
                  <a:lnTo>
                    <a:pt x="144" y="100"/>
                  </a:lnTo>
                  <a:lnTo>
                    <a:pt x="144" y="92"/>
                  </a:lnTo>
                  <a:lnTo>
                    <a:pt x="144" y="80"/>
                  </a:lnTo>
                  <a:lnTo>
                    <a:pt x="128" y="52"/>
                  </a:lnTo>
                  <a:lnTo>
                    <a:pt x="116" y="40"/>
                  </a:lnTo>
                  <a:lnTo>
                    <a:pt x="88" y="28"/>
                  </a:lnTo>
                  <a:lnTo>
                    <a:pt x="60" y="16"/>
                  </a:lnTo>
                  <a:lnTo>
                    <a:pt x="16" y="8"/>
                  </a:lnTo>
                  <a:lnTo>
                    <a:pt x="0" y="0"/>
                  </a:lnTo>
                  <a:lnTo>
                    <a:pt x="48" y="8"/>
                  </a:lnTo>
                  <a:lnTo>
                    <a:pt x="108" y="20"/>
                  </a:lnTo>
                  <a:lnTo>
                    <a:pt x="132" y="32"/>
                  </a:lnTo>
                  <a:lnTo>
                    <a:pt x="164" y="44"/>
                  </a:lnTo>
                  <a:lnTo>
                    <a:pt x="180" y="64"/>
                  </a:lnTo>
                  <a:lnTo>
                    <a:pt x="192" y="8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4" name="図形 33"/>
            <p:cNvSpPr>
              <a:spLocks/>
            </p:cNvSpPr>
            <p:nvPr/>
          </p:nvSpPr>
          <p:spPr bwMode="auto">
            <a:xfrm>
              <a:off x="4880" y="756"/>
              <a:ext cx="624" cy="580"/>
            </a:xfrm>
            <a:custGeom>
              <a:avLst/>
              <a:gdLst/>
              <a:ahLst/>
              <a:cxnLst>
                <a:cxn ang="0">
                  <a:pos x="408" y="60"/>
                </a:cxn>
                <a:cxn ang="0">
                  <a:pos x="516" y="84"/>
                </a:cxn>
                <a:cxn ang="0">
                  <a:pos x="576" y="128"/>
                </a:cxn>
                <a:cxn ang="0">
                  <a:pos x="592" y="164"/>
                </a:cxn>
                <a:cxn ang="0">
                  <a:pos x="576" y="200"/>
                </a:cxn>
                <a:cxn ang="0">
                  <a:pos x="504" y="240"/>
                </a:cxn>
                <a:cxn ang="0">
                  <a:pos x="396" y="264"/>
                </a:cxn>
                <a:cxn ang="0">
                  <a:pos x="344" y="288"/>
                </a:cxn>
                <a:cxn ang="0">
                  <a:pos x="248" y="320"/>
                </a:cxn>
                <a:cxn ang="0">
                  <a:pos x="172" y="376"/>
                </a:cxn>
                <a:cxn ang="0">
                  <a:pos x="152" y="404"/>
                </a:cxn>
                <a:cxn ang="0">
                  <a:pos x="152" y="428"/>
                </a:cxn>
                <a:cxn ang="0">
                  <a:pos x="196" y="484"/>
                </a:cxn>
                <a:cxn ang="0">
                  <a:pos x="308" y="520"/>
                </a:cxn>
                <a:cxn ang="0">
                  <a:pos x="624" y="580"/>
                </a:cxn>
                <a:cxn ang="0">
                  <a:pos x="420" y="556"/>
                </a:cxn>
                <a:cxn ang="0">
                  <a:pos x="220" y="512"/>
                </a:cxn>
                <a:cxn ang="0">
                  <a:pos x="124" y="460"/>
                </a:cxn>
                <a:cxn ang="0">
                  <a:pos x="92" y="412"/>
                </a:cxn>
                <a:cxn ang="0">
                  <a:pos x="92" y="380"/>
                </a:cxn>
                <a:cxn ang="0">
                  <a:pos x="140" y="332"/>
                </a:cxn>
                <a:cxn ang="0">
                  <a:pos x="212" y="296"/>
                </a:cxn>
                <a:cxn ang="0">
                  <a:pos x="308" y="276"/>
                </a:cxn>
                <a:cxn ang="0">
                  <a:pos x="460" y="228"/>
                </a:cxn>
                <a:cxn ang="0">
                  <a:pos x="496" y="204"/>
                </a:cxn>
                <a:cxn ang="0">
                  <a:pos x="516" y="152"/>
                </a:cxn>
                <a:cxn ang="0">
                  <a:pos x="492" y="120"/>
                </a:cxn>
                <a:cxn ang="0">
                  <a:pos x="408" y="72"/>
                </a:cxn>
                <a:cxn ang="0">
                  <a:pos x="308" y="52"/>
                </a:cxn>
                <a:cxn ang="0">
                  <a:pos x="44" y="52"/>
                </a:cxn>
                <a:cxn ang="0">
                  <a:pos x="0" y="0"/>
                </a:cxn>
                <a:cxn ang="0">
                  <a:pos x="112" y="28"/>
                </a:cxn>
                <a:cxn ang="0">
                  <a:pos x="376" y="60"/>
                </a:cxn>
              </a:cxnLst>
              <a:rect l="0" t="0" r="0" b="0"/>
              <a:pathLst>
                <a:path w="624" h="580">
                  <a:moveTo>
                    <a:pt x="376" y="60"/>
                  </a:moveTo>
                  <a:lnTo>
                    <a:pt x="408" y="60"/>
                  </a:lnTo>
                  <a:lnTo>
                    <a:pt x="472" y="72"/>
                  </a:lnTo>
                  <a:lnTo>
                    <a:pt x="516" y="84"/>
                  </a:lnTo>
                  <a:lnTo>
                    <a:pt x="544" y="104"/>
                  </a:lnTo>
                  <a:lnTo>
                    <a:pt x="576" y="128"/>
                  </a:lnTo>
                  <a:lnTo>
                    <a:pt x="592" y="156"/>
                  </a:lnTo>
                  <a:lnTo>
                    <a:pt x="592" y="164"/>
                  </a:lnTo>
                  <a:lnTo>
                    <a:pt x="588" y="180"/>
                  </a:lnTo>
                  <a:lnTo>
                    <a:pt x="576" y="200"/>
                  </a:lnTo>
                  <a:lnTo>
                    <a:pt x="552" y="216"/>
                  </a:lnTo>
                  <a:lnTo>
                    <a:pt x="504" y="240"/>
                  </a:lnTo>
                  <a:lnTo>
                    <a:pt x="436" y="260"/>
                  </a:lnTo>
                  <a:lnTo>
                    <a:pt x="396" y="264"/>
                  </a:lnTo>
                  <a:lnTo>
                    <a:pt x="364" y="276"/>
                  </a:lnTo>
                  <a:lnTo>
                    <a:pt x="344" y="288"/>
                  </a:lnTo>
                  <a:lnTo>
                    <a:pt x="296" y="300"/>
                  </a:lnTo>
                  <a:lnTo>
                    <a:pt x="248" y="320"/>
                  </a:lnTo>
                  <a:lnTo>
                    <a:pt x="208" y="344"/>
                  </a:lnTo>
                  <a:lnTo>
                    <a:pt x="172" y="376"/>
                  </a:lnTo>
                  <a:lnTo>
                    <a:pt x="160" y="388"/>
                  </a:lnTo>
                  <a:lnTo>
                    <a:pt x="152" y="404"/>
                  </a:lnTo>
                  <a:lnTo>
                    <a:pt x="148" y="416"/>
                  </a:lnTo>
                  <a:lnTo>
                    <a:pt x="152" y="428"/>
                  </a:lnTo>
                  <a:lnTo>
                    <a:pt x="164" y="460"/>
                  </a:lnTo>
                  <a:lnTo>
                    <a:pt x="196" y="484"/>
                  </a:lnTo>
                  <a:lnTo>
                    <a:pt x="244" y="500"/>
                  </a:lnTo>
                  <a:lnTo>
                    <a:pt x="308" y="520"/>
                  </a:lnTo>
                  <a:lnTo>
                    <a:pt x="424" y="544"/>
                  </a:lnTo>
                  <a:lnTo>
                    <a:pt x="624" y="580"/>
                  </a:lnTo>
                  <a:lnTo>
                    <a:pt x="520" y="572"/>
                  </a:lnTo>
                  <a:lnTo>
                    <a:pt x="420" y="556"/>
                  </a:lnTo>
                  <a:lnTo>
                    <a:pt x="304" y="536"/>
                  </a:lnTo>
                  <a:lnTo>
                    <a:pt x="220" y="512"/>
                  </a:lnTo>
                  <a:lnTo>
                    <a:pt x="160" y="484"/>
                  </a:lnTo>
                  <a:lnTo>
                    <a:pt x="124" y="460"/>
                  </a:lnTo>
                  <a:lnTo>
                    <a:pt x="96" y="428"/>
                  </a:lnTo>
                  <a:lnTo>
                    <a:pt x="92" y="412"/>
                  </a:lnTo>
                  <a:lnTo>
                    <a:pt x="92" y="400"/>
                  </a:lnTo>
                  <a:lnTo>
                    <a:pt x="92" y="380"/>
                  </a:lnTo>
                  <a:lnTo>
                    <a:pt x="112" y="348"/>
                  </a:lnTo>
                  <a:lnTo>
                    <a:pt x="140" y="332"/>
                  </a:lnTo>
                  <a:lnTo>
                    <a:pt x="176" y="312"/>
                  </a:lnTo>
                  <a:lnTo>
                    <a:pt x="212" y="296"/>
                  </a:lnTo>
                  <a:lnTo>
                    <a:pt x="280" y="284"/>
                  </a:lnTo>
                  <a:lnTo>
                    <a:pt x="308" y="276"/>
                  </a:lnTo>
                  <a:lnTo>
                    <a:pt x="408" y="252"/>
                  </a:lnTo>
                  <a:lnTo>
                    <a:pt x="460" y="228"/>
                  </a:lnTo>
                  <a:lnTo>
                    <a:pt x="492" y="212"/>
                  </a:lnTo>
                  <a:lnTo>
                    <a:pt x="496" y="204"/>
                  </a:lnTo>
                  <a:lnTo>
                    <a:pt x="516" y="176"/>
                  </a:lnTo>
                  <a:lnTo>
                    <a:pt x="516" y="152"/>
                  </a:lnTo>
                  <a:lnTo>
                    <a:pt x="504" y="132"/>
                  </a:lnTo>
                  <a:lnTo>
                    <a:pt x="492" y="120"/>
                  </a:lnTo>
                  <a:lnTo>
                    <a:pt x="456" y="96"/>
                  </a:lnTo>
                  <a:lnTo>
                    <a:pt x="408" y="72"/>
                  </a:lnTo>
                  <a:lnTo>
                    <a:pt x="364" y="60"/>
                  </a:lnTo>
                  <a:lnTo>
                    <a:pt x="308" y="52"/>
                  </a:lnTo>
                  <a:lnTo>
                    <a:pt x="196" y="48"/>
                  </a:lnTo>
                  <a:lnTo>
                    <a:pt x="44" y="52"/>
                  </a:lnTo>
                  <a:lnTo>
                    <a:pt x="24" y="24"/>
                  </a:lnTo>
                  <a:lnTo>
                    <a:pt x="0" y="0"/>
                  </a:lnTo>
                  <a:lnTo>
                    <a:pt x="36" y="12"/>
                  </a:lnTo>
                  <a:lnTo>
                    <a:pt x="112" y="28"/>
                  </a:lnTo>
                  <a:lnTo>
                    <a:pt x="224" y="48"/>
                  </a:lnTo>
                  <a:lnTo>
                    <a:pt x="376" y="6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5" name="図形 34"/>
            <p:cNvSpPr>
              <a:spLocks/>
            </p:cNvSpPr>
            <p:nvPr/>
          </p:nvSpPr>
          <p:spPr bwMode="auto">
            <a:xfrm>
              <a:off x="5696" y="768"/>
              <a:ext cx="1" cy="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0"/>
                </a:cxn>
                <a:cxn ang="0">
                  <a:pos x="0" y="4"/>
                </a:cxn>
              </a:cxnLst>
              <a:rect l="0" t="0" r="0" b="0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6" name="図形 35"/>
            <p:cNvSpPr>
              <a:spLocks/>
            </p:cNvSpPr>
            <p:nvPr/>
          </p:nvSpPr>
          <p:spPr bwMode="auto">
            <a:xfrm>
              <a:off x="4924" y="472"/>
              <a:ext cx="276" cy="308"/>
            </a:xfrm>
            <a:custGeom>
              <a:avLst/>
              <a:gdLst/>
              <a:ahLst/>
              <a:cxnLst>
                <a:cxn ang="0">
                  <a:pos x="48" y="152"/>
                </a:cxn>
                <a:cxn ang="0">
                  <a:pos x="52" y="176"/>
                </a:cxn>
                <a:cxn ang="0">
                  <a:pos x="68" y="204"/>
                </a:cxn>
                <a:cxn ang="0">
                  <a:pos x="96" y="228"/>
                </a:cxn>
                <a:cxn ang="0">
                  <a:pos x="132" y="240"/>
                </a:cxn>
                <a:cxn ang="0">
                  <a:pos x="204" y="276"/>
                </a:cxn>
                <a:cxn ang="0">
                  <a:pos x="276" y="308"/>
                </a:cxn>
                <a:cxn ang="0">
                  <a:pos x="200" y="284"/>
                </a:cxn>
                <a:cxn ang="0">
                  <a:pos x="104" y="248"/>
                </a:cxn>
                <a:cxn ang="0">
                  <a:pos x="60" y="228"/>
                </a:cxn>
                <a:cxn ang="0">
                  <a:pos x="24" y="204"/>
                </a:cxn>
                <a:cxn ang="0">
                  <a:pos x="0" y="176"/>
                </a:cxn>
                <a:cxn ang="0">
                  <a:pos x="0" y="156"/>
                </a:cxn>
                <a:cxn ang="0">
                  <a:pos x="0" y="140"/>
                </a:cxn>
                <a:cxn ang="0">
                  <a:pos x="4" y="120"/>
                </a:cxn>
                <a:cxn ang="0">
                  <a:pos x="16" y="104"/>
                </a:cxn>
                <a:cxn ang="0">
                  <a:pos x="36" y="76"/>
                </a:cxn>
                <a:cxn ang="0">
                  <a:pos x="68" y="60"/>
                </a:cxn>
                <a:cxn ang="0">
                  <a:pos x="108" y="36"/>
                </a:cxn>
                <a:cxn ang="0">
                  <a:pos x="168" y="16"/>
                </a:cxn>
                <a:cxn ang="0">
                  <a:pos x="240" y="0"/>
                </a:cxn>
                <a:cxn ang="0">
                  <a:pos x="248" y="0"/>
                </a:cxn>
                <a:cxn ang="0">
                  <a:pos x="188" y="16"/>
                </a:cxn>
                <a:cxn ang="0">
                  <a:pos x="140" y="40"/>
                </a:cxn>
                <a:cxn ang="0">
                  <a:pos x="104" y="64"/>
                </a:cxn>
                <a:cxn ang="0">
                  <a:pos x="80" y="92"/>
                </a:cxn>
                <a:cxn ang="0">
                  <a:pos x="60" y="116"/>
                </a:cxn>
                <a:cxn ang="0">
                  <a:pos x="52" y="132"/>
                </a:cxn>
                <a:cxn ang="0">
                  <a:pos x="48" y="152"/>
                </a:cxn>
              </a:cxnLst>
              <a:rect l="0" t="0" r="0" b="0"/>
              <a:pathLst>
                <a:path w="276" h="308">
                  <a:moveTo>
                    <a:pt x="48" y="152"/>
                  </a:moveTo>
                  <a:lnTo>
                    <a:pt x="52" y="176"/>
                  </a:lnTo>
                  <a:lnTo>
                    <a:pt x="68" y="204"/>
                  </a:lnTo>
                  <a:lnTo>
                    <a:pt x="96" y="228"/>
                  </a:lnTo>
                  <a:lnTo>
                    <a:pt x="132" y="240"/>
                  </a:lnTo>
                  <a:lnTo>
                    <a:pt x="204" y="276"/>
                  </a:lnTo>
                  <a:lnTo>
                    <a:pt x="276" y="308"/>
                  </a:lnTo>
                  <a:lnTo>
                    <a:pt x="200" y="284"/>
                  </a:lnTo>
                  <a:lnTo>
                    <a:pt x="104" y="248"/>
                  </a:lnTo>
                  <a:lnTo>
                    <a:pt x="60" y="228"/>
                  </a:lnTo>
                  <a:lnTo>
                    <a:pt x="24" y="204"/>
                  </a:lnTo>
                  <a:lnTo>
                    <a:pt x="0" y="176"/>
                  </a:lnTo>
                  <a:lnTo>
                    <a:pt x="0" y="156"/>
                  </a:lnTo>
                  <a:lnTo>
                    <a:pt x="0" y="140"/>
                  </a:lnTo>
                  <a:lnTo>
                    <a:pt x="4" y="120"/>
                  </a:lnTo>
                  <a:lnTo>
                    <a:pt x="16" y="104"/>
                  </a:lnTo>
                  <a:lnTo>
                    <a:pt x="36" y="76"/>
                  </a:lnTo>
                  <a:lnTo>
                    <a:pt x="68" y="60"/>
                  </a:lnTo>
                  <a:lnTo>
                    <a:pt x="108" y="36"/>
                  </a:lnTo>
                  <a:lnTo>
                    <a:pt x="168" y="16"/>
                  </a:lnTo>
                  <a:lnTo>
                    <a:pt x="240" y="0"/>
                  </a:lnTo>
                  <a:lnTo>
                    <a:pt x="248" y="0"/>
                  </a:lnTo>
                  <a:lnTo>
                    <a:pt x="188" y="16"/>
                  </a:lnTo>
                  <a:lnTo>
                    <a:pt x="140" y="40"/>
                  </a:lnTo>
                  <a:lnTo>
                    <a:pt x="104" y="64"/>
                  </a:lnTo>
                  <a:lnTo>
                    <a:pt x="80" y="92"/>
                  </a:lnTo>
                  <a:lnTo>
                    <a:pt x="60" y="116"/>
                  </a:lnTo>
                  <a:lnTo>
                    <a:pt x="52" y="132"/>
                  </a:lnTo>
                  <a:lnTo>
                    <a:pt x="48" y="15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7" name="図形 36"/>
            <p:cNvSpPr>
              <a:spLocks/>
            </p:cNvSpPr>
            <p:nvPr/>
          </p:nvSpPr>
          <p:spPr bwMode="auto">
            <a:xfrm>
              <a:off x="5032" y="448"/>
              <a:ext cx="696" cy="360"/>
            </a:xfrm>
            <a:custGeom>
              <a:avLst/>
              <a:gdLst/>
              <a:ahLst/>
              <a:cxnLst>
                <a:cxn ang="0">
                  <a:pos x="164" y="76"/>
                </a:cxn>
                <a:cxn ang="0">
                  <a:pos x="128" y="96"/>
                </a:cxn>
                <a:cxn ang="0">
                  <a:pos x="104" y="116"/>
                </a:cxn>
                <a:cxn ang="0">
                  <a:pos x="84" y="132"/>
                </a:cxn>
                <a:cxn ang="0">
                  <a:pos x="80" y="152"/>
                </a:cxn>
                <a:cxn ang="0">
                  <a:pos x="80" y="180"/>
                </a:cxn>
                <a:cxn ang="0">
                  <a:pos x="92" y="204"/>
                </a:cxn>
                <a:cxn ang="0">
                  <a:pos x="116" y="228"/>
                </a:cxn>
                <a:cxn ang="0">
                  <a:pos x="132" y="248"/>
                </a:cxn>
                <a:cxn ang="0">
                  <a:pos x="164" y="260"/>
                </a:cxn>
                <a:cxn ang="0">
                  <a:pos x="236" y="288"/>
                </a:cxn>
                <a:cxn ang="0">
                  <a:pos x="328" y="308"/>
                </a:cxn>
                <a:cxn ang="0">
                  <a:pos x="424" y="324"/>
                </a:cxn>
                <a:cxn ang="0">
                  <a:pos x="592" y="344"/>
                </a:cxn>
                <a:cxn ang="0">
                  <a:pos x="676" y="344"/>
                </a:cxn>
                <a:cxn ang="0">
                  <a:pos x="688" y="356"/>
                </a:cxn>
                <a:cxn ang="0">
                  <a:pos x="696" y="360"/>
                </a:cxn>
                <a:cxn ang="0">
                  <a:pos x="648" y="360"/>
                </a:cxn>
                <a:cxn ang="0">
                  <a:pos x="544" y="360"/>
                </a:cxn>
                <a:cxn ang="0">
                  <a:pos x="472" y="356"/>
                </a:cxn>
                <a:cxn ang="0">
                  <a:pos x="388" y="344"/>
                </a:cxn>
                <a:cxn ang="0">
                  <a:pos x="292" y="320"/>
                </a:cxn>
                <a:cxn ang="0">
                  <a:pos x="188" y="296"/>
                </a:cxn>
                <a:cxn ang="0">
                  <a:pos x="164" y="284"/>
                </a:cxn>
                <a:cxn ang="0">
                  <a:pos x="108" y="264"/>
                </a:cxn>
                <a:cxn ang="0">
                  <a:pos x="44" y="240"/>
                </a:cxn>
                <a:cxn ang="0">
                  <a:pos x="20" y="216"/>
                </a:cxn>
                <a:cxn ang="0">
                  <a:pos x="8" y="192"/>
                </a:cxn>
                <a:cxn ang="0">
                  <a:pos x="0" y="164"/>
                </a:cxn>
                <a:cxn ang="0">
                  <a:pos x="12" y="132"/>
                </a:cxn>
                <a:cxn ang="0">
                  <a:pos x="24" y="120"/>
                </a:cxn>
                <a:cxn ang="0">
                  <a:pos x="68" y="84"/>
                </a:cxn>
                <a:cxn ang="0">
                  <a:pos x="104" y="60"/>
                </a:cxn>
                <a:cxn ang="0">
                  <a:pos x="152" y="40"/>
                </a:cxn>
                <a:cxn ang="0">
                  <a:pos x="220" y="24"/>
                </a:cxn>
                <a:cxn ang="0">
                  <a:pos x="296" y="12"/>
                </a:cxn>
                <a:cxn ang="0">
                  <a:pos x="436" y="0"/>
                </a:cxn>
                <a:cxn ang="0">
                  <a:pos x="316" y="24"/>
                </a:cxn>
                <a:cxn ang="0">
                  <a:pos x="232" y="48"/>
                </a:cxn>
                <a:cxn ang="0">
                  <a:pos x="164" y="76"/>
                </a:cxn>
              </a:cxnLst>
              <a:rect l="0" t="0" r="0" b="0"/>
              <a:pathLst>
                <a:path w="696" h="360">
                  <a:moveTo>
                    <a:pt x="164" y="76"/>
                  </a:moveTo>
                  <a:lnTo>
                    <a:pt x="128" y="96"/>
                  </a:lnTo>
                  <a:lnTo>
                    <a:pt x="104" y="116"/>
                  </a:lnTo>
                  <a:lnTo>
                    <a:pt x="84" y="132"/>
                  </a:lnTo>
                  <a:lnTo>
                    <a:pt x="80" y="152"/>
                  </a:lnTo>
                  <a:lnTo>
                    <a:pt x="80" y="180"/>
                  </a:lnTo>
                  <a:lnTo>
                    <a:pt x="92" y="204"/>
                  </a:lnTo>
                  <a:lnTo>
                    <a:pt x="116" y="228"/>
                  </a:lnTo>
                  <a:lnTo>
                    <a:pt x="132" y="248"/>
                  </a:lnTo>
                  <a:lnTo>
                    <a:pt x="164" y="260"/>
                  </a:lnTo>
                  <a:lnTo>
                    <a:pt x="236" y="288"/>
                  </a:lnTo>
                  <a:lnTo>
                    <a:pt x="328" y="308"/>
                  </a:lnTo>
                  <a:lnTo>
                    <a:pt x="424" y="324"/>
                  </a:lnTo>
                  <a:lnTo>
                    <a:pt x="592" y="344"/>
                  </a:lnTo>
                  <a:lnTo>
                    <a:pt x="676" y="344"/>
                  </a:lnTo>
                  <a:lnTo>
                    <a:pt x="688" y="356"/>
                  </a:lnTo>
                  <a:lnTo>
                    <a:pt x="696" y="360"/>
                  </a:lnTo>
                  <a:lnTo>
                    <a:pt x="648" y="360"/>
                  </a:lnTo>
                  <a:lnTo>
                    <a:pt x="544" y="360"/>
                  </a:lnTo>
                  <a:lnTo>
                    <a:pt x="472" y="356"/>
                  </a:lnTo>
                  <a:lnTo>
                    <a:pt x="388" y="344"/>
                  </a:lnTo>
                  <a:lnTo>
                    <a:pt x="292" y="320"/>
                  </a:lnTo>
                  <a:lnTo>
                    <a:pt x="188" y="296"/>
                  </a:lnTo>
                  <a:lnTo>
                    <a:pt x="164" y="284"/>
                  </a:lnTo>
                  <a:lnTo>
                    <a:pt x="108" y="264"/>
                  </a:lnTo>
                  <a:lnTo>
                    <a:pt x="44" y="240"/>
                  </a:lnTo>
                  <a:lnTo>
                    <a:pt x="20" y="216"/>
                  </a:lnTo>
                  <a:lnTo>
                    <a:pt x="8" y="192"/>
                  </a:lnTo>
                  <a:lnTo>
                    <a:pt x="0" y="164"/>
                  </a:lnTo>
                  <a:lnTo>
                    <a:pt x="12" y="132"/>
                  </a:lnTo>
                  <a:lnTo>
                    <a:pt x="24" y="120"/>
                  </a:lnTo>
                  <a:lnTo>
                    <a:pt x="68" y="84"/>
                  </a:lnTo>
                  <a:lnTo>
                    <a:pt x="104" y="60"/>
                  </a:lnTo>
                  <a:lnTo>
                    <a:pt x="152" y="40"/>
                  </a:lnTo>
                  <a:lnTo>
                    <a:pt x="220" y="24"/>
                  </a:lnTo>
                  <a:lnTo>
                    <a:pt x="296" y="12"/>
                  </a:lnTo>
                  <a:lnTo>
                    <a:pt x="436" y="0"/>
                  </a:lnTo>
                  <a:lnTo>
                    <a:pt x="316" y="24"/>
                  </a:lnTo>
                  <a:lnTo>
                    <a:pt x="232" y="48"/>
                  </a:lnTo>
                  <a:lnTo>
                    <a:pt x="164" y="7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8" name="図形 37"/>
            <p:cNvSpPr>
              <a:spLocks/>
            </p:cNvSpPr>
            <p:nvPr/>
          </p:nvSpPr>
          <p:spPr bwMode="auto">
            <a:xfrm>
              <a:off x="4772" y="400"/>
              <a:ext cx="840" cy="384"/>
            </a:xfrm>
            <a:custGeom>
              <a:avLst/>
              <a:gdLst/>
              <a:ahLst/>
              <a:cxnLst>
                <a:cxn ang="0">
                  <a:pos x="840" y="0"/>
                </a:cxn>
                <a:cxn ang="0">
                  <a:pos x="828" y="12"/>
                </a:cxn>
                <a:cxn ang="0">
                  <a:pos x="812" y="24"/>
                </a:cxn>
                <a:cxn ang="0">
                  <a:pos x="764" y="36"/>
                </a:cxn>
                <a:cxn ang="0">
                  <a:pos x="700" y="48"/>
                </a:cxn>
                <a:cxn ang="0">
                  <a:pos x="564" y="52"/>
                </a:cxn>
                <a:cxn ang="0">
                  <a:pos x="464" y="60"/>
                </a:cxn>
                <a:cxn ang="0">
                  <a:pos x="392" y="72"/>
                </a:cxn>
                <a:cxn ang="0">
                  <a:pos x="316" y="84"/>
                </a:cxn>
                <a:cxn ang="0">
                  <a:pos x="260" y="100"/>
                </a:cxn>
                <a:cxn ang="0">
                  <a:pos x="212" y="124"/>
                </a:cxn>
                <a:cxn ang="0">
                  <a:pos x="180" y="148"/>
                </a:cxn>
                <a:cxn ang="0">
                  <a:pos x="164" y="168"/>
                </a:cxn>
                <a:cxn ang="0">
                  <a:pos x="152" y="192"/>
                </a:cxn>
                <a:cxn ang="0">
                  <a:pos x="144" y="212"/>
                </a:cxn>
                <a:cxn ang="0">
                  <a:pos x="144" y="228"/>
                </a:cxn>
                <a:cxn ang="0">
                  <a:pos x="152" y="248"/>
                </a:cxn>
                <a:cxn ang="0">
                  <a:pos x="176" y="276"/>
                </a:cxn>
                <a:cxn ang="0">
                  <a:pos x="212" y="300"/>
                </a:cxn>
                <a:cxn ang="0">
                  <a:pos x="256" y="324"/>
                </a:cxn>
                <a:cxn ang="0">
                  <a:pos x="356" y="360"/>
                </a:cxn>
                <a:cxn ang="0">
                  <a:pos x="436" y="384"/>
                </a:cxn>
                <a:cxn ang="0">
                  <a:pos x="292" y="380"/>
                </a:cxn>
                <a:cxn ang="0">
                  <a:pos x="176" y="356"/>
                </a:cxn>
                <a:cxn ang="0">
                  <a:pos x="96" y="324"/>
                </a:cxn>
                <a:cxn ang="0">
                  <a:pos x="48" y="300"/>
                </a:cxn>
                <a:cxn ang="0">
                  <a:pos x="20" y="272"/>
                </a:cxn>
                <a:cxn ang="0">
                  <a:pos x="8" y="248"/>
                </a:cxn>
                <a:cxn ang="0">
                  <a:pos x="0" y="228"/>
                </a:cxn>
                <a:cxn ang="0">
                  <a:pos x="0" y="212"/>
                </a:cxn>
                <a:cxn ang="0">
                  <a:pos x="8" y="192"/>
                </a:cxn>
                <a:cxn ang="0">
                  <a:pos x="20" y="176"/>
                </a:cxn>
                <a:cxn ang="0">
                  <a:pos x="48" y="144"/>
                </a:cxn>
                <a:cxn ang="0">
                  <a:pos x="84" y="120"/>
                </a:cxn>
                <a:cxn ang="0">
                  <a:pos x="128" y="108"/>
                </a:cxn>
                <a:cxn ang="0">
                  <a:pos x="212" y="84"/>
                </a:cxn>
                <a:cxn ang="0">
                  <a:pos x="256" y="76"/>
                </a:cxn>
                <a:cxn ang="0">
                  <a:pos x="268" y="76"/>
                </a:cxn>
                <a:cxn ang="0">
                  <a:pos x="284" y="72"/>
                </a:cxn>
                <a:cxn ang="0">
                  <a:pos x="292" y="72"/>
                </a:cxn>
                <a:cxn ang="0">
                  <a:pos x="292" y="76"/>
                </a:cxn>
                <a:cxn ang="0">
                  <a:pos x="404" y="64"/>
                </a:cxn>
                <a:cxn ang="0">
                  <a:pos x="424" y="60"/>
                </a:cxn>
                <a:cxn ang="0">
                  <a:pos x="528" y="48"/>
                </a:cxn>
                <a:cxn ang="0">
                  <a:pos x="604" y="36"/>
                </a:cxn>
                <a:cxn ang="0">
                  <a:pos x="652" y="24"/>
                </a:cxn>
                <a:cxn ang="0">
                  <a:pos x="664" y="12"/>
                </a:cxn>
                <a:cxn ang="0">
                  <a:pos x="672" y="4"/>
                </a:cxn>
                <a:cxn ang="0">
                  <a:pos x="664" y="0"/>
                </a:cxn>
                <a:cxn ang="0">
                  <a:pos x="840" y="0"/>
                </a:cxn>
              </a:cxnLst>
              <a:rect l="0" t="0" r="0" b="0"/>
              <a:pathLst>
                <a:path w="840" h="384">
                  <a:moveTo>
                    <a:pt x="840" y="0"/>
                  </a:moveTo>
                  <a:lnTo>
                    <a:pt x="828" y="12"/>
                  </a:lnTo>
                  <a:lnTo>
                    <a:pt x="812" y="24"/>
                  </a:lnTo>
                  <a:lnTo>
                    <a:pt x="764" y="36"/>
                  </a:lnTo>
                  <a:lnTo>
                    <a:pt x="700" y="48"/>
                  </a:lnTo>
                  <a:lnTo>
                    <a:pt x="564" y="52"/>
                  </a:lnTo>
                  <a:lnTo>
                    <a:pt x="464" y="60"/>
                  </a:lnTo>
                  <a:lnTo>
                    <a:pt x="392" y="72"/>
                  </a:lnTo>
                  <a:lnTo>
                    <a:pt x="316" y="84"/>
                  </a:lnTo>
                  <a:lnTo>
                    <a:pt x="260" y="100"/>
                  </a:lnTo>
                  <a:lnTo>
                    <a:pt x="212" y="124"/>
                  </a:lnTo>
                  <a:lnTo>
                    <a:pt x="180" y="148"/>
                  </a:lnTo>
                  <a:lnTo>
                    <a:pt x="164" y="168"/>
                  </a:lnTo>
                  <a:lnTo>
                    <a:pt x="152" y="192"/>
                  </a:lnTo>
                  <a:lnTo>
                    <a:pt x="144" y="212"/>
                  </a:lnTo>
                  <a:lnTo>
                    <a:pt x="144" y="228"/>
                  </a:lnTo>
                  <a:lnTo>
                    <a:pt x="152" y="248"/>
                  </a:lnTo>
                  <a:lnTo>
                    <a:pt x="176" y="276"/>
                  </a:lnTo>
                  <a:lnTo>
                    <a:pt x="212" y="300"/>
                  </a:lnTo>
                  <a:lnTo>
                    <a:pt x="256" y="324"/>
                  </a:lnTo>
                  <a:lnTo>
                    <a:pt x="356" y="360"/>
                  </a:lnTo>
                  <a:lnTo>
                    <a:pt x="436" y="384"/>
                  </a:lnTo>
                  <a:lnTo>
                    <a:pt x="292" y="380"/>
                  </a:lnTo>
                  <a:lnTo>
                    <a:pt x="176" y="356"/>
                  </a:lnTo>
                  <a:lnTo>
                    <a:pt x="96" y="324"/>
                  </a:lnTo>
                  <a:lnTo>
                    <a:pt x="48" y="300"/>
                  </a:lnTo>
                  <a:lnTo>
                    <a:pt x="20" y="272"/>
                  </a:lnTo>
                  <a:lnTo>
                    <a:pt x="8" y="248"/>
                  </a:lnTo>
                  <a:lnTo>
                    <a:pt x="0" y="228"/>
                  </a:lnTo>
                  <a:lnTo>
                    <a:pt x="0" y="212"/>
                  </a:lnTo>
                  <a:lnTo>
                    <a:pt x="8" y="192"/>
                  </a:lnTo>
                  <a:lnTo>
                    <a:pt x="20" y="176"/>
                  </a:lnTo>
                  <a:lnTo>
                    <a:pt x="48" y="144"/>
                  </a:lnTo>
                  <a:lnTo>
                    <a:pt x="84" y="120"/>
                  </a:lnTo>
                  <a:lnTo>
                    <a:pt x="128" y="108"/>
                  </a:lnTo>
                  <a:lnTo>
                    <a:pt x="212" y="84"/>
                  </a:lnTo>
                  <a:lnTo>
                    <a:pt x="256" y="76"/>
                  </a:lnTo>
                  <a:lnTo>
                    <a:pt x="268" y="76"/>
                  </a:lnTo>
                  <a:lnTo>
                    <a:pt x="284" y="72"/>
                  </a:lnTo>
                  <a:lnTo>
                    <a:pt x="292" y="72"/>
                  </a:lnTo>
                  <a:lnTo>
                    <a:pt x="292" y="76"/>
                  </a:lnTo>
                  <a:lnTo>
                    <a:pt x="404" y="64"/>
                  </a:lnTo>
                  <a:lnTo>
                    <a:pt x="424" y="60"/>
                  </a:lnTo>
                  <a:lnTo>
                    <a:pt x="528" y="48"/>
                  </a:lnTo>
                  <a:lnTo>
                    <a:pt x="604" y="36"/>
                  </a:lnTo>
                  <a:lnTo>
                    <a:pt x="652" y="24"/>
                  </a:lnTo>
                  <a:lnTo>
                    <a:pt x="664" y="12"/>
                  </a:lnTo>
                  <a:lnTo>
                    <a:pt x="672" y="4"/>
                  </a:lnTo>
                  <a:lnTo>
                    <a:pt x="664" y="0"/>
                  </a:lnTo>
                  <a:lnTo>
                    <a:pt x="840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9" name="図形 38"/>
            <p:cNvSpPr>
              <a:spLocks/>
            </p:cNvSpPr>
            <p:nvPr/>
          </p:nvSpPr>
          <p:spPr bwMode="auto">
            <a:xfrm>
              <a:off x="5256" y="392"/>
              <a:ext cx="180" cy="56"/>
            </a:xfrm>
            <a:custGeom>
              <a:avLst/>
              <a:gdLst/>
              <a:ahLst/>
              <a:cxnLst>
                <a:cxn ang="0">
                  <a:pos x="176" y="8"/>
                </a:cxn>
                <a:cxn ang="0">
                  <a:pos x="180" y="12"/>
                </a:cxn>
                <a:cxn ang="0">
                  <a:pos x="176" y="20"/>
                </a:cxn>
                <a:cxn ang="0">
                  <a:pos x="152" y="32"/>
                </a:cxn>
                <a:cxn ang="0">
                  <a:pos x="96" y="44"/>
                </a:cxn>
                <a:cxn ang="0">
                  <a:pos x="0" y="56"/>
                </a:cxn>
                <a:cxn ang="0">
                  <a:pos x="68" y="36"/>
                </a:cxn>
                <a:cxn ang="0">
                  <a:pos x="84" y="24"/>
                </a:cxn>
                <a:cxn ang="0">
                  <a:pos x="92" y="12"/>
                </a:cxn>
                <a:cxn ang="0">
                  <a:pos x="92" y="8"/>
                </a:cxn>
                <a:cxn ang="0">
                  <a:pos x="92" y="0"/>
                </a:cxn>
                <a:cxn ang="0">
                  <a:pos x="176" y="8"/>
                </a:cxn>
              </a:cxnLst>
              <a:rect l="0" t="0" r="0" b="0"/>
              <a:pathLst>
                <a:path w="180" h="56">
                  <a:moveTo>
                    <a:pt x="176" y="8"/>
                  </a:moveTo>
                  <a:lnTo>
                    <a:pt x="180" y="12"/>
                  </a:lnTo>
                  <a:lnTo>
                    <a:pt x="176" y="20"/>
                  </a:lnTo>
                  <a:lnTo>
                    <a:pt x="152" y="32"/>
                  </a:lnTo>
                  <a:lnTo>
                    <a:pt x="96" y="44"/>
                  </a:lnTo>
                  <a:lnTo>
                    <a:pt x="0" y="56"/>
                  </a:lnTo>
                  <a:lnTo>
                    <a:pt x="68" y="36"/>
                  </a:lnTo>
                  <a:lnTo>
                    <a:pt x="84" y="24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2" y="0"/>
                  </a:lnTo>
                  <a:lnTo>
                    <a:pt x="176" y="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0" name="図形 39"/>
            <p:cNvSpPr>
              <a:spLocks/>
            </p:cNvSpPr>
            <p:nvPr/>
          </p:nvSpPr>
          <p:spPr bwMode="auto">
            <a:xfrm>
              <a:off x="5100" y="388"/>
              <a:ext cx="248" cy="76"/>
            </a:xfrm>
            <a:custGeom>
              <a:avLst/>
              <a:gdLst/>
              <a:ahLst/>
              <a:cxnLst>
                <a:cxn ang="0">
                  <a:pos x="240" y="4"/>
                </a:cxn>
                <a:cxn ang="0">
                  <a:pos x="248" y="16"/>
                </a:cxn>
                <a:cxn ang="0">
                  <a:pos x="236" y="28"/>
                </a:cxn>
                <a:cxn ang="0">
                  <a:pos x="212" y="40"/>
                </a:cxn>
                <a:cxn ang="0">
                  <a:pos x="164" y="60"/>
                </a:cxn>
                <a:cxn ang="0">
                  <a:pos x="76" y="72"/>
                </a:cxn>
                <a:cxn ang="0">
                  <a:pos x="0" y="76"/>
                </a:cxn>
                <a:cxn ang="0">
                  <a:pos x="64" y="72"/>
                </a:cxn>
                <a:cxn ang="0">
                  <a:pos x="112" y="60"/>
                </a:cxn>
                <a:cxn ang="0">
                  <a:pos x="152" y="48"/>
                </a:cxn>
                <a:cxn ang="0">
                  <a:pos x="176" y="36"/>
                </a:cxn>
                <a:cxn ang="0">
                  <a:pos x="188" y="16"/>
                </a:cxn>
                <a:cxn ang="0">
                  <a:pos x="188" y="4"/>
                </a:cxn>
                <a:cxn ang="0">
                  <a:pos x="180" y="0"/>
                </a:cxn>
                <a:cxn ang="0">
                  <a:pos x="240" y="4"/>
                </a:cxn>
              </a:cxnLst>
              <a:rect l="0" t="0" r="0" b="0"/>
              <a:pathLst>
                <a:path w="248" h="76">
                  <a:moveTo>
                    <a:pt x="240" y="4"/>
                  </a:moveTo>
                  <a:lnTo>
                    <a:pt x="248" y="16"/>
                  </a:lnTo>
                  <a:lnTo>
                    <a:pt x="236" y="28"/>
                  </a:lnTo>
                  <a:lnTo>
                    <a:pt x="212" y="40"/>
                  </a:lnTo>
                  <a:lnTo>
                    <a:pt x="164" y="60"/>
                  </a:lnTo>
                  <a:lnTo>
                    <a:pt x="76" y="72"/>
                  </a:lnTo>
                  <a:lnTo>
                    <a:pt x="0" y="76"/>
                  </a:lnTo>
                  <a:lnTo>
                    <a:pt x="64" y="72"/>
                  </a:lnTo>
                  <a:lnTo>
                    <a:pt x="112" y="60"/>
                  </a:lnTo>
                  <a:lnTo>
                    <a:pt x="152" y="48"/>
                  </a:lnTo>
                  <a:lnTo>
                    <a:pt x="176" y="36"/>
                  </a:lnTo>
                  <a:lnTo>
                    <a:pt x="188" y="16"/>
                  </a:lnTo>
                  <a:lnTo>
                    <a:pt x="188" y="4"/>
                  </a:lnTo>
                  <a:lnTo>
                    <a:pt x="180" y="0"/>
                  </a:lnTo>
                  <a:lnTo>
                    <a:pt x="240" y="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1" name="図形 40"/>
            <p:cNvSpPr>
              <a:spLocks/>
            </p:cNvSpPr>
            <p:nvPr/>
          </p:nvSpPr>
          <p:spPr bwMode="auto">
            <a:xfrm>
              <a:off x="5092" y="368"/>
              <a:ext cx="188" cy="96"/>
            </a:xfrm>
            <a:custGeom>
              <a:avLst/>
              <a:gdLst/>
              <a:ahLst/>
              <a:cxnLst>
                <a:cxn ang="0">
                  <a:pos x="176" y="20"/>
                </a:cxn>
                <a:cxn ang="0">
                  <a:pos x="188" y="24"/>
                </a:cxn>
                <a:cxn ang="0">
                  <a:pos x="188" y="36"/>
                </a:cxn>
                <a:cxn ang="0">
                  <a:pos x="184" y="48"/>
                </a:cxn>
                <a:cxn ang="0">
                  <a:pos x="164" y="60"/>
                </a:cxn>
                <a:cxn ang="0">
                  <a:pos x="128" y="72"/>
                </a:cxn>
                <a:cxn ang="0">
                  <a:pos x="72" y="84"/>
                </a:cxn>
                <a:cxn ang="0">
                  <a:pos x="0" y="96"/>
                </a:cxn>
                <a:cxn ang="0">
                  <a:pos x="32" y="84"/>
                </a:cxn>
                <a:cxn ang="0">
                  <a:pos x="56" y="72"/>
                </a:cxn>
                <a:cxn ang="0">
                  <a:pos x="80" y="56"/>
                </a:cxn>
                <a:cxn ang="0">
                  <a:pos x="84" y="32"/>
                </a:cxn>
                <a:cxn ang="0">
                  <a:pos x="84" y="20"/>
                </a:cxn>
                <a:cxn ang="0">
                  <a:pos x="80" y="12"/>
                </a:cxn>
                <a:cxn ang="0">
                  <a:pos x="68" y="0"/>
                </a:cxn>
                <a:cxn ang="0">
                  <a:pos x="176" y="20"/>
                </a:cxn>
              </a:cxnLst>
              <a:rect l="0" t="0" r="0" b="0"/>
              <a:pathLst>
                <a:path w="188" h="96">
                  <a:moveTo>
                    <a:pt x="176" y="20"/>
                  </a:moveTo>
                  <a:lnTo>
                    <a:pt x="188" y="24"/>
                  </a:lnTo>
                  <a:lnTo>
                    <a:pt x="188" y="36"/>
                  </a:lnTo>
                  <a:lnTo>
                    <a:pt x="184" y="48"/>
                  </a:lnTo>
                  <a:lnTo>
                    <a:pt x="164" y="60"/>
                  </a:lnTo>
                  <a:lnTo>
                    <a:pt x="128" y="72"/>
                  </a:lnTo>
                  <a:lnTo>
                    <a:pt x="72" y="84"/>
                  </a:lnTo>
                  <a:lnTo>
                    <a:pt x="0" y="96"/>
                  </a:lnTo>
                  <a:lnTo>
                    <a:pt x="32" y="84"/>
                  </a:lnTo>
                  <a:lnTo>
                    <a:pt x="56" y="72"/>
                  </a:lnTo>
                  <a:lnTo>
                    <a:pt x="80" y="56"/>
                  </a:lnTo>
                  <a:lnTo>
                    <a:pt x="84" y="32"/>
                  </a:lnTo>
                  <a:lnTo>
                    <a:pt x="84" y="20"/>
                  </a:lnTo>
                  <a:lnTo>
                    <a:pt x="80" y="12"/>
                  </a:lnTo>
                  <a:lnTo>
                    <a:pt x="68" y="0"/>
                  </a:lnTo>
                  <a:lnTo>
                    <a:pt x="176" y="2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2" name="図形 41"/>
            <p:cNvSpPr>
              <a:spLocks/>
            </p:cNvSpPr>
            <p:nvPr/>
          </p:nvSpPr>
          <p:spPr bwMode="auto">
            <a:xfrm>
              <a:off x="4544" y="144"/>
              <a:ext cx="188" cy="120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48" y="0"/>
                </a:cxn>
                <a:cxn ang="0">
                  <a:pos x="120" y="8"/>
                </a:cxn>
                <a:cxn ang="0">
                  <a:pos x="76" y="32"/>
                </a:cxn>
                <a:cxn ang="0">
                  <a:pos x="52" y="48"/>
                </a:cxn>
                <a:cxn ang="0">
                  <a:pos x="48" y="56"/>
                </a:cxn>
                <a:cxn ang="0">
                  <a:pos x="48" y="72"/>
                </a:cxn>
                <a:cxn ang="0">
                  <a:pos x="48" y="84"/>
                </a:cxn>
                <a:cxn ang="0">
                  <a:pos x="60" y="96"/>
                </a:cxn>
                <a:cxn ang="0">
                  <a:pos x="76" y="108"/>
                </a:cxn>
                <a:cxn ang="0">
                  <a:pos x="112" y="120"/>
                </a:cxn>
                <a:cxn ang="0">
                  <a:pos x="72" y="116"/>
                </a:cxn>
                <a:cxn ang="0">
                  <a:pos x="36" y="104"/>
                </a:cxn>
                <a:cxn ang="0">
                  <a:pos x="16" y="92"/>
                </a:cxn>
                <a:cxn ang="0">
                  <a:pos x="4" y="84"/>
                </a:cxn>
                <a:cxn ang="0">
                  <a:pos x="0" y="60"/>
                </a:cxn>
                <a:cxn ang="0">
                  <a:pos x="4" y="56"/>
                </a:cxn>
                <a:cxn ang="0">
                  <a:pos x="16" y="32"/>
                </a:cxn>
                <a:cxn ang="0">
                  <a:pos x="36" y="20"/>
                </a:cxn>
                <a:cxn ang="0">
                  <a:pos x="88" y="8"/>
                </a:cxn>
                <a:cxn ang="0">
                  <a:pos x="148" y="0"/>
                </a:cxn>
                <a:cxn ang="0">
                  <a:pos x="188" y="0"/>
                </a:cxn>
              </a:cxnLst>
              <a:rect l="0" t="0" r="0" b="0"/>
              <a:pathLst>
                <a:path w="188" h="120">
                  <a:moveTo>
                    <a:pt x="188" y="0"/>
                  </a:moveTo>
                  <a:lnTo>
                    <a:pt x="148" y="0"/>
                  </a:lnTo>
                  <a:lnTo>
                    <a:pt x="120" y="8"/>
                  </a:lnTo>
                  <a:lnTo>
                    <a:pt x="76" y="32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8" y="72"/>
                  </a:lnTo>
                  <a:lnTo>
                    <a:pt x="48" y="84"/>
                  </a:lnTo>
                  <a:lnTo>
                    <a:pt x="60" y="96"/>
                  </a:lnTo>
                  <a:lnTo>
                    <a:pt x="76" y="108"/>
                  </a:lnTo>
                  <a:lnTo>
                    <a:pt x="112" y="120"/>
                  </a:lnTo>
                  <a:lnTo>
                    <a:pt x="72" y="116"/>
                  </a:lnTo>
                  <a:lnTo>
                    <a:pt x="36" y="104"/>
                  </a:lnTo>
                  <a:lnTo>
                    <a:pt x="16" y="92"/>
                  </a:lnTo>
                  <a:lnTo>
                    <a:pt x="4" y="84"/>
                  </a:lnTo>
                  <a:lnTo>
                    <a:pt x="0" y="60"/>
                  </a:lnTo>
                  <a:lnTo>
                    <a:pt x="4" y="56"/>
                  </a:lnTo>
                  <a:lnTo>
                    <a:pt x="16" y="32"/>
                  </a:lnTo>
                  <a:lnTo>
                    <a:pt x="36" y="20"/>
                  </a:lnTo>
                  <a:lnTo>
                    <a:pt x="88" y="8"/>
                  </a:lnTo>
                  <a:lnTo>
                    <a:pt x="148" y="0"/>
                  </a:lnTo>
                  <a:lnTo>
                    <a:pt x="188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3" name="図形 42"/>
            <p:cNvSpPr>
              <a:spLocks/>
            </p:cNvSpPr>
            <p:nvPr/>
          </p:nvSpPr>
          <p:spPr bwMode="auto">
            <a:xfrm>
              <a:off x="4472" y="140"/>
              <a:ext cx="184" cy="132"/>
            </a:xfrm>
            <a:custGeom>
              <a:avLst/>
              <a:gdLst/>
              <a:ahLst/>
              <a:cxnLst>
                <a:cxn ang="0">
                  <a:pos x="76" y="88"/>
                </a:cxn>
                <a:cxn ang="0">
                  <a:pos x="84" y="96"/>
                </a:cxn>
                <a:cxn ang="0">
                  <a:pos x="100" y="108"/>
                </a:cxn>
                <a:cxn ang="0">
                  <a:pos x="132" y="120"/>
                </a:cxn>
                <a:cxn ang="0">
                  <a:pos x="172" y="132"/>
                </a:cxn>
                <a:cxn ang="0">
                  <a:pos x="124" y="120"/>
                </a:cxn>
                <a:cxn ang="0">
                  <a:pos x="64" y="108"/>
                </a:cxn>
                <a:cxn ang="0">
                  <a:pos x="16" y="88"/>
                </a:cxn>
                <a:cxn ang="0">
                  <a:pos x="4" y="76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12" y="40"/>
                </a:cxn>
                <a:cxn ang="0">
                  <a:pos x="36" y="24"/>
                </a:cxn>
                <a:cxn ang="0">
                  <a:pos x="88" y="12"/>
                </a:cxn>
                <a:cxn ang="0">
                  <a:pos x="120" y="4"/>
                </a:cxn>
                <a:cxn ang="0">
                  <a:pos x="184" y="0"/>
                </a:cxn>
                <a:cxn ang="0">
                  <a:pos x="148" y="4"/>
                </a:cxn>
                <a:cxn ang="0">
                  <a:pos x="112" y="16"/>
                </a:cxn>
                <a:cxn ang="0">
                  <a:pos x="88" y="28"/>
                </a:cxn>
                <a:cxn ang="0">
                  <a:pos x="72" y="52"/>
                </a:cxn>
                <a:cxn ang="0">
                  <a:pos x="72" y="64"/>
                </a:cxn>
                <a:cxn ang="0">
                  <a:pos x="76" y="88"/>
                </a:cxn>
              </a:cxnLst>
              <a:rect l="0" t="0" r="0" b="0"/>
              <a:pathLst>
                <a:path w="184" h="132">
                  <a:moveTo>
                    <a:pt x="76" y="88"/>
                  </a:moveTo>
                  <a:lnTo>
                    <a:pt x="84" y="96"/>
                  </a:lnTo>
                  <a:lnTo>
                    <a:pt x="100" y="108"/>
                  </a:lnTo>
                  <a:lnTo>
                    <a:pt x="132" y="120"/>
                  </a:lnTo>
                  <a:lnTo>
                    <a:pt x="172" y="132"/>
                  </a:lnTo>
                  <a:lnTo>
                    <a:pt x="124" y="120"/>
                  </a:lnTo>
                  <a:lnTo>
                    <a:pt x="64" y="108"/>
                  </a:lnTo>
                  <a:lnTo>
                    <a:pt x="16" y="88"/>
                  </a:lnTo>
                  <a:lnTo>
                    <a:pt x="4" y="76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12" y="40"/>
                  </a:lnTo>
                  <a:lnTo>
                    <a:pt x="36" y="24"/>
                  </a:lnTo>
                  <a:lnTo>
                    <a:pt x="88" y="12"/>
                  </a:lnTo>
                  <a:lnTo>
                    <a:pt x="120" y="4"/>
                  </a:lnTo>
                  <a:lnTo>
                    <a:pt x="184" y="0"/>
                  </a:lnTo>
                  <a:lnTo>
                    <a:pt x="148" y="4"/>
                  </a:lnTo>
                  <a:lnTo>
                    <a:pt x="112" y="16"/>
                  </a:lnTo>
                  <a:lnTo>
                    <a:pt x="88" y="28"/>
                  </a:lnTo>
                  <a:lnTo>
                    <a:pt x="72" y="52"/>
                  </a:lnTo>
                  <a:lnTo>
                    <a:pt x="72" y="64"/>
                  </a:lnTo>
                  <a:lnTo>
                    <a:pt x="76" y="8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4" name="図形 43"/>
            <p:cNvSpPr>
              <a:spLocks/>
            </p:cNvSpPr>
            <p:nvPr/>
          </p:nvSpPr>
          <p:spPr bwMode="auto">
            <a:xfrm>
              <a:off x="4664" y="140"/>
              <a:ext cx="4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0" y="0"/>
                </a:cxn>
              </a:cxnLst>
              <a:rect l="0" t="0" r="0" b="0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5" name="図形 44"/>
            <p:cNvSpPr>
              <a:spLocks/>
            </p:cNvSpPr>
            <p:nvPr/>
          </p:nvSpPr>
          <p:spPr bwMode="auto">
            <a:xfrm>
              <a:off x="4348" y="128"/>
              <a:ext cx="316" cy="148"/>
            </a:xfrm>
            <a:custGeom>
              <a:avLst/>
              <a:gdLst/>
              <a:ahLst/>
              <a:cxnLst>
                <a:cxn ang="0">
                  <a:pos x="292" y="4"/>
                </a:cxn>
                <a:cxn ang="0">
                  <a:pos x="316" y="4"/>
                </a:cxn>
                <a:cxn ang="0">
                  <a:pos x="316" y="12"/>
                </a:cxn>
                <a:cxn ang="0">
                  <a:pos x="244" y="12"/>
                </a:cxn>
                <a:cxn ang="0">
                  <a:pos x="212" y="16"/>
                </a:cxn>
                <a:cxn ang="0">
                  <a:pos x="184" y="24"/>
                </a:cxn>
                <a:cxn ang="0">
                  <a:pos x="160" y="28"/>
                </a:cxn>
                <a:cxn ang="0">
                  <a:pos x="128" y="52"/>
                </a:cxn>
                <a:cxn ang="0">
                  <a:pos x="124" y="64"/>
                </a:cxn>
                <a:cxn ang="0">
                  <a:pos x="116" y="76"/>
                </a:cxn>
                <a:cxn ang="0">
                  <a:pos x="124" y="88"/>
                </a:cxn>
                <a:cxn ang="0">
                  <a:pos x="136" y="108"/>
                </a:cxn>
                <a:cxn ang="0">
                  <a:pos x="184" y="120"/>
                </a:cxn>
                <a:cxn ang="0">
                  <a:pos x="236" y="136"/>
                </a:cxn>
                <a:cxn ang="0">
                  <a:pos x="292" y="144"/>
                </a:cxn>
                <a:cxn ang="0">
                  <a:pos x="208" y="148"/>
                </a:cxn>
                <a:cxn ang="0">
                  <a:pos x="172" y="148"/>
                </a:cxn>
                <a:cxn ang="0">
                  <a:pos x="148" y="148"/>
                </a:cxn>
                <a:cxn ang="0">
                  <a:pos x="124" y="144"/>
                </a:cxn>
                <a:cxn ang="0">
                  <a:pos x="68" y="124"/>
                </a:cxn>
                <a:cxn ang="0">
                  <a:pos x="20" y="108"/>
                </a:cxn>
                <a:cxn ang="0">
                  <a:pos x="8" y="96"/>
                </a:cxn>
                <a:cxn ang="0">
                  <a:pos x="0" y="76"/>
                </a:cxn>
                <a:cxn ang="0">
                  <a:pos x="0" y="64"/>
                </a:cxn>
                <a:cxn ang="0">
                  <a:pos x="12" y="48"/>
                </a:cxn>
                <a:cxn ang="0">
                  <a:pos x="24" y="28"/>
                </a:cxn>
                <a:cxn ang="0">
                  <a:pos x="48" y="16"/>
                </a:cxn>
                <a:cxn ang="0">
                  <a:pos x="84" y="12"/>
                </a:cxn>
                <a:cxn ang="0">
                  <a:pos x="136" y="0"/>
                </a:cxn>
                <a:cxn ang="0">
                  <a:pos x="172" y="0"/>
                </a:cxn>
                <a:cxn ang="0">
                  <a:pos x="220" y="0"/>
                </a:cxn>
                <a:cxn ang="0">
                  <a:pos x="292" y="4"/>
                </a:cxn>
              </a:cxnLst>
              <a:rect l="0" t="0" r="0" b="0"/>
              <a:pathLst>
                <a:path w="316" h="148">
                  <a:moveTo>
                    <a:pt x="292" y="4"/>
                  </a:moveTo>
                  <a:lnTo>
                    <a:pt x="316" y="4"/>
                  </a:lnTo>
                  <a:lnTo>
                    <a:pt x="316" y="12"/>
                  </a:lnTo>
                  <a:lnTo>
                    <a:pt x="244" y="12"/>
                  </a:lnTo>
                  <a:lnTo>
                    <a:pt x="212" y="16"/>
                  </a:lnTo>
                  <a:lnTo>
                    <a:pt x="184" y="24"/>
                  </a:lnTo>
                  <a:lnTo>
                    <a:pt x="160" y="28"/>
                  </a:lnTo>
                  <a:lnTo>
                    <a:pt x="128" y="52"/>
                  </a:lnTo>
                  <a:lnTo>
                    <a:pt x="124" y="64"/>
                  </a:lnTo>
                  <a:lnTo>
                    <a:pt x="116" y="76"/>
                  </a:lnTo>
                  <a:lnTo>
                    <a:pt x="124" y="88"/>
                  </a:lnTo>
                  <a:lnTo>
                    <a:pt x="136" y="108"/>
                  </a:lnTo>
                  <a:lnTo>
                    <a:pt x="184" y="120"/>
                  </a:lnTo>
                  <a:lnTo>
                    <a:pt x="236" y="136"/>
                  </a:lnTo>
                  <a:lnTo>
                    <a:pt x="292" y="144"/>
                  </a:lnTo>
                  <a:lnTo>
                    <a:pt x="208" y="148"/>
                  </a:lnTo>
                  <a:lnTo>
                    <a:pt x="172" y="148"/>
                  </a:lnTo>
                  <a:lnTo>
                    <a:pt x="148" y="148"/>
                  </a:lnTo>
                  <a:lnTo>
                    <a:pt x="124" y="144"/>
                  </a:lnTo>
                  <a:lnTo>
                    <a:pt x="68" y="124"/>
                  </a:lnTo>
                  <a:lnTo>
                    <a:pt x="20" y="108"/>
                  </a:lnTo>
                  <a:lnTo>
                    <a:pt x="8" y="96"/>
                  </a:lnTo>
                  <a:lnTo>
                    <a:pt x="0" y="76"/>
                  </a:lnTo>
                  <a:lnTo>
                    <a:pt x="0" y="64"/>
                  </a:lnTo>
                  <a:lnTo>
                    <a:pt x="12" y="48"/>
                  </a:lnTo>
                  <a:lnTo>
                    <a:pt x="24" y="28"/>
                  </a:lnTo>
                  <a:lnTo>
                    <a:pt x="48" y="16"/>
                  </a:lnTo>
                  <a:lnTo>
                    <a:pt x="84" y="12"/>
                  </a:lnTo>
                  <a:lnTo>
                    <a:pt x="136" y="0"/>
                  </a:lnTo>
                  <a:lnTo>
                    <a:pt x="172" y="0"/>
                  </a:lnTo>
                  <a:lnTo>
                    <a:pt x="220" y="0"/>
                  </a:lnTo>
                  <a:lnTo>
                    <a:pt x="292" y="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6" name="図形 45"/>
            <p:cNvSpPr>
              <a:spLocks/>
            </p:cNvSpPr>
            <p:nvPr/>
          </p:nvSpPr>
          <p:spPr bwMode="auto">
            <a:xfrm>
              <a:off x="4272" y="116"/>
              <a:ext cx="288" cy="168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84" y="0"/>
                </a:cxn>
                <a:cxn ang="0">
                  <a:pos x="288" y="4"/>
                </a:cxn>
                <a:cxn ang="0">
                  <a:pos x="228" y="4"/>
                </a:cxn>
                <a:cxn ang="0">
                  <a:pos x="212" y="12"/>
                </a:cxn>
                <a:cxn ang="0">
                  <a:pos x="156" y="16"/>
                </a:cxn>
                <a:cxn ang="0">
                  <a:pos x="124" y="28"/>
                </a:cxn>
                <a:cxn ang="0">
                  <a:pos x="100" y="40"/>
                </a:cxn>
                <a:cxn ang="0">
                  <a:pos x="84" y="52"/>
                </a:cxn>
                <a:cxn ang="0">
                  <a:pos x="72" y="76"/>
                </a:cxn>
                <a:cxn ang="0">
                  <a:pos x="72" y="88"/>
                </a:cxn>
                <a:cxn ang="0">
                  <a:pos x="76" y="108"/>
                </a:cxn>
                <a:cxn ang="0">
                  <a:pos x="88" y="120"/>
                </a:cxn>
                <a:cxn ang="0">
                  <a:pos x="144" y="144"/>
                </a:cxn>
                <a:cxn ang="0">
                  <a:pos x="192" y="156"/>
                </a:cxn>
                <a:cxn ang="0">
                  <a:pos x="224" y="160"/>
                </a:cxn>
                <a:cxn ang="0">
                  <a:pos x="228" y="168"/>
                </a:cxn>
                <a:cxn ang="0">
                  <a:pos x="180" y="168"/>
                </a:cxn>
                <a:cxn ang="0">
                  <a:pos x="148" y="160"/>
                </a:cxn>
                <a:cxn ang="0">
                  <a:pos x="88" y="144"/>
                </a:cxn>
                <a:cxn ang="0">
                  <a:pos x="52" y="132"/>
                </a:cxn>
                <a:cxn ang="0">
                  <a:pos x="28" y="120"/>
                </a:cxn>
                <a:cxn ang="0">
                  <a:pos x="4" y="100"/>
                </a:cxn>
                <a:cxn ang="0">
                  <a:pos x="0" y="76"/>
                </a:cxn>
                <a:cxn ang="0">
                  <a:pos x="0" y="64"/>
                </a:cxn>
                <a:cxn ang="0">
                  <a:pos x="16" y="40"/>
                </a:cxn>
                <a:cxn ang="0">
                  <a:pos x="36" y="24"/>
                </a:cxn>
                <a:cxn ang="0">
                  <a:pos x="64" y="12"/>
                </a:cxn>
                <a:cxn ang="0">
                  <a:pos x="108" y="4"/>
                </a:cxn>
                <a:cxn ang="0">
                  <a:pos x="156" y="0"/>
                </a:cxn>
                <a:cxn ang="0">
                  <a:pos x="184" y="0"/>
                </a:cxn>
                <a:cxn ang="0">
                  <a:pos x="264" y="0"/>
                </a:cxn>
              </a:cxnLst>
              <a:rect l="0" t="0" r="0" b="0"/>
              <a:pathLst>
                <a:path w="288" h="168">
                  <a:moveTo>
                    <a:pt x="264" y="0"/>
                  </a:moveTo>
                  <a:lnTo>
                    <a:pt x="284" y="0"/>
                  </a:lnTo>
                  <a:lnTo>
                    <a:pt x="288" y="4"/>
                  </a:lnTo>
                  <a:lnTo>
                    <a:pt x="228" y="4"/>
                  </a:lnTo>
                  <a:lnTo>
                    <a:pt x="212" y="12"/>
                  </a:lnTo>
                  <a:lnTo>
                    <a:pt x="156" y="16"/>
                  </a:lnTo>
                  <a:lnTo>
                    <a:pt x="124" y="28"/>
                  </a:lnTo>
                  <a:lnTo>
                    <a:pt x="100" y="40"/>
                  </a:lnTo>
                  <a:lnTo>
                    <a:pt x="84" y="52"/>
                  </a:lnTo>
                  <a:lnTo>
                    <a:pt x="72" y="76"/>
                  </a:lnTo>
                  <a:lnTo>
                    <a:pt x="72" y="88"/>
                  </a:lnTo>
                  <a:lnTo>
                    <a:pt x="76" y="108"/>
                  </a:lnTo>
                  <a:lnTo>
                    <a:pt x="88" y="120"/>
                  </a:lnTo>
                  <a:lnTo>
                    <a:pt x="144" y="144"/>
                  </a:lnTo>
                  <a:lnTo>
                    <a:pt x="192" y="156"/>
                  </a:lnTo>
                  <a:lnTo>
                    <a:pt x="224" y="160"/>
                  </a:lnTo>
                  <a:lnTo>
                    <a:pt x="228" y="168"/>
                  </a:lnTo>
                  <a:lnTo>
                    <a:pt x="180" y="168"/>
                  </a:lnTo>
                  <a:lnTo>
                    <a:pt x="148" y="160"/>
                  </a:lnTo>
                  <a:lnTo>
                    <a:pt x="88" y="144"/>
                  </a:lnTo>
                  <a:lnTo>
                    <a:pt x="52" y="132"/>
                  </a:lnTo>
                  <a:lnTo>
                    <a:pt x="28" y="120"/>
                  </a:lnTo>
                  <a:lnTo>
                    <a:pt x="4" y="100"/>
                  </a:lnTo>
                  <a:lnTo>
                    <a:pt x="0" y="76"/>
                  </a:lnTo>
                  <a:lnTo>
                    <a:pt x="0" y="64"/>
                  </a:lnTo>
                  <a:lnTo>
                    <a:pt x="16" y="40"/>
                  </a:lnTo>
                  <a:lnTo>
                    <a:pt x="36" y="24"/>
                  </a:lnTo>
                  <a:lnTo>
                    <a:pt x="64" y="12"/>
                  </a:lnTo>
                  <a:lnTo>
                    <a:pt x="108" y="4"/>
                  </a:lnTo>
                  <a:lnTo>
                    <a:pt x="156" y="0"/>
                  </a:lnTo>
                  <a:lnTo>
                    <a:pt x="184" y="0"/>
                  </a:lnTo>
                  <a:lnTo>
                    <a:pt x="264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7" name="図形 46"/>
            <p:cNvSpPr>
              <a:spLocks/>
            </p:cNvSpPr>
            <p:nvPr/>
          </p:nvSpPr>
          <p:spPr bwMode="auto">
            <a:xfrm>
              <a:off x="4348" y="284"/>
              <a:ext cx="248" cy="212"/>
            </a:xfrm>
            <a:custGeom>
              <a:avLst/>
              <a:gdLst/>
              <a:ahLst/>
              <a:cxnLst>
                <a:cxn ang="0">
                  <a:pos x="8" y="200"/>
                </a:cxn>
                <a:cxn ang="0">
                  <a:pos x="8" y="192"/>
                </a:cxn>
                <a:cxn ang="0">
                  <a:pos x="104" y="164"/>
                </a:cxn>
                <a:cxn ang="0">
                  <a:pos x="140" y="140"/>
                </a:cxn>
                <a:cxn ang="0">
                  <a:pos x="152" y="120"/>
                </a:cxn>
                <a:cxn ang="0">
                  <a:pos x="160" y="108"/>
                </a:cxn>
                <a:cxn ang="0">
                  <a:pos x="160" y="84"/>
                </a:cxn>
                <a:cxn ang="0">
                  <a:pos x="152" y="68"/>
                </a:cxn>
                <a:cxn ang="0">
                  <a:pos x="140" y="48"/>
                </a:cxn>
                <a:cxn ang="0">
                  <a:pos x="96" y="20"/>
                </a:cxn>
                <a:cxn ang="0">
                  <a:pos x="48" y="0"/>
                </a:cxn>
                <a:cxn ang="0">
                  <a:pos x="84" y="8"/>
                </a:cxn>
                <a:cxn ang="0">
                  <a:pos x="140" y="12"/>
                </a:cxn>
                <a:cxn ang="0">
                  <a:pos x="196" y="32"/>
                </a:cxn>
                <a:cxn ang="0">
                  <a:pos x="220" y="48"/>
                </a:cxn>
                <a:cxn ang="0">
                  <a:pos x="244" y="68"/>
                </a:cxn>
                <a:cxn ang="0">
                  <a:pos x="248" y="84"/>
                </a:cxn>
                <a:cxn ang="0">
                  <a:pos x="248" y="96"/>
                </a:cxn>
                <a:cxn ang="0">
                  <a:pos x="248" y="116"/>
                </a:cxn>
                <a:cxn ang="0">
                  <a:pos x="232" y="140"/>
                </a:cxn>
                <a:cxn ang="0">
                  <a:pos x="200" y="156"/>
                </a:cxn>
                <a:cxn ang="0">
                  <a:pos x="140" y="180"/>
                </a:cxn>
                <a:cxn ang="0">
                  <a:pos x="80" y="200"/>
                </a:cxn>
                <a:cxn ang="0">
                  <a:pos x="0" y="212"/>
                </a:cxn>
                <a:cxn ang="0">
                  <a:pos x="8" y="200"/>
                </a:cxn>
              </a:cxnLst>
              <a:rect l="0" t="0" r="0" b="0"/>
              <a:pathLst>
                <a:path w="248" h="212">
                  <a:moveTo>
                    <a:pt x="8" y="200"/>
                  </a:moveTo>
                  <a:lnTo>
                    <a:pt x="8" y="192"/>
                  </a:lnTo>
                  <a:lnTo>
                    <a:pt x="104" y="164"/>
                  </a:lnTo>
                  <a:lnTo>
                    <a:pt x="140" y="140"/>
                  </a:lnTo>
                  <a:lnTo>
                    <a:pt x="152" y="120"/>
                  </a:lnTo>
                  <a:lnTo>
                    <a:pt x="160" y="108"/>
                  </a:lnTo>
                  <a:lnTo>
                    <a:pt x="160" y="84"/>
                  </a:lnTo>
                  <a:lnTo>
                    <a:pt x="152" y="68"/>
                  </a:lnTo>
                  <a:lnTo>
                    <a:pt x="140" y="48"/>
                  </a:lnTo>
                  <a:lnTo>
                    <a:pt x="96" y="20"/>
                  </a:lnTo>
                  <a:lnTo>
                    <a:pt x="48" y="0"/>
                  </a:lnTo>
                  <a:lnTo>
                    <a:pt x="84" y="8"/>
                  </a:lnTo>
                  <a:lnTo>
                    <a:pt x="140" y="12"/>
                  </a:lnTo>
                  <a:lnTo>
                    <a:pt x="196" y="32"/>
                  </a:lnTo>
                  <a:lnTo>
                    <a:pt x="220" y="48"/>
                  </a:lnTo>
                  <a:lnTo>
                    <a:pt x="244" y="68"/>
                  </a:lnTo>
                  <a:lnTo>
                    <a:pt x="248" y="84"/>
                  </a:lnTo>
                  <a:lnTo>
                    <a:pt x="248" y="96"/>
                  </a:lnTo>
                  <a:lnTo>
                    <a:pt x="248" y="116"/>
                  </a:lnTo>
                  <a:lnTo>
                    <a:pt x="232" y="140"/>
                  </a:lnTo>
                  <a:lnTo>
                    <a:pt x="200" y="156"/>
                  </a:lnTo>
                  <a:lnTo>
                    <a:pt x="140" y="180"/>
                  </a:lnTo>
                  <a:lnTo>
                    <a:pt x="80" y="200"/>
                  </a:lnTo>
                  <a:lnTo>
                    <a:pt x="0" y="212"/>
                  </a:lnTo>
                  <a:lnTo>
                    <a:pt x="8" y="20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8" name="図形 47"/>
            <p:cNvSpPr>
              <a:spLocks/>
            </p:cNvSpPr>
            <p:nvPr/>
          </p:nvSpPr>
          <p:spPr bwMode="auto">
            <a:xfrm>
              <a:off x="4224" y="96"/>
              <a:ext cx="284" cy="188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284" y="12"/>
                </a:cxn>
                <a:cxn ang="0">
                  <a:pos x="220" y="12"/>
                </a:cxn>
                <a:cxn ang="0">
                  <a:pos x="204" y="12"/>
                </a:cxn>
                <a:cxn ang="0">
                  <a:pos x="148" y="20"/>
                </a:cxn>
                <a:cxn ang="0">
                  <a:pos x="112" y="32"/>
                </a:cxn>
                <a:cxn ang="0">
                  <a:pos x="84" y="44"/>
                </a:cxn>
                <a:cxn ang="0">
                  <a:pos x="64" y="56"/>
                </a:cxn>
                <a:cxn ang="0">
                  <a:pos x="40" y="84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64" y="132"/>
                </a:cxn>
                <a:cxn ang="0">
                  <a:pos x="84" y="144"/>
                </a:cxn>
                <a:cxn ang="0">
                  <a:pos x="112" y="156"/>
                </a:cxn>
                <a:cxn ang="0">
                  <a:pos x="168" y="176"/>
                </a:cxn>
                <a:cxn ang="0">
                  <a:pos x="208" y="188"/>
                </a:cxn>
                <a:cxn ang="0">
                  <a:pos x="160" y="188"/>
                </a:cxn>
                <a:cxn ang="0">
                  <a:pos x="156" y="188"/>
                </a:cxn>
                <a:cxn ang="0">
                  <a:pos x="156" y="180"/>
                </a:cxn>
                <a:cxn ang="0">
                  <a:pos x="96" y="168"/>
                </a:cxn>
                <a:cxn ang="0">
                  <a:pos x="48" y="152"/>
                </a:cxn>
                <a:cxn ang="0">
                  <a:pos x="24" y="140"/>
                </a:cxn>
                <a:cxn ang="0">
                  <a:pos x="4" y="120"/>
                </a:cxn>
                <a:cxn ang="0">
                  <a:pos x="0" y="104"/>
                </a:cxn>
                <a:cxn ang="0">
                  <a:pos x="0" y="92"/>
                </a:cxn>
                <a:cxn ang="0">
                  <a:pos x="12" y="60"/>
                </a:cxn>
                <a:cxn ang="0">
                  <a:pos x="40" y="36"/>
                </a:cxn>
                <a:cxn ang="0">
                  <a:pos x="72" y="24"/>
                </a:cxn>
                <a:cxn ang="0">
                  <a:pos x="108" y="12"/>
                </a:cxn>
                <a:cxn ang="0">
                  <a:pos x="180" y="8"/>
                </a:cxn>
                <a:cxn ang="0">
                  <a:pos x="208" y="0"/>
                </a:cxn>
              </a:cxnLst>
              <a:rect l="0" t="0" r="0" b="0"/>
              <a:pathLst>
                <a:path w="284" h="188">
                  <a:moveTo>
                    <a:pt x="208" y="0"/>
                  </a:moveTo>
                  <a:lnTo>
                    <a:pt x="284" y="12"/>
                  </a:lnTo>
                  <a:lnTo>
                    <a:pt x="220" y="12"/>
                  </a:lnTo>
                  <a:lnTo>
                    <a:pt x="204" y="12"/>
                  </a:lnTo>
                  <a:lnTo>
                    <a:pt x="148" y="20"/>
                  </a:lnTo>
                  <a:lnTo>
                    <a:pt x="112" y="32"/>
                  </a:lnTo>
                  <a:lnTo>
                    <a:pt x="84" y="44"/>
                  </a:lnTo>
                  <a:lnTo>
                    <a:pt x="64" y="56"/>
                  </a:lnTo>
                  <a:lnTo>
                    <a:pt x="40" y="84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64" y="132"/>
                  </a:lnTo>
                  <a:lnTo>
                    <a:pt x="84" y="144"/>
                  </a:lnTo>
                  <a:lnTo>
                    <a:pt x="112" y="156"/>
                  </a:lnTo>
                  <a:lnTo>
                    <a:pt x="168" y="176"/>
                  </a:lnTo>
                  <a:lnTo>
                    <a:pt x="208" y="188"/>
                  </a:lnTo>
                  <a:lnTo>
                    <a:pt x="160" y="188"/>
                  </a:lnTo>
                  <a:lnTo>
                    <a:pt x="156" y="188"/>
                  </a:lnTo>
                  <a:lnTo>
                    <a:pt x="156" y="180"/>
                  </a:lnTo>
                  <a:lnTo>
                    <a:pt x="96" y="168"/>
                  </a:lnTo>
                  <a:lnTo>
                    <a:pt x="48" y="152"/>
                  </a:lnTo>
                  <a:lnTo>
                    <a:pt x="24" y="140"/>
                  </a:lnTo>
                  <a:lnTo>
                    <a:pt x="4" y="120"/>
                  </a:lnTo>
                  <a:lnTo>
                    <a:pt x="0" y="104"/>
                  </a:lnTo>
                  <a:lnTo>
                    <a:pt x="0" y="92"/>
                  </a:lnTo>
                  <a:lnTo>
                    <a:pt x="12" y="60"/>
                  </a:lnTo>
                  <a:lnTo>
                    <a:pt x="40" y="36"/>
                  </a:lnTo>
                  <a:lnTo>
                    <a:pt x="72" y="24"/>
                  </a:lnTo>
                  <a:lnTo>
                    <a:pt x="108" y="12"/>
                  </a:lnTo>
                  <a:lnTo>
                    <a:pt x="180" y="8"/>
                  </a:lnTo>
                  <a:lnTo>
                    <a:pt x="208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9" name="図形 48"/>
            <p:cNvSpPr>
              <a:spLocks/>
            </p:cNvSpPr>
            <p:nvPr/>
          </p:nvSpPr>
          <p:spPr bwMode="auto">
            <a:xfrm>
              <a:off x="4160" y="92"/>
              <a:ext cx="248" cy="180"/>
            </a:xfrm>
            <a:custGeom>
              <a:avLst/>
              <a:gdLst/>
              <a:ahLst/>
              <a:cxnLst>
                <a:cxn ang="0">
                  <a:pos x="196" y="0"/>
                </a:cxn>
                <a:cxn ang="0">
                  <a:pos x="248" y="4"/>
                </a:cxn>
                <a:cxn ang="0">
                  <a:pos x="200" y="4"/>
                </a:cxn>
                <a:cxn ang="0">
                  <a:pos x="140" y="24"/>
                </a:cxn>
                <a:cxn ang="0">
                  <a:pos x="112" y="28"/>
                </a:cxn>
                <a:cxn ang="0">
                  <a:pos x="88" y="48"/>
                </a:cxn>
                <a:cxn ang="0">
                  <a:pos x="68" y="72"/>
                </a:cxn>
                <a:cxn ang="0">
                  <a:pos x="56" y="96"/>
                </a:cxn>
                <a:cxn ang="0">
                  <a:pos x="56" y="108"/>
                </a:cxn>
                <a:cxn ang="0">
                  <a:pos x="64" y="124"/>
                </a:cxn>
                <a:cxn ang="0">
                  <a:pos x="76" y="144"/>
                </a:cxn>
                <a:cxn ang="0">
                  <a:pos x="100" y="148"/>
                </a:cxn>
                <a:cxn ang="0">
                  <a:pos x="128" y="168"/>
                </a:cxn>
                <a:cxn ang="0">
                  <a:pos x="172" y="180"/>
                </a:cxn>
                <a:cxn ang="0">
                  <a:pos x="128" y="180"/>
                </a:cxn>
                <a:cxn ang="0">
                  <a:pos x="80" y="160"/>
                </a:cxn>
                <a:cxn ang="0">
                  <a:pos x="48" y="144"/>
                </a:cxn>
                <a:cxn ang="0">
                  <a:pos x="32" y="132"/>
                </a:cxn>
                <a:cxn ang="0">
                  <a:pos x="24" y="132"/>
                </a:cxn>
                <a:cxn ang="0">
                  <a:pos x="12" y="108"/>
                </a:cxn>
                <a:cxn ang="0">
                  <a:pos x="12" y="100"/>
                </a:cxn>
                <a:cxn ang="0">
                  <a:pos x="0" y="76"/>
                </a:cxn>
                <a:cxn ang="0">
                  <a:pos x="8" y="72"/>
                </a:cxn>
                <a:cxn ang="0">
                  <a:pos x="24" y="48"/>
                </a:cxn>
                <a:cxn ang="0">
                  <a:pos x="48" y="28"/>
                </a:cxn>
                <a:cxn ang="0">
                  <a:pos x="80" y="16"/>
                </a:cxn>
                <a:cxn ang="0">
                  <a:pos x="112" y="12"/>
                </a:cxn>
                <a:cxn ang="0">
                  <a:pos x="172" y="4"/>
                </a:cxn>
                <a:cxn ang="0">
                  <a:pos x="196" y="0"/>
                </a:cxn>
              </a:cxnLst>
              <a:rect l="0" t="0" r="0" b="0"/>
              <a:pathLst>
                <a:path w="248" h="180">
                  <a:moveTo>
                    <a:pt x="196" y="0"/>
                  </a:moveTo>
                  <a:lnTo>
                    <a:pt x="248" y="4"/>
                  </a:lnTo>
                  <a:lnTo>
                    <a:pt x="200" y="4"/>
                  </a:lnTo>
                  <a:lnTo>
                    <a:pt x="140" y="24"/>
                  </a:lnTo>
                  <a:lnTo>
                    <a:pt x="112" y="28"/>
                  </a:lnTo>
                  <a:lnTo>
                    <a:pt x="88" y="48"/>
                  </a:lnTo>
                  <a:lnTo>
                    <a:pt x="68" y="72"/>
                  </a:lnTo>
                  <a:lnTo>
                    <a:pt x="56" y="96"/>
                  </a:lnTo>
                  <a:lnTo>
                    <a:pt x="56" y="108"/>
                  </a:lnTo>
                  <a:lnTo>
                    <a:pt x="64" y="124"/>
                  </a:lnTo>
                  <a:lnTo>
                    <a:pt x="76" y="144"/>
                  </a:lnTo>
                  <a:lnTo>
                    <a:pt x="100" y="148"/>
                  </a:lnTo>
                  <a:lnTo>
                    <a:pt x="128" y="168"/>
                  </a:lnTo>
                  <a:lnTo>
                    <a:pt x="172" y="180"/>
                  </a:lnTo>
                  <a:lnTo>
                    <a:pt x="128" y="180"/>
                  </a:lnTo>
                  <a:lnTo>
                    <a:pt x="80" y="160"/>
                  </a:lnTo>
                  <a:lnTo>
                    <a:pt x="48" y="144"/>
                  </a:lnTo>
                  <a:lnTo>
                    <a:pt x="32" y="132"/>
                  </a:lnTo>
                  <a:lnTo>
                    <a:pt x="24" y="132"/>
                  </a:lnTo>
                  <a:lnTo>
                    <a:pt x="12" y="108"/>
                  </a:lnTo>
                  <a:lnTo>
                    <a:pt x="12" y="100"/>
                  </a:lnTo>
                  <a:lnTo>
                    <a:pt x="0" y="76"/>
                  </a:lnTo>
                  <a:lnTo>
                    <a:pt x="8" y="72"/>
                  </a:lnTo>
                  <a:lnTo>
                    <a:pt x="24" y="48"/>
                  </a:lnTo>
                  <a:lnTo>
                    <a:pt x="48" y="28"/>
                  </a:lnTo>
                  <a:lnTo>
                    <a:pt x="80" y="16"/>
                  </a:lnTo>
                  <a:lnTo>
                    <a:pt x="112" y="12"/>
                  </a:lnTo>
                  <a:lnTo>
                    <a:pt x="172" y="4"/>
                  </a:lnTo>
                  <a:lnTo>
                    <a:pt x="196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0" name="図形 49"/>
            <p:cNvSpPr>
              <a:spLocks/>
            </p:cNvSpPr>
            <p:nvPr/>
          </p:nvSpPr>
          <p:spPr bwMode="auto">
            <a:xfrm>
              <a:off x="4184" y="228"/>
              <a:ext cx="88" cy="44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32" y="20"/>
                </a:cxn>
                <a:cxn ang="0">
                  <a:pos x="88" y="44"/>
                </a:cxn>
                <a:cxn ang="0">
                  <a:pos x="0" y="36"/>
                </a:cxn>
                <a:cxn ang="0">
                  <a:pos x="8" y="36"/>
                </a:cxn>
                <a:cxn ang="0">
                  <a:pos x="8" y="20"/>
                </a:cxn>
                <a:cxn ang="0">
                  <a:pos x="8" y="0"/>
                </a:cxn>
              </a:cxnLst>
              <a:rect l="0" t="0" r="0" b="0"/>
              <a:pathLst>
                <a:path w="88" h="44">
                  <a:moveTo>
                    <a:pt x="8" y="0"/>
                  </a:moveTo>
                  <a:lnTo>
                    <a:pt x="32" y="20"/>
                  </a:lnTo>
                  <a:lnTo>
                    <a:pt x="88" y="44"/>
                  </a:lnTo>
                  <a:lnTo>
                    <a:pt x="0" y="36"/>
                  </a:lnTo>
                  <a:lnTo>
                    <a:pt x="8" y="36"/>
                  </a:lnTo>
                  <a:lnTo>
                    <a:pt x="8" y="2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1" name="図形 50"/>
            <p:cNvSpPr>
              <a:spLocks/>
            </p:cNvSpPr>
            <p:nvPr/>
          </p:nvSpPr>
          <p:spPr bwMode="auto">
            <a:xfrm>
              <a:off x="4108" y="96"/>
              <a:ext cx="180" cy="92"/>
            </a:xfrm>
            <a:custGeom>
              <a:avLst/>
              <a:gdLst/>
              <a:ahLst/>
              <a:cxnLst>
                <a:cxn ang="0">
                  <a:pos x="12" y="36"/>
                </a:cxn>
                <a:cxn ang="0">
                  <a:pos x="16" y="36"/>
                </a:cxn>
                <a:cxn ang="0">
                  <a:pos x="24" y="32"/>
                </a:cxn>
                <a:cxn ang="0">
                  <a:pos x="52" y="12"/>
                </a:cxn>
                <a:cxn ang="0">
                  <a:pos x="100" y="8"/>
                </a:cxn>
                <a:cxn ang="0">
                  <a:pos x="180" y="0"/>
                </a:cxn>
                <a:cxn ang="0">
                  <a:pos x="144" y="8"/>
                </a:cxn>
                <a:cxn ang="0">
                  <a:pos x="108" y="20"/>
                </a:cxn>
                <a:cxn ang="0">
                  <a:pos x="76" y="36"/>
                </a:cxn>
                <a:cxn ang="0">
                  <a:pos x="52" y="60"/>
                </a:cxn>
                <a:cxn ang="0">
                  <a:pos x="52" y="72"/>
                </a:cxn>
                <a:cxn ang="0">
                  <a:pos x="52" y="92"/>
                </a:cxn>
                <a:cxn ang="0">
                  <a:pos x="28" y="72"/>
                </a:cxn>
                <a:cxn ang="0">
                  <a:pos x="0" y="60"/>
                </a:cxn>
                <a:cxn ang="0">
                  <a:pos x="12" y="36"/>
                </a:cxn>
              </a:cxnLst>
              <a:rect l="0" t="0" r="0" b="0"/>
              <a:pathLst>
                <a:path w="180" h="92">
                  <a:moveTo>
                    <a:pt x="12" y="36"/>
                  </a:moveTo>
                  <a:lnTo>
                    <a:pt x="16" y="36"/>
                  </a:lnTo>
                  <a:lnTo>
                    <a:pt x="24" y="32"/>
                  </a:lnTo>
                  <a:lnTo>
                    <a:pt x="52" y="12"/>
                  </a:lnTo>
                  <a:lnTo>
                    <a:pt x="100" y="8"/>
                  </a:lnTo>
                  <a:lnTo>
                    <a:pt x="180" y="0"/>
                  </a:lnTo>
                  <a:lnTo>
                    <a:pt x="144" y="8"/>
                  </a:lnTo>
                  <a:lnTo>
                    <a:pt x="108" y="20"/>
                  </a:lnTo>
                  <a:lnTo>
                    <a:pt x="76" y="36"/>
                  </a:lnTo>
                  <a:lnTo>
                    <a:pt x="52" y="60"/>
                  </a:lnTo>
                  <a:lnTo>
                    <a:pt x="52" y="72"/>
                  </a:lnTo>
                  <a:lnTo>
                    <a:pt x="52" y="92"/>
                  </a:lnTo>
                  <a:lnTo>
                    <a:pt x="28" y="72"/>
                  </a:lnTo>
                  <a:lnTo>
                    <a:pt x="0" y="60"/>
                  </a:lnTo>
                  <a:lnTo>
                    <a:pt x="12" y="3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2" name="図形 51"/>
            <p:cNvSpPr>
              <a:spLocks/>
            </p:cNvSpPr>
            <p:nvPr/>
          </p:nvSpPr>
          <p:spPr bwMode="auto">
            <a:xfrm>
              <a:off x="4040" y="140"/>
              <a:ext cx="72" cy="1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72" y="0"/>
                </a:cxn>
                <a:cxn ang="0">
                  <a:pos x="60" y="12"/>
                </a:cxn>
                <a:cxn ang="0">
                  <a:pos x="0" y="0"/>
                </a:cxn>
                <a:cxn ang="0">
                  <a:pos x="8" y="0"/>
                </a:cxn>
              </a:cxnLst>
              <a:rect l="0" t="0" r="0" b="0"/>
              <a:pathLst>
                <a:path w="72" h="12">
                  <a:moveTo>
                    <a:pt x="8" y="0"/>
                  </a:moveTo>
                  <a:lnTo>
                    <a:pt x="72" y="0"/>
                  </a:lnTo>
                  <a:lnTo>
                    <a:pt x="60" y="12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3" name="図形 52"/>
            <p:cNvSpPr>
              <a:spLocks/>
            </p:cNvSpPr>
            <p:nvPr/>
          </p:nvSpPr>
          <p:spPr bwMode="auto">
            <a:xfrm>
              <a:off x="3056" y="264"/>
              <a:ext cx="152" cy="100"/>
            </a:xfrm>
            <a:custGeom>
              <a:avLst/>
              <a:gdLst/>
              <a:ahLst/>
              <a:cxnLst>
                <a:cxn ang="0">
                  <a:pos x="28" y="100"/>
                </a:cxn>
                <a:cxn ang="0">
                  <a:pos x="4" y="76"/>
                </a:cxn>
                <a:cxn ang="0">
                  <a:pos x="0" y="44"/>
                </a:cxn>
                <a:cxn ang="0">
                  <a:pos x="0" y="20"/>
                </a:cxn>
                <a:cxn ang="0">
                  <a:pos x="4" y="0"/>
                </a:cxn>
                <a:cxn ang="0">
                  <a:pos x="52" y="0"/>
                </a:cxn>
                <a:cxn ang="0">
                  <a:pos x="100" y="8"/>
                </a:cxn>
                <a:cxn ang="0">
                  <a:pos x="120" y="12"/>
                </a:cxn>
                <a:cxn ang="0">
                  <a:pos x="140" y="20"/>
                </a:cxn>
                <a:cxn ang="0">
                  <a:pos x="144" y="32"/>
                </a:cxn>
                <a:cxn ang="0">
                  <a:pos x="152" y="44"/>
                </a:cxn>
                <a:cxn ang="0">
                  <a:pos x="144" y="52"/>
                </a:cxn>
                <a:cxn ang="0">
                  <a:pos x="132" y="68"/>
                </a:cxn>
                <a:cxn ang="0">
                  <a:pos x="120" y="80"/>
                </a:cxn>
                <a:cxn ang="0">
                  <a:pos x="96" y="88"/>
                </a:cxn>
                <a:cxn ang="0">
                  <a:pos x="64" y="92"/>
                </a:cxn>
                <a:cxn ang="0">
                  <a:pos x="28" y="100"/>
                </a:cxn>
              </a:cxnLst>
              <a:rect l="0" t="0" r="0" b="0"/>
              <a:pathLst>
                <a:path w="152" h="100">
                  <a:moveTo>
                    <a:pt x="28" y="100"/>
                  </a:moveTo>
                  <a:lnTo>
                    <a:pt x="4" y="76"/>
                  </a:lnTo>
                  <a:lnTo>
                    <a:pt x="0" y="44"/>
                  </a:lnTo>
                  <a:lnTo>
                    <a:pt x="0" y="20"/>
                  </a:lnTo>
                  <a:lnTo>
                    <a:pt x="4" y="0"/>
                  </a:lnTo>
                  <a:lnTo>
                    <a:pt x="52" y="0"/>
                  </a:lnTo>
                  <a:lnTo>
                    <a:pt x="100" y="8"/>
                  </a:lnTo>
                  <a:lnTo>
                    <a:pt x="120" y="12"/>
                  </a:lnTo>
                  <a:lnTo>
                    <a:pt x="140" y="20"/>
                  </a:lnTo>
                  <a:lnTo>
                    <a:pt x="144" y="32"/>
                  </a:lnTo>
                  <a:lnTo>
                    <a:pt x="152" y="44"/>
                  </a:lnTo>
                  <a:lnTo>
                    <a:pt x="144" y="52"/>
                  </a:lnTo>
                  <a:lnTo>
                    <a:pt x="132" y="68"/>
                  </a:lnTo>
                  <a:lnTo>
                    <a:pt x="120" y="80"/>
                  </a:lnTo>
                  <a:lnTo>
                    <a:pt x="96" y="88"/>
                  </a:lnTo>
                  <a:lnTo>
                    <a:pt x="64" y="92"/>
                  </a:lnTo>
                  <a:lnTo>
                    <a:pt x="28" y="10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4" name="図形 53"/>
            <p:cNvSpPr>
              <a:spLocks/>
            </p:cNvSpPr>
            <p:nvPr/>
          </p:nvSpPr>
          <p:spPr bwMode="auto">
            <a:xfrm>
              <a:off x="3060" y="236"/>
              <a:ext cx="220" cy="144"/>
            </a:xfrm>
            <a:custGeom>
              <a:avLst/>
              <a:gdLst/>
              <a:ahLst/>
              <a:cxnLst>
                <a:cxn ang="0">
                  <a:pos x="48" y="144"/>
                </a:cxn>
                <a:cxn ang="0">
                  <a:pos x="24" y="128"/>
                </a:cxn>
                <a:cxn ang="0">
                  <a:pos x="60" y="128"/>
                </a:cxn>
                <a:cxn ang="0">
                  <a:pos x="96" y="120"/>
                </a:cxn>
                <a:cxn ang="0">
                  <a:pos x="116" y="108"/>
                </a:cxn>
                <a:cxn ang="0">
                  <a:pos x="136" y="104"/>
                </a:cxn>
                <a:cxn ang="0">
                  <a:pos x="148" y="80"/>
                </a:cxn>
                <a:cxn ang="0">
                  <a:pos x="148" y="72"/>
                </a:cxn>
                <a:cxn ang="0">
                  <a:pos x="148" y="56"/>
                </a:cxn>
                <a:cxn ang="0">
                  <a:pos x="140" y="48"/>
                </a:cxn>
                <a:cxn ang="0">
                  <a:pos x="120" y="36"/>
                </a:cxn>
                <a:cxn ang="0">
                  <a:pos x="104" y="28"/>
                </a:cxn>
                <a:cxn ang="0">
                  <a:pos x="56" y="24"/>
                </a:cxn>
                <a:cxn ang="0">
                  <a:pos x="0" y="24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4" y="0"/>
                </a:cxn>
                <a:cxn ang="0">
                  <a:pos x="148" y="4"/>
                </a:cxn>
                <a:cxn ang="0">
                  <a:pos x="176" y="16"/>
                </a:cxn>
                <a:cxn ang="0">
                  <a:pos x="200" y="28"/>
                </a:cxn>
                <a:cxn ang="0">
                  <a:pos x="212" y="40"/>
                </a:cxn>
                <a:cxn ang="0">
                  <a:pos x="220" y="60"/>
                </a:cxn>
                <a:cxn ang="0">
                  <a:pos x="220" y="72"/>
                </a:cxn>
                <a:cxn ang="0">
                  <a:pos x="208" y="96"/>
                </a:cxn>
                <a:cxn ang="0">
                  <a:pos x="200" y="108"/>
                </a:cxn>
                <a:cxn ang="0">
                  <a:pos x="184" y="120"/>
                </a:cxn>
                <a:cxn ang="0">
                  <a:pos x="160" y="132"/>
                </a:cxn>
                <a:cxn ang="0">
                  <a:pos x="136" y="140"/>
                </a:cxn>
                <a:cxn ang="0">
                  <a:pos x="96" y="144"/>
                </a:cxn>
                <a:cxn ang="0">
                  <a:pos x="48" y="144"/>
                </a:cxn>
              </a:cxnLst>
              <a:rect l="0" t="0" r="0" b="0"/>
              <a:pathLst>
                <a:path w="220" h="144">
                  <a:moveTo>
                    <a:pt x="48" y="144"/>
                  </a:moveTo>
                  <a:lnTo>
                    <a:pt x="24" y="128"/>
                  </a:lnTo>
                  <a:lnTo>
                    <a:pt x="60" y="128"/>
                  </a:lnTo>
                  <a:lnTo>
                    <a:pt x="96" y="120"/>
                  </a:lnTo>
                  <a:lnTo>
                    <a:pt x="116" y="108"/>
                  </a:lnTo>
                  <a:lnTo>
                    <a:pt x="136" y="104"/>
                  </a:lnTo>
                  <a:lnTo>
                    <a:pt x="148" y="80"/>
                  </a:lnTo>
                  <a:lnTo>
                    <a:pt x="148" y="72"/>
                  </a:lnTo>
                  <a:lnTo>
                    <a:pt x="148" y="56"/>
                  </a:lnTo>
                  <a:lnTo>
                    <a:pt x="140" y="48"/>
                  </a:lnTo>
                  <a:lnTo>
                    <a:pt x="120" y="36"/>
                  </a:lnTo>
                  <a:lnTo>
                    <a:pt x="104" y="28"/>
                  </a:lnTo>
                  <a:lnTo>
                    <a:pt x="56" y="24"/>
                  </a:lnTo>
                  <a:lnTo>
                    <a:pt x="0" y="24"/>
                  </a:lnTo>
                  <a:lnTo>
                    <a:pt x="8" y="0"/>
                  </a:lnTo>
                  <a:lnTo>
                    <a:pt x="8" y="4"/>
                  </a:lnTo>
                  <a:lnTo>
                    <a:pt x="84" y="0"/>
                  </a:lnTo>
                  <a:lnTo>
                    <a:pt x="148" y="4"/>
                  </a:lnTo>
                  <a:lnTo>
                    <a:pt x="176" y="16"/>
                  </a:lnTo>
                  <a:lnTo>
                    <a:pt x="200" y="28"/>
                  </a:lnTo>
                  <a:lnTo>
                    <a:pt x="212" y="40"/>
                  </a:lnTo>
                  <a:lnTo>
                    <a:pt x="220" y="60"/>
                  </a:lnTo>
                  <a:lnTo>
                    <a:pt x="220" y="72"/>
                  </a:lnTo>
                  <a:lnTo>
                    <a:pt x="208" y="96"/>
                  </a:lnTo>
                  <a:lnTo>
                    <a:pt x="200" y="108"/>
                  </a:lnTo>
                  <a:lnTo>
                    <a:pt x="184" y="120"/>
                  </a:lnTo>
                  <a:lnTo>
                    <a:pt x="160" y="132"/>
                  </a:lnTo>
                  <a:lnTo>
                    <a:pt x="136" y="140"/>
                  </a:lnTo>
                  <a:lnTo>
                    <a:pt x="96" y="144"/>
                  </a:lnTo>
                  <a:lnTo>
                    <a:pt x="48" y="14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5" name="図形 54"/>
            <p:cNvSpPr>
              <a:spLocks/>
            </p:cNvSpPr>
            <p:nvPr/>
          </p:nvSpPr>
          <p:spPr bwMode="auto">
            <a:xfrm>
              <a:off x="3068" y="224"/>
              <a:ext cx="284" cy="180"/>
            </a:xfrm>
            <a:custGeom>
              <a:avLst/>
              <a:gdLst/>
              <a:ahLst/>
              <a:cxnLst>
                <a:cxn ang="0">
                  <a:pos x="72" y="180"/>
                </a:cxn>
                <a:cxn ang="0">
                  <a:pos x="52" y="168"/>
                </a:cxn>
                <a:cxn ang="0">
                  <a:pos x="40" y="164"/>
                </a:cxn>
                <a:cxn ang="0">
                  <a:pos x="128" y="156"/>
                </a:cxn>
                <a:cxn ang="0">
                  <a:pos x="156" y="152"/>
                </a:cxn>
                <a:cxn ang="0">
                  <a:pos x="176" y="140"/>
                </a:cxn>
                <a:cxn ang="0">
                  <a:pos x="192" y="128"/>
                </a:cxn>
                <a:cxn ang="0">
                  <a:pos x="204" y="108"/>
                </a:cxn>
                <a:cxn ang="0">
                  <a:pos x="212" y="84"/>
                </a:cxn>
                <a:cxn ang="0">
                  <a:pos x="216" y="72"/>
                </a:cxn>
                <a:cxn ang="0">
                  <a:pos x="212" y="52"/>
                </a:cxn>
                <a:cxn ang="0">
                  <a:pos x="192" y="36"/>
                </a:cxn>
                <a:cxn ang="0">
                  <a:pos x="176" y="24"/>
                </a:cxn>
                <a:cxn ang="0">
                  <a:pos x="144" y="16"/>
                </a:cxn>
                <a:cxn ang="0">
                  <a:pos x="8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0" y="4"/>
                </a:cxn>
                <a:cxn ang="0">
                  <a:pos x="120" y="0"/>
                </a:cxn>
                <a:cxn ang="0">
                  <a:pos x="168" y="4"/>
                </a:cxn>
                <a:cxn ang="0">
                  <a:pos x="212" y="12"/>
                </a:cxn>
                <a:cxn ang="0">
                  <a:pos x="248" y="24"/>
                </a:cxn>
                <a:cxn ang="0">
                  <a:pos x="276" y="52"/>
                </a:cxn>
                <a:cxn ang="0">
                  <a:pos x="284" y="60"/>
                </a:cxn>
                <a:cxn ang="0">
                  <a:pos x="276" y="92"/>
                </a:cxn>
                <a:cxn ang="0">
                  <a:pos x="272" y="108"/>
                </a:cxn>
                <a:cxn ang="0">
                  <a:pos x="252" y="128"/>
                </a:cxn>
                <a:cxn ang="0">
                  <a:pos x="224" y="140"/>
                </a:cxn>
                <a:cxn ang="0">
                  <a:pos x="192" y="156"/>
                </a:cxn>
                <a:cxn ang="0">
                  <a:pos x="144" y="168"/>
                </a:cxn>
                <a:cxn ang="0">
                  <a:pos x="108" y="176"/>
                </a:cxn>
                <a:cxn ang="0">
                  <a:pos x="72" y="180"/>
                </a:cxn>
              </a:cxnLst>
              <a:rect l="0" t="0" r="0" b="0"/>
              <a:pathLst>
                <a:path w="284" h="180">
                  <a:moveTo>
                    <a:pt x="72" y="180"/>
                  </a:moveTo>
                  <a:lnTo>
                    <a:pt x="52" y="168"/>
                  </a:lnTo>
                  <a:lnTo>
                    <a:pt x="40" y="164"/>
                  </a:lnTo>
                  <a:lnTo>
                    <a:pt x="128" y="156"/>
                  </a:lnTo>
                  <a:lnTo>
                    <a:pt x="156" y="152"/>
                  </a:lnTo>
                  <a:lnTo>
                    <a:pt x="176" y="140"/>
                  </a:lnTo>
                  <a:lnTo>
                    <a:pt x="192" y="128"/>
                  </a:lnTo>
                  <a:lnTo>
                    <a:pt x="204" y="108"/>
                  </a:lnTo>
                  <a:lnTo>
                    <a:pt x="212" y="84"/>
                  </a:lnTo>
                  <a:lnTo>
                    <a:pt x="216" y="72"/>
                  </a:lnTo>
                  <a:lnTo>
                    <a:pt x="212" y="52"/>
                  </a:lnTo>
                  <a:lnTo>
                    <a:pt x="192" y="36"/>
                  </a:lnTo>
                  <a:lnTo>
                    <a:pt x="176" y="24"/>
                  </a:lnTo>
                  <a:lnTo>
                    <a:pt x="144" y="16"/>
                  </a:lnTo>
                  <a:lnTo>
                    <a:pt x="8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0" y="4"/>
                  </a:lnTo>
                  <a:lnTo>
                    <a:pt x="120" y="0"/>
                  </a:lnTo>
                  <a:lnTo>
                    <a:pt x="168" y="4"/>
                  </a:lnTo>
                  <a:lnTo>
                    <a:pt x="212" y="12"/>
                  </a:lnTo>
                  <a:lnTo>
                    <a:pt x="248" y="24"/>
                  </a:lnTo>
                  <a:lnTo>
                    <a:pt x="276" y="52"/>
                  </a:lnTo>
                  <a:lnTo>
                    <a:pt x="284" y="60"/>
                  </a:lnTo>
                  <a:lnTo>
                    <a:pt x="276" y="92"/>
                  </a:lnTo>
                  <a:lnTo>
                    <a:pt x="272" y="108"/>
                  </a:lnTo>
                  <a:lnTo>
                    <a:pt x="252" y="128"/>
                  </a:lnTo>
                  <a:lnTo>
                    <a:pt x="224" y="140"/>
                  </a:lnTo>
                  <a:lnTo>
                    <a:pt x="192" y="156"/>
                  </a:lnTo>
                  <a:lnTo>
                    <a:pt x="144" y="168"/>
                  </a:lnTo>
                  <a:lnTo>
                    <a:pt x="108" y="176"/>
                  </a:lnTo>
                  <a:lnTo>
                    <a:pt x="72" y="18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6" name="図形 55"/>
            <p:cNvSpPr>
              <a:spLocks/>
            </p:cNvSpPr>
            <p:nvPr/>
          </p:nvSpPr>
          <p:spPr bwMode="auto">
            <a:xfrm>
              <a:off x="3072" y="212"/>
              <a:ext cx="356" cy="216"/>
            </a:xfrm>
            <a:custGeom>
              <a:avLst/>
              <a:gdLst/>
              <a:ahLst/>
              <a:cxnLst>
                <a:cxn ang="0">
                  <a:pos x="80" y="192"/>
                </a:cxn>
                <a:cxn ang="0">
                  <a:pos x="108" y="192"/>
                </a:cxn>
                <a:cxn ang="0">
                  <a:pos x="148" y="180"/>
                </a:cxn>
                <a:cxn ang="0">
                  <a:pos x="188" y="168"/>
                </a:cxn>
                <a:cxn ang="0">
                  <a:pos x="224" y="156"/>
                </a:cxn>
                <a:cxn ang="0">
                  <a:pos x="248" y="140"/>
                </a:cxn>
                <a:cxn ang="0">
                  <a:pos x="268" y="120"/>
                </a:cxn>
                <a:cxn ang="0">
                  <a:pos x="280" y="104"/>
                </a:cxn>
                <a:cxn ang="0">
                  <a:pos x="284" y="84"/>
                </a:cxn>
                <a:cxn ang="0">
                  <a:pos x="280" y="72"/>
                </a:cxn>
                <a:cxn ang="0">
                  <a:pos x="280" y="60"/>
                </a:cxn>
                <a:cxn ang="0">
                  <a:pos x="248" y="36"/>
                </a:cxn>
                <a:cxn ang="0">
                  <a:pos x="212" y="24"/>
                </a:cxn>
                <a:cxn ang="0">
                  <a:pos x="172" y="12"/>
                </a:cxn>
                <a:cxn ang="0">
                  <a:pos x="128" y="12"/>
                </a:cxn>
                <a:cxn ang="0">
                  <a:pos x="44" y="12"/>
                </a:cxn>
                <a:cxn ang="0">
                  <a:pos x="0" y="24"/>
                </a:cxn>
                <a:cxn ang="0">
                  <a:pos x="48" y="12"/>
                </a:cxn>
                <a:cxn ang="0">
                  <a:pos x="152" y="0"/>
                </a:cxn>
                <a:cxn ang="0">
                  <a:pos x="212" y="0"/>
                </a:cxn>
                <a:cxn ang="0">
                  <a:pos x="268" y="4"/>
                </a:cxn>
                <a:cxn ang="0">
                  <a:pos x="316" y="24"/>
                </a:cxn>
                <a:cxn ang="0">
                  <a:pos x="332" y="28"/>
                </a:cxn>
                <a:cxn ang="0">
                  <a:pos x="352" y="48"/>
                </a:cxn>
                <a:cxn ang="0">
                  <a:pos x="356" y="64"/>
                </a:cxn>
                <a:cxn ang="0">
                  <a:pos x="356" y="92"/>
                </a:cxn>
                <a:cxn ang="0">
                  <a:pos x="352" y="108"/>
                </a:cxn>
                <a:cxn ang="0">
                  <a:pos x="332" y="132"/>
                </a:cxn>
                <a:cxn ang="0">
                  <a:pos x="316" y="152"/>
                </a:cxn>
                <a:cxn ang="0">
                  <a:pos x="284" y="168"/>
                </a:cxn>
                <a:cxn ang="0">
                  <a:pos x="248" y="188"/>
                </a:cxn>
                <a:cxn ang="0">
                  <a:pos x="200" y="200"/>
                </a:cxn>
                <a:cxn ang="0">
                  <a:pos x="124" y="216"/>
                </a:cxn>
                <a:cxn ang="0">
                  <a:pos x="80" y="192"/>
                </a:cxn>
              </a:cxnLst>
              <a:rect l="0" t="0" r="0" b="0"/>
              <a:pathLst>
                <a:path w="356" h="216">
                  <a:moveTo>
                    <a:pt x="80" y="192"/>
                  </a:moveTo>
                  <a:lnTo>
                    <a:pt x="108" y="192"/>
                  </a:lnTo>
                  <a:lnTo>
                    <a:pt x="148" y="180"/>
                  </a:lnTo>
                  <a:lnTo>
                    <a:pt x="188" y="168"/>
                  </a:lnTo>
                  <a:lnTo>
                    <a:pt x="224" y="156"/>
                  </a:lnTo>
                  <a:lnTo>
                    <a:pt x="248" y="140"/>
                  </a:lnTo>
                  <a:lnTo>
                    <a:pt x="268" y="120"/>
                  </a:lnTo>
                  <a:lnTo>
                    <a:pt x="280" y="104"/>
                  </a:lnTo>
                  <a:lnTo>
                    <a:pt x="284" y="84"/>
                  </a:lnTo>
                  <a:lnTo>
                    <a:pt x="280" y="72"/>
                  </a:lnTo>
                  <a:lnTo>
                    <a:pt x="280" y="60"/>
                  </a:lnTo>
                  <a:lnTo>
                    <a:pt x="248" y="36"/>
                  </a:lnTo>
                  <a:lnTo>
                    <a:pt x="212" y="24"/>
                  </a:lnTo>
                  <a:lnTo>
                    <a:pt x="172" y="12"/>
                  </a:lnTo>
                  <a:lnTo>
                    <a:pt x="128" y="12"/>
                  </a:lnTo>
                  <a:lnTo>
                    <a:pt x="44" y="12"/>
                  </a:lnTo>
                  <a:lnTo>
                    <a:pt x="0" y="24"/>
                  </a:lnTo>
                  <a:lnTo>
                    <a:pt x="48" y="12"/>
                  </a:lnTo>
                  <a:lnTo>
                    <a:pt x="152" y="0"/>
                  </a:lnTo>
                  <a:lnTo>
                    <a:pt x="212" y="0"/>
                  </a:lnTo>
                  <a:lnTo>
                    <a:pt x="268" y="4"/>
                  </a:lnTo>
                  <a:lnTo>
                    <a:pt x="316" y="24"/>
                  </a:lnTo>
                  <a:lnTo>
                    <a:pt x="332" y="28"/>
                  </a:lnTo>
                  <a:lnTo>
                    <a:pt x="352" y="48"/>
                  </a:lnTo>
                  <a:lnTo>
                    <a:pt x="356" y="64"/>
                  </a:lnTo>
                  <a:lnTo>
                    <a:pt x="356" y="92"/>
                  </a:lnTo>
                  <a:lnTo>
                    <a:pt x="352" y="108"/>
                  </a:lnTo>
                  <a:lnTo>
                    <a:pt x="332" y="132"/>
                  </a:lnTo>
                  <a:lnTo>
                    <a:pt x="316" y="152"/>
                  </a:lnTo>
                  <a:lnTo>
                    <a:pt x="284" y="168"/>
                  </a:lnTo>
                  <a:lnTo>
                    <a:pt x="248" y="188"/>
                  </a:lnTo>
                  <a:lnTo>
                    <a:pt x="200" y="200"/>
                  </a:lnTo>
                  <a:lnTo>
                    <a:pt x="124" y="216"/>
                  </a:lnTo>
                  <a:lnTo>
                    <a:pt x="80" y="19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7" name="図形 56"/>
            <p:cNvSpPr>
              <a:spLocks/>
            </p:cNvSpPr>
            <p:nvPr/>
          </p:nvSpPr>
          <p:spPr bwMode="auto">
            <a:xfrm>
              <a:off x="3208" y="200"/>
              <a:ext cx="324" cy="236"/>
            </a:xfrm>
            <a:custGeom>
              <a:avLst/>
              <a:gdLst/>
              <a:ahLst/>
              <a:cxnLst>
                <a:cxn ang="0">
                  <a:pos x="0" y="228"/>
                </a:cxn>
                <a:cxn ang="0">
                  <a:pos x="72" y="212"/>
                </a:cxn>
                <a:cxn ang="0">
                  <a:pos x="112" y="200"/>
                </a:cxn>
                <a:cxn ang="0">
                  <a:pos x="148" y="188"/>
                </a:cxn>
                <a:cxn ang="0">
                  <a:pos x="180" y="168"/>
                </a:cxn>
                <a:cxn ang="0">
                  <a:pos x="204" y="152"/>
                </a:cxn>
                <a:cxn ang="0">
                  <a:pos x="216" y="128"/>
                </a:cxn>
                <a:cxn ang="0">
                  <a:pos x="220" y="104"/>
                </a:cxn>
                <a:cxn ang="0">
                  <a:pos x="220" y="76"/>
                </a:cxn>
                <a:cxn ang="0">
                  <a:pos x="220" y="60"/>
                </a:cxn>
                <a:cxn ang="0">
                  <a:pos x="192" y="36"/>
                </a:cxn>
                <a:cxn ang="0">
                  <a:pos x="160" y="24"/>
                </a:cxn>
                <a:cxn ang="0">
                  <a:pos x="124" y="12"/>
                </a:cxn>
                <a:cxn ang="0">
                  <a:pos x="84" y="4"/>
                </a:cxn>
                <a:cxn ang="0">
                  <a:pos x="132" y="0"/>
                </a:cxn>
                <a:cxn ang="0">
                  <a:pos x="204" y="4"/>
                </a:cxn>
                <a:cxn ang="0">
                  <a:pos x="252" y="16"/>
                </a:cxn>
                <a:cxn ang="0">
                  <a:pos x="288" y="36"/>
                </a:cxn>
                <a:cxn ang="0">
                  <a:pos x="308" y="48"/>
                </a:cxn>
                <a:cxn ang="0">
                  <a:pos x="320" y="64"/>
                </a:cxn>
                <a:cxn ang="0">
                  <a:pos x="324" y="84"/>
                </a:cxn>
                <a:cxn ang="0">
                  <a:pos x="324" y="96"/>
                </a:cxn>
                <a:cxn ang="0">
                  <a:pos x="320" y="116"/>
                </a:cxn>
                <a:cxn ang="0">
                  <a:pos x="308" y="132"/>
                </a:cxn>
                <a:cxn ang="0">
                  <a:pos x="272" y="156"/>
                </a:cxn>
                <a:cxn ang="0">
                  <a:pos x="220" y="180"/>
                </a:cxn>
                <a:cxn ang="0">
                  <a:pos x="160" y="200"/>
                </a:cxn>
                <a:cxn ang="0">
                  <a:pos x="60" y="224"/>
                </a:cxn>
                <a:cxn ang="0">
                  <a:pos x="12" y="228"/>
                </a:cxn>
                <a:cxn ang="0">
                  <a:pos x="12" y="236"/>
                </a:cxn>
                <a:cxn ang="0">
                  <a:pos x="0" y="228"/>
                </a:cxn>
              </a:cxnLst>
              <a:rect l="0" t="0" r="0" b="0"/>
              <a:pathLst>
                <a:path w="324" h="236">
                  <a:moveTo>
                    <a:pt x="0" y="228"/>
                  </a:moveTo>
                  <a:lnTo>
                    <a:pt x="72" y="212"/>
                  </a:lnTo>
                  <a:lnTo>
                    <a:pt x="112" y="200"/>
                  </a:lnTo>
                  <a:lnTo>
                    <a:pt x="148" y="188"/>
                  </a:lnTo>
                  <a:lnTo>
                    <a:pt x="180" y="168"/>
                  </a:lnTo>
                  <a:lnTo>
                    <a:pt x="204" y="152"/>
                  </a:lnTo>
                  <a:lnTo>
                    <a:pt x="216" y="128"/>
                  </a:lnTo>
                  <a:lnTo>
                    <a:pt x="220" y="104"/>
                  </a:lnTo>
                  <a:lnTo>
                    <a:pt x="220" y="76"/>
                  </a:lnTo>
                  <a:lnTo>
                    <a:pt x="220" y="60"/>
                  </a:lnTo>
                  <a:lnTo>
                    <a:pt x="192" y="36"/>
                  </a:lnTo>
                  <a:lnTo>
                    <a:pt x="160" y="24"/>
                  </a:lnTo>
                  <a:lnTo>
                    <a:pt x="124" y="12"/>
                  </a:lnTo>
                  <a:lnTo>
                    <a:pt x="84" y="4"/>
                  </a:lnTo>
                  <a:lnTo>
                    <a:pt x="132" y="0"/>
                  </a:lnTo>
                  <a:lnTo>
                    <a:pt x="204" y="4"/>
                  </a:lnTo>
                  <a:lnTo>
                    <a:pt x="252" y="16"/>
                  </a:lnTo>
                  <a:lnTo>
                    <a:pt x="288" y="36"/>
                  </a:lnTo>
                  <a:lnTo>
                    <a:pt x="308" y="48"/>
                  </a:lnTo>
                  <a:lnTo>
                    <a:pt x="320" y="64"/>
                  </a:lnTo>
                  <a:lnTo>
                    <a:pt x="324" y="84"/>
                  </a:lnTo>
                  <a:lnTo>
                    <a:pt x="324" y="96"/>
                  </a:lnTo>
                  <a:lnTo>
                    <a:pt x="320" y="116"/>
                  </a:lnTo>
                  <a:lnTo>
                    <a:pt x="308" y="132"/>
                  </a:lnTo>
                  <a:lnTo>
                    <a:pt x="272" y="156"/>
                  </a:lnTo>
                  <a:lnTo>
                    <a:pt x="220" y="180"/>
                  </a:lnTo>
                  <a:lnTo>
                    <a:pt x="160" y="200"/>
                  </a:lnTo>
                  <a:lnTo>
                    <a:pt x="60" y="224"/>
                  </a:lnTo>
                  <a:lnTo>
                    <a:pt x="12" y="228"/>
                  </a:lnTo>
                  <a:lnTo>
                    <a:pt x="12" y="236"/>
                  </a:lnTo>
                  <a:lnTo>
                    <a:pt x="0" y="22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8" name="図形 57"/>
            <p:cNvSpPr>
              <a:spLocks/>
            </p:cNvSpPr>
            <p:nvPr/>
          </p:nvSpPr>
          <p:spPr bwMode="auto">
            <a:xfrm>
              <a:off x="3220" y="168"/>
              <a:ext cx="440" cy="284"/>
            </a:xfrm>
            <a:custGeom>
              <a:avLst/>
              <a:gdLst/>
              <a:ahLst/>
              <a:cxnLst>
                <a:cxn ang="0">
                  <a:pos x="0" y="268"/>
                </a:cxn>
                <a:cxn ang="0">
                  <a:pos x="64" y="256"/>
                </a:cxn>
                <a:cxn ang="0">
                  <a:pos x="168" y="232"/>
                </a:cxn>
                <a:cxn ang="0">
                  <a:pos x="220" y="212"/>
                </a:cxn>
                <a:cxn ang="0">
                  <a:pos x="272" y="188"/>
                </a:cxn>
                <a:cxn ang="0">
                  <a:pos x="300" y="164"/>
                </a:cxn>
                <a:cxn ang="0">
                  <a:pos x="312" y="148"/>
                </a:cxn>
                <a:cxn ang="0">
                  <a:pos x="320" y="128"/>
                </a:cxn>
                <a:cxn ang="0">
                  <a:pos x="320" y="116"/>
                </a:cxn>
                <a:cxn ang="0">
                  <a:pos x="312" y="96"/>
                </a:cxn>
                <a:cxn ang="0">
                  <a:pos x="300" y="72"/>
                </a:cxn>
                <a:cxn ang="0">
                  <a:pos x="272" y="56"/>
                </a:cxn>
                <a:cxn ang="0">
                  <a:pos x="236" y="44"/>
                </a:cxn>
                <a:cxn ang="0">
                  <a:pos x="180" y="32"/>
                </a:cxn>
                <a:cxn ang="0">
                  <a:pos x="120" y="24"/>
                </a:cxn>
                <a:cxn ang="0">
                  <a:pos x="84" y="32"/>
                </a:cxn>
                <a:cxn ang="0">
                  <a:pos x="156" y="8"/>
                </a:cxn>
                <a:cxn ang="0">
                  <a:pos x="208" y="0"/>
                </a:cxn>
                <a:cxn ang="0">
                  <a:pos x="272" y="0"/>
                </a:cxn>
                <a:cxn ang="0">
                  <a:pos x="272" y="8"/>
                </a:cxn>
                <a:cxn ang="0">
                  <a:pos x="272" y="0"/>
                </a:cxn>
                <a:cxn ang="0">
                  <a:pos x="324" y="12"/>
                </a:cxn>
                <a:cxn ang="0">
                  <a:pos x="380" y="36"/>
                </a:cxn>
                <a:cxn ang="0">
                  <a:pos x="408" y="56"/>
                </a:cxn>
                <a:cxn ang="0">
                  <a:pos x="428" y="68"/>
                </a:cxn>
                <a:cxn ang="0">
                  <a:pos x="440" y="92"/>
                </a:cxn>
                <a:cxn ang="0">
                  <a:pos x="432" y="116"/>
                </a:cxn>
                <a:cxn ang="0">
                  <a:pos x="420" y="148"/>
                </a:cxn>
                <a:cxn ang="0">
                  <a:pos x="392" y="176"/>
                </a:cxn>
                <a:cxn ang="0">
                  <a:pos x="348" y="208"/>
                </a:cxn>
                <a:cxn ang="0">
                  <a:pos x="252" y="236"/>
                </a:cxn>
                <a:cxn ang="0">
                  <a:pos x="160" y="268"/>
                </a:cxn>
                <a:cxn ang="0">
                  <a:pos x="72" y="284"/>
                </a:cxn>
                <a:cxn ang="0">
                  <a:pos x="0" y="268"/>
                </a:cxn>
              </a:cxnLst>
              <a:rect l="0" t="0" r="0" b="0"/>
              <a:pathLst>
                <a:path w="440" h="284">
                  <a:moveTo>
                    <a:pt x="0" y="268"/>
                  </a:moveTo>
                  <a:lnTo>
                    <a:pt x="64" y="256"/>
                  </a:lnTo>
                  <a:lnTo>
                    <a:pt x="168" y="232"/>
                  </a:lnTo>
                  <a:lnTo>
                    <a:pt x="220" y="212"/>
                  </a:lnTo>
                  <a:lnTo>
                    <a:pt x="272" y="188"/>
                  </a:lnTo>
                  <a:lnTo>
                    <a:pt x="300" y="164"/>
                  </a:lnTo>
                  <a:lnTo>
                    <a:pt x="312" y="148"/>
                  </a:lnTo>
                  <a:lnTo>
                    <a:pt x="320" y="128"/>
                  </a:lnTo>
                  <a:lnTo>
                    <a:pt x="320" y="116"/>
                  </a:lnTo>
                  <a:lnTo>
                    <a:pt x="312" y="96"/>
                  </a:lnTo>
                  <a:lnTo>
                    <a:pt x="300" y="72"/>
                  </a:lnTo>
                  <a:lnTo>
                    <a:pt x="272" y="56"/>
                  </a:lnTo>
                  <a:lnTo>
                    <a:pt x="236" y="44"/>
                  </a:lnTo>
                  <a:lnTo>
                    <a:pt x="180" y="32"/>
                  </a:lnTo>
                  <a:lnTo>
                    <a:pt x="120" y="24"/>
                  </a:lnTo>
                  <a:lnTo>
                    <a:pt x="84" y="32"/>
                  </a:lnTo>
                  <a:lnTo>
                    <a:pt x="156" y="8"/>
                  </a:lnTo>
                  <a:lnTo>
                    <a:pt x="208" y="0"/>
                  </a:lnTo>
                  <a:lnTo>
                    <a:pt x="272" y="0"/>
                  </a:lnTo>
                  <a:lnTo>
                    <a:pt x="272" y="8"/>
                  </a:lnTo>
                  <a:lnTo>
                    <a:pt x="272" y="0"/>
                  </a:lnTo>
                  <a:lnTo>
                    <a:pt x="324" y="12"/>
                  </a:lnTo>
                  <a:lnTo>
                    <a:pt x="380" y="36"/>
                  </a:lnTo>
                  <a:lnTo>
                    <a:pt x="408" y="56"/>
                  </a:lnTo>
                  <a:lnTo>
                    <a:pt x="428" y="68"/>
                  </a:lnTo>
                  <a:lnTo>
                    <a:pt x="440" y="92"/>
                  </a:lnTo>
                  <a:lnTo>
                    <a:pt x="432" y="116"/>
                  </a:lnTo>
                  <a:lnTo>
                    <a:pt x="420" y="148"/>
                  </a:lnTo>
                  <a:lnTo>
                    <a:pt x="392" y="176"/>
                  </a:lnTo>
                  <a:lnTo>
                    <a:pt x="348" y="208"/>
                  </a:lnTo>
                  <a:lnTo>
                    <a:pt x="252" y="236"/>
                  </a:lnTo>
                  <a:lnTo>
                    <a:pt x="160" y="268"/>
                  </a:lnTo>
                  <a:lnTo>
                    <a:pt x="72" y="284"/>
                  </a:lnTo>
                  <a:lnTo>
                    <a:pt x="0" y="26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9" name="図形 58"/>
            <p:cNvSpPr>
              <a:spLocks/>
            </p:cNvSpPr>
            <p:nvPr/>
          </p:nvSpPr>
          <p:spPr bwMode="auto">
            <a:xfrm>
              <a:off x="3304" y="176"/>
              <a:ext cx="452" cy="284"/>
            </a:xfrm>
            <a:custGeom>
              <a:avLst/>
              <a:gdLst/>
              <a:ahLst/>
              <a:cxnLst>
                <a:cxn ang="0">
                  <a:pos x="0" y="276"/>
                </a:cxn>
                <a:cxn ang="0">
                  <a:pos x="88" y="260"/>
                </a:cxn>
                <a:cxn ang="0">
                  <a:pos x="176" y="236"/>
                </a:cxn>
                <a:cxn ang="0">
                  <a:pos x="272" y="200"/>
                </a:cxn>
                <a:cxn ang="0">
                  <a:pos x="312" y="168"/>
                </a:cxn>
                <a:cxn ang="0">
                  <a:pos x="336" y="140"/>
                </a:cxn>
                <a:cxn ang="0">
                  <a:pos x="356" y="108"/>
                </a:cxn>
                <a:cxn ang="0">
                  <a:pos x="356" y="84"/>
                </a:cxn>
                <a:cxn ang="0">
                  <a:pos x="344" y="60"/>
                </a:cxn>
                <a:cxn ang="0">
                  <a:pos x="324" y="40"/>
                </a:cxn>
                <a:cxn ang="0">
                  <a:pos x="296" y="28"/>
                </a:cxn>
                <a:cxn ang="0">
                  <a:pos x="272" y="12"/>
                </a:cxn>
                <a:cxn ang="0">
                  <a:pos x="240" y="0"/>
                </a:cxn>
                <a:cxn ang="0">
                  <a:pos x="276" y="0"/>
                </a:cxn>
                <a:cxn ang="0">
                  <a:pos x="324" y="4"/>
                </a:cxn>
                <a:cxn ang="0">
                  <a:pos x="380" y="24"/>
                </a:cxn>
                <a:cxn ang="0">
                  <a:pos x="404" y="36"/>
                </a:cxn>
                <a:cxn ang="0">
                  <a:pos x="428" y="52"/>
                </a:cxn>
                <a:cxn ang="0">
                  <a:pos x="448" y="76"/>
                </a:cxn>
                <a:cxn ang="0">
                  <a:pos x="452" y="116"/>
                </a:cxn>
                <a:cxn ang="0">
                  <a:pos x="448" y="128"/>
                </a:cxn>
                <a:cxn ang="0">
                  <a:pos x="428" y="152"/>
                </a:cxn>
                <a:cxn ang="0">
                  <a:pos x="412" y="168"/>
                </a:cxn>
                <a:cxn ang="0">
                  <a:pos x="372" y="188"/>
                </a:cxn>
                <a:cxn ang="0">
                  <a:pos x="332" y="204"/>
                </a:cxn>
                <a:cxn ang="0">
                  <a:pos x="264" y="228"/>
                </a:cxn>
                <a:cxn ang="0">
                  <a:pos x="176" y="252"/>
                </a:cxn>
                <a:cxn ang="0">
                  <a:pos x="100" y="272"/>
                </a:cxn>
                <a:cxn ang="0">
                  <a:pos x="40" y="284"/>
                </a:cxn>
                <a:cxn ang="0">
                  <a:pos x="0" y="276"/>
                </a:cxn>
              </a:cxnLst>
              <a:rect l="0" t="0" r="0" b="0"/>
              <a:pathLst>
                <a:path w="452" h="284">
                  <a:moveTo>
                    <a:pt x="0" y="276"/>
                  </a:moveTo>
                  <a:lnTo>
                    <a:pt x="88" y="260"/>
                  </a:lnTo>
                  <a:lnTo>
                    <a:pt x="176" y="236"/>
                  </a:lnTo>
                  <a:lnTo>
                    <a:pt x="272" y="200"/>
                  </a:lnTo>
                  <a:lnTo>
                    <a:pt x="312" y="168"/>
                  </a:lnTo>
                  <a:lnTo>
                    <a:pt x="336" y="140"/>
                  </a:lnTo>
                  <a:lnTo>
                    <a:pt x="356" y="108"/>
                  </a:lnTo>
                  <a:lnTo>
                    <a:pt x="356" y="84"/>
                  </a:lnTo>
                  <a:lnTo>
                    <a:pt x="344" y="60"/>
                  </a:lnTo>
                  <a:lnTo>
                    <a:pt x="324" y="40"/>
                  </a:lnTo>
                  <a:lnTo>
                    <a:pt x="296" y="28"/>
                  </a:lnTo>
                  <a:lnTo>
                    <a:pt x="272" y="12"/>
                  </a:lnTo>
                  <a:lnTo>
                    <a:pt x="240" y="0"/>
                  </a:lnTo>
                  <a:lnTo>
                    <a:pt x="276" y="0"/>
                  </a:lnTo>
                  <a:lnTo>
                    <a:pt x="324" y="4"/>
                  </a:lnTo>
                  <a:lnTo>
                    <a:pt x="380" y="24"/>
                  </a:lnTo>
                  <a:lnTo>
                    <a:pt x="404" y="36"/>
                  </a:lnTo>
                  <a:lnTo>
                    <a:pt x="428" y="52"/>
                  </a:lnTo>
                  <a:lnTo>
                    <a:pt x="448" y="76"/>
                  </a:lnTo>
                  <a:lnTo>
                    <a:pt x="452" y="116"/>
                  </a:lnTo>
                  <a:lnTo>
                    <a:pt x="448" y="128"/>
                  </a:lnTo>
                  <a:lnTo>
                    <a:pt x="428" y="152"/>
                  </a:lnTo>
                  <a:lnTo>
                    <a:pt x="412" y="168"/>
                  </a:lnTo>
                  <a:lnTo>
                    <a:pt x="372" y="188"/>
                  </a:lnTo>
                  <a:lnTo>
                    <a:pt x="332" y="204"/>
                  </a:lnTo>
                  <a:lnTo>
                    <a:pt x="264" y="228"/>
                  </a:lnTo>
                  <a:lnTo>
                    <a:pt x="176" y="252"/>
                  </a:lnTo>
                  <a:lnTo>
                    <a:pt x="100" y="272"/>
                  </a:lnTo>
                  <a:lnTo>
                    <a:pt x="40" y="284"/>
                  </a:lnTo>
                  <a:lnTo>
                    <a:pt x="0" y="27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0" name="図形 59"/>
            <p:cNvSpPr>
              <a:spLocks/>
            </p:cNvSpPr>
            <p:nvPr/>
          </p:nvSpPr>
          <p:spPr bwMode="auto">
            <a:xfrm>
              <a:off x="3344" y="204"/>
              <a:ext cx="480" cy="260"/>
            </a:xfrm>
            <a:custGeom>
              <a:avLst/>
              <a:gdLst/>
              <a:ahLst/>
              <a:cxnLst>
                <a:cxn ang="0">
                  <a:pos x="236" y="220"/>
                </a:cxn>
                <a:cxn ang="0">
                  <a:pos x="196" y="236"/>
                </a:cxn>
                <a:cxn ang="0">
                  <a:pos x="152" y="248"/>
                </a:cxn>
                <a:cxn ang="0">
                  <a:pos x="104" y="256"/>
                </a:cxn>
                <a:cxn ang="0">
                  <a:pos x="48" y="260"/>
                </a:cxn>
                <a:cxn ang="0">
                  <a:pos x="0" y="256"/>
                </a:cxn>
                <a:cxn ang="0">
                  <a:pos x="60" y="248"/>
                </a:cxn>
                <a:cxn ang="0">
                  <a:pos x="136" y="232"/>
                </a:cxn>
                <a:cxn ang="0">
                  <a:pos x="232" y="200"/>
                </a:cxn>
                <a:cxn ang="0">
                  <a:pos x="292" y="184"/>
                </a:cxn>
                <a:cxn ang="0">
                  <a:pos x="340" y="160"/>
                </a:cxn>
                <a:cxn ang="0">
                  <a:pos x="376" y="140"/>
                </a:cxn>
                <a:cxn ang="0">
                  <a:pos x="396" y="124"/>
                </a:cxn>
                <a:cxn ang="0">
                  <a:pos x="412" y="100"/>
                </a:cxn>
                <a:cxn ang="0">
                  <a:pos x="420" y="88"/>
                </a:cxn>
                <a:cxn ang="0">
                  <a:pos x="412" y="48"/>
                </a:cxn>
                <a:cxn ang="0">
                  <a:pos x="388" y="20"/>
                </a:cxn>
                <a:cxn ang="0">
                  <a:pos x="360" y="0"/>
                </a:cxn>
                <a:cxn ang="0">
                  <a:pos x="408" y="8"/>
                </a:cxn>
                <a:cxn ang="0">
                  <a:pos x="432" y="20"/>
                </a:cxn>
                <a:cxn ang="0">
                  <a:pos x="456" y="32"/>
                </a:cxn>
                <a:cxn ang="0">
                  <a:pos x="472" y="56"/>
                </a:cxn>
                <a:cxn ang="0">
                  <a:pos x="480" y="88"/>
                </a:cxn>
                <a:cxn ang="0">
                  <a:pos x="468" y="104"/>
                </a:cxn>
                <a:cxn ang="0">
                  <a:pos x="424" y="148"/>
                </a:cxn>
                <a:cxn ang="0">
                  <a:pos x="396" y="172"/>
                </a:cxn>
                <a:cxn ang="0">
                  <a:pos x="352" y="196"/>
                </a:cxn>
                <a:cxn ang="0">
                  <a:pos x="304" y="212"/>
                </a:cxn>
                <a:cxn ang="0">
                  <a:pos x="244" y="220"/>
                </a:cxn>
                <a:cxn ang="0">
                  <a:pos x="244" y="224"/>
                </a:cxn>
                <a:cxn ang="0">
                  <a:pos x="236" y="220"/>
                </a:cxn>
              </a:cxnLst>
              <a:rect l="0" t="0" r="0" b="0"/>
              <a:pathLst>
                <a:path w="480" h="260">
                  <a:moveTo>
                    <a:pt x="236" y="220"/>
                  </a:moveTo>
                  <a:lnTo>
                    <a:pt x="196" y="236"/>
                  </a:lnTo>
                  <a:lnTo>
                    <a:pt x="152" y="248"/>
                  </a:lnTo>
                  <a:lnTo>
                    <a:pt x="104" y="256"/>
                  </a:lnTo>
                  <a:lnTo>
                    <a:pt x="48" y="260"/>
                  </a:lnTo>
                  <a:lnTo>
                    <a:pt x="0" y="256"/>
                  </a:lnTo>
                  <a:lnTo>
                    <a:pt x="60" y="248"/>
                  </a:lnTo>
                  <a:lnTo>
                    <a:pt x="136" y="232"/>
                  </a:lnTo>
                  <a:lnTo>
                    <a:pt x="232" y="200"/>
                  </a:lnTo>
                  <a:lnTo>
                    <a:pt x="292" y="184"/>
                  </a:lnTo>
                  <a:lnTo>
                    <a:pt x="340" y="160"/>
                  </a:lnTo>
                  <a:lnTo>
                    <a:pt x="376" y="140"/>
                  </a:lnTo>
                  <a:lnTo>
                    <a:pt x="396" y="124"/>
                  </a:lnTo>
                  <a:lnTo>
                    <a:pt x="412" y="100"/>
                  </a:lnTo>
                  <a:lnTo>
                    <a:pt x="420" y="88"/>
                  </a:lnTo>
                  <a:lnTo>
                    <a:pt x="412" y="48"/>
                  </a:lnTo>
                  <a:lnTo>
                    <a:pt x="388" y="20"/>
                  </a:lnTo>
                  <a:lnTo>
                    <a:pt x="360" y="0"/>
                  </a:lnTo>
                  <a:lnTo>
                    <a:pt x="408" y="8"/>
                  </a:lnTo>
                  <a:lnTo>
                    <a:pt x="432" y="20"/>
                  </a:lnTo>
                  <a:lnTo>
                    <a:pt x="456" y="32"/>
                  </a:lnTo>
                  <a:lnTo>
                    <a:pt x="472" y="56"/>
                  </a:lnTo>
                  <a:lnTo>
                    <a:pt x="480" y="88"/>
                  </a:lnTo>
                  <a:lnTo>
                    <a:pt x="468" y="104"/>
                  </a:lnTo>
                  <a:lnTo>
                    <a:pt x="424" y="148"/>
                  </a:lnTo>
                  <a:lnTo>
                    <a:pt x="396" y="172"/>
                  </a:lnTo>
                  <a:lnTo>
                    <a:pt x="352" y="196"/>
                  </a:lnTo>
                  <a:lnTo>
                    <a:pt x="304" y="212"/>
                  </a:lnTo>
                  <a:lnTo>
                    <a:pt x="244" y="220"/>
                  </a:lnTo>
                  <a:lnTo>
                    <a:pt x="244" y="224"/>
                  </a:lnTo>
                  <a:lnTo>
                    <a:pt x="236" y="22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1" name="図形 60"/>
            <p:cNvSpPr>
              <a:spLocks/>
            </p:cNvSpPr>
            <p:nvPr/>
          </p:nvSpPr>
          <p:spPr bwMode="auto">
            <a:xfrm>
              <a:off x="3504" y="152"/>
              <a:ext cx="380" cy="276"/>
            </a:xfrm>
            <a:custGeom>
              <a:avLst/>
              <a:gdLst/>
              <a:ahLst/>
              <a:cxnLst>
                <a:cxn ang="0">
                  <a:pos x="88" y="276"/>
                </a:cxn>
                <a:cxn ang="0">
                  <a:pos x="148" y="264"/>
                </a:cxn>
                <a:cxn ang="0">
                  <a:pos x="200" y="248"/>
                </a:cxn>
                <a:cxn ang="0">
                  <a:pos x="236" y="228"/>
                </a:cxn>
                <a:cxn ang="0">
                  <a:pos x="272" y="204"/>
                </a:cxn>
                <a:cxn ang="0">
                  <a:pos x="308" y="156"/>
                </a:cxn>
                <a:cxn ang="0">
                  <a:pos x="324" y="140"/>
                </a:cxn>
                <a:cxn ang="0">
                  <a:pos x="320" y="100"/>
                </a:cxn>
                <a:cxn ang="0">
                  <a:pos x="300" y="84"/>
                </a:cxn>
                <a:cxn ang="0">
                  <a:pos x="272" y="60"/>
                </a:cxn>
                <a:cxn ang="0">
                  <a:pos x="236" y="52"/>
                </a:cxn>
                <a:cxn ang="0">
                  <a:pos x="192" y="48"/>
                </a:cxn>
                <a:cxn ang="0">
                  <a:pos x="136" y="28"/>
                </a:cxn>
                <a:cxn ang="0">
                  <a:pos x="88" y="24"/>
                </a:cxn>
                <a:cxn ang="0">
                  <a:pos x="28" y="24"/>
                </a:cxn>
                <a:cxn ang="0">
                  <a:pos x="0" y="16"/>
                </a:cxn>
                <a:cxn ang="0">
                  <a:pos x="52" y="4"/>
                </a:cxn>
                <a:cxn ang="0">
                  <a:pos x="96" y="0"/>
                </a:cxn>
                <a:cxn ang="0">
                  <a:pos x="136" y="0"/>
                </a:cxn>
                <a:cxn ang="0">
                  <a:pos x="192" y="4"/>
                </a:cxn>
                <a:cxn ang="0">
                  <a:pos x="248" y="16"/>
                </a:cxn>
                <a:cxn ang="0">
                  <a:pos x="300" y="40"/>
                </a:cxn>
                <a:cxn ang="0">
                  <a:pos x="348" y="76"/>
                </a:cxn>
                <a:cxn ang="0">
                  <a:pos x="368" y="88"/>
                </a:cxn>
                <a:cxn ang="0">
                  <a:pos x="372" y="112"/>
                </a:cxn>
                <a:cxn ang="0">
                  <a:pos x="380" y="140"/>
                </a:cxn>
                <a:cxn ang="0">
                  <a:pos x="368" y="164"/>
                </a:cxn>
                <a:cxn ang="0">
                  <a:pos x="344" y="188"/>
                </a:cxn>
                <a:cxn ang="0">
                  <a:pos x="312" y="204"/>
                </a:cxn>
                <a:cxn ang="0">
                  <a:pos x="272" y="228"/>
                </a:cxn>
                <a:cxn ang="0">
                  <a:pos x="216" y="252"/>
                </a:cxn>
                <a:cxn ang="0">
                  <a:pos x="172" y="272"/>
                </a:cxn>
                <a:cxn ang="0">
                  <a:pos x="144" y="276"/>
                </a:cxn>
                <a:cxn ang="0">
                  <a:pos x="88" y="276"/>
                </a:cxn>
              </a:cxnLst>
              <a:rect l="0" t="0" r="0" b="0"/>
              <a:pathLst>
                <a:path w="380" h="276">
                  <a:moveTo>
                    <a:pt x="88" y="276"/>
                  </a:moveTo>
                  <a:lnTo>
                    <a:pt x="148" y="264"/>
                  </a:lnTo>
                  <a:lnTo>
                    <a:pt x="200" y="248"/>
                  </a:lnTo>
                  <a:lnTo>
                    <a:pt x="236" y="228"/>
                  </a:lnTo>
                  <a:lnTo>
                    <a:pt x="272" y="204"/>
                  </a:lnTo>
                  <a:lnTo>
                    <a:pt x="308" y="156"/>
                  </a:lnTo>
                  <a:lnTo>
                    <a:pt x="324" y="140"/>
                  </a:lnTo>
                  <a:lnTo>
                    <a:pt x="320" y="100"/>
                  </a:lnTo>
                  <a:lnTo>
                    <a:pt x="300" y="84"/>
                  </a:lnTo>
                  <a:lnTo>
                    <a:pt x="272" y="60"/>
                  </a:lnTo>
                  <a:lnTo>
                    <a:pt x="236" y="52"/>
                  </a:lnTo>
                  <a:lnTo>
                    <a:pt x="192" y="48"/>
                  </a:lnTo>
                  <a:lnTo>
                    <a:pt x="136" y="28"/>
                  </a:lnTo>
                  <a:lnTo>
                    <a:pt x="88" y="24"/>
                  </a:lnTo>
                  <a:lnTo>
                    <a:pt x="28" y="24"/>
                  </a:lnTo>
                  <a:lnTo>
                    <a:pt x="0" y="16"/>
                  </a:lnTo>
                  <a:lnTo>
                    <a:pt x="52" y="4"/>
                  </a:lnTo>
                  <a:lnTo>
                    <a:pt x="96" y="0"/>
                  </a:lnTo>
                  <a:lnTo>
                    <a:pt x="136" y="0"/>
                  </a:lnTo>
                  <a:lnTo>
                    <a:pt x="192" y="4"/>
                  </a:lnTo>
                  <a:lnTo>
                    <a:pt x="248" y="16"/>
                  </a:lnTo>
                  <a:lnTo>
                    <a:pt x="300" y="40"/>
                  </a:lnTo>
                  <a:lnTo>
                    <a:pt x="348" y="76"/>
                  </a:lnTo>
                  <a:lnTo>
                    <a:pt x="368" y="88"/>
                  </a:lnTo>
                  <a:lnTo>
                    <a:pt x="372" y="112"/>
                  </a:lnTo>
                  <a:lnTo>
                    <a:pt x="380" y="140"/>
                  </a:lnTo>
                  <a:lnTo>
                    <a:pt x="368" y="164"/>
                  </a:lnTo>
                  <a:lnTo>
                    <a:pt x="344" y="188"/>
                  </a:lnTo>
                  <a:lnTo>
                    <a:pt x="312" y="204"/>
                  </a:lnTo>
                  <a:lnTo>
                    <a:pt x="272" y="228"/>
                  </a:lnTo>
                  <a:lnTo>
                    <a:pt x="216" y="252"/>
                  </a:lnTo>
                  <a:lnTo>
                    <a:pt x="172" y="272"/>
                  </a:lnTo>
                  <a:lnTo>
                    <a:pt x="144" y="276"/>
                  </a:lnTo>
                  <a:lnTo>
                    <a:pt x="88" y="27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2" name="図形 61"/>
            <p:cNvSpPr>
              <a:spLocks/>
            </p:cNvSpPr>
            <p:nvPr/>
          </p:nvSpPr>
          <p:spPr bwMode="auto">
            <a:xfrm>
              <a:off x="3660" y="156"/>
              <a:ext cx="288" cy="280"/>
            </a:xfrm>
            <a:custGeom>
              <a:avLst/>
              <a:gdLst/>
              <a:ahLst/>
              <a:cxnLst>
                <a:cxn ang="0">
                  <a:pos x="60" y="272"/>
                </a:cxn>
                <a:cxn ang="0">
                  <a:pos x="0" y="280"/>
                </a:cxn>
                <a:cxn ang="0">
                  <a:pos x="72" y="248"/>
                </a:cxn>
                <a:cxn ang="0">
                  <a:pos x="116" y="232"/>
                </a:cxn>
                <a:cxn ang="0">
                  <a:pos x="156" y="208"/>
                </a:cxn>
                <a:cxn ang="0">
                  <a:pos x="192" y="184"/>
                </a:cxn>
                <a:cxn ang="0">
                  <a:pos x="216" y="160"/>
                </a:cxn>
                <a:cxn ang="0">
                  <a:pos x="224" y="136"/>
                </a:cxn>
                <a:cxn ang="0">
                  <a:pos x="224" y="108"/>
                </a:cxn>
                <a:cxn ang="0">
                  <a:pos x="216" y="84"/>
                </a:cxn>
                <a:cxn ang="0">
                  <a:pos x="200" y="72"/>
                </a:cxn>
                <a:cxn ang="0">
                  <a:pos x="164" y="44"/>
                </a:cxn>
                <a:cxn ang="0">
                  <a:pos x="128" y="24"/>
                </a:cxn>
                <a:cxn ang="0">
                  <a:pos x="92" y="8"/>
                </a:cxn>
                <a:cxn ang="0">
                  <a:pos x="56" y="0"/>
                </a:cxn>
                <a:cxn ang="0">
                  <a:pos x="92" y="0"/>
                </a:cxn>
                <a:cxn ang="0">
                  <a:pos x="144" y="8"/>
                </a:cxn>
                <a:cxn ang="0">
                  <a:pos x="212" y="32"/>
                </a:cxn>
                <a:cxn ang="0">
                  <a:pos x="240" y="48"/>
                </a:cxn>
                <a:cxn ang="0">
                  <a:pos x="276" y="72"/>
                </a:cxn>
                <a:cxn ang="0">
                  <a:pos x="284" y="84"/>
                </a:cxn>
                <a:cxn ang="0">
                  <a:pos x="288" y="104"/>
                </a:cxn>
                <a:cxn ang="0">
                  <a:pos x="284" y="136"/>
                </a:cxn>
                <a:cxn ang="0">
                  <a:pos x="276" y="152"/>
                </a:cxn>
                <a:cxn ang="0">
                  <a:pos x="260" y="176"/>
                </a:cxn>
                <a:cxn ang="0">
                  <a:pos x="236" y="196"/>
                </a:cxn>
                <a:cxn ang="0">
                  <a:pos x="204" y="208"/>
                </a:cxn>
                <a:cxn ang="0">
                  <a:pos x="152" y="236"/>
                </a:cxn>
                <a:cxn ang="0">
                  <a:pos x="104" y="260"/>
                </a:cxn>
                <a:cxn ang="0">
                  <a:pos x="60" y="272"/>
                </a:cxn>
              </a:cxnLst>
              <a:rect l="0" t="0" r="0" b="0"/>
              <a:pathLst>
                <a:path w="288" h="280">
                  <a:moveTo>
                    <a:pt x="60" y="272"/>
                  </a:moveTo>
                  <a:lnTo>
                    <a:pt x="0" y="280"/>
                  </a:lnTo>
                  <a:lnTo>
                    <a:pt x="72" y="248"/>
                  </a:lnTo>
                  <a:lnTo>
                    <a:pt x="116" y="232"/>
                  </a:lnTo>
                  <a:lnTo>
                    <a:pt x="156" y="208"/>
                  </a:lnTo>
                  <a:lnTo>
                    <a:pt x="192" y="184"/>
                  </a:lnTo>
                  <a:lnTo>
                    <a:pt x="216" y="160"/>
                  </a:lnTo>
                  <a:lnTo>
                    <a:pt x="224" y="136"/>
                  </a:lnTo>
                  <a:lnTo>
                    <a:pt x="224" y="108"/>
                  </a:lnTo>
                  <a:lnTo>
                    <a:pt x="216" y="84"/>
                  </a:lnTo>
                  <a:lnTo>
                    <a:pt x="200" y="72"/>
                  </a:lnTo>
                  <a:lnTo>
                    <a:pt x="164" y="44"/>
                  </a:lnTo>
                  <a:lnTo>
                    <a:pt x="128" y="24"/>
                  </a:lnTo>
                  <a:lnTo>
                    <a:pt x="92" y="8"/>
                  </a:lnTo>
                  <a:lnTo>
                    <a:pt x="56" y="0"/>
                  </a:lnTo>
                  <a:lnTo>
                    <a:pt x="92" y="0"/>
                  </a:lnTo>
                  <a:lnTo>
                    <a:pt x="144" y="8"/>
                  </a:lnTo>
                  <a:lnTo>
                    <a:pt x="212" y="32"/>
                  </a:lnTo>
                  <a:lnTo>
                    <a:pt x="240" y="48"/>
                  </a:lnTo>
                  <a:lnTo>
                    <a:pt x="276" y="72"/>
                  </a:lnTo>
                  <a:lnTo>
                    <a:pt x="284" y="84"/>
                  </a:lnTo>
                  <a:lnTo>
                    <a:pt x="288" y="104"/>
                  </a:lnTo>
                  <a:lnTo>
                    <a:pt x="284" y="136"/>
                  </a:lnTo>
                  <a:lnTo>
                    <a:pt x="276" y="152"/>
                  </a:lnTo>
                  <a:lnTo>
                    <a:pt x="260" y="176"/>
                  </a:lnTo>
                  <a:lnTo>
                    <a:pt x="236" y="196"/>
                  </a:lnTo>
                  <a:lnTo>
                    <a:pt x="204" y="208"/>
                  </a:lnTo>
                  <a:lnTo>
                    <a:pt x="152" y="236"/>
                  </a:lnTo>
                  <a:lnTo>
                    <a:pt x="104" y="260"/>
                  </a:lnTo>
                  <a:lnTo>
                    <a:pt x="60" y="27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3" name="図形 62"/>
            <p:cNvSpPr>
              <a:spLocks/>
            </p:cNvSpPr>
            <p:nvPr/>
          </p:nvSpPr>
          <p:spPr bwMode="auto">
            <a:xfrm>
              <a:off x="3740" y="144"/>
              <a:ext cx="296" cy="284"/>
            </a:xfrm>
            <a:custGeom>
              <a:avLst/>
              <a:gdLst/>
              <a:ahLst/>
              <a:cxnLst>
                <a:cxn ang="0">
                  <a:pos x="60" y="280"/>
                </a:cxn>
                <a:cxn ang="0">
                  <a:pos x="0" y="284"/>
                </a:cxn>
                <a:cxn ang="0">
                  <a:pos x="84" y="248"/>
                </a:cxn>
                <a:cxn ang="0">
                  <a:pos x="132" y="224"/>
                </a:cxn>
                <a:cxn ang="0">
                  <a:pos x="160" y="208"/>
                </a:cxn>
                <a:cxn ang="0">
                  <a:pos x="184" y="188"/>
                </a:cxn>
                <a:cxn ang="0">
                  <a:pos x="196" y="172"/>
                </a:cxn>
                <a:cxn ang="0">
                  <a:pos x="208" y="148"/>
                </a:cxn>
                <a:cxn ang="0">
                  <a:pos x="208" y="116"/>
                </a:cxn>
                <a:cxn ang="0">
                  <a:pos x="208" y="96"/>
                </a:cxn>
                <a:cxn ang="0">
                  <a:pos x="196" y="80"/>
                </a:cxn>
                <a:cxn ang="0">
                  <a:pos x="148" y="44"/>
                </a:cxn>
                <a:cxn ang="0">
                  <a:pos x="96" y="20"/>
                </a:cxn>
                <a:cxn ang="0">
                  <a:pos x="40" y="12"/>
                </a:cxn>
                <a:cxn ang="0">
                  <a:pos x="0" y="8"/>
                </a:cxn>
                <a:cxn ang="0">
                  <a:pos x="48" y="0"/>
                </a:cxn>
                <a:cxn ang="0">
                  <a:pos x="112" y="0"/>
                </a:cxn>
                <a:cxn ang="0">
                  <a:pos x="148" y="8"/>
                </a:cxn>
                <a:cxn ang="0">
                  <a:pos x="192" y="20"/>
                </a:cxn>
                <a:cxn ang="0">
                  <a:pos x="228" y="36"/>
                </a:cxn>
                <a:cxn ang="0">
                  <a:pos x="272" y="60"/>
                </a:cxn>
                <a:cxn ang="0">
                  <a:pos x="284" y="72"/>
                </a:cxn>
                <a:cxn ang="0">
                  <a:pos x="296" y="92"/>
                </a:cxn>
                <a:cxn ang="0">
                  <a:pos x="296" y="104"/>
                </a:cxn>
                <a:cxn ang="0">
                  <a:pos x="296" y="128"/>
                </a:cxn>
                <a:cxn ang="0">
                  <a:pos x="284" y="148"/>
                </a:cxn>
                <a:cxn ang="0">
                  <a:pos x="260" y="172"/>
                </a:cxn>
                <a:cxn ang="0">
                  <a:pos x="228" y="196"/>
                </a:cxn>
                <a:cxn ang="0">
                  <a:pos x="168" y="232"/>
                </a:cxn>
                <a:cxn ang="0">
                  <a:pos x="112" y="260"/>
                </a:cxn>
                <a:cxn ang="0">
                  <a:pos x="60" y="280"/>
                </a:cxn>
              </a:cxnLst>
              <a:rect l="0" t="0" r="0" b="0"/>
              <a:pathLst>
                <a:path w="296" h="284">
                  <a:moveTo>
                    <a:pt x="60" y="280"/>
                  </a:moveTo>
                  <a:lnTo>
                    <a:pt x="0" y="284"/>
                  </a:lnTo>
                  <a:lnTo>
                    <a:pt x="84" y="248"/>
                  </a:lnTo>
                  <a:lnTo>
                    <a:pt x="132" y="224"/>
                  </a:lnTo>
                  <a:lnTo>
                    <a:pt x="160" y="208"/>
                  </a:lnTo>
                  <a:lnTo>
                    <a:pt x="184" y="188"/>
                  </a:lnTo>
                  <a:lnTo>
                    <a:pt x="196" y="172"/>
                  </a:lnTo>
                  <a:lnTo>
                    <a:pt x="208" y="148"/>
                  </a:lnTo>
                  <a:lnTo>
                    <a:pt x="208" y="116"/>
                  </a:lnTo>
                  <a:lnTo>
                    <a:pt x="208" y="96"/>
                  </a:lnTo>
                  <a:lnTo>
                    <a:pt x="196" y="80"/>
                  </a:lnTo>
                  <a:lnTo>
                    <a:pt x="148" y="44"/>
                  </a:lnTo>
                  <a:lnTo>
                    <a:pt x="96" y="20"/>
                  </a:lnTo>
                  <a:lnTo>
                    <a:pt x="40" y="12"/>
                  </a:lnTo>
                  <a:lnTo>
                    <a:pt x="0" y="8"/>
                  </a:lnTo>
                  <a:lnTo>
                    <a:pt x="48" y="0"/>
                  </a:lnTo>
                  <a:lnTo>
                    <a:pt x="112" y="0"/>
                  </a:lnTo>
                  <a:lnTo>
                    <a:pt x="148" y="8"/>
                  </a:lnTo>
                  <a:lnTo>
                    <a:pt x="192" y="20"/>
                  </a:lnTo>
                  <a:lnTo>
                    <a:pt x="228" y="36"/>
                  </a:lnTo>
                  <a:lnTo>
                    <a:pt x="272" y="60"/>
                  </a:lnTo>
                  <a:lnTo>
                    <a:pt x="284" y="72"/>
                  </a:lnTo>
                  <a:lnTo>
                    <a:pt x="296" y="92"/>
                  </a:lnTo>
                  <a:lnTo>
                    <a:pt x="296" y="104"/>
                  </a:lnTo>
                  <a:lnTo>
                    <a:pt x="296" y="128"/>
                  </a:lnTo>
                  <a:lnTo>
                    <a:pt x="284" y="148"/>
                  </a:lnTo>
                  <a:lnTo>
                    <a:pt x="260" y="172"/>
                  </a:lnTo>
                  <a:lnTo>
                    <a:pt x="228" y="196"/>
                  </a:lnTo>
                  <a:lnTo>
                    <a:pt x="168" y="232"/>
                  </a:lnTo>
                  <a:lnTo>
                    <a:pt x="112" y="260"/>
                  </a:lnTo>
                  <a:lnTo>
                    <a:pt x="60" y="28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4" name="図形 63"/>
            <p:cNvSpPr>
              <a:spLocks/>
            </p:cNvSpPr>
            <p:nvPr/>
          </p:nvSpPr>
          <p:spPr bwMode="auto">
            <a:xfrm>
              <a:off x="3824" y="140"/>
              <a:ext cx="284" cy="284"/>
            </a:xfrm>
            <a:custGeom>
              <a:avLst/>
              <a:gdLst/>
              <a:ahLst/>
              <a:cxnLst>
                <a:cxn ang="0">
                  <a:pos x="0" y="284"/>
                </a:cxn>
                <a:cxn ang="0">
                  <a:pos x="48" y="260"/>
                </a:cxn>
                <a:cxn ang="0">
                  <a:pos x="96" y="236"/>
                </a:cxn>
                <a:cxn ang="0">
                  <a:pos x="144" y="200"/>
                </a:cxn>
                <a:cxn ang="0">
                  <a:pos x="180" y="176"/>
                </a:cxn>
                <a:cxn ang="0">
                  <a:pos x="200" y="156"/>
                </a:cxn>
                <a:cxn ang="0">
                  <a:pos x="212" y="132"/>
                </a:cxn>
                <a:cxn ang="0">
                  <a:pos x="216" y="108"/>
                </a:cxn>
                <a:cxn ang="0">
                  <a:pos x="212" y="88"/>
                </a:cxn>
                <a:cxn ang="0">
                  <a:pos x="204" y="76"/>
                </a:cxn>
                <a:cxn ang="0">
                  <a:pos x="188" y="60"/>
                </a:cxn>
                <a:cxn ang="0">
                  <a:pos x="144" y="36"/>
                </a:cxn>
                <a:cxn ang="0">
                  <a:pos x="100" y="16"/>
                </a:cxn>
                <a:cxn ang="0">
                  <a:pos x="60" y="4"/>
                </a:cxn>
                <a:cxn ang="0">
                  <a:pos x="16" y="0"/>
                </a:cxn>
                <a:cxn ang="0">
                  <a:pos x="64" y="0"/>
                </a:cxn>
                <a:cxn ang="0">
                  <a:pos x="120" y="4"/>
                </a:cxn>
                <a:cxn ang="0">
                  <a:pos x="180" y="16"/>
                </a:cxn>
                <a:cxn ang="0">
                  <a:pos x="212" y="28"/>
                </a:cxn>
                <a:cxn ang="0">
                  <a:pos x="236" y="48"/>
                </a:cxn>
                <a:cxn ang="0">
                  <a:pos x="260" y="72"/>
                </a:cxn>
                <a:cxn ang="0">
                  <a:pos x="276" y="96"/>
                </a:cxn>
                <a:cxn ang="0">
                  <a:pos x="284" y="120"/>
                </a:cxn>
                <a:cxn ang="0">
                  <a:pos x="284" y="136"/>
                </a:cxn>
                <a:cxn ang="0">
                  <a:pos x="272" y="156"/>
                </a:cxn>
                <a:cxn ang="0">
                  <a:pos x="236" y="192"/>
                </a:cxn>
                <a:cxn ang="0">
                  <a:pos x="168" y="236"/>
                </a:cxn>
                <a:cxn ang="0">
                  <a:pos x="108" y="260"/>
                </a:cxn>
                <a:cxn ang="0">
                  <a:pos x="72" y="276"/>
                </a:cxn>
                <a:cxn ang="0">
                  <a:pos x="0" y="284"/>
                </a:cxn>
              </a:cxnLst>
              <a:rect l="0" t="0" r="0" b="0"/>
              <a:pathLst>
                <a:path w="284" h="284">
                  <a:moveTo>
                    <a:pt x="0" y="284"/>
                  </a:moveTo>
                  <a:lnTo>
                    <a:pt x="48" y="260"/>
                  </a:lnTo>
                  <a:lnTo>
                    <a:pt x="96" y="236"/>
                  </a:lnTo>
                  <a:lnTo>
                    <a:pt x="144" y="200"/>
                  </a:lnTo>
                  <a:lnTo>
                    <a:pt x="180" y="176"/>
                  </a:lnTo>
                  <a:lnTo>
                    <a:pt x="200" y="156"/>
                  </a:lnTo>
                  <a:lnTo>
                    <a:pt x="212" y="132"/>
                  </a:lnTo>
                  <a:lnTo>
                    <a:pt x="216" y="108"/>
                  </a:lnTo>
                  <a:lnTo>
                    <a:pt x="212" y="88"/>
                  </a:lnTo>
                  <a:lnTo>
                    <a:pt x="204" y="76"/>
                  </a:lnTo>
                  <a:lnTo>
                    <a:pt x="188" y="60"/>
                  </a:lnTo>
                  <a:lnTo>
                    <a:pt x="144" y="36"/>
                  </a:lnTo>
                  <a:lnTo>
                    <a:pt x="100" y="16"/>
                  </a:lnTo>
                  <a:lnTo>
                    <a:pt x="60" y="4"/>
                  </a:lnTo>
                  <a:lnTo>
                    <a:pt x="16" y="0"/>
                  </a:lnTo>
                  <a:lnTo>
                    <a:pt x="64" y="0"/>
                  </a:lnTo>
                  <a:lnTo>
                    <a:pt x="120" y="4"/>
                  </a:lnTo>
                  <a:lnTo>
                    <a:pt x="180" y="16"/>
                  </a:lnTo>
                  <a:lnTo>
                    <a:pt x="212" y="28"/>
                  </a:lnTo>
                  <a:lnTo>
                    <a:pt x="236" y="48"/>
                  </a:lnTo>
                  <a:lnTo>
                    <a:pt x="260" y="72"/>
                  </a:lnTo>
                  <a:lnTo>
                    <a:pt x="276" y="96"/>
                  </a:lnTo>
                  <a:lnTo>
                    <a:pt x="284" y="120"/>
                  </a:lnTo>
                  <a:lnTo>
                    <a:pt x="284" y="136"/>
                  </a:lnTo>
                  <a:lnTo>
                    <a:pt x="272" y="156"/>
                  </a:lnTo>
                  <a:lnTo>
                    <a:pt x="236" y="192"/>
                  </a:lnTo>
                  <a:lnTo>
                    <a:pt x="168" y="236"/>
                  </a:lnTo>
                  <a:lnTo>
                    <a:pt x="108" y="260"/>
                  </a:lnTo>
                  <a:lnTo>
                    <a:pt x="72" y="276"/>
                  </a:lnTo>
                  <a:lnTo>
                    <a:pt x="0" y="28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5" name="図形 64"/>
            <p:cNvSpPr>
              <a:spLocks/>
            </p:cNvSpPr>
            <p:nvPr/>
          </p:nvSpPr>
          <p:spPr bwMode="auto">
            <a:xfrm>
              <a:off x="3924" y="140"/>
              <a:ext cx="260" cy="272"/>
            </a:xfrm>
            <a:custGeom>
              <a:avLst/>
              <a:gdLst/>
              <a:ahLst/>
              <a:cxnLst>
                <a:cxn ang="0">
                  <a:pos x="0" y="272"/>
                </a:cxn>
                <a:cxn ang="0">
                  <a:pos x="88" y="224"/>
                </a:cxn>
                <a:cxn ang="0">
                  <a:pos x="140" y="192"/>
                </a:cxn>
                <a:cxn ang="0">
                  <a:pos x="160" y="180"/>
                </a:cxn>
                <a:cxn ang="0">
                  <a:pos x="176" y="164"/>
                </a:cxn>
                <a:cxn ang="0">
                  <a:pos x="184" y="144"/>
                </a:cxn>
                <a:cxn ang="0">
                  <a:pos x="188" y="120"/>
                </a:cxn>
                <a:cxn ang="0">
                  <a:pos x="184" y="96"/>
                </a:cxn>
                <a:cxn ang="0">
                  <a:pos x="164" y="72"/>
                </a:cxn>
                <a:cxn ang="0">
                  <a:pos x="140" y="40"/>
                </a:cxn>
                <a:cxn ang="0">
                  <a:pos x="112" y="24"/>
                </a:cxn>
                <a:cxn ang="0">
                  <a:pos x="80" y="12"/>
                </a:cxn>
                <a:cxn ang="0">
                  <a:pos x="8" y="0"/>
                </a:cxn>
                <a:cxn ang="0">
                  <a:pos x="80" y="0"/>
                </a:cxn>
                <a:cxn ang="0">
                  <a:pos x="128" y="4"/>
                </a:cxn>
                <a:cxn ang="0">
                  <a:pos x="176" y="16"/>
                </a:cxn>
                <a:cxn ang="0">
                  <a:pos x="212" y="36"/>
                </a:cxn>
                <a:cxn ang="0">
                  <a:pos x="244" y="60"/>
                </a:cxn>
                <a:cxn ang="0">
                  <a:pos x="248" y="64"/>
                </a:cxn>
                <a:cxn ang="0">
                  <a:pos x="260" y="88"/>
                </a:cxn>
                <a:cxn ang="0">
                  <a:pos x="260" y="100"/>
                </a:cxn>
                <a:cxn ang="0">
                  <a:pos x="260" y="124"/>
                </a:cxn>
                <a:cxn ang="0">
                  <a:pos x="256" y="144"/>
                </a:cxn>
                <a:cxn ang="0">
                  <a:pos x="236" y="164"/>
                </a:cxn>
                <a:cxn ang="0">
                  <a:pos x="200" y="192"/>
                </a:cxn>
                <a:cxn ang="0">
                  <a:pos x="124" y="228"/>
                </a:cxn>
                <a:cxn ang="0">
                  <a:pos x="56" y="252"/>
                </a:cxn>
                <a:cxn ang="0">
                  <a:pos x="0" y="272"/>
                </a:cxn>
              </a:cxnLst>
              <a:rect l="0" t="0" r="0" b="0"/>
              <a:pathLst>
                <a:path w="260" h="272">
                  <a:moveTo>
                    <a:pt x="0" y="272"/>
                  </a:moveTo>
                  <a:lnTo>
                    <a:pt x="88" y="224"/>
                  </a:lnTo>
                  <a:lnTo>
                    <a:pt x="140" y="192"/>
                  </a:lnTo>
                  <a:lnTo>
                    <a:pt x="160" y="180"/>
                  </a:lnTo>
                  <a:lnTo>
                    <a:pt x="176" y="164"/>
                  </a:lnTo>
                  <a:lnTo>
                    <a:pt x="184" y="144"/>
                  </a:lnTo>
                  <a:lnTo>
                    <a:pt x="188" y="120"/>
                  </a:lnTo>
                  <a:lnTo>
                    <a:pt x="184" y="96"/>
                  </a:lnTo>
                  <a:lnTo>
                    <a:pt x="164" y="72"/>
                  </a:lnTo>
                  <a:lnTo>
                    <a:pt x="140" y="40"/>
                  </a:lnTo>
                  <a:lnTo>
                    <a:pt x="112" y="24"/>
                  </a:lnTo>
                  <a:lnTo>
                    <a:pt x="80" y="12"/>
                  </a:lnTo>
                  <a:lnTo>
                    <a:pt x="8" y="0"/>
                  </a:lnTo>
                  <a:lnTo>
                    <a:pt x="80" y="0"/>
                  </a:lnTo>
                  <a:lnTo>
                    <a:pt x="128" y="4"/>
                  </a:lnTo>
                  <a:lnTo>
                    <a:pt x="176" y="16"/>
                  </a:lnTo>
                  <a:lnTo>
                    <a:pt x="212" y="36"/>
                  </a:lnTo>
                  <a:lnTo>
                    <a:pt x="244" y="60"/>
                  </a:lnTo>
                  <a:lnTo>
                    <a:pt x="248" y="64"/>
                  </a:lnTo>
                  <a:lnTo>
                    <a:pt x="260" y="88"/>
                  </a:lnTo>
                  <a:lnTo>
                    <a:pt x="260" y="100"/>
                  </a:lnTo>
                  <a:lnTo>
                    <a:pt x="260" y="124"/>
                  </a:lnTo>
                  <a:lnTo>
                    <a:pt x="256" y="144"/>
                  </a:lnTo>
                  <a:lnTo>
                    <a:pt x="236" y="164"/>
                  </a:lnTo>
                  <a:lnTo>
                    <a:pt x="200" y="192"/>
                  </a:lnTo>
                  <a:lnTo>
                    <a:pt x="124" y="228"/>
                  </a:lnTo>
                  <a:lnTo>
                    <a:pt x="56" y="252"/>
                  </a:lnTo>
                  <a:lnTo>
                    <a:pt x="0" y="27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6" name="図形 65"/>
            <p:cNvSpPr>
              <a:spLocks/>
            </p:cNvSpPr>
            <p:nvPr/>
          </p:nvSpPr>
          <p:spPr bwMode="auto">
            <a:xfrm>
              <a:off x="3976" y="332"/>
              <a:ext cx="248" cy="72"/>
            </a:xfrm>
            <a:custGeom>
              <a:avLst/>
              <a:gdLst/>
              <a:ahLst/>
              <a:cxnLst>
                <a:cxn ang="0">
                  <a:pos x="228" y="72"/>
                </a:cxn>
                <a:cxn ang="0">
                  <a:pos x="148" y="60"/>
                </a:cxn>
                <a:cxn ang="0">
                  <a:pos x="88" y="60"/>
                </a:cxn>
                <a:cxn ang="0">
                  <a:pos x="24" y="68"/>
                </a:cxn>
                <a:cxn ang="0">
                  <a:pos x="0" y="72"/>
                </a:cxn>
                <a:cxn ang="0">
                  <a:pos x="96" y="32"/>
                </a:cxn>
                <a:cxn ang="0">
                  <a:pos x="148" y="0"/>
                </a:cxn>
                <a:cxn ang="0">
                  <a:pos x="156" y="0"/>
                </a:cxn>
                <a:cxn ang="0">
                  <a:pos x="192" y="8"/>
                </a:cxn>
                <a:cxn ang="0">
                  <a:pos x="220" y="12"/>
                </a:cxn>
                <a:cxn ang="0">
                  <a:pos x="240" y="32"/>
                </a:cxn>
                <a:cxn ang="0">
                  <a:pos x="248" y="48"/>
                </a:cxn>
                <a:cxn ang="0">
                  <a:pos x="240" y="68"/>
                </a:cxn>
                <a:cxn ang="0">
                  <a:pos x="232" y="72"/>
                </a:cxn>
                <a:cxn ang="0">
                  <a:pos x="228" y="72"/>
                </a:cxn>
              </a:cxnLst>
              <a:rect l="0" t="0" r="0" b="0"/>
              <a:pathLst>
                <a:path w="248" h="72">
                  <a:moveTo>
                    <a:pt x="228" y="72"/>
                  </a:moveTo>
                  <a:lnTo>
                    <a:pt x="148" y="60"/>
                  </a:lnTo>
                  <a:lnTo>
                    <a:pt x="88" y="60"/>
                  </a:lnTo>
                  <a:lnTo>
                    <a:pt x="24" y="68"/>
                  </a:lnTo>
                  <a:lnTo>
                    <a:pt x="0" y="72"/>
                  </a:lnTo>
                  <a:lnTo>
                    <a:pt x="96" y="32"/>
                  </a:lnTo>
                  <a:lnTo>
                    <a:pt x="148" y="0"/>
                  </a:lnTo>
                  <a:lnTo>
                    <a:pt x="156" y="0"/>
                  </a:lnTo>
                  <a:lnTo>
                    <a:pt x="192" y="8"/>
                  </a:lnTo>
                  <a:lnTo>
                    <a:pt x="220" y="12"/>
                  </a:lnTo>
                  <a:lnTo>
                    <a:pt x="240" y="32"/>
                  </a:lnTo>
                  <a:lnTo>
                    <a:pt x="248" y="48"/>
                  </a:lnTo>
                  <a:lnTo>
                    <a:pt x="240" y="68"/>
                  </a:lnTo>
                  <a:lnTo>
                    <a:pt x="232" y="72"/>
                  </a:lnTo>
                  <a:lnTo>
                    <a:pt x="228" y="7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7" name="図形 66"/>
            <p:cNvSpPr>
              <a:spLocks/>
            </p:cNvSpPr>
            <p:nvPr/>
          </p:nvSpPr>
          <p:spPr bwMode="auto">
            <a:xfrm>
              <a:off x="4136" y="328"/>
              <a:ext cx="152" cy="88"/>
            </a:xfrm>
            <a:custGeom>
              <a:avLst/>
              <a:gdLst/>
              <a:ahLst/>
              <a:cxnLst>
                <a:cxn ang="0">
                  <a:pos x="72" y="84"/>
                </a:cxn>
                <a:cxn ang="0">
                  <a:pos x="88" y="64"/>
                </a:cxn>
                <a:cxn ang="0">
                  <a:pos x="92" y="52"/>
                </a:cxn>
                <a:cxn ang="0">
                  <a:pos x="92" y="40"/>
                </a:cxn>
                <a:cxn ang="0">
                  <a:pos x="88" y="28"/>
                </a:cxn>
                <a:cxn ang="0">
                  <a:pos x="68" y="16"/>
                </a:cxn>
                <a:cxn ang="0">
                  <a:pos x="44" y="12"/>
                </a:cxn>
                <a:cxn ang="0">
                  <a:pos x="0" y="0"/>
                </a:cxn>
                <a:cxn ang="0">
                  <a:pos x="68" y="4"/>
                </a:cxn>
                <a:cxn ang="0">
                  <a:pos x="116" y="12"/>
                </a:cxn>
                <a:cxn ang="0">
                  <a:pos x="140" y="24"/>
                </a:cxn>
                <a:cxn ang="0">
                  <a:pos x="152" y="36"/>
                </a:cxn>
                <a:cxn ang="0">
                  <a:pos x="152" y="48"/>
                </a:cxn>
                <a:cxn ang="0">
                  <a:pos x="148" y="72"/>
                </a:cxn>
                <a:cxn ang="0">
                  <a:pos x="128" y="84"/>
                </a:cxn>
                <a:cxn ang="0">
                  <a:pos x="104" y="88"/>
                </a:cxn>
                <a:cxn ang="0">
                  <a:pos x="72" y="84"/>
                </a:cxn>
              </a:cxnLst>
              <a:rect l="0" t="0" r="0" b="0"/>
              <a:pathLst>
                <a:path w="152" h="88">
                  <a:moveTo>
                    <a:pt x="72" y="84"/>
                  </a:moveTo>
                  <a:lnTo>
                    <a:pt x="88" y="64"/>
                  </a:lnTo>
                  <a:lnTo>
                    <a:pt x="92" y="52"/>
                  </a:lnTo>
                  <a:lnTo>
                    <a:pt x="92" y="40"/>
                  </a:lnTo>
                  <a:lnTo>
                    <a:pt x="88" y="28"/>
                  </a:lnTo>
                  <a:lnTo>
                    <a:pt x="68" y="16"/>
                  </a:lnTo>
                  <a:lnTo>
                    <a:pt x="44" y="12"/>
                  </a:lnTo>
                  <a:lnTo>
                    <a:pt x="0" y="0"/>
                  </a:lnTo>
                  <a:lnTo>
                    <a:pt x="68" y="4"/>
                  </a:lnTo>
                  <a:lnTo>
                    <a:pt x="116" y="12"/>
                  </a:lnTo>
                  <a:lnTo>
                    <a:pt x="140" y="24"/>
                  </a:lnTo>
                  <a:lnTo>
                    <a:pt x="152" y="36"/>
                  </a:lnTo>
                  <a:lnTo>
                    <a:pt x="152" y="48"/>
                  </a:lnTo>
                  <a:lnTo>
                    <a:pt x="148" y="72"/>
                  </a:lnTo>
                  <a:lnTo>
                    <a:pt x="128" y="84"/>
                  </a:lnTo>
                  <a:lnTo>
                    <a:pt x="104" y="88"/>
                  </a:lnTo>
                  <a:lnTo>
                    <a:pt x="72" y="8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8" name="図形 67"/>
            <p:cNvSpPr>
              <a:spLocks/>
            </p:cNvSpPr>
            <p:nvPr/>
          </p:nvSpPr>
          <p:spPr bwMode="auto">
            <a:xfrm>
              <a:off x="4144" y="320"/>
              <a:ext cx="216" cy="108"/>
            </a:xfrm>
            <a:custGeom>
              <a:avLst/>
              <a:gdLst/>
              <a:ahLst/>
              <a:cxnLst>
                <a:cxn ang="0">
                  <a:pos x="128" y="108"/>
                </a:cxn>
                <a:cxn ang="0">
                  <a:pos x="104" y="104"/>
                </a:cxn>
                <a:cxn ang="0">
                  <a:pos x="128" y="96"/>
                </a:cxn>
                <a:cxn ang="0">
                  <a:pos x="144" y="80"/>
                </a:cxn>
                <a:cxn ang="0">
                  <a:pos x="152" y="68"/>
                </a:cxn>
                <a:cxn ang="0">
                  <a:pos x="152" y="56"/>
                </a:cxn>
                <a:cxn ang="0">
                  <a:pos x="152" y="44"/>
                </a:cxn>
                <a:cxn ang="0">
                  <a:pos x="132" y="32"/>
                </a:cxn>
                <a:cxn ang="0">
                  <a:pos x="116" y="20"/>
                </a:cxn>
                <a:cxn ang="0">
                  <a:pos x="72" y="8"/>
                </a:cxn>
                <a:cxn ang="0">
                  <a:pos x="28" y="8"/>
                </a:cxn>
                <a:cxn ang="0">
                  <a:pos x="0" y="8"/>
                </a:cxn>
                <a:cxn ang="0">
                  <a:pos x="4" y="0"/>
                </a:cxn>
                <a:cxn ang="0">
                  <a:pos x="36" y="0"/>
                </a:cxn>
                <a:cxn ang="0">
                  <a:pos x="104" y="0"/>
                </a:cxn>
                <a:cxn ang="0">
                  <a:pos x="140" y="8"/>
                </a:cxn>
                <a:cxn ang="0">
                  <a:pos x="168" y="12"/>
                </a:cxn>
                <a:cxn ang="0">
                  <a:pos x="200" y="24"/>
                </a:cxn>
                <a:cxn ang="0">
                  <a:pos x="212" y="44"/>
                </a:cxn>
                <a:cxn ang="0">
                  <a:pos x="216" y="56"/>
                </a:cxn>
                <a:cxn ang="0">
                  <a:pos x="216" y="68"/>
                </a:cxn>
                <a:cxn ang="0">
                  <a:pos x="212" y="80"/>
                </a:cxn>
                <a:cxn ang="0">
                  <a:pos x="200" y="92"/>
                </a:cxn>
                <a:cxn ang="0">
                  <a:pos x="180" y="104"/>
                </a:cxn>
                <a:cxn ang="0">
                  <a:pos x="128" y="108"/>
                </a:cxn>
              </a:cxnLst>
              <a:rect l="0" t="0" r="0" b="0"/>
              <a:pathLst>
                <a:path w="216" h="108">
                  <a:moveTo>
                    <a:pt x="128" y="108"/>
                  </a:moveTo>
                  <a:lnTo>
                    <a:pt x="104" y="104"/>
                  </a:lnTo>
                  <a:lnTo>
                    <a:pt x="128" y="96"/>
                  </a:lnTo>
                  <a:lnTo>
                    <a:pt x="144" y="80"/>
                  </a:lnTo>
                  <a:lnTo>
                    <a:pt x="152" y="68"/>
                  </a:lnTo>
                  <a:lnTo>
                    <a:pt x="152" y="56"/>
                  </a:lnTo>
                  <a:lnTo>
                    <a:pt x="152" y="44"/>
                  </a:lnTo>
                  <a:lnTo>
                    <a:pt x="132" y="32"/>
                  </a:lnTo>
                  <a:lnTo>
                    <a:pt x="116" y="20"/>
                  </a:lnTo>
                  <a:lnTo>
                    <a:pt x="72" y="8"/>
                  </a:lnTo>
                  <a:lnTo>
                    <a:pt x="28" y="8"/>
                  </a:lnTo>
                  <a:lnTo>
                    <a:pt x="0" y="8"/>
                  </a:lnTo>
                  <a:lnTo>
                    <a:pt x="4" y="0"/>
                  </a:lnTo>
                  <a:lnTo>
                    <a:pt x="36" y="0"/>
                  </a:lnTo>
                  <a:lnTo>
                    <a:pt x="104" y="0"/>
                  </a:lnTo>
                  <a:lnTo>
                    <a:pt x="140" y="8"/>
                  </a:lnTo>
                  <a:lnTo>
                    <a:pt x="168" y="12"/>
                  </a:lnTo>
                  <a:lnTo>
                    <a:pt x="200" y="24"/>
                  </a:lnTo>
                  <a:lnTo>
                    <a:pt x="212" y="44"/>
                  </a:lnTo>
                  <a:lnTo>
                    <a:pt x="216" y="56"/>
                  </a:lnTo>
                  <a:lnTo>
                    <a:pt x="216" y="68"/>
                  </a:lnTo>
                  <a:lnTo>
                    <a:pt x="212" y="80"/>
                  </a:lnTo>
                  <a:lnTo>
                    <a:pt x="200" y="92"/>
                  </a:lnTo>
                  <a:lnTo>
                    <a:pt x="180" y="104"/>
                  </a:lnTo>
                  <a:lnTo>
                    <a:pt x="128" y="10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9" name="図形 68"/>
            <p:cNvSpPr>
              <a:spLocks/>
            </p:cNvSpPr>
            <p:nvPr/>
          </p:nvSpPr>
          <p:spPr bwMode="auto">
            <a:xfrm>
              <a:off x="4156" y="296"/>
              <a:ext cx="296" cy="156"/>
            </a:xfrm>
            <a:custGeom>
              <a:avLst/>
              <a:gdLst/>
              <a:ahLst/>
              <a:cxnLst>
                <a:cxn ang="0">
                  <a:pos x="128" y="140"/>
                </a:cxn>
                <a:cxn ang="0">
                  <a:pos x="176" y="128"/>
                </a:cxn>
                <a:cxn ang="0">
                  <a:pos x="188" y="120"/>
                </a:cxn>
                <a:cxn ang="0">
                  <a:pos x="200" y="108"/>
                </a:cxn>
                <a:cxn ang="0">
                  <a:pos x="204" y="92"/>
                </a:cxn>
                <a:cxn ang="0">
                  <a:pos x="212" y="80"/>
                </a:cxn>
                <a:cxn ang="0">
                  <a:pos x="204" y="68"/>
                </a:cxn>
                <a:cxn ang="0">
                  <a:pos x="192" y="48"/>
                </a:cxn>
                <a:cxn ang="0">
                  <a:pos x="168" y="36"/>
                </a:cxn>
                <a:cxn ang="0">
                  <a:pos x="108" y="20"/>
                </a:cxn>
                <a:cxn ang="0">
                  <a:pos x="40" y="20"/>
                </a:cxn>
                <a:cxn ang="0">
                  <a:pos x="0" y="20"/>
                </a:cxn>
                <a:cxn ang="0">
                  <a:pos x="16" y="0"/>
                </a:cxn>
                <a:cxn ang="0">
                  <a:pos x="16" y="8"/>
                </a:cxn>
                <a:cxn ang="0">
                  <a:pos x="48" y="0"/>
                </a:cxn>
                <a:cxn ang="0">
                  <a:pos x="92" y="0"/>
                </a:cxn>
                <a:cxn ang="0">
                  <a:pos x="152" y="8"/>
                </a:cxn>
                <a:cxn ang="0">
                  <a:pos x="192" y="12"/>
                </a:cxn>
                <a:cxn ang="0">
                  <a:pos x="228" y="24"/>
                </a:cxn>
                <a:cxn ang="0">
                  <a:pos x="252" y="36"/>
                </a:cxn>
                <a:cxn ang="0">
                  <a:pos x="272" y="48"/>
                </a:cxn>
                <a:cxn ang="0">
                  <a:pos x="288" y="68"/>
                </a:cxn>
                <a:cxn ang="0">
                  <a:pos x="296" y="80"/>
                </a:cxn>
                <a:cxn ang="0">
                  <a:pos x="284" y="96"/>
                </a:cxn>
                <a:cxn ang="0">
                  <a:pos x="272" y="116"/>
                </a:cxn>
                <a:cxn ang="0">
                  <a:pos x="228" y="140"/>
                </a:cxn>
                <a:cxn ang="0">
                  <a:pos x="192" y="152"/>
                </a:cxn>
                <a:cxn ang="0">
                  <a:pos x="168" y="156"/>
                </a:cxn>
                <a:cxn ang="0">
                  <a:pos x="128" y="140"/>
                </a:cxn>
              </a:cxnLst>
              <a:rect l="0" t="0" r="0" b="0"/>
              <a:pathLst>
                <a:path w="296" h="156">
                  <a:moveTo>
                    <a:pt x="128" y="140"/>
                  </a:moveTo>
                  <a:lnTo>
                    <a:pt x="176" y="128"/>
                  </a:lnTo>
                  <a:lnTo>
                    <a:pt x="188" y="120"/>
                  </a:lnTo>
                  <a:lnTo>
                    <a:pt x="200" y="108"/>
                  </a:lnTo>
                  <a:lnTo>
                    <a:pt x="204" y="92"/>
                  </a:lnTo>
                  <a:lnTo>
                    <a:pt x="212" y="80"/>
                  </a:lnTo>
                  <a:lnTo>
                    <a:pt x="204" y="68"/>
                  </a:lnTo>
                  <a:lnTo>
                    <a:pt x="192" y="48"/>
                  </a:lnTo>
                  <a:lnTo>
                    <a:pt x="168" y="36"/>
                  </a:lnTo>
                  <a:lnTo>
                    <a:pt x="108" y="20"/>
                  </a:lnTo>
                  <a:lnTo>
                    <a:pt x="40" y="20"/>
                  </a:lnTo>
                  <a:lnTo>
                    <a:pt x="0" y="20"/>
                  </a:lnTo>
                  <a:lnTo>
                    <a:pt x="16" y="0"/>
                  </a:lnTo>
                  <a:lnTo>
                    <a:pt x="16" y="8"/>
                  </a:lnTo>
                  <a:lnTo>
                    <a:pt x="48" y="0"/>
                  </a:lnTo>
                  <a:lnTo>
                    <a:pt x="92" y="0"/>
                  </a:lnTo>
                  <a:lnTo>
                    <a:pt x="152" y="8"/>
                  </a:lnTo>
                  <a:lnTo>
                    <a:pt x="192" y="12"/>
                  </a:lnTo>
                  <a:lnTo>
                    <a:pt x="228" y="24"/>
                  </a:lnTo>
                  <a:lnTo>
                    <a:pt x="252" y="36"/>
                  </a:lnTo>
                  <a:lnTo>
                    <a:pt x="272" y="48"/>
                  </a:lnTo>
                  <a:lnTo>
                    <a:pt x="288" y="68"/>
                  </a:lnTo>
                  <a:lnTo>
                    <a:pt x="296" y="80"/>
                  </a:lnTo>
                  <a:lnTo>
                    <a:pt x="284" y="96"/>
                  </a:lnTo>
                  <a:lnTo>
                    <a:pt x="272" y="116"/>
                  </a:lnTo>
                  <a:lnTo>
                    <a:pt x="228" y="140"/>
                  </a:lnTo>
                  <a:lnTo>
                    <a:pt x="192" y="152"/>
                  </a:lnTo>
                  <a:lnTo>
                    <a:pt x="168" y="156"/>
                  </a:lnTo>
                  <a:lnTo>
                    <a:pt x="128" y="14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0" name="図形 69"/>
            <p:cNvSpPr>
              <a:spLocks/>
            </p:cNvSpPr>
            <p:nvPr/>
          </p:nvSpPr>
          <p:spPr bwMode="auto">
            <a:xfrm>
              <a:off x="4172" y="272"/>
              <a:ext cx="328" cy="204"/>
            </a:xfrm>
            <a:custGeom>
              <a:avLst/>
              <a:gdLst/>
              <a:ahLst/>
              <a:cxnLst>
                <a:cxn ang="0">
                  <a:pos x="160" y="180"/>
                </a:cxn>
                <a:cxn ang="0">
                  <a:pos x="188" y="176"/>
                </a:cxn>
                <a:cxn ang="0">
                  <a:pos x="224" y="164"/>
                </a:cxn>
                <a:cxn ang="0">
                  <a:pos x="260" y="140"/>
                </a:cxn>
                <a:cxn ang="0">
                  <a:pos x="272" y="120"/>
                </a:cxn>
                <a:cxn ang="0">
                  <a:pos x="284" y="104"/>
                </a:cxn>
                <a:cxn ang="0">
                  <a:pos x="280" y="92"/>
                </a:cxn>
                <a:cxn ang="0">
                  <a:pos x="260" y="68"/>
                </a:cxn>
                <a:cxn ang="0">
                  <a:pos x="244" y="56"/>
                </a:cxn>
                <a:cxn ang="0">
                  <a:pos x="220" y="44"/>
                </a:cxn>
                <a:cxn ang="0">
                  <a:pos x="184" y="32"/>
                </a:cxn>
                <a:cxn ang="0">
                  <a:pos x="136" y="24"/>
                </a:cxn>
                <a:cxn ang="0">
                  <a:pos x="80" y="24"/>
                </a:cxn>
                <a:cxn ang="0">
                  <a:pos x="36" y="20"/>
                </a:cxn>
                <a:cxn ang="0">
                  <a:pos x="0" y="24"/>
                </a:cxn>
                <a:cxn ang="0">
                  <a:pos x="12" y="0"/>
                </a:cxn>
                <a:cxn ang="0">
                  <a:pos x="56" y="0"/>
                </a:cxn>
                <a:cxn ang="0">
                  <a:pos x="104" y="0"/>
                </a:cxn>
                <a:cxn ang="0">
                  <a:pos x="116" y="0"/>
                </a:cxn>
                <a:cxn ang="0">
                  <a:pos x="164" y="12"/>
                </a:cxn>
                <a:cxn ang="0">
                  <a:pos x="164" y="4"/>
                </a:cxn>
                <a:cxn ang="0">
                  <a:pos x="152" y="4"/>
                </a:cxn>
                <a:cxn ang="0">
                  <a:pos x="188" y="12"/>
                </a:cxn>
                <a:cxn ang="0">
                  <a:pos x="232" y="24"/>
                </a:cxn>
                <a:cxn ang="0">
                  <a:pos x="272" y="36"/>
                </a:cxn>
                <a:cxn ang="0">
                  <a:pos x="316" y="68"/>
                </a:cxn>
                <a:cxn ang="0">
                  <a:pos x="328" y="80"/>
                </a:cxn>
                <a:cxn ang="0">
                  <a:pos x="328" y="96"/>
                </a:cxn>
                <a:cxn ang="0">
                  <a:pos x="328" y="120"/>
                </a:cxn>
                <a:cxn ang="0">
                  <a:pos x="324" y="132"/>
                </a:cxn>
                <a:cxn ang="0">
                  <a:pos x="316" y="144"/>
                </a:cxn>
                <a:cxn ang="0">
                  <a:pos x="280" y="168"/>
                </a:cxn>
                <a:cxn ang="0">
                  <a:pos x="176" y="204"/>
                </a:cxn>
                <a:cxn ang="0">
                  <a:pos x="160" y="180"/>
                </a:cxn>
              </a:cxnLst>
              <a:rect l="0" t="0" r="0" b="0"/>
              <a:pathLst>
                <a:path w="328" h="204">
                  <a:moveTo>
                    <a:pt x="160" y="180"/>
                  </a:moveTo>
                  <a:lnTo>
                    <a:pt x="188" y="176"/>
                  </a:lnTo>
                  <a:lnTo>
                    <a:pt x="224" y="164"/>
                  </a:lnTo>
                  <a:lnTo>
                    <a:pt x="260" y="140"/>
                  </a:lnTo>
                  <a:lnTo>
                    <a:pt x="272" y="120"/>
                  </a:lnTo>
                  <a:lnTo>
                    <a:pt x="284" y="104"/>
                  </a:lnTo>
                  <a:lnTo>
                    <a:pt x="280" y="92"/>
                  </a:lnTo>
                  <a:lnTo>
                    <a:pt x="260" y="68"/>
                  </a:lnTo>
                  <a:lnTo>
                    <a:pt x="244" y="56"/>
                  </a:lnTo>
                  <a:lnTo>
                    <a:pt x="220" y="44"/>
                  </a:lnTo>
                  <a:lnTo>
                    <a:pt x="184" y="32"/>
                  </a:lnTo>
                  <a:lnTo>
                    <a:pt x="136" y="24"/>
                  </a:lnTo>
                  <a:lnTo>
                    <a:pt x="80" y="24"/>
                  </a:lnTo>
                  <a:lnTo>
                    <a:pt x="36" y="20"/>
                  </a:lnTo>
                  <a:lnTo>
                    <a:pt x="0" y="24"/>
                  </a:lnTo>
                  <a:lnTo>
                    <a:pt x="12" y="0"/>
                  </a:lnTo>
                  <a:lnTo>
                    <a:pt x="56" y="0"/>
                  </a:lnTo>
                  <a:lnTo>
                    <a:pt x="104" y="0"/>
                  </a:lnTo>
                  <a:lnTo>
                    <a:pt x="116" y="0"/>
                  </a:lnTo>
                  <a:lnTo>
                    <a:pt x="164" y="12"/>
                  </a:lnTo>
                  <a:lnTo>
                    <a:pt x="164" y="4"/>
                  </a:lnTo>
                  <a:lnTo>
                    <a:pt x="152" y="4"/>
                  </a:lnTo>
                  <a:lnTo>
                    <a:pt x="188" y="12"/>
                  </a:lnTo>
                  <a:lnTo>
                    <a:pt x="232" y="24"/>
                  </a:lnTo>
                  <a:lnTo>
                    <a:pt x="272" y="36"/>
                  </a:lnTo>
                  <a:lnTo>
                    <a:pt x="316" y="68"/>
                  </a:lnTo>
                  <a:lnTo>
                    <a:pt x="328" y="80"/>
                  </a:lnTo>
                  <a:lnTo>
                    <a:pt x="328" y="96"/>
                  </a:lnTo>
                  <a:lnTo>
                    <a:pt x="328" y="120"/>
                  </a:lnTo>
                  <a:lnTo>
                    <a:pt x="324" y="132"/>
                  </a:lnTo>
                  <a:lnTo>
                    <a:pt x="316" y="144"/>
                  </a:lnTo>
                  <a:lnTo>
                    <a:pt x="280" y="168"/>
                  </a:lnTo>
                  <a:lnTo>
                    <a:pt x="176" y="204"/>
                  </a:lnTo>
                  <a:lnTo>
                    <a:pt x="160" y="18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1" name="図形 70"/>
            <p:cNvSpPr>
              <a:spLocks/>
            </p:cNvSpPr>
            <p:nvPr/>
          </p:nvSpPr>
          <p:spPr bwMode="auto">
            <a:xfrm>
              <a:off x="4344" y="284"/>
              <a:ext cx="320" cy="224"/>
            </a:xfrm>
            <a:custGeom>
              <a:avLst/>
              <a:gdLst/>
              <a:ahLst/>
              <a:cxnLst>
                <a:cxn ang="0">
                  <a:pos x="4" y="216"/>
                </a:cxn>
                <a:cxn ang="0">
                  <a:pos x="84" y="204"/>
                </a:cxn>
                <a:cxn ang="0">
                  <a:pos x="144" y="188"/>
                </a:cxn>
                <a:cxn ang="0">
                  <a:pos x="212" y="164"/>
                </a:cxn>
                <a:cxn ang="0">
                  <a:pos x="240" y="144"/>
                </a:cxn>
                <a:cxn ang="0">
                  <a:pos x="260" y="116"/>
                </a:cxn>
                <a:cxn ang="0">
                  <a:pos x="260" y="96"/>
                </a:cxn>
                <a:cxn ang="0">
                  <a:pos x="260" y="80"/>
                </a:cxn>
                <a:cxn ang="0">
                  <a:pos x="248" y="68"/>
                </a:cxn>
                <a:cxn ang="0">
                  <a:pos x="224" y="44"/>
                </a:cxn>
                <a:cxn ang="0">
                  <a:pos x="192" y="24"/>
                </a:cxn>
                <a:cxn ang="0">
                  <a:pos x="156" y="12"/>
                </a:cxn>
                <a:cxn ang="0">
                  <a:pos x="128" y="8"/>
                </a:cxn>
                <a:cxn ang="0">
                  <a:pos x="164" y="0"/>
                </a:cxn>
                <a:cxn ang="0">
                  <a:pos x="212" y="8"/>
                </a:cxn>
                <a:cxn ang="0">
                  <a:pos x="260" y="20"/>
                </a:cxn>
                <a:cxn ang="0">
                  <a:pos x="284" y="32"/>
                </a:cxn>
                <a:cxn ang="0">
                  <a:pos x="300" y="48"/>
                </a:cxn>
                <a:cxn ang="0">
                  <a:pos x="312" y="60"/>
                </a:cxn>
                <a:cxn ang="0">
                  <a:pos x="320" y="72"/>
                </a:cxn>
                <a:cxn ang="0">
                  <a:pos x="320" y="96"/>
                </a:cxn>
                <a:cxn ang="0">
                  <a:pos x="312" y="116"/>
                </a:cxn>
                <a:cxn ang="0">
                  <a:pos x="296" y="132"/>
                </a:cxn>
                <a:cxn ang="0">
                  <a:pos x="272" y="152"/>
                </a:cxn>
                <a:cxn ang="0">
                  <a:pos x="240" y="168"/>
                </a:cxn>
                <a:cxn ang="0">
                  <a:pos x="228" y="176"/>
                </a:cxn>
                <a:cxn ang="0">
                  <a:pos x="180" y="192"/>
                </a:cxn>
                <a:cxn ang="0">
                  <a:pos x="100" y="212"/>
                </a:cxn>
                <a:cxn ang="0">
                  <a:pos x="0" y="224"/>
                </a:cxn>
                <a:cxn ang="0">
                  <a:pos x="4" y="216"/>
                </a:cxn>
              </a:cxnLst>
              <a:rect l="0" t="0" r="0" b="0"/>
              <a:pathLst>
                <a:path w="320" h="224">
                  <a:moveTo>
                    <a:pt x="4" y="216"/>
                  </a:moveTo>
                  <a:lnTo>
                    <a:pt x="84" y="204"/>
                  </a:lnTo>
                  <a:lnTo>
                    <a:pt x="144" y="188"/>
                  </a:lnTo>
                  <a:lnTo>
                    <a:pt x="212" y="164"/>
                  </a:lnTo>
                  <a:lnTo>
                    <a:pt x="240" y="144"/>
                  </a:lnTo>
                  <a:lnTo>
                    <a:pt x="260" y="116"/>
                  </a:lnTo>
                  <a:lnTo>
                    <a:pt x="260" y="96"/>
                  </a:lnTo>
                  <a:lnTo>
                    <a:pt x="260" y="80"/>
                  </a:lnTo>
                  <a:lnTo>
                    <a:pt x="248" y="68"/>
                  </a:lnTo>
                  <a:lnTo>
                    <a:pt x="224" y="44"/>
                  </a:lnTo>
                  <a:lnTo>
                    <a:pt x="192" y="24"/>
                  </a:lnTo>
                  <a:lnTo>
                    <a:pt x="156" y="12"/>
                  </a:lnTo>
                  <a:lnTo>
                    <a:pt x="128" y="8"/>
                  </a:lnTo>
                  <a:lnTo>
                    <a:pt x="164" y="0"/>
                  </a:lnTo>
                  <a:lnTo>
                    <a:pt x="212" y="8"/>
                  </a:lnTo>
                  <a:lnTo>
                    <a:pt x="260" y="20"/>
                  </a:lnTo>
                  <a:lnTo>
                    <a:pt x="284" y="32"/>
                  </a:lnTo>
                  <a:lnTo>
                    <a:pt x="300" y="48"/>
                  </a:lnTo>
                  <a:lnTo>
                    <a:pt x="312" y="60"/>
                  </a:lnTo>
                  <a:lnTo>
                    <a:pt x="320" y="72"/>
                  </a:lnTo>
                  <a:lnTo>
                    <a:pt x="320" y="96"/>
                  </a:lnTo>
                  <a:lnTo>
                    <a:pt x="312" y="116"/>
                  </a:lnTo>
                  <a:lnTo>
                    <a:pt x="296" y="132"/>
                  </a:lnTo>
                  <a:lnTo>
                    <a:pt x="272" y="152"/>
                  </a:lnTo>
                  <a:lnTo>
                    <a:pt x="240" y="168"/>
                  </a:lnTo>
                  <a:lnTo>
                    <a:pt x="228" y="176"/>
                  </a:lnTo>
                  <a:lnTo>
                    <a:pt x="180" y="192"/>
                  </a:lnTo>
                  <a:lnTo>
                    <a:pt x="100" y="212"/>
                  </a:lnTo>
                  <a:lnTo>
                    <a:pt x="0" y="224"/>
                  </a:lnTo>
                  <a:lnTo>
                    <a:pt x="4" y="21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2" name="図形 71"/>
            <p:cNvSpPr>
              <a:spLocks/>
            </p:cNvSpPr>
            <p:nvPr/>
          </p:nvSpPr>
          <p:spPr bwMode="auto">
            <a:xfrm>
              <a:off x="4288" y="296"/>
              <a:ext cx="528" cy="260"/>
            </a:xfrm>
            <a:custGeom>
              <a:avLst/>
              <a:gdLst/>
              <a:ahLst/>
              <a:cxnLst>
                <a:cxn ang="0">
                  <a:pos x="36" y="224"/>
                </a:cxn>
                <a:cxn ang="0">
                  <a:pos x="56" y="212"/>
                </a:cxn>
                <a:cxn ang="0">
                  <a:pos x="156" y="204"/>
                </a:cxn>
                <a:cxn ang="0">
                  <a:pos x="236" y="188"/>
                </a:cxn>
                <a:cxn ang="0">
                  <a:pos x="284" y="168"/>
                </a:cxn>
                <a:cxn ang="0">
                  <a:pos x="304" y="156"/>
                </a:cxn>
                <a:cxn ang="0">
                  <a:pos x="332" y="140"/>
                </a:cxn>
                <a:cxn ang="0">
                  <a:pos x="356" y="120"/>
                </a:cxn>
                <a:cxn ang="0">
                  <a:pos x="376" y="104"/>
                </a:cxn>
                <a:cxn ang="0">
                  <a:pos x="380" y="84"/>
                </a:cxn>
                <a:cxn ang="0">
                  <a:pos x="376" y="60"/>
                </a:cxn>
                <a:cxn ang="0">
                  <a:pos x="368" y="48"/>
                </a:cxn>
                <a:cxn ang="0">
                  <a:pos x="356" y="32"/>
                </a:cxn>
                <a:cxn ang="0">
                  <a:pos x="340" y="12"/>
                </a:cxn>
                <a:cxn ang="0">
                  <a:pos x="308" y="0"/>
                </a:cxn>
                <a:cxn ang="0">
                  <a:pos x="352" y="0"/>
                </a:cxn>
                <a:cxn ang="0">
                  <a:pos x="388" y="8"/>
                </a:cxn>
                <a:cxn ang="0">
                  <a:pos x="436" y="12"/>
                </a:cxn>
                <a:cxn ang="0">
                  <a:pos x="472" y="24"/>
                </a:cxn>
                <a:cxn ang="0">
                  <a:pos x="504" y="44"/>
                </a:cxn>
                <a:cxn ang="0">
                  <a:pos x="520" y="56"/>
                </a:cxn>
                <a:cxn ang="0">
                  <a:pos x="528" y="72"/>
                </a:cxn>
                <a:cxn ang="0">
                  <a:pos x="520" y="96"/>
                </a:cxn>
                <a:cxn ang="0">
                  <a:pos x="508" y="116"/>
                </a:cxn>
                <a:cxn ang="0">
                  <a:pos x="492" y="132"/>
                </a:cxn>
                <a:cxn ang="0">
                  <a:pos x="460" y="152"/>
                </a:cxn>
                <a:cxn ang="0">
                  <a:pos x="416" y="168"/>
                </a:cxn>
                <a:cxn ang="0">
                  <a:pos x="316" y="200"/>
                </a:cxn>
                <a:cxn ang="0">
                  <a:pos x="188" y="228"/>
                </a:cxn>
                <a:cxn ang="0">
                  <a:pos x="132" y="240"/>
                </a:cxn>
                <a:cxn ang="0">
                  <a:pos x="132" y="236"/>
                </a:cxn>
                <a:cxn ang="0">
                  <a:pos x="108" y="240"/>
                </a:cxn>
                <a:cxn ang="0">
                  <a:pos x="56" y="248"/>
                </a:cxn>
                <a:cxn ang="0">
                  <a:pos x="20" y="252"/>
                </a:cxn>
                <a:cxn ang="0">
                  <a:pos x="0" y="260"/>
                </a:cxn>
                <a:cxn ang="0">
                  <a:pos x="12" y="248"/>
                </a:cxn>
                <a:cxn ang="0">
                  <a:pos x="24" y="236"/>
                </a:cxn>
                <a:cxn ang="0">
                  <a:pos x="36" y="224"/>
                </a:cxn>
              </a:cxnLst>
              <a:rect l="0" t="0" r="0" b="0"/>
              <a:pathLst>
                <a:path w="528" h="260">
                  <a:moveTo>
                    <a:pt x="36" y="224"/>
                  </a:moveTo>
                  <a:lnTo>
                    <a:pt x="56" y="212"/>
                  </a:lnTo>
                  <a:lnTo>
                    <a:pt x="156" y="204"/>
                  </a:lnTo>
                  <a:lnTo>
                    <a:pt x="236" y="188"/>
                  </a:lnTo>
                  <a:lnTo>
                    <a:pt x="284" y="168"/>
                  </a:lnTo>
                  <a:lnTo>
                    <a:pt x="304" y="156"/>
                  </a:lnTo>
                  <a:lnTo>
                    <a:pt x="332" y="140"/>
                  </a:lnTo>
                  <a:lnTo>
                    <a:pt x="356" y="120"/>
                  </a:lnTo>
                  <a:lnTo>
                    <a:pt x="376" y="104"/>
                  </a:lnTo>
                  <a:lnTo>
                    <a:pt x="380" y="84"/>
                  </a:lnTo>
                  <a:lnTo>
                    <a:pt x="376" y="60"/>
                  </a:lnTo>
                  <a:lnTo>
                    <a:pt x="368" y="48"/>
                  </a:lnTo>
                  <a:lnTo>
                    <a:pt x="356" y="32"/>
                  </a:lnTo>
                  <a:lnTo>
                    <a:pt x="340" y="12"/>
                  </a:lnTo>
                  <a:lnTo>
                    <a:pt x="308" y="0"/>
                  </a:lnTo>
                  <a:lnTo>
                    <a:pt x="352" y="0"/>
                  </a:lnTo>
                  <a:lnTo>
                    <a:pt x="388" y="8"/>
                  </a:lnTo>
                  <a:lnTo>
                    <a:pt x="436" y="12"/>
                  </a:lnTo>
                  <a:lnTo>
                    <a:pt x="472" y="24"/>
                  </a:lnTo>
                  <a:lnTo>
                    <a:pt x="504" y="44"/>
                  </a:lnTo>
                  <a:lnTo>
                    <a:pt x="520" y="56"/>
                  </a:lnTo>
                  <a:lnTo>
                    <a:pt x="528" y="72"/>
                  </a:lnTo>
                  <a:lnTo>
                    <a:pt x="520" y="96"/>
                  </a:lnTo>
                  <a:lnTo>
                    <a:pt x="508" y="116"/>
                  </a:lnTo>
                  <a:lnTo>
                    <a:pt x="492" y="132"/>
                  </a:lnTo>
                  <a:lnTo>
                    <a:pt x="460" y="152"/>
                  </a:lnTo>
                  <a:lnTo>
                    <a:pt x="416" y="168"/>
                  </a:lnTo>
                  <a:lnTo>
                    <a:pt x="316" y="200"/>
                  </a:lnTo>
                  <a:lnTo>
                    <a:pt x="188" y="228"/>
                  </a:lnTo>
                  <a:lnTo>
                    <a:pt x="132" y="240"/>
                  </a:lnTo>
                  <a:lnTo>
                    <a:pt x="132" y="236"/>
                  </a:lnTo>
                  <a:lnTo>
                    <a:pt x="108" y="240"/>
                  </a:lnTo>
                  <a:lnTo>
                    <a:pt x="56" y="248"/>
                  </a:lnTo>
                  <a:lnTo>
                    <a:pt x="20" y="252"/>
                  </a:lnTo>
                  <a:lnTo>
                    <a:pt x="0" y="260"/>
                  </a:lnTo>
                  <a:lnTo>
                    <a:pt x="12" y="248"/>
                  </a:lnTo>
                  <a:lnTo>
                    <a:pt x="24" y="236"/>
                  </a:lnTo>
                  <a:lnTo>
                    <a:pt x="36" y="22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3" name="図形 72"/>
            <p:cNvSpPr>
              <a:spLocks/>
            </p:cNvSpPr>
            <p:nvPr/>
          </p:nvSpPr>
          <p:spPr bwMode="auto">
            <a:xfrm>
              <a:off x="4288" y="544"/>
              <a:ext cx="104" cy="56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20"/>
                </a:cxn>
                <a:cxn ang="0">
                  <a:pos x="12" y="12"/>
                </a:cxn>
                <a:cxn ang="0">
                  <a:pos x="56" y="4"/>
                </a:cxn>
                <a:cxn ang="0">
                  <a:pos x="104" y="0"/>
                </a:cxn>
                <a:cxn ang="0">
                  <a:pos x="60" y="20"/>
                </a:cxn>
                <a:cxn ang="0">
                  <a:pos x="36" y="36"/>
                </a:cxn>
                <a:cxn ang="0">
                  <a:pos x="12" y="56"/>
                </a:cxn>
                <a:cxn ang="0">
                  <a:pos x="8" y="44"/>
                </a:cxn>
                <a:cxn ang="0">
                  <a:pos x="0" y="32"/>
                </a:cxn>
              </a:cxnLst>
              <a:rect l="0" t="0" r="0" b="0"/>
              <a:pathLst>
                <a:path w="104" h="56">
                  <a:moveTo>
                    <a:pt x="0" y="32"/>
                  </a:moveTo>
                  <a:lnTo>
                    <a:pt x="0" y="20"/>
                  </a:lnTo>
                  <a:lnTo>
                    <a:pt x="12" y="12"/>
                  </a:lnTo>
                  <a:lnTo>
                    <a:pt x="56" y="4"/>
                  </a:lnTo>
                  <a:lnTo>
                    <a:pt x="104" y="0"/>
                  </a:lnTo>
                  <a:lnTo>
                    <a:pt x="60" y="20"/>
                  </a:lnTo>
                  <a:lnTo>
                    <a:pt x="36" y="36"/>
                  </a:lnTo>
                  <a:lnTo>
                    <a:pt x="12" y="56"/>
                  </a:lnTo>
                  <a:lnTo>
                    <a:pt x="8" y="44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4" name="図形 73"/>
            <p:cNvSpPr>
              <a:spLocks/>
            </p:cNvSpPr>
            <p:nvPr/>
          </p:nvSpPr>
          <p:spPr bwMode="auto">
            <a:xfrm>
              <a:off x="4300" y="276"/>
              <a:ext cx="580" cy="360"/>
            </a:xfrm>
            <a:custGeom>
              <a:avLst/>
              <a:gdLst/>
              <a:ahLst/>
              <a:cxnLst>
                <a:cxn ang="0">
                  <a:pos x="20" y="340"/>
                </a:cxn>
                <a:cxn ang="0">
                  <a:pos x="0" y="328"/>
                </a:cxn>
                <a:cxn ang="0">
                  <a:pos x="12" y="316"/>
                </a:cxn>
                <a:cxn ang="0">
                  <a:pos x="44" y="292"/>
                </a:cxn>
                <a:cxn ang="0">
                  <a:pos x="96" y="272"/>
                </a:cxn>
                <a:cxn ang="0">
                  <a:pos x="176" y="256"/>
                </a:cxn>
                <a:cxn ang="0">
                  <a:pos x="308" y="224"/>
                </a:cxn>
                <a:cxn ang="0">
                  <a:pos x="404" y="196"/>
                </a:cxn>
                <a:cxn ang="0">
                  <a:pos x="448" y="176"/>
                </a:cxn>
                <a:cxn ang="0">
                  <a:pos x="480" y="152"/>
                </a:cxn>
                <a:cxn ang="0">
                  <a:pos x="504" y="136"/>
                </a:cxn>
                <a:cxn ang="0">
                  <a:pos x="516" y="116"/>
                </a:cxn>
                <a:cxn ang="0">
                  <a:pos x="520" y="92"/>
                </a:cxn>
                <a:cxn ang="0">
                  <a:pos x="508" y="76"/>
                </a:cxn>
                <a:cxn ang="0">
                  <a:pos x="492" y="56"/>
                </a:cxn>
                <a:cxn ang="0">
                  <a:pos x="460" y="44"/>
                </a:cxn>
                <a:cxn ang="0">
                  <a:pos x="424" y="32"/>
                </a:cxn>
                <a:cxn ang="0">
                  <a:pos x="376" y="20"/>
                </a:cxn>
                <a:cxn ang="0">
                  <a:pos x="332" y="16"/>
                </a:cxn>
                <a:cxn ang="0">
                  <a:pos x="292" y="20"/>
                </a:cxn>
                <a:cxn ang="0">
                  <a:pos x="224" y="8"/>
                </a:cxn>
                <a:cxn ang="0">
                  <a:pos x="284" y="0"/>
                </a:cxn>
                <a:cxn ang="0">
                  <a:pos x="376" y="0"/>
                </a:cxn>
                <a:cxn ang="0">
                  <a:pos x="424" y="8"/>
                </a:cxn>
                <a:cxn ang="0">
                  <a:pos x="472" y="20"/>
                </a:cxn>
                <a:cxn ang="0">
                  <a:pos x="520" y="40"/>
                </a:cxn>
                <a:cxn ang="0">
                  <a:pos x="556" y="56"/>
                </a:cxn>
                <a:cxn ang="0">
                  <a:pos x="568" y="80"/>
                </a:cxn>
                <a:cxn ang="0">
                  <a:pos x="580" y="100"/>
                </a:cxn>
                <a:cxn ang="0">
                  <a:pos x="580" y="124"/>
                </a:cxn>
                <a:cxn ang="0">
                  <a:pos x="568" y="152"/>
                </a:cxn>
                <a:cxn ang="0">
                  <a:pos x="552" y="176"/>
                </a:cxn>
                <a:cxn ang="0">
                  <a:pos x="508" y="196"/>
                </a:cxn>
                <a:cxn ang="0">
                  <a:pos x="448" y="212"/>
                </a:cxn>
                <a:cxn ang="0">
                  <a:pos x="368" y="236"/>
                </a:cxn>
                <a:cxn ang="0">
                  <a:pos x="292" y="248"/>
                </a:cxn>
                <a:cxn ang="0">
                  <a:pos x="220" y="256"/>
                </a:cxn>
                <a:cxn ang="0">
                  <a:pos x="152" y="268"/>
                </a:cxn>
                <a:cxn ang="0">
                  <a:pos x="96" y="288"/>
                </a:cxn>
                <a:cxn ang="0">
                  <a:pos x="80" y="300"/>
                </a:cxn>
                <a:cxn ang="0">
                  <a:pos x="60" y="316"/>
                </a:cxn>
                <a:cxn ang="0">
                  <a:pos x="56" y="336"/>
                </a:cxn>
                <a:cxn ang="0">
                  <a:pos x="56" y="360"/>
                </a:cxn>
                <a:cxn ang="0">
                  <a:pos x="20" y="340"/>
                </a:cxn>
              </a:cxnLst>
              <a:rect l="0" t="0" r="0" b="0"/>
              <a:pathLst>
                <a:path w="580" h="360">
                  <a:moveTo>
                    <a:pt x="20" y="340"/>
                  </a:moveTo>
                  <a:lnTo>
                    <a:pt x="0" y="328"/>
                  </a:lnTo>
                  <a:lnTo>
                    <a:pt x="12" y="316"/>
                  </a:lnTo>
                  <a:lnTo>
                    <a:pt x="44" y="292"/>
                  </a:lnTo>
                  <a:lnTo>
                    <a:pt x="96" y="272"/>
                  </a:lnTo>
                  <a:lnTo>
                    <a:pt x="176" y="256"/>
                  </a:lnTo>
                  <a:lnTo>
                    <a:pt x="308" y="224"/>
                  </a:lnTo>
                  <a:lnTo>
                    <a:pt x="404" y="196"/>
                  </a:lnTo>
                  <a:lnTo>
                    <a:pt x="448" y="176"/>
                  </a:lnTo>
                  <a:lnTo>
                    <a:pt x="480" y="152"/>
                  </a:lnTo>
                  <a:lnTo>
                    <a:pt x="504" y="136"/>
                  </a:lnTo>
                  <a:lnTo>
                    <a:pt x="516" y="116"/>
                  </a:lnTo>
                  <a:lnTo>
                    <a:pt x="520" y="92"/>
                  </a:lnTo>
                  <a:lnTo>
                    <a:pt x="508" y="76"/>
                  </a:lnTo>
                  <a:lnTo>
                    <a:pt x="492" y="56"/>
                  </a:lnTo>
                  <a:lnTo>
                    <a:pt x="460" y="44"/>
                  </a:lnTo>
                  <a:lnTo>
                    <a:pt x="424" y="32"/>
                  </a:lnTo>
                  <a:lnTo>
                    <a:pt x="376" y="20"/>
                  </a:lnTo>
                  <a:lnTo>
                    <a:pt x="332" y="16"/>
                  </a:lnTo>
                  <a:lnTo>
                    <a:pt x="292" y="20"/>
                  </a:lnTo>
                  <a:lnTo>
                    <a:pt x="224" y="8"/>
                  </a:lnTo>
                  <a:lnTo>
                    <a:pt x="284" y="0"/>
                  </a:lnTo>
                  <a:lnTo>
                    <a:pt x="376" y="0"/>
                  </a:lnTo>
                  <a:lnTo>
                    <a:pt x="424" y="8"/>
                  </a:lnTo>
                  <a:lnTo>
                    <a:pt x="472" y="20"/>
                  </a:lnTo>
                  <a:lnTo>
                    <a:pt x="520" y="40"/>
                  </a:lnTo>
                  <a:lnTo>
                    <a:pt x="556" y="56"/>
                  </a:lnTo>
                  <a:lnTo>
                    <a:pt x="568" y="80"/>
                  </a:lnTo>
                  <a:lnTo>
                    <a:pt x="580" y="100"/>
                  </a:lnTo>
                  <a:lnTo>
                    <a:pt x="580" y="124"/>
                  </a:lnTo>
                  <a:lnTo>
                    <a:pt x="568" y="152"/>
                  </a:lnTo>
                  <a:lnTo>
                    <a:pt x="552" y="176"/>
                  </a:lnTo>
                  <a:lnTo>
                    <a:pt x="508" y="196"/>
                  </a:lnTo>
                  <a:lnTo>
                    <a:pt x="448" y="212"/>
                  </a:lnTo>
                  <a:lnTo>
                    <a:pt x="368" y="236"/>
                  </a:lnTo>
                  <a:lnTo>
                    <a:pt x="292" y="248"/>
                  </a:lnTo>
                  <a:lnTo>
                    <a:pt x="220" y="256"/>
                  </a:lnTo>
                  <a:lnTo>
                    <a:pt x="152" y="268"/>
                  </a:lnTo>
                  <a:lnTo>
                    <a:pt x="96" y="288"/>
                  </a:lnTo>
                  <a:lnTo>
                    <a:pt x="80" y="300"/>
                  </a:lnTo>
                  <a:lnTo>
                    <a:pt x="60" y="316"/>
                  </a:lnTo>
                  <a:lnTo>
                    <a:pt x="56" y="336"/>
                  </a:lnTo>
                  <a:lnTo>
                    <a:pt x="56" y="360"/>
                  </a:lnTo>
                  <a:lnTo>
                    <a:pt x="20" y="34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5" name="図形 74"/>
            <p:cNvSpPr>
              <a:spLocks/>
            </p:cNvSpPr>
            <p:nvPr/>
          </p:nvSpPr>
          <p:spPr bwMode="auto">
            <a:xfrm>
              <a:off x="4360" y="292"/>
              <a:ext cx="612" cy="360"/>
            </a:xfrm>
            <a:custGeom>
              <a:avLst/>
              <a:gdLst/>
              <a:ahLst/>
              <a:cxnLst>
                <a:cxn ang="0">
                  <a:pos x="0" y="344"/>
                </a:cxn>
                <a:cxn ang="0">
                  <a:pos x="0" y="320"/>
                </a:cxn>
                <a:cxn ang="0">
                  <a:pos x="8" y="300"/>
                </a:cxn>
                <a:cxn ang="0">
                  <a:pos x="20" y="288"/>
                </a:cxn>
                <a:cxn ang="0">
                  <a:pos x="44" y="276"/>
                </a:cxn>
                <a:cxn ang="0">
                  <a:pos x="92" y="256"/>
                </a:cxn>
                <a:cxn ang="0">
                  <a:pos x="160" y="244"/>
                </a:cxn>
                <a:cxn ang="0">
                  <a:pos x="232" y="240"/>
                </a:cxn>
                <a:cxn ang="0">
                  <a:pos x="308" y="220"/>
                </a:cxn>
                <a:cxn ang="0">
                  <a:pos x="396" y="204"/>
                </a:cxn>
                <a:cxn ang="0">
                  <a:pos x="448" y="184"/>
                </a:cxn>
                <a:cxn ang="0">
                  <a:pos x="492" y="160"/>
                </a:cxn>
                <a:cxn ang="0">
                  <a:pos x="516" y="136"/>
                </a:cxn>
                <a:cxn ang="0">
                  <a:pos x="528" y="112"/>
                </a:cxn>
                <a:cxn ang="0">
                  <a:pos x="528" y="84"/>
                </a:cxn>
                <a:cxn ang="0">
                  <a:pos x="516" y="60"/>
                </a:cxn>
                <a:cxn ang="0">
                  <a:pos x="496" y="40"/>
                </a:cxn>
                <a:cxn ang="0">
                  <a:pos x="460" y="16"/>
                </a:cxn>
                <a:cxn ang="0">
                  <a:pos x="412" y="0"/>
                </a:cxn>
                <a:cxn ang="0">
                  <a:pos x="484" y="4"/>
                </a:cxn>
                <a:cxn ang="0">
                  <a:pos x="528" y="12"/>
                </a:cxn>
                <a:cxn ang="0">
                  <a:pos x="564" y="28"/>
                </a:cxn>
                <a:cxn ang="0">
                  <a:pos x="600" y="48"/>
                </a:cxn>
                <a:cxn ang="0">
                  <a:pos x="612" y="60"/>
                </a:cxn>
                <a:cxn ang="0">
                  <a:pos x="612" y="72"/>
                </a:cxn>
                <a:cxn ang="0">
                  <a:pos x="612" y="84"/>
                </a:cxn>
                <a:cxn ang="0">
                  <a:pos x="604" y="100"/>
                </a:cxn>
                <a:cxn ang="0">
                  <a:pos x="580" y="124"/>
                </a:cxn>
                <a:cxn ang="0">
                  <a:pos x="544" y="148"/>
                </a:cxn>
                <a:cxn ang="0">
                  <a:pos x="508" y="168"/>
                </a:cxn>
                <a:cxn ang="0">
                  <a:pos x="460" y="184"/>
                </a:cxn>
                <a:cxn ang="0">
                  <a:pos x="352" y="220"/>
                </a:cxn>
                <a:cxn ang="0">
                  <a:pos x="212" y="252"/>
                </a:cxn>
                <a:cxn ang="0">
                  <a:pos x="124" y="272"/>
                </a:cxn>
                <a:cxn ang="0">
                  <a:pos x="68" y="288"/>
                </a:cxn>
                <a:cxn ang="0">
                  <a:pos x="44" y="308"/>
                </a:cxn>
                <a:cxn ang="0">
                  <a:pos x="36" y="312"/>
                </a:cxn>
                <a:cxn ang="0">
                  <a:pos x="32" y="320"/>
                </a:cxn>
                <a:cxn ang="0">
                  <a:pos x="32" y="332"/>
                </a:cxn>
                <a:cxn ang="0">
                  <a:pos x="36" y="348"/>
                </a:cxn>
                <a:cxn ang="0">
                  <a:pos x="48" y="360"/>
                </a:cxn>
                <a:cxn ang="0">
                  <a:pos x="0" y="344"/>
                </a:cxn>
              </a:cxnLst>
              <a:rect l="0" t="0" r="0" b="0"/>
              <a:pathLst>
                <a:path w="612" h="360">
                  <a:moveTo>
                    <a:pt x="0" y="344"/>
                  </a:moveTo>
                  <a:lnTo>
                    <a:pt x="0" y="320"/>
                  </a:lnTo>
                  <a:lnTo>
                    <a:pt x="8" y="300"/>
                  </a:lnTo>
                  <a:lnTo>
                    <a:pt x="20" y="288"/>
                  </a:lnTo>
                  <a:lnTo>
                    <a:pt x="44" y="276"/>
                  </a:lnTo>
                  <a:lnTo>
                    <a:pt x="92" y="256"/>
                  </a:lnTo>
                  <a:lnTo>
                    <a:pt x="160" y="244"/>
                  </a:lnTo>
                  <a:lnTo>
                    <a:pt x="232" y="240"/>
                  </a:lnTo>
                  <a:lnTo>
                    <a:pt x="308" y="220"/>
                  </a:lnTo>
                  <a:lnTo>
                    <a:pt x="396" y="204"/>
                  </a:lnTo>
                  <a:lnTo>
                    <a:pt x="448" y="184"/>
                  </a:lnTo>
                  <a:lnTo>
                    <a:pt x="492" y="160"/>
                  </a:lnTo>
                  <a:lnTo>
                    <a:pt x="516" y="136"/>
                  </a:lnTo>
                  <a:lnTo>
                    <a:pt x="528" y="112"/>
                  </a:lnTo>
                  <a:lnTo>
                    <a:pt x="528" y="84"/>
                  </a:lnTo>
                  <a:lnTo>
                    <a:pt x="516" y="60"/>
                  </a:lnTo>
                  <a:lnTo>
                    <a:pt x="496" y="40"/>
                  </a:lnTo>
                  <a:lnTo>
                    <a:pt x="460" y="16"/>
                  </a:lnTo>
                  <a:lnTo>
                    <a:pt x="412" y="0"/>
                  </a:lnTo>
                  <a:lnTo>
                    <a:pt x="484" y="4"/>
                  </a:lnTo>
                  <a:lnTo>
                    <a:pt x="528" y="12"/>
                  </a:lnTo>
                  <a:lnTo>
                    <a:pt x="564" y="28"/>
                  </a:lnTo>
                  <a:lnTo>
                    <a:pt x="600" y="48"/>
                  </a:lnTo>
                  <a:lnTo>
                    <a:pt x="612" y="60"/>
                  </a:lnTo>
                  <a:lnTo>
                    <a:pt x="612" y="72"/>
                  </a:lnTo>
                  <a:lnTo>
                    <a:pt x="612" y="84"/>
                  </a:lnTo>
                  <a:lnTo>
                    <a:pt x="604" y="100"/>
                  </a:lnTo>
                  <a:lnTo>
                    <a:pt x="580" y="124"/>
                  </a:lnTo>
                  <a:lnTo>
                    <a:pt x="544" y="148"/>
                  </a:lnTo>
                  <a:lnTo>
                    <a:pt x="508" y="168"/>
                  </a:lnTo>
                  <a:lnTo>
                    <a:pt x="460" y="184"/>
                  </a:lnTo>
                  <a:lnTo>
                    <a:pt x="352" y="220"/>
                  </a:lnTo>
                  <a:lnTo>
                    <a:pt x="212" y="252"/>
                  </a:lnTo>
                  <a:lnTo>
                    <a:pt x="124" y="272"/>
                  </a:lnTo>
                  <a:lnTo>
                    <a:pt x="68" y="288"/>
                  </a:lnTo>
                  <a:lnTo>
                    <a:pt x="44" y="308"/>
                  </a:lnTo>
                  <a:lnTo>
                    <a:pt x="36" y="312"/>
                  </a:lnTo>
                  <a:lnTo>
                    <a:pt x="32" y="320"/>
                  </a:lnTo>
                  <a:lnTo>
                    <a:pt x="32" y="332"/>
                  </a:lnTo>
                  <a:lnTo>
                    <a:pt x="36" y="348"/>
                  </a:lnTo>
                  <a:lnTo>
                    <a:pt x="48" y="360"/>
                  </a:lnTo>
                  <a:lnTo>
                    <a:pt x="0" y="34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6" name="図形 75"/>
            <p:cNvSpPr>
              <a:spLocks/>
            </p:cNvSpPr>
            <p:nvPr/>
          </p:nvSpPr>
          <p:spPr bwMode="auto">
            <a:xfrm>
              <a:off x="4392" y="296"/>
              <a:ext cx="640" cy="388"/>
            </a:xfrm>
            <a:custGeom>
              <a:avLst/>
              <a:gdLst/>
              <a:ahLst/>
              <a:cxnLst>
                <a:cxn ang="0">
                  <a:pos x="28" y="364"/>
                </a:cxn>
                <a:cxn ang="0">
                  <a:pos x="16" y="352"/>
                </a:cxn>
                <a:cxn ang="0">
                  <a:pos x="4" y="340"/>
                </a:cxn>
                <a:cxn ang="0">
                  <a:pos x="0" y="328"/>
                </a:cxn>
                <a:cxn ang="0">
                  <a:pos x="4" y="308"/>
                </a:cxn>
                <a:cxn ang="0">
                  <a:pos x="12" y="304"/>
                </a:cxn>
                <a:cxn ang="0">
                  <a:pos x="40" y="292"/>
                </a:cxn>
                <a:cxn ang="0">
                  <a:pos x="92" y="272"/>
                </a:cxn>
                <a:cxn ang="0">
                  <a:pos x="180" y="252"/>
                </a:cxn>
                <a:cxn ang="0">
                  <a:pos x="320" y="216"/>
                </a:cxn>
                <a:cxn ang="0">
                  <a:pos x="428" y="188"/>
                </a:cxn>
                <a:cxn ang="0">
                  <a:pos x="476" y="168"/>
                </a:cxn>
                <a:cxn ang="0">
                  <a:pos x="520" y="144"/>
                </a:cxn>
                <a:cxn ang="0">
                  <a:pos x="556" y="120"/>
                </a:cxn>
                <a:cxn ang="0">
                  <a:pos x="572" y="96"/>
                </a:cxn>
                <a:cxn ang="0">
                  <a:pos x="584" y="84"/>
                </a:cxn>
                <a:cxn ang="0">
                  <a:pos x="584" y="68"/>
                </a:cxn>
                <a:cxn ang="0">
                  <a:pos x="580" y="56"/>
                </a:cxn>
                <a:cxn ang="0">
                  <a:pos x="572" y="44"/>
                </a:cxn>
                <a:cxn ang="0">
                  <a:pos x="532" y="20"/>
                </a:cxn>
                <a:cxn ang="0">
                  <a:pos x="520" y="12"/>
                </a:cxn>
                <a:cxn ang="0">
                  <a:pos x="476" y="0"/>
                </a:cxn>
                <a:cxn ang="0">
                  <a:pos x="524" y="8"/>
                </a:cxn>
                <a:cxn ang="0">
                  <a:pos x="572" y="24"/>
                </a:cxn>
                <a:cxn ang="0">
                  <a:pos x="612" y="56"/>
                </a:cxn>
                <a:cxn ang="0">
                  <a:pos x="628" y="72"/>
                </a:cxn>
                <a:cxn ang="0">
                  <a:pos x="640" y="92"/>
                </a:cxn>
                <a:cxn ang="0">
                  <a:pos x="640" y="96"/>
                </a:cxn>
                <a:cxn ang="0">
                  <a:pos x="636" y="116"/>
                </a:cxn>
                <a:cxn ang="0">
                  <a:pos x="616" y="132"/>
                </a:cxn>
                <a:cxn ang="0">
                  <a:pos x="572" y="156"/>
                </a:cxn>
                <a:cxn ang="0">
                  <a:pos x="532" y="176"/>
                </a:cxn>
                <a:cxn ang="0">
                  <a:pos x="488" y="188"/>
                </a:cxn>
                <a:cxn ang="0">
                  <a:pos x="448" y="200"/>
                </a:cxn>
                <a:cxn ang="0">
                  <a:pos x="416" y="204"/>
                </a:cxn>
                <a:cxn ang="0">
                  <a:pos x="352" y="228"/>
                </a:cxn>
                <a:cxn ang="0">
                  <a:pos x="276" y="248"/>
                </a:cxn>
                <a:cxn ang="0">
                  <a:pos x="216" y="260"/>
                </a:cxn>
                <a:cxn ang="0">
                  <a:pos x="188" y="272"/>
                </a:cxn>
                <a:cxn ang="0">
                  <a:pos x="140" y="292"/>
                </a:cxn>
                <a:cxn ang="0">
                  <a:pos x="128" y="304"/>
                </a:cxn>
                <a:cxn ang="0">
                  <a:pos x="120" y="320"/>
                </a:cxn>
                <a:cxn ang="0">
                  <a:pos x="116" y="340"/>
                </a:cxn>
                <a:cxn ang="0">
                  <a:pos x="116" y="356"/>
                </a:cxn>
                <a:cxn ang="0">
                  <a:pos x="128" y="388"/>
                </a:cxn>
                <a:cxn ang="0">
                  <a:pos x="28" y="364"/>
                </a:cxn>
              </a:cxnLst>
              <a:rect l="0" t="0" r="0" b="0"/>
              <a:pathLst>
                <a:path w="640" h="388">
                  <a:moveTo>
                    <a:pt x="28" y="364"/>
                  </a:moveTo>
                  <a:lnTo>
                    <a:pt x="16" y="352"/>
                  </a:lnTo>
                  <a:lnTo>
                    <a:pt x="4" y="340"/>
                  </a:lnTo>
                  <a:lnTo>
                    <a:pt x="0" y="328"/>
                  </a:lnTo>
                  <a:lnTo>
                    <a:pt x="4" y="308"/>
                  </a:lnTo>
                  <a:lnTo>
                    <a:pt x="12" y="304"/>
                  </a:lnTo>
                  <a:lnTo>
                    <a:pt x="40" y="292"/>
                  </a:lnTo>
                  <a:lnTo>
                    <a:pt x="92" y="272"/>
                  </a:lnTo>
                  <a:lnTo>
                    <a:pt x="180" y="252"/>
                  </a:lnTo>
                  <a:lnTo>
                    <a:pt x="320" y="216"/>
                  </a:lnTo>
                  <a:lnTo>
                    <a:pt x="428" y="188"/>
                  </a:lnTo>
                  <a:lnTo>
                    <a:pt x="476" y="168"/>
                  </a:lnTo>
                  <a:lnTo>
                    <a:pt x="520" y="144"/>
                  </a:lnTo>
                  <a:lnTo>
                    <a:pt x="556" y="120"/>
                  </a:lnTo>
                  <a:lnTo>
                    <a:pt x="572" y="96"/>
                  </a:lnTo>
                  <a:lnTo>
                    <a:pt x="584" y="84"/>
                  </a:lnTo>
                  <a:lnTo>
                    <a:pt x="584" y="68"/>
                  </a:lnTo>
                  <a:lnTo>
                    <a:pt x="580" y="56"/>
                  </a:lnTo>
                  <a:lnTo>
                    <a:pt x="572" y="44"/>
                  </a:lnTo>
                  <a:lnTo>
                    <a:pt x="532" y="20"/>
                  </a:lnTo>
                  <a:lnTo>
                    <a:pt x="520" y="12"/>
                  </a:lnTo>
                  <a:lnTo>
                    <a:pt x="476" y="0"/>
                  </a:lnTo>
                  <a:lnTo>
                    <a:pt x="524" y="8"/>
                  </a:lnTo>
                  <a:lnTo>
                    <a:pt x="572" y="24"/>
                  </a:lnTo>
                  <a:lnTo>
                    <a:pt x="612" y="56"/>
                  </a:lnTo>
                  <a:lnTo>
                    <a:pt x="628" y="72"/>
                  </a:lnTo>
                  <a:lnTo>
                    <a:pt x="640" y="92"/>
                  </a:lnTo>
                  <a:lnTo>
                    <a:pt x="640" y="96"/>
                  </a:lnTo>
                  <a:lnTo>
                    <a:pt x="636" y="116"/>
                  </a:lnTo>
                  <a:lnTo>
                    <a:pt x="616" y="132"/>
                  </a:lnTo>
                  <a:lnTo>
                    <a:pt x="572" y="156"/>
                  </a:lnTo>
                  <a:lnTo>
                    <a:pt x="532" y="176"/>
                  </a:lnTo>
                  <a:lnTo>
                    <a:pt x="488" y="188"/>
                  </a:lnTo>
                  <a:lnTo>
                    <a:pt x="448" y="200"/>
                  </a:lnTo>
                  <a:lnTo>
                    <a:pt x="416" y="204"/>
                  </a:lnTo>
                  <a:lnTo>
                    <a:pt x="352" y="228"/>
                  </a:lnTo>
                  <a:lnTo>
                    <a:pt x="276" y="248"/>
                  </a:lnTo>
                  <a:lnTo>
                    <a:pt x="216" y="260"/>
                  </a:lnTo>
                  <a:lnTo>
                    <a:pt x="188" y="272"/>
                  </a:lnTo>
                  <a:lnTo>
                    <a:pt x="140" y="292"/>
                  </a:lnTo>
                  <a:lnTo>
                    <a:pt x="128" y="304"/>
                  </a:lnTo>
                  <a:lnTo>
                    <a:pt x="120" y="320"/>
                  </a:lnTo>
                  <a:lnTo>
                    <a:pt x="116" y="340"/>
                  </a:lnTo>
                  <a:lnTo>
                    <a:pt x="116" y="356"/>
                  </a:lnTo>
                  <a:lnTo>
                    <a:pt x="128" y="388"/>
                  </a:lnTo>
                  <a:lnTo>
                    <a:pt x="28" y="36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7" name="図形 76"/>
            <p:cNvSpPr>
              <a:spLocks/>
            </p:cNvSpPr>
            <p:nvPr/>
          </p:nvSpPr>
          <p:spPr bwMode="auto">
            <a:xfrm>
              <a:off x="4512" y="548"/>
              <a:ext cx="140" cy="148"/>
            </a:xfrm>
            <a:custGeom>
              <a:avLst/>
              <a:gdLst/>
              <a:ahLst/>
              <a:cxnLst>
                <a:cxn ang="0">
                  <a:pos x="12" y="136"/>
                </a:cxn>
                <a:cxn ang="0">
                  <a:pos x="0" y="112"/>
                </a:cxn>
                <a:cxn ang="0">
                  <a:pos x="0" y="92"/>
                </a:cxn>
                <a:cxn ang="0">
                  <a:pos x="0" y="68"/>
                </a:cxn>
                <a:cxn ang="0">
                  <a:pos x="12" y="56"/>
                </a:cxn>
                <a:cxn ang="0">
                  <a:pos x="24" y="44"/>
                </a:cxn>
                <a:cxn ang="0">
                  <a:pos x="68" y="28"/>
                </a:cxn>
                <a:cxn ang="0">
                  <a:pos x="92" y="16"/>
                </a:cxn>
                <a:cxn ang="0">
                  <a:pos x="140" y="0"/>
                </a:cxn>
                <a:cxn ang="0">
                  <a:pos x="132" y="8"/>
                </a:cxn>
                <a:cxn ang="0">
                  <a:pos x="104" y="20"/>
                </a:cxn>
                <a:cxn ang="0">
                  <a:pos x="80" y="40"/>
                </a:cxn>
                <a:cxn ang="0">
                  <a:pos x="60" y="56"/>
                </a:cxn>
                <a:cxn ang="0">
                  <a:pos x="56" y="76"/>
                </a:cxn>
                <a:cxn ang="0">
                  <a:pos x="56" y="100"/>
                </a:cxn>
                <a:cxn ang="0">
                  <a:pos x="68" y="116"/>
                </a:cxn>
                <a:cxn ang="0">
                  <a:pos x="84" y="148"/>
                </a:cxn>
                <a:cxn ang="0">
                  <a:pos x="12" y="136"/>
                </a:cxn>
              </a:cxnLst>
              <a:rect l="0" t="0" r="0" b="0"/>
              <a:pathLst>
                <a:path w="140" h="148">
                  <a:moveTo>
                    <a:pt x="12" y="136"/>
                  </a:moveTo>
                  <a:lnTo>
                    <a:pt x="0" y="112"/>
                  </a:lnTo>
                  <a:lnTo>
                    <a:pt x="0" y="92"/>
                  </a:lnTo>
                  <a:lnTo>
                    <a:pt x="0" y="68"/>
                  </a:lnTo>
                  <a:lnTo>
                    <a:pt x="12" y="56"/>
                  </a:lnTo>
                  <a:lnTo>
                    <a:pt x="24" y="44"/>
                  </a:lnTo>
                  <a:lnTo>
                    <a:pt x="68" y="28"/>
                  </a:lnTo>
                  <a:lnTo>
                    <a:pt x="92" y="16"/>
                  </a:lnTo>
                  <a:lnTo>
                    <a:pt x="140" y="0"/>
                  </a:lnTo>
                  <a:lnTo>
                    <a:pt x="132" y="8"/>
                  </a:lnTo>
                  <a:lnTo>
                    <a:pt x="104" y="20"/>
                  </a:lnTo>
                  <a:lnTo>
                    <a:pt x="80" y="40"/>
                  </a:lnTo>
                  <a:lnTo>
                    <a:pt x="60" y="56"/>
                  </a:lnTo>
                  <a:lnTo>
                    <a:pt x="56" y="76"/>
                  </a:lnTo>
                  <a:lnTo>
                    <a:pt x="56" y="100"/>
                  </a:lnTo>
                  <a:lnTo>
                    <a:pt x="68" y="116"/>
                  </a:lnTo>
                  <a:lnTo>
                    <a:pt x="84" y="148"/>
                  </a:lnTo>
                  <a:lnTo>
                    <a:pt x="12" y="13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8" name="図形 77"/>
            <p:cNvSpPr>
              <a:spLocks/>
            </p:cNvSpPr>
            <p:nvPr/>
          </p:nvSpPr>
          <p:spPr bwMode="auto">
            <a:xfrm>
              <a:off x="4572" y="536"/>
              <a:ext cx="144" cy="164"/>
            </a:xfrm>
            <a:custGeom>
              <a:avLst/>
              <a:gdLst/>
              <a:ahLst/>
              <a:cxnLst>
                <a:cxn ang="0">
                  <a:pos x="72" y="164"/>
                </a:cxn>
                <a:cxn ang="0">
                  <a:pos x="36" y="160"/>
                </a:cxn>
                <a:cxn ang="0">
                  <a:pos x="12" y="136"/>
                </a:cxn>
                <a:cxn ang="0">
                  <a:pos x="0" y="112"/>
                </a:cxn>
                <a:cxn ang="0">
                  <a:pos x="0" y="88"/>
                </a:cxn>
                <a:cxn ang="0">
                  <a:pos x="8" y="68"/>
                </a:cxn>
                <a:cxn ang="0">
                  <a:pos x="20" y="52"/>
                </a:cxn>
                <a:cxn ang="0">
                  <a:pos x="44" y="40"/>
                </a:cxn>
                <a:cxn ang="0">
                  <a:pos x="72" y="28"/>
                </a:cxn>
                <a:cxn ang="0">
                  <a:pos x="96" y="12"/>
                </a:cxn>
                <a:cxn ang="0">
                  <a:pos x="144" y="0"/>
                </a:cxn>
                <a:cxn ang="0">
                  <a:pos x="104" y="28"/>
                </a:cxn>
                <a:cxn ang="0">
                  <a:pos x="68" y="56"/>
                </a:cxn>
                <a:cxn ang="0">
                  <a:pos x="56" y="68"/>
                </a:cxn>
                <a:cxn ang="0">
                  <a:pos x="48" y="88"/>
                </a:cxn>
                <a:cxn ang="0">
                  <a:pos x="48" y="104"/>
                </a:cxn>
                <a:cxn ang="0">
                  <a:pos x="56" y="136"/>
                </a:cxn>
                <a:cxn ang="0">
                  <a:pos x="84" y="164"/>
                </a:cxn>
                <a:cxn ang="0">
                  <a:pos x="72" y="164"/>
                </a:cxn>
              </a:cxnLst>
              <a:rect l="0" t="0" r="0" b="0"/>
              <a:pathLst>
                <a:path w="144" h="164">
                  <a:moveTo>
                    <a:pt x="72" y="164"/>
                  </a:moveTo>
                  <a:lnTo>
                    <a:pt x="36" y="160"/>
                  </a:lnTo>
                  <a:lnTo>
                    <a:pt x="12" y="136"/>
                  </a:lnTo>
                  <a:lnTo>
                    <a:pt x="0" y="112"/>
                  </a:lnTo>
                  <a:lnTo>
                    <a:pt x="0" y="88"/>
                  </a:lnTo>
                  <a:lnTo>
                    <a:pt x="8" y="68"/>
                  </a:lnTo>
                  <a:lnTo>
                    <a:pt x="20" y="52"/>
                  </a:lnTo>
                  <a:lnTo>
                    <a:pt x="44" y="40"/>
                  </a:lnTo>
                  <a:lnTo>
                    <a:pt x="72" y="28"/>
                  </a:lnTo>
                  <a:lnTo>
                    <a:pt x="96" y="12"/>
                  </a:lnTo>
                  <a:lnTo>
                    <a:pt x="144" y="0"/>
                  </a:lnTo>
                  <a:lnTo>
                    <a:pt x="104" y="28"/>
                  </a:lnTo>
                  <a:lnTo>
                    <a:pt x="68" y="56"/>
                  </a:lnTo>
                  <a:lnTo>
                    <a:pt x="56" y="68"/>
                  </a:lnTo>
                  <a:lnTo>
                    <a:pt x="48" y="88"/>
                  </a:lnTo>
                  <a:lnTo>
                    <a:pt x="48" y="104"/>
                  </a:lnTo>
                  <a:lnTo>
                    <a:pt x="56" y="136"/>
                  </a:lnTo>
                  <a:lnTo>
                    <a:pt x="84" y="164"/>
                  </a:lnTo>
                  <a:lnTo>
                    <a:pt x="72" y="16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9" name="図形 78"/>
            <p:cNvSpPr>
              <a:spLocks/>
            </p:cNvSpPr>
            <p:nvPr/>
          </p:nvSpPr>
          <p:spPr bwMode="auto">
            <a:xfrm>
              <a:off x="4620" y="500"/>
              <a:ext cx="212" cy="200"/>
            </a:xfrm>
            <a:custGeom>
              <a:avLst/>
              <a:gdLst/>
              <a:ahLst/>
              <a:cxnLst>
                <a:cxn ang="0">
                  <a:pos x="44" y="200"/>
                </a:cxn>
                <a:cxn ang="0">
                  <a:pos x="12" y="172"/>
                </a:cxn>
                <a:cxn ang="0">
                  <a:pos x="8" y="152"/>
                </a:cxn>
                <a:cxn ang="0">
                  <a:pos x="0" y="140"/>
                </a:cxn>
                <a:cxn ang="0">
                  <a:pos x="8" y="124"/>
                </a:cxn>
                <a:cxn ang="0">
                  <a:pos x="12" y="104"/>
                </a:cxn>
                <a:cxn ang="0">
                  <a:pos x="24" y="92"/>
                </a:cxn>
                <a:cxn ang="0">
                  <a:pos x="68" y="56"/>
                </a:cxn>
                <a:cxn ang="0">
                  <a:pos x="124" y="24"/>
                </a:cxn>
                <a:cxn ang="0">
                  <a:pos x="184" y="8"/>
                </a:cxn>
                <a:cxn ang="0">
                  <a:pos x="212" y="0"/>
                </a:cxn>
                <a:cxn ang="0">
                  <a:pos x="136" y="32"/>
                </a:cxn>
                <a:cxn ang="0">
                  <a:pos x="92" y="56"/>
                </a:cxn>
                <a:cxn ang="0">
                  <a:pos x="68" y="80"/>
                </a:cxn>
                <a:cxn ang="0">
                  <a:pos x="60" y="88"/>
                </a:cxn>
                <a:cxn ang="0">
                  <a:pos x="48" y="112"/>
                </a:cxn>
                <a:cxn ang="0">
                  <a:pos x="48" y="136"/>
                </a:cxn>
                <a:cxn ang="0">
                  <a:pos x="60" y="160"/>
                </a:cxn>
                <a:cxn ang="0">
                  <a:pos x="80" y="176"/>
                </a:cxn>
                <a:cxn ang="0">
                  <a:pos x="104" y="200"/>
                </a:cxn>
                <a:cxn ang="0">
                  <a:pos x="44" y="200"/>
                </a:cxn>
              </a:cxnLst>
              <a:rect l="0" t="0" r="0" b="0"/>
              <a:pathLst>
                <a:path w="212" h="200">
                  <a:moveTo>
                    <a:pt x="44" y="200"/>
                  </a:moveTo>
                  <a:lnTo>
                    <a:pt x="12" y="172"/>
                  </a:lnTo>
                  <a:lnTo>
                    <a:pt x="8" y="152"/>
                  </a:lnTo>
                  <a:lnTo>
                    <a:pt x="0" y="140"/>
                  </a:lnTo>
                  <a:lnTo>
                    <a:pt x="8" y="124"/>
                  </a:lnTo>
                  <a:lnTo>
                    <a:pt x="12" y="104"/>
                  </a:lnTo>
                  <a:lnTo>
                    <a:pt x="24" y="92"/>
                  </a:lnTo>
                  <a:lnTo>
                    <a:pt x="68" y="56"/>
                  </a:lnTo>
                  <a:lnTo>
                    <a:pt x="124" y="24"/>
                  </a:lnTo>
                  <a:lnTo>
                    <a:pt x="184" y="8"/>
                  </a:lnTo>
                  <a:lnTo>
                    <a:pt x="212" y="0"/>
                  </a:lnTo>
                  <a:lnTo>
                    <a:pt x="136" y="32"/>
                  </a:lnTo>
                  <a:lnTo>
                    <a:pt x="92" y="56"/>
                  </a:lnTo>
                  <a:lnTo>
                    <a:pt x="68" y="80"/>
                  </a:lnTo>
                  <a:lnTo>
                    <a:pt x="60" y="88"/>
                  </a:lnTo>
                  <a:lnTo>
                    <a:pt x="48" y="112"/>
                  </a:lnTo>
                  <a:lnTo>
                    <a:pt x="48" y="136"/>
                  </a:lnTo>
                  <a:lnTo>
                    <a:pt x="60" y="160"/>
                  </a:lnTo>
                  <a:lnTo>
                    <a:pt x="80" y="176"/>
                  </a:lnTo>
                  <a:lnTo>
                    <a:pt x="104" y="200"/>
                  </a:lnTo>
                  <a:lnTo>
                    <a:pt x="44" y="20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0" name="図形 79"/>
            <p:cNvSpPr>
              <a:spLocks/>
            </p:cNvSpPr>
            <p:nvPr/>
          </p:nvSpPr>
          <p:spPr bwMode="auto">
            <a:xfrm>
              <a:off x="4796" y="712"/>
              <a:ext cx="1" cy="8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0"/>
                </a:cxn>
                <a:cxn ang="0">
                  <a:pos x="0" y="8"/>
                </a:cxn>
              </a:cxnLst>
              <a:rect l="0" t="0" r="0" b="0"/>
              <a:pathLst>
                <a:path h="8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1" name="図形 80"/>
            <p:cNvSpPr>
              <a:spLocks/>
            </p:cNvSpPr>
            <p:nvPr/>
          </p:nvSpPr>
          <p:spPr bwMode="auto">
            <a:xfrm>
              <a:off x="4668" y="156"/>
              <a:ext cx="432" cy="556"/>
            </a:xfrm>
            <a:custGeom>
              <a:avLst/>
              <a:gdLst/>
              <a:ahLst/>
              <a:cxnLst>
                <a:cxn ang="0">
                  <a:pos x="424" y="212"/>
                </a:cxn>
                <a:cxn ang="0">
                  <a:pos x="432" y="244"/>
                </a:cxn>
                <a:cxn ang="0">
                  <a:pos x="408" y="280"/>
                </a:cxn>
                <a:cxn ang="0">
                  <a:pos x="348" y="304"/>
                </a:cxn>
                <a:cxn ang="0">
                  <a:pos x="172" y="352"/>
                </a:cxn>
                <a:cxn ang="0">
                  <a:pos x="80" y="400"/>
                </a:cxn>
                <a:cxn ang="0">
                  <a:pos x="44" y="444"/>
                </a:cxn>
                <a:cxn ang="0">
                  <a:pos x="48" y="496"/>
                </a:cxn>
                <a:cxn ang="0">
                  <a:pos x="92" y="540"/>
                </a:cxn>
                <a:cxn ang="0">
                  <a:pos x="100" y="544"/>
                </a:cxn>
                <a:cxn ang="0">
                  <a:pos x="64" y="544"/>
                </a:cxn>
                <a:cxn ang="0">
                  <a:pos x="20" y="504"/>
                </a:cxn>
                <a:cxn ang="0">
                  <a:pos x="8" y="456"/>
                </a:cxn>
                <a:cxn ang="0">
                  <a:pos x="24" y="424"/>
                </a:cxn>
                <a:cxn ang="0">
                  <a:pos x="100" y="376"/>
                </a:cxn>
                <a:cxn ang="0">
                  <a:pos x="188" y="340"/>
                </a:cxn>
                <a:cxn ang="0">
                  <a:pos x="296" y="296"/>
                </a:cxn>
                <a:cxn ang="0">
                  <a:pos x="360" y="256"/>
                </a:cxn>
                <a:cxn ang="0">
                  <a:pos x="364" y="232"/>
                </a:cxn>
                <a:cxn ang="0">
                  <a:pos x="324" y="176"/>
                </a:cxn>
                <a:cxn ang="0">
                  <a:pos x="248" y="148"/>
                </a:cxn>
                <a:cxn ang="0">
                  <a:pos x="152" y="128"/>
                </a:cxn>
                <a:cxn ang="0">
                  <a:pos x="44" y="96"/>
                </a:cxn>
                <a:cxn ang="0">
                  <a:pos x="8" y="80"/>
                </a:cxn>
                <a:cxn ang="0">
                  <a:pos x="0" y="56"/>
                </a:cxn>
                <a:cxn ang="0">
                  <a:pos x="32" y="24"/>
                </a:cxn>
                <a:cxn ang="0">
                  <a:pos x="92" y="8"/>
                </a:cxn>
                <a:cxn ang="0">
                  <a:pos x="196" y="0"/>
                </a:cxn>
                <a:cxn ang="0">
                  <a:pos x="148" y="20"/>
                </a:cxn>
                <a:cxn ang="0">
                  <a:pos x="124" y="44"/>
                </a:cxn>
                <a:cxn ang="0">
                  <a:pos x="124" y="72"/>
                </a:cxn>
                <a:cxn ang="0">
                  <a:pos x="164" y="104"/>
                </a:cxn>
                <a:cxn ang="0">
                  <a:pos x="224" y="120"/>
                </a:cxn>
                <a:cxn ang="0">
                  <a:pos x="336" y="120"/>
                </a:cxn>
                <a:cxn ang="0">
                  <a:pos x="336" y="140"/>
                </a:cxn>
                <a:cxn ang="0">
                  <a:pos x="340" y="164"/>
                </a:cxn>
                <a:cxn ang="0">
                  <a:pos x="412" y="196"/>
                </a:cxn>
              </a:cxnLst>
              <a:rect l="0" t="0" r="0" b="0"/>
              <a:pathLst>
                <a:path w="432" h="556">
                  <a:moveTo>
                    <a:pt x="412" y="196"/>
                  </a:moveTo>
                  <a:lnTo>
                    <a:pt x="424" y="212"/>
                  </a:lnTo>
                  <a:lnTo>
                    <a:pt x="432" y="224"/>
                  </a:lnTo>
                  <a:lnTo>
                    <a:pt x="432" y="244"/>
                  </a:lnTo>
                  <a:lnTo>
                    <a:pt x="424" y="260"/>
                  </a:lnTo>
                  <a:lnTo>
                    <a:pt x="408" y="280"/>
                  </a:lnTo>
                  <a:lnTo>
                    <a:pt x="384" y="292"/>
                  </a:lnTo>
                  <a:lnTo>
                    <a:pt x="348" y="304"/>
                  </a:lnTo>
                  <a:lnTo>
                    <a:pt x="224" y="332"/>
                  </a:lnTo>
                  <a:lnTo>
                    <a:pt x="172" y="352"/>
                  </a:lnTo>
                  <a:lnTo>
                    <a:pt x="124" y="368"/>
                  </a:lnTo>
                  <a:lnTo>
                    <a:pt x="80" y="400"/>
                  </a:lnTo>
                  <a:lnTo>
                    <a:pt x="56" y="420"/>
                  </a:lnTo>
                  <a:lnTo>
                    <a:pt x="44" y="444"/>
                  </a:lnTo>
                  <a:lnTo>
                    <a:pt x="44" y="472"/>
                  </a:lnTo>
                  <a:lnTo>
                    <a:pt x="48" y="496"/>
                  </a:lnTo>
                  <a:lnTo>
                    <a:pt x="68" y="520"/>
                  </a:lnTo>
                  <a:lnTo>
                    <a:pt x="92" y="540"/>
                  </a:lnTo>
                  <a:lnTo>
                    <a:pt x="128" y="556"/>
                  </a:lnTo>
                  <a:lnTo>
                    <a:pt x="100" y="544"/>
                  </a:lnTo>
                  <a:lnTo>
                    <a:pt x="64" y="544"/>
                  </a:lnTo>
                  <a:lnTo>
                    <a:pt x="64" y="544"/>
                  </a:lnTo>
                  <a:lnTo>
                    <a:pt x="36" y="528"/>
                  </a:lnTo>
                  <a:lnTo>
                    <a:pt x="20" y="504"/>
                  </a:lnTo>
                  <a:lnTo>
                    <a:pt x="8" y="472"/>
                  </a:lnTo>
                  <a:lnTo>
                    <a:pt x="8" y="456"/>
                  </a:lnTo>
                  <a:lnTo>
                    <a:pt x="20" y="436"/>
                  </a:lnTo>
                  <a:lnTo>
                    <a:pt x="24" y="424"/>
                  </a:lnTo>
                  <a:lnTo>
                    <a:pt x="48" y="408"/>
                  </a:lnTo>
                  <a:lnTo>
                    <a:pt x="100" y="376"/>
                  </a:lnTo>
                  <a:lnTo>
                    <a:pt x="188" y="344"/>
                  </a:lnTo>
                  <a:lnTo>
                    <a:pt x="188" y="340"/>
                  </a:lnTo>
                  <a:lnTo>
                    <a:pt x="260" y="316"/>
                  </a:lnTo>
                  <a:lnTo>
                    <a:pt x="296" y="296"/>
                  </a:lnTo>
                  <a:lnTo>
                    <a:pt x="340" y="280"/>
                  </a:lnTo>
                  <a:lnTo>
                    <a:pt x="360" y="256"/>
                  </a:lnTo>
                  <a:lnTo>
                    <a:pt x="364" y="236"/>
                  </a:lnTo>
                  <a:lnTo>
                    <a:pt x="364" y="232"/>
                  </a:lnTo>
                  <a:lnTo>
                    <a:pt x="348" y="200"/>
                  </a:lnTo>
                  <a:lnTo>
                    <a:pt x="324" y="176"/>
                  </a:lnTo>
                  <a:lnTo>
                    <a:pt x="284" y="160"/>
                  </a:lnTo>
                  <a:lnTo>
                    <a:pt x="248" y="148"/>
                  </a:lnTo>
                  <a:lnTo>
                    <a:pt x="188" y="136"/>
                  </a:lnTo>
                  <a:lnTo>
                    <a:pt x="152" y="128"/>
                  </a:lnTo>
                  <a:lnTo>
                    <a:pt x="92" y="116"/>
                  </a:lnTo>
                  <a:lnTo>
                    <a:pt x="44" y="96"/>
                  </a:lnTo>
                  <a:lnTo>
                    <a:pt x="24" y="84"/>
                  </a:lnTo>
                  <a:lnTo>
                    <a:pt x="8" y="80"/>
                  </a:lnTo>
                  <a:lnTo>
                    <a:pt x="0" y="68"/>
                  </a:lnTo>
                  <a:lnTo>
                    <a:pt x="0" y="56"/>
                  </a:lnTo>
                  <a:lnTo>
                    <a:pt x="8" y="48"/>
                  </a:lnTo>
                  <a:lnTo>
                    <a:pt x="32" y="24"/>
                  </a:lnTo>
                  <a:lnTo>
                    <a:pt x="56" y="12"/>
                  </a:lnTo>
                  <a:lnTo>
                    <a:pt x="92" y="8"/>
                  </a:lnTo>
                  <a:lnTo>
                    <a:pt x="140" y="0"/>
                  </a:lnTo>
                  <a:lnTo>
                    <a:pt x="196" y="0"/>
                  </a:lnTo>
                  <a:lnTo>
                    <a:pt x="164" y="8"/>
                  </a:lnTo>
                  <a:lnTo>
                    <a:pt x="148" y="20"/>
                  </a:lnTo>
                  <a:lnTo>
                    <a:pt x="128" y="32"/>
                  </a:lnTo>
                  <a:lnTo>
                    <a:pt x="124" y="44"/>
                  </a:lnTo>
                  <a:lnTo>
                    <a:pt x="116" y="60"/>
                  </a:lnTo>
                  <a:lnTo>
                    <a:pt x="124" y="72"/>
                  </a:lnTo>
                  <a:lnTo>
                    <a:pt x="148" y="92"/>
                  </a:lnTo>
                  <a:lnTo>
                    <a:pt x="164" y="104"/>
                  </a:lnTo>
                  <a:lnTo>
                    <a:pt x="188" y="116"/>
                  </a:lnTo>
                  <a:lnTo>
                    <a:pt x="224" y="120"/>
                  </a:lnTo>
                  <a:lnTo>
                    <a:pt x="268" y="128"/>
                  </a:lnTo>
                  <a:lnTo>
                    <a:pt x="336" y="120"/>
                  </a:lnTo>
                  <a:lnTo>
                    <a:pt x="336" y="136"/>
                  </a:lnTo>
                  <a:lnTo>
                    <a:pt x="336" y="140"/>
                  </a:lnTo>
                  <a:lnTo>
                    <a:pt x="336" y="148"/>
                  </a:lnTo>
                  <a:lnTo>
                    <a:pt x="340" y="164"/>
                  </a:lnTo>
                  <a:lnTo>
                    <a:pt x="360" y="176"/>
                  </a:lnTo>
                  <a:lnTo>
                    <a:pt x="412" y="19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2" name="図形 81"/>
            <p:cNvSpPr>
              <a:spLocks/>
            </p:cNvSpPr>
            <p:nvPr/>
          </p:nvSpPr>
          <p:spPr bwMode="auto">
            <a:xfrm>
              <a:off x="4792" y="156"/>
              <a:ext cx="212" cy="120"/>
            </a:xfrm>
            <a:custGeom>
              <a:avLst/>
              <a:gdLst/>
              <a:ahLst/>
              <a:cxnLst>
                <a:cxn ang="0">
                  <a:pos x="212" y="116"/>
                </a:cxn>
                <a:cxn ang="0">
                  <a:pos x="144" y="120"/>
                </a:cxn>
                <a:cxn ang="0">
                  <a:pos x="100" y="116"/>
                </a:cxn>
                <a:cxn ang="0">
                  <a:pos x="64" y="108"/>
                </a:cxn>
                <a:cxn ang="0">
                  <a:pos x="48" y="96"/>
                </a:cxn>
                <a:cxn ang="0">
                  <a:pos x="24" y="84"/>
                </a:cxn>
                <a:cxn ang="0">
                  <a:pos x="4" y="72"/>
                </a:cxn>
                <a:cxn ang="0">
                  <a:pos x="0" y="60"/>
                </a:cxn>
                <a:cxn ang="0">
                  <a:pos x="0" y="48"/>
                </a:cxn>
                <a:cxn ang="0">
                  <a:pos x="12" y="32"/>
                </a:cxn>
                <a:cxn ang="0">
                  <a:pos x="28" y="20"/>
                </a:cxn>
                <a:cxn ang="0">
                  <a:pos x="60" y="8"/>
                </a:cxn>
                <a:cxn ang="0">
                  <a:pos x="84" y="0"/>
                </a:cxn>
                <a:cxn ang="0">
                  <a:pos x="144" y="8"/>
                </a:cxn>
                <a:cxn ang="0">
                  <a:pos x="108" y="12"/>
                </a:cxn>
                <a:cxn ang="0">
                  <a:pos x="96" y="12"/>
                </a:cxn>
                <a:cxn ang="0">
                  <a:pos x="64" y="24"/>
                </a:cxn>
                <a:cxn ang="0">
                  <a:pos x="48" y="44"/>
                </a:cxn>
                <a:cxn ang="0">
                  <a:pos x="48" y="60"/>
                </a:cxn>
                <a:cxn ang="0">
                  <a:pos x="52" y="72"/>
                </a:cxn>
                <a:cxn ang="0">
                  <a:pos x="64" y="80"/>
                </a:cxn>
                <a:cxn ang="0">
                  <a:pos x="76" y="92"/>
                </a:cxn>
                <a:cxn ang="0">
                  <a:pos x="132" y="104"/>
                </a:cxn>
                <a:cxn ang="0">
                  <a:pos x="180" y="116"/>
                </a:cxn>
                <a:cxn ang="0">
                  <a:pos x="212" y="116"/>
                </a:cxn>
              </a:cxnLst>
              <a:rect l="0" t="0" r="0" b="0"/>
              <a:pathLst>
                <a:path w="212" h="120">
                  <a:moveTo>
                    <a:pt x="212" y="116"/>
                  </a:moveTo>
                  <a:lnTo>
                    <a:pt x="144" y="120"/>
                  </a:lnTo>
                  <a:lnTo>
                    <a:pt x="100" y="116"/>
                  </a:lnTo>
                  <a:lnTo>
                    <a:pt x="64" y="108"/>
                  </a:lnTo>
                  <a:lnTo>
                    <a:pt x="48" y="96"/>
                  </a:lnTo>
                  <a:lnTo>
                    <a:pt x="24" y="84"/>
                  </a:lnTo>
                  <a:lnTo>
                    <a:pt x="4" y="72"/>
                  </a:lnTo>
                  <a:lnTo>
                    <a:pt x="0" y="60"/>
                  </a:lnTo>
                  <a:lnTo>
                    <a:pt x="0" y="48"/>
                  </a:lnTo>
                  <a:lnTo>
                    <a:pt x="12" y="32"/>
                  </a:lnTo>
                  <a:lnTo>
                    <a:pt x="28" y="20"/>
                  </a:lnTo>
                  <a:lnTo>
                    <a:pt x="60" y="8"/>
                  </a:lnTo>
                  <a:lnTo>
                    <a:pt x="84" y="0"/>
                  </a:lnTo>
                  <a:lnTo>
                    <a:pt x="144" y="8"/>
                  </a:lnTo>
                  <a:lnTo>
                    <a:pt x="108" y="12"/>
                  </a:lnTo>
                  <a:lnTo>
                    <a:pt x="96" y="12"/>
                  </a:lnTo>
                  <a:lnTo>
                    <a:pt x="64" y="24"/>
                  </a:lnTo>
                  <a:lnTo>
                    <a:pt x="48" y="44"/>
                  </a:lnTo>
                  <a:lnTo>
                    <a:pt x="48" y="60"/>
                  </a:lnTo>
                  <a:lnTo>
                    <a:pt x="52" y="72"/>
                  </a:lnTo>
                  <a:lnTo>
                    <a:pt x="64" y="80"/>
                  </a:lnTo>
                  <a:lnTo>
                    <a:pt x="76" y="92"/>
                  </a:lnTo>
                  <a:lnTo>
                    <a:pt x="132" y="104"/>
                  </a:lnTo>
                  <a:lnTo>
                    <a:pt x="180" y="116"/>
                  </a:lnTo>
                  <a:lnTo>
                    <a:pt x="212" y="11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3" name="図形 82"/>
            <p:cNvSpPr>
              <a:spLocks/>
            </p:cNvSpPr>
            <p:nvPr/>
          </p:nvSpPr>
          <p:spPr bwMode="auto">
            <a:xfrm>
              <a:off x="4844" y="164"/>
              <a:ext cx="172" cy="100"/>
            </a:xfrm>
            <a:custGeom>
              <a:avLst/>
              <a:gdLst/>
              <a:ahLst/>
              <a:cxnLst>
                <a:cxn ang="0">
                  <a:pos x="164" y="100"/>
                </a:cxn>
                <a:cxn ang="0">
                  <a:pos x="84" y="96"/>
                </a:cxn>
                <a:cxn ang="0">
                  <a:pos x="32" y="76"/>
                </a:cxn>
                <a:cxn ang="0">
                  <a:pos x="12" y="72"/>
                </a:cxn>
                <a:cxn ang="0">
                  <a:pos x="8" y="60"/>
                </a:cxn>
                <a:cxn ang="0">
                  <a:pos x="0" y="52"/>
                </a:cxn>
                <a:cxn ang="0">
                  <a:pos x="0" y="36"/>
                </a:cxn>
                <a:cxn ang="0">
                  <a:pos x="12" y="24"/>
                </a:cxn>
                <a:cxn ang="0">
                  <a:pos x="44" y="12"/>
                </a:cxn>
                <a:cxn ang="0">
                  <a:pos x="68" y="4"/>
                </a:cxn>
                <a:cxn ang="0">
                  <a:pos x="116" y="0"/>
                </a:cxn>
                <a:cxn ang="0">
                  <a:pos x="72" y="16"/>
                </a:cxn>
                <a:cxn ang="0">
                  <a:pos x="56" y="28"/>
                </a:cxn>
                <a:cxn ang="0">
                  <a:pos x="48" y="48"/>
                </a:cxn>
                <a:cxn ang="0">
                  <a:pos x="48" y="52"/>
                </a:cxn>
                <a:cxn ang="0">
                  <a:pos x="60" y="72"/>
                </a:cxn>
                <a:cxn ang="0">
                  <a:pos x="96" y="84"/>
                </a:cxn>
                <a:cxn ang="0">
                  <a:pos x="172" y="96"/>
                </a:cxn>
                <a:cxn ang="0">
                  <a:pos x="164" y="100"/>
                </a:cxn>
              </a:cxnLst>
              <a:rect l="0" t="0" r="0" b="0"/>
              <a:pathLst>
                <a:path w="172" h="100">
                  <a:moveTo>
                    <a:pt x="164" y="100"/>
                  </a:moveTo>
                  <a:lnTo>
                    <a:pt x="84" y="96"/>
                  </a:lnTo>
                  <a:lnTo>
                    <a:pt x="32" y="76"/>
                  </a:lnTo>
                  <a:lnTo>
                    <a:pt x="12" y="72"/>
                  </a:lnTo>
                  <a:lnTo>
                    <a:pt x="8" y="60"/>
                  </a:lnTo>
                  <a:lnTo>
                    <a:pt x="0" y="52"/>
                  </a:lnTo>
                  <a:lnTo>
                    <a:pt x="0" y="36"/>
                  </a:lnTo>
                  <a:lnTo>
                    <a:pt x="12" y="24"/>
                  </a:lnTo>
                  <a:lnTo>
                    <a:pt x="44" y="12"/>
                  </a:lnTo>
                  <a:lnTo>
                    <a:pt x="68" y="4"/>
                  </a:lnTo>
                  <a:lnTo>
                    <a:pt x="116" y="0"/>
                  </a:lnTo>
                  <a:lnTo>
                    <a:pt x="72" y="16"/>
                  </a:lnTo>
                  <a:lnTo>
                    <a:pt x="56" y="28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60" y="72"/>
                  </a:lnTo>
                  <a:lnTo>
                    <a:pt x="96" y="84"/>
                  </a:lnTo>
                  <a:lnTo>
                    <a:pt x="172" y="96"/>
                  </a:lnTo>
                  <a:lnTo>
                    <a:pt x="164" y="10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4" name="図形 83"/>
            <p:cNvSpPr>
              <a:spLocks/>
            </p:cNvSpPr>
            <p:nvPr/>
          </p:nvSpPr>
          <p:spPr bwMode="auto">
            <a:xfrm>
              <a:off x="4892" y="164"/>
              <a:ext cx="140" cy="96"/>
            </a:xfrm>
            <a:custGeom>
              <a:avLst/>
              <a:gdLst/>
              <a:ahLst/>
              <a:cxnLst>
                <a:cxn ang="0">
                  <a:pos x="124" y="96"/>
                </a:cxn>
                <a:cxn ang="0">
                  <a:pos x="128" y="88"/>
                </a:cxn>
                <a:cxn ang="0">
                  <a:pos x="56" y="76"/>
                </a:cxn>
                <a:cxn ang="0">
                  <a:pos x="20" y="64"/>
                </a:cxn>
                <a:cxn ang="0">
                  <a:pos x="8" y="52"/>
                </a:cxn>
                <a:cxn ang="0">
                  <a:pos x="0" y="48"/>
                </a:cxn>
                <a:cxn ang="0">
                  <a:pos x="8" y="36"/>
                </a:cxn>
                <a:cxn ang="0">
                  <a:pos x="20" y="28"/>
                </a:cxn>
                <a:cxn ang="0">
                  <a:pos x="44" y="12"/>
                </a:cxn>
                <a:cxn ang="0">
                  <a:pos x="84" y="4"/>
                </a:cxn>
                <a:cxn ang="0">
                  <a:pos x="84" y="0"/>
                </a:cxn>
                <a:cxn ang="0">
                  <a:pos x="100" y="4"/>
                </a:cxn>
                <a:cxn ang="0">
                  <a:pos x="112" y="4"/>
                </a:cxn>
                <a:cxn ang="0">
                  <a:pos x="72" y="16"/>
                </a:cxn>
                <a:cxn ang="0">
                  <a:pos x="48" y="28"/>
                </a:cxn>
                <a:cxn ang="0">
                  <a:pos x="44" y="36"/>
                </a:cxn>
                <a:cxn ang="0">
                  <a:pos x="36" y="40"/>
                </a:cxn>
                <a:cxn ang="0">
                  <a:pos x="44" y="52"/>
                </a:cxn>
                <a:cxn ang="0">
                  <a:pos x="48" y="60"/>
                </a:cxn>
                <a:cxn ang="0">
                  <a:pos x="80" y="72"/>
                </a:cxn>
                <a:cxn ang="0">
                  <a:pos x="140" y="84"/>
                </a:cxn>
                <a:cxn ang="0">
                  <a:pos x="124" y="96"/>
                </a:cxn>
              </a:cxnLst>
              <a:rect l="0" t="0" r="0" b="0"/>
              <a:pathLst>
                <a:path w="140" h="96">
                  <a:moveTo>
                    <a:pt x="124" y="96"/>
                  </a:moveTo>
                  <a:lnTo>
                    <a:pt x="128" y="88"/>
                  </a:lnTo>
                  <a:lnTo>
                    <a:pt x="56" y="76"/>
                  </a:lnTo>
                  <a:lnTo>
                    <a:pt x="20" y="64"/>
                  </a:lnTo>
                  <a:lnTo>
                    <a:pt x="8" y="52"/>
                  </a:lnTo>
                  <a:lnTo>
                    <a:pt x="0" y="48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44" y="12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100" y="4"/>
                  </a:lnTo>
                  <a:lnTo>
                    <a:pt x="112" y="4"/>
                  </a:lnTo>
                  <a:lnTo>
                    <a:pt x="72" y="16"/>
                  </a:lnTo>
                  <a:lnTo>
                    <a:pt x="48" y="28"/>
                  </a:lnTo>
                  <a:lnTo>
                    <a:pt x="44" y="36"/>
                  </a:lnTo>
                  <a:lnTo>
                    <a:pt x="36" y="40"/>
                  </a:lnTo>
                  <a:lnTo>
                    <a:pt x="44" y="52"/>
                  </a:lnTo>
                  <a:lnTo>
                    <a:pt x="48" y="60"/>
                  </a:lnTo>
                  <a:lnTo>
                    <a:pt x="80" y="72"/>
                  </a:lnTo>
                  <a:lnTo>
                    <a:pt x="140" y="84"/>
                  </a:lnTo>
                  <a:lnTo>
                    <a:pt x="124" y="9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5" name="図形 84"/>
            <p:cNvSpPr>
              <a:spLocks/>
            </p:cNvSpPr>
            <p:nvPr/>
          </p:nvSpPr>
          <p:spPr bwMode="auto">
            <a:xfrm>
              <a:off x="4936" y="168"/>
              <a:ext cx="276" cy="72"/>
            </a:xfrm>
            <a:custGeom>
              <a:avLst/>
              <a:gdLst/>
              <a:ahLst/>
              <a:cxnLst>
                <a:cxn ang="0">
                  <a:pos x="156" y="56"/>
                </a:cxn>
                <a:cxn ang="0">
                  <a:pos x="104" y="72"/>
                </a:cxn>
                <a:cxn ang="0">
                  <a:pos x="36" y="68"/>
                </a:cxn>
                <a:cxn ang="0">
                  <a:pos x="12" y="56"/>
                </a:cxn>
                <a:cxn ang="0">
                  <a:pos x="4" y="48"/>
                </a:cxn>
                <a:cxn ang="0">
                  <a:pos x="0" y="36"/>
                </a:cxn>
                <a:cxn ang="0">
                  <a:pos x="4" y="32"/>
                </a:cxn>
                <a:cxn ang="0">
                  <a:pos x="12" y="24"/>
                </a:cxn>
                <a:cxn ang="0">
                  <a:pos x="40" y="12"/>
                </a:cxn>
                <a:cxn ang="0">
                  <a:pos x="92" y="0"/>
                </a:cxn>
                <a:cxn ang="0">
                  <a:pos x="164" y="12"/>
                </a:cxn>
                <a:cxn ang="0">
                  <a:pos x="240" y="20"/>
                </a:cxn>
                <a:cxn ang="0">
                  <a:pos x="276" y="24"/>
                </a:cxn>
                <a:cxn ang="0">
                  <a:pos x="188" y="44"/>
                </a:cxn>
                <a:cxn ang="0">
                  <a:pos x="156" y="56"/>
                </a:cxn>
              </a:cxnLst>
              <a:rect l="0" t="0" r="0" b="0"/>
              <a:pathLst>
                <a:path w="276" h="72">
                  <a:moveTo>
                    <a:pt x="156" y="56"/>
                  </a:moveTo>
                  <a:lnTo>
                    <a:pt x="104" y="72"/>
                  </a:lnTo>
                  <a:lnTo>
                    <a:pt x="36" y="68"/>
                  </a:lnTo>
                  <a:lnTo>
                    <a:pt x="12" y="56"/>
                  </a:lnTo>
                  <a:lnTo>
                    <a:pt x="4" y="48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12" y="24"/>
                  </a:lnTo>
                  <a:lnTo>
                    <a:pt x="40" y="12"/>
                  </a:lnTo>
                  <a:lnTo>
                    <a:pt x="92" y="0"/>
                  </a:lnTo>
                  <a:lnTo>
                    <a:pt x="164" y="12"/>
                  </a:lnTo>
                  <a:lnTo>
                    <a:pt x="240" y="20"/>
                  </a:lnTo>
                  <a:lnTo>
                    <a:pt x="276" y="24"/>
                  </a:lnTo>
                  <a:lnTo>
                    <a:pt x="188" y="44"/>
                  </a:lnTo>
                  <a:lnTo>
                    <a:pt x="156" y="5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6" name="図形 85"/>
            <p:cNvSpPr>
              <a:spLocks/>
            </p:cNvSpPr>
            <p:nvPr/>
          </p:nvSpPr>
          <p:spPr bwMode="auto">
            <a:xfrm>
              <a:off x="5292" y="960"/>
              <a:ext cx="452" cy="344"/>
            </a:xfrm>
            <a:custGeom>
              <a:avLst/>
              <a:gdLst/>
              <a:ahLst/>
              <a:cxnLst>
                <a:cxn ang="0">
                  <a:pos x="244" y="72"/>
                </a:cxn>
                <a:cxn ang="0">
                  <a:pos x="72" y="116"/>
                </a:cxn>
                <a:cxn ang="0">
                  <a:pos x="20" y="144"/>
                </a:cxn>
                <a:cxn ang="0">
                  <a:pos x="0" y="200"/>
                </a:cxn>
                <a:cxn ang="0">
                  <a:pos x="20" y="236"/>
                </a:cxn>
                <a:cxn ang="0">
                  <a:pos x="68" y="280"/>
                </a:cxn>
                <a:cxn ang="0">
                  <a:pos x="164" y="320"/>
                </a:cxn>
                <a:cxn ang="0">
                  <a:pos x="320" y="344"/>
                </a:cxn>
                <a:cxn ang="0">
                  <a:pos x="284" y="332"/>
                </a:cxn>
                <a:cxn ang="0">
                  <a:pos x="152" y="292"/>
                </a:cxn>
                <a:cxn ang="0">
                  <a:pos x="84" y="244"/>
                </a:cxn>
                <a:cxn ang="0">
                  <a:pos x="72" y="212"/>
                </a:cxn>
                <a:cxn ang="0">
                  <a:pos x="96" y="176"/>
                </a:cxn>
                <a:cxn ang="0">
                  <a:pos x="156" y="128"/>
                </a:cxn>
                <a:cxn ang="0">
                  <a:pos x="284" y="84"/>
                </a:cxn>
                <a:cxn ang="0">
                  <a:pos x="452" y="68"/>
                </a:cxn>
                <a:cxn ang="0">
                  <a:pos x="368" y="72"/>
                </a:cxn>
                <a:cxn ang="0">
                  <a:pos x="212" y="104"/>
                </a:cxn>
                <a:cxn ang="0">
                  <a:pos x="120" y="152"/>
                </a:cxn>
                <a:cxn ang="0">
                  <a:pos x="80" y="196"/>
                </a:cxn>
                <a:cxn ang="0">
                  <a:pos x="80" y="236"/>
                </a:cxn>
                <a:cxn ang="0">
                  <a:pos x="120" y="280"/>
                </a:cxn>
                <a:cxn ang="0">
                  <a:pos x="220" y="320"/>
                </a:cxn>
                <a:cxn ang="0">
                  <a:pos x="212" y="328"/>
                </a:cxn>
                <a:cxn ang="0">
                  <a:pos x="104" y="292"/>
                </a:cxn>
                <a:cxn ang="0">
                  <a:pos x="20" y="232"/>
                </a:cxn>
                <a:cxn ang="0">
                  <a:pos x="0" y="200"/>
                </a:cxn>
                <a:cxn ang="0">
                  <a:pos x="24" y="152"/>
                </a:cxn>
                <a:cxn ang="0">
                  <a:pos x="72" y="120"/>
                </a:cxn>
                <a:cxn ang="0">
                  <a:pos x="244" y="80"/>
                </a:cxn>
                <a:cxn ang="0">
                  <a:pos x="388" y="56"/>
                </a:cxn>
                <a:cxn ang="0">
                  <a:pos x="436" y="32"/>
                </a:cxn>
                <a:cxn ang="0">
                  <a:pos x="452" y="0"/>
                </a:cxn>
                <a:cxn ang="0">
                  <a:pos x="436" y="24"/>
                </a:cxn>
                <a:cxn ang="0">
                  <a:pos x="388" y="48"/>
                </a:cxn>
              </a:cxnLst>
              <a:rect l="0" t="0" r="0" b="0"/>
              <a:pathLst>
                <a:path w="452" h="344">
                  <a:moveTo>
                    <a:pt x="352" y="60"/>
                  </a:moveTo>
                  <a:lnTo>
                    <a:pt x="244" y="72"/>
                  </a:lnTo>
                  <a:lnTo>
                    <a:pt x="152" y="92"/>
                  </a:lnTo>
                  <a:lnTo>
                    <a:pt x="72" y="116"/>
                  </a:lnTo>
                  <a:lnTo>
                    <a:pt x="44" y="128"/>
                  </a:lnTo>
                  <a:lnTo>
                    <a:pt x="20" y="144"/>
                  </a:lnTo>
                  <a:lnTo>
                    <a:pt x="0" y="172"/>
                  </a:lnTo>
                  <a:lnTo>
                    <a:pt x="0" y="200"/>
                  </a:lnTo>
                  <a:lnTo>
                    <a:pt x="0" y="220"/>
                  </a:lnTo>
                  <a:lnTo>
                    <a:pt x="20" y="236"/>
                  </a:lnTo>
                  <a:lnTo>
                    <a:pt x="36" y="256"/>
                  </a:lnTo>
                  <a:lnTo>
                    <a:pt x="68" y="280"/>
                  </a:lnTo>
                  <a:lnTo>
                    <a:pt x="108" y="304"/>
                  </a:lnTo>
                  <a:lnTo>
                    <a:pt x="164" y="320"/>
                  </a:lnTo>
                  <a:lnTo>
                    <a:pt x="236" y="332"/>
                  </a:lnTo>
                  <a:lnTo>
                    <a:pt x="320" y="344"/>
                  </a:lnTo>
                  <a:lnTo>
                    <a:pt x="320" y="340"/>
                  </a:lnTo>
                  <a:lnTo>
                    <a:pt x="284" y="332"/>
                  </a:lnTo>
                  <a:lnTo>
                    <a:pt x="192" y="308"/>
                  </a:lnTo>
                  <a:lnTo>
                    <a:pt x="152" y="292"/>
                  </a:lnTo>
                  <a:lnTo>
                    <a:pt x="116" y="268"/>
                  </a:lnTo>
                  <a:lnTo>
                    <a:pt x="84" y="244"/>
                  </a:lnTo>
                  <a:lnTo>
                    <a:pt x="80" y="224"/>
                  </a:lnTo>
                  <a:lnTo>
                    <a:pt x="72" y="212"/>
                  </a:lnTo>
                  <a:lnTo>
                    <a:pt x="84" y="200"/>
                  </a:lnTo>
                  <a:lnTo>
                    <a:pt x="96" y="176"/>
                  </a:lnTo>
                  <a:lnTo>
                    <a:pt x="120" y="152"/>
                  </a:lnTo>
                  <a:lnTo>
                    <a:pt x="156" y="128"/>
                  </a:lnTo>
                  <a:lnTo>
                    <a:pt x="212" y="108"/>
                  </a:lnTo>
                  <a:lnTo>
                    <a:pt x="284" y="84"/>
                  </a:lnTo>
                  <a:lnTo>
                    <a:pt x="368" y="80"/>
                  </a:lnTo>
                  <a:lnTo>
                    <a:pt x="452" y="68"/>
                  </a:lnTo>
                  <a:lnTo>
                    <a:pt x="452" y="60"/>
                  </a:lnTo>
                  <a:lnTo>
                    <a:pt x="368" y="72"/>
                  </a:lnTo>
                  <a:lnTo>
                    <a:pt x="280" y="84"/>
                  </a:lnTo>
                  <a:lnTo>
                    <a:pt x="212" y="104"/>
                  </a:lnTo>
                  <a:lnTo>
                    <a:pt x="156" y="128"/>
                  </a:lnTo>
                  <a:lnTo>
                    <a:pt x="120" y="152"/>
                  </a:lnTo>
                  <a:lnTo>
                    <a:pt x="96" y="176"/>
                  </a:lnTo>
                  <a:lnTo>
                    <a:pt x="80" y="196"/>
                  </a:lnTo>
                  <a:lnTo>
                    <a:pt x="72" y="212"/>
                  </a:lnTo>
                  <a:lnTo>
                    <a:pt x="80" y="236"/>
                  </a:lnTo>
                  <a:lnTo>
                    <a:pt x="96" y="260"/>
                  </a:lnTo>
                  <a:lnTo>
                    <a:pt x="120" y="280"/>
                  </a:lnTo>
                  <a:lnTo>
                    <a:pt x="152" y="296"/>
                  </a:lnTo>
                  <a:lnTo>
                    <a:pt x="220" y="320"/>
                  </a:lnTo>
                  <a:lnTo>
                    <a:pt x="284" y="340"/>
                  </a:lnTo>
                  <a:lnTo>
                    <a:pt x="212" y="328"/>
                  </a:lnTo>
                  <a:lnTo>
                    <a:pt x="152" y="308"/>
                  </a:lnTo>
                  <a:lnTo>
                    <a:pt x="104" y="292"/>
                  </a:lnTo>
                  <a:lnTo>
                    <a:pt x="68" y="272"/>
                  </a:lnTo>
                  <a:lnTo>
                    <a:pt x="20" y="232"/>
                  </a:lnTo>
                  <a:lnTo>
                    <a:pt x="8" y="220"/>
                  </a:lnTo>
                  <a:lnTo>
                    <a:pt x="0" y="200"/>
                  </a:lnTo>
                  <a:lnTo>
                    <a:pt x="8" y="176"/>
                  </a:lnTo>
                  <a:lnTo>
                    <a:pt x="24" y="152"/>
                  </a:lnTo>
                  <a:lnTo>
                    <a:pt x="48" y="132"/>
                  </a:lnTo>
                  <a:lnTo>
                    <a:pt x="72" y="120"/>
                  </a:lnTo>
                  <a:lnTo>
                    <a:pt x="152" y="96"/>
                  </a:lnTo>
                  <a:lnTo>
                    <a:pt x="244" y="80"/>
                  </a:lnTo>
                  <a:lnTo>
                    <a:pt x="352" y="68"/>
                  </a:lnTo>
                  <a:lnTo>
                    <a:pt x="388" y="56"/>
                  </a:lnTo>
                  <a:lnTo>
                    <a:pt x="416" y="44"/>
                  </a:lnTo>
                  <a:lnTo>
                    <a:pt x="436" y="32"/>
                  </a:lnTo>
                  <a:lnTo>
                    <a:pt x="452" y="12"/>
                  </a:lnTo>
                  <a:lnTo>
                    <a:pt x="452" y="0"/>
                  </a:lnTo>
                  <a:lnTo>
                    <a:pt x="452" y="8"/>
                  </a:lnTo>
                  <a:lnTo>
                    <a:pt x="436" y="24"/>
                  </a:lnTo>
                  <a:lnTo>
                    <a:pt x="412" y="44"/>
                  </a:lnTo>
                  <a:lnTo>
                    <a:pt x="388" y="48"/>
                  </a:lnTo>
                  <a:lnTo>
                    <a:pt x="352" y="6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7" name="図形 86"/>
            <p:cNvSpPr>
              <a:spLocks/>
            </p:cNvSpPr>
            <p:nvPr/>
          </p:nvSpPr>
          <p:spPr bwMode="auto">
            <a:xfrm>
              <a:off x="5696" y="600"/>
              <a:ext cx="48" cy="96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8" y="72"/>
                </a:cxn>
                <a:cxn ang="0">
                  <a:pos x="20" y="84"/>
                </a:cxn>
                <a:cxn ang="0">
                  <a:pos x="36" y="88"/>
                </a:cxn>
                <a:cxn ang="0">
                  <a:pos x="48" y="96"/>
                </a:cxn>
                <a:cxn ang="0">
                  <a:pos x="48" y="88"/>
                </a:cxn>
                <a:cxn ang="0">
                  <a:pos x="36" y="88"/>
                </a:cxn>
                <a:cxn ang="0">
                  <a:pos x="24" y="76"/>
                </a:cxn>
                <a:cxn ang="0">
                  <a:pos x="12" y="72"/>
                </a:cxn>
                <a:cxn ang="0">
                  <a:pos x="8" y="52"/>
                </a:cxn>
                <a:cxn ang="0">
                  <a:pos x="12" y="36"/>
                </a:cxn>
                <a:cxn ang="0">
                  <a:pos x="36" y="12"/>
                </a:cxn>
                <a:cxn ang="0">
                  <a:pos x="48" y="4"/>
                </a:cxn>
                <a:cxn ang="0">
                  <a:pos x="48" y="0"/>
                </a:cxn>
                <a:cxn ang="0">
                  <a:pos x="36" y="12"/>
                </a:cxn>
                <a:cxn ang="0">
                  <a:pos x="8" y="36"/>
                </a:cxn>
                <a:cxn ang="0">
                  <a:pos x="0" y="40"/>
                </a:cxn>
                <a:cxn ang="0">
                  <a:pos x="0" y="52"/>
                </a:cxn>
              </a:cxnLst>
              <a:rect l="0" t="0" r="0" b="0"/>
              <a:pathLst>
                <a:path w="48" h="96">
                  <a:moveTo>
                    <a:pt x="0" y="52"/>
                  </a:moveTo>
                  <a:lnTo>
                    <a:pt x="8" y="72"/>
                  </a:lnTo>
                  <a:lnTo>
                    <a:pt x="20" y="84"/>
                  </a:lnTo>
                  <a:lnTo>
                    <a:pt x="36" y="88"/>
                  </a:lnTo>
                  <a:lnTo>
                    <a:pt x="48" y="96"/>
                  </a:lnTo>
                  <a:lnTo>
                    <a:pt x="48" y="88"/>
                  </a:lnTo>
                  <a:lnTo>
                    <a:pt x="36" y="88"/>
                  </a:lnTo>
                  <a:lnTo>
                    <a:pt x="24" y="76"/>
                  </a:lnTo>
                  <a:lnTo>
                    <a:pt x="12" y="72"/>
                  </a:lnTo>
                  <a:lnTo>
                    <a:pt x="8" y="52"/>
                  </a:lnTo>
                  <a:lnTo>
                    <a:pt x="12" y="36"/>
                  </a:lnTo>
                  <a:lnTo>
                    <a:pt x="36" y="12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36" y="12"/>
                  </a:lnTo>
                  <a:lnTo>
                    <a:pt x="8" y="36"/>
                  </a:lnTo>
                  <a:lnTo>
                    <a:pt x="0" y="40"/>
                  </a:lnTo>
                  <a:lnTo>
                    <a:pt x="0" y="5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8" name="図形 87"/>
            <p:cNvSpPr>
              <a:spLocks/>
            </p:cNvSpPr>
            <p:nvPr/>
          </p:nvSpPr>
          <p:spPr bwMode="auto">
            <a:xfrm>
              <a:off x="5560" y="520"/>
              <a:ext cx="184" cy="192"/>
            </a:xfrm>
            <a:custGeom>
              <a:avLst/>
              <a:gdLst/>
              <a:ahLst/>
              <a:cxnLst>
                <a:cxn ang="0">
                  <a:pos x="4" y="80"/>
                </a:cxn>
                <a:cxn ang="0">
                  <a:pos x="0" y="104"/>
                </a:cxn>
                <a:cxn ang="0">
                  <a:pos x="12" y="128"/>
                </a:cxn>
                <a:cxn ang="0">
                  <a:pos x="24" y="140"/>
                </a:cxn>
                <a:cxn ang="0">
                  <a:pos x="40" y="152"/>
                </a:cxn>
                <a:cxn ang="0">
                  <a:pos x="84" y="176"/>
                </a:cxn>
                <a:cxn ang="0">
                  <a:pos x="136" y="180"/>
                </a:cxn>
                <a:cxn ang="0">
                  <a:pos x="184" y="192"/>
                </a:cxn>
                <a:cxn ang="0">
                  <a:pos x="184" y="188"/>
                </a:cxn>
                <a:cxn ang="0">
                  <a:pos x="136" y="180"/>
                </a:cxn>
                <a:cxn ang="0">
                  <a:pos x="84" y="168"/>
                </a:cxn>
                <a:cxn ang="0">
                  <a:pos x="40" y="144"/>
                </a:cxn>
                <a:cxn ang="0">
                  <a:pos x="12" y="120"/>
                </a:cxn>
                <a:cxn ang="0">
                  <a:pos x="4" y="104"/>
                </a:cxn>
                <a:cxn ang="0">
                  <a:pos x="12" y="84"/>
                </a:cxn>
                <a:cxn ang="0">
                  <a:pos x="12" y="72"/>
                </a:cxn>
                <a:cxn ang="0">
                  <a:pos x="36" y="56"/>
                </a:cxn>
                <a:cxn ang="0">
                  <a:pos x="88" y="28"/>
                </a:cxn>
                <a:cxn ang="0">
                  <a:pos x="132" y="16"/>
                </a:cxn>
                <a:cxn ang="0">
                  <a:pos x="184" y="4"/>
                </a:cxn>
                <a:cxn ang="0">
                  <a:pos x="184" y="0"/>
                </a:cxn>
                <a:cxn ang="0">
                  <a:pos x="132" y="12"/>
                </a:cxn>
                <a:cxn ang="0">
                  <a:pos x="88" y="24"/>
                </a:cxn>
                <a:cxn ang="0">
                  <a:pos x="36" y="48"/>
                </a:cxn>
                <a:cxn ang="0">
                  <a:pos x="12" y="72"/>
                </a:cxn>
                <a:cxn ang="0">
                  <a:pos x="4" y="80"/>
                </a:cxn>
              </a:cxnLst>
              <a:rect l="0" t="0" r="0" b="0"/>
              <a:pathLst>
                <a:path w="184" h="192">
                  <a:moveTo>
                    <a:pt x="4" y="80"/>
                  </a:moveTo>
                  <a:lnTo>
                    <a:pt x="0" y="104"/>
                  </a:lnTo>
                  <a:lnTo>
                    <a:pt x="12" y="128"/>
                  </a:lnTo>
                  <a:lnTo>
                    <a:pt x="24" y="140"/>
                  </a:lnTo>
                  <a:lnTo>
                    <a:pt x="40" y="152"/>
                  </a:lnTo>
                  <a:lnTo>
                    <a:pt x="84" y="176"/>
                  </a:lnTo>
                  <a:lnTo>
                    <a:pt x="136" y="180"/>
                  </a:lnTo>
                  <a:lnTo>
                    <a:pt x="184" y="192"/>
                  </a:lnTo>
                  <a:lnTo>
                    <a:pt x="184" y="188"/>
                  </a:lnTo>
                  <a:lnTo>
                    <a:pt x="136" y="180"/>
                  </a:lnTo>
                  <a:lnTo>
                    <a:pt x="84" y="168"/>
                  </a:lnTo>
                  <a:lnTo>
                    <a:pt x="40" y="144"/>
                  </a:lnTo>
                  <a:lnTo>
                    <a:pt x="12" y="120"/>
                  </a:lnTo>
                  <a:lnTo>
                    <a:pt x="4" y="104"/>
                  </a:lnTo>
                  <a:lnTo>
                    <a:pt x="12" y="84"/>
                  </a:lnTo>
                  <a:lnTo>
                    <a:pt x="12" y="72"/>
                  </a:lnTo>
                  <a:lnTo>
                    <a:pt x="36" y="56"/>
                  </a:lnTo>
                  <a:lnTo>
                    <a:pt x="88" y="28"/>
                  </a:lnTo>
                  <a:lnTo>
                    <a:pt x="132" y="16"/>
                  </a:lnTo>
                  <a:lnTo>
                    <a:pt x="184" y="4"/>
                  </a:lnTo>
                  <a:lnTo>
                    <a:pt x="184" y="0"/>
                  </a:lnTo>
                  <a:lnTo>
                    <a:pt x="132" y="12"/>
                  </a:lnTo>
                  <a:lnTo>
                    <a:pt x="88" y="24"/>
                  </a:lnTo>
                  <a:lnTo>
                    <a:pt x="36" y="48"/>
                  </a:lnTo>
                  <a:lnTo>
                    <a:pt x="12" y="72"/>
                  </a:lnTo>
                  <a:lnTo>
                    <a:pt x="4" y="8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9" name="図形 88"/>
            <p:cNvSpPr>
              <a:spLocks/>
            </p:cNvSpPr>
            <p:nvPr/>
          </p:nvSpPr>
          <p:spPr bwMode="auto">
            <a:xfrm>
              <a:off x="5316" y="464"/>
              <a:ext cx="428" cy="292"/>
            </a:xfrm>
            <a:custGeom>
              <a:avLst/>
              <a:gdLst/>
              <a:ahLst/>
              <a:cxnLst>
                <a:cxn ang="0">
                  <a:pos x="0" y="152"/>
                </a:cxn>
                <a:cxn ang="0">
                  <a:pos x="0" y="176"/>
                </a:cxn>
                <a:cxn ang="0">
                  <a:pos x="12" y="196"/>
                </a:cxn>
                <a:cxn ang="0">
                  <a:pos x="44" y="224"/>
                </a:cxn>
                <a:cxn ang="0">
                  <a:pos x="80" y="236"/>
                </a:cxn>
                <a:cxn ang="0">
                  <a:pos x="128" y="256"/>
                </a:cxn>
                <a:cxn ang="0">
                  <a:pos x="176" y="268"/>
                </a:cxn>
                <a:cxn ang="0">
                  <a:pos x="260" y="284"/>
                </a:cxn>
                <a:cxn ang="0">
                  <a:pos x="304" y="292"/>
                </a:cxn>
                <a:cxn ang="0">
                  <a:pos x="304" y="284"/>
                </a:cxn>
                <a:cxn ang="0">
                  <a:pos x="272" y="280"/>
                </a:cxn>
                <a:cxn ang="0">
                  <a:pos x="196" y="256"/>
                </a:cxn>
                <a:cxn ang="0">
                  <a:pos x="108" y="224"/>
                </a:cxn>
                <a:cxn ang="0">
                  <a:pos x="80" y="200"/>
                </a:cxn>
                <a:cxn ang="0">
                  <a:pos x="56" y="172"/>
                </a:cxn>
                <a:cxn ang="0">
                  <a:pos x="56" y="152"/>
                </a:cxn>
                <a:cxn ang="0">
                  <a:pos x="56" y="136"/>
                </a:cxn>
                <a:cxn ang="0">
                  <a:pos x="72" y="116"/>
                </a:cxn>
                <a:cxn ang="0">
                  <a:pos x="120" y="84"/>
                </a:cxn>
                <a:cxn ang="0">
                  <a:pos x="168" y="60"/>
                </a:cxn>
                <a:cxn ang="0">
                  <a:pos x="224" y="44"/>
                </a:cxn>
                <a:cxn ang="0">
                  <a:pos x="304" y="24"/>
                </a:cxn>
                <a:cxn ang="0">
                  <a:pos x="392" y="8"/>
                </a:cxn>
                <a:cxn ang="0">
                  <a:pos x="428" y="8"/>
                </a:cxn>
                <a:cxn ang="0">
                  <a:pos x="428" y="0"/>
                </a:cxn>
                <a:cxn ang="0">
                  <a:pos x="368" y="8"/>
                </a:cxn>
                <a:cxn ang="0">
                  <a:pos x="248" y="20"/>
                </a:cxn>
                <a:cxn ang="0">
                  <a:pos x="156" y="44"/>
                </a:cxn>
                <a:cxn ang="0">
                  <a:pos x="92" y="68"/>
                </a:cxn>
                <a:cxn ang="0">
                  <a:pos x="48" y="92"/>
                </a:cxn>
                <a:cxn ang="0">
                  <a:pos x="20" y="116"/>
                </a:cxn>
                <a:cxn ang="0">
                  <a:pos x="8" y="136"/>
                </a:cxn>
                <a:cxn ang="0">
                  <a:pos x="0" y="152"/>
                </a:cxn>
              </a:cxnLst>
              <a:rect l="0" t="0" r="0" b="0"/>
              <a:pathLst>
                <a:path w="428" h="292">
                  <a:moveTo>
                    <a:pt x="0" y="152"/>
                  </a:moveTo>
                  <a:lnTo>
                    <a:pt x="0" y="176"/>
                  </a:lnTo>
                  <a:lnTo>
                    <a:pt x="12" y="196"/>
                  </a:lnTo>
                  <a:lnTo>
                    <a:pt x="44" y="224"/>
                  </a:lnTo>
                  <a:lnTo>
                    <a:pt x="80" y="236"/>
                  </a:lnTo>
                  <a:lnTo>
                    <a:pt x="128" y="256"/>
                  </a:lnTo>
                  <a:lnTo>
                    <a:pt x="176" y="268"/>
                  </a:lnTo>
                  <a:lnTo>
                    <a:pt x="260" y="284"/>
                  </a:lnTo>
                  <a:lnTo>
                    <a:pt x="304" y="292"/>
                  </a:lnTo>
                  <a:lnTo>
                    <a:pt x="304" y="284"/>
                  </a:lnTo>
                  <a:lnTo>
                    <a:pt x="272" y="280"/>
                  </a:lnTo>
                  <a:lnTo>
                    <a:pt x="196" y="256"/>
                  </a:lnTo>
                  <a:lnTo>
                    <a:pt x="108" y="224"/>
                  </a:lnTo>
                  <a:lnTo>
                    <a:pt x="80" y="200"/>
                  </a:lnTo>
                  <a:lnTo>
                    <a:pt x="56" y="172"/>
                  </a:lnTo>
                  <a:lnTo>
                    <a:pt x="56" y="152"/>
                  </a:lnTo>
                  <a:lnTo>
                    <a:pt x="56" y="136"/>
                  </a:lnTo>
                  <a:lnTo>
                    <a:pt x="72" y="116"/>
                  </a:lnTo>
                  <a:lnTo>
                    <a:pt x="120" y="84"/>
                  </a:lnTo>
                  <a:lnTo>
                    <a:pt x="168" y="60"/>
                  </a:lnTo>
                  <a:lnTo>
                    <a:pt x="224" y="44"/>
                  </a:lnTo>
                  <a:lnTo>
                    <a:pt x="304" y="24"/>
                  </a:lnTo>
                  <a:lnTo>
                    <a:pt x="392" y="8"/>
                  </a:lnTo>
                  <a:lnTo>
                    <a:pt x="428" y="8"/>
                  </a:lnTo>
                  <a:lnTo>
                    <a:pt x="428" y="0"/>
                  </a:lnTo>
                  <a:lnTo>
                    <a:pt x="368" y="8"/>
                  </a:lnTo>
                  <a:lnTo>
                    <a:pt x="248" y="20"/>
                  </a:lnTo>
                  <a:lnTo>
                    <a:pt x="156" y="44"/>
                  </a:lnTo>
                  <a:lnTo>
                    <a:pt x="92" y="68"/>
                  </a:lnTo>
                  <a:lnTo>
                    <a:pt x="48" y="92"/>
                  </a:lnTo>
                  <a:lnTo>
                    <a:pt x="20" y="116"/>
                  </a:lnTo>
                  <a:lnTo>
                    <a:pt x="8" y="136"/>
                  </a:lnTo>
                  <a:lnTo>
                    <a:pt x="0" y="15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0" name="図形 89"/>
            <p:cNvSpPr>
              <a:spLocks/>
            </p:cNvSpPr>
            <p:nvPr/>
          </p:nvSpPr>
          <p:spPr bwMode="auto">
            <a:xfrm>
              <a:off x="5324" y="476"/>
              <a:ext cx="324" cy="268"/>
            </a:xfrm>
            <a:custGeom>
              <a:avLst/>
              <a:gdLst/>
              <a:ahLst/>
              <a:cxnLst>
                <a:cxn ang="0">
                  <a:pos x="48" y="124"/>
                </a:cxn>
                <a:cxn ang="0">
                  <a:pos x="40" y="140"/>
                </a:cxn>
                <a:cxn ang="0">
                  <a:pos x="48" y="164"/>
                </a:cxn>
                <a:cxn ang="0">
                  <a:pos x="60" y="184"/>
                </a:cxn>
                <a:cxn ang="0">
                  <a:pos x="84" y="200"/>
                </a:cxn>
                <a:cxn ang="0">
                  <a:pos x="136" y="224"/>
                </a:cxn>
                <a:cxn ang="0">
                  <a:pos x="204" y="256"/>
                </a:cxn>
                <a:cxn ang="0">
                  <a:pos x="260" y="268"/>
                </a:cxn>
                <a:cxn ang="0">
                  <a:pos x="200" y="260"/>
                </a:cxn>
                <a:cxn ang="0">
                  <a:pos x="124" y="236"/>
                </a:cxn>
                <a:cxn ang="0">
                  <a:pos x="52" y="220"/>
                </a:cxn>
                <a:cxn ang="0">
                  <a:pos x="28" y="200"/>
                </a:cxn>
                <a:cxn ang="0">
                  <a:pos x="12" y="184"/>
                </a:cxn>
                <a:cxn ang="0">
                  <a:pos x="0" y="164"/>
                </a:cxn>
                <a:cxn ang="0">
                  <a:pos x="0" y="148"/>
                </a:cxn>
                <a:cxn ang="0">
                  <a:pos x="0" y="140"/>
                </a:cxn>
                <a:cxn ang="0">
                  <a:pos x="4" y="124"/>
                </a:cxn>
                <a:cxn ang="0">
                  <a:pos x="16" y="104"/>
                </a:cxn>
                <a:cxn ang="0">
                  <a:pos x="40" y="88"/>
                </a:cxn>
                <a:cxn ang="0">
                  <a:pos x="76" y="60"/>
                </a:cxn>
                <a:cxn ang="0">
                  <a:pos x="136" y="36"/>
                </a:cxn>
                <a:cxn ang="0">
                  <a:pos x="216" y="20"/>
                </a:cxn>
                <a:cxn ang="0">
                  <a:pos x="324" y="0"/>
                </a:cxn>
                <a:cxn ang="0">
                  <a:pos x="248" y="20"/>
                </a:cxn>
                <a:cxn ang="0">
                  <a:pos x="188" y="36"/>
                </a:cxn>
                <a:cxn ang="0">
                  <a:pos x="136" y="56"/>
                </a:cxn>
                <a:cxn ang="0">
                  <a:pos x="100" y="72"/>
                </a:cxn>
                <a:cxn ang="0">
                  <a:pos x="60" y="104"/>
                </a:cxn>
                <a:cxn ang="0">
                  <a:pos x="48" y="124"/>
                </a:cxn>
              </a:cxnLst>
              <a:rect l="0" t="0" r="0" b="0"/>
              <a:pathLst>
                <a:path w="324" h="268">
                  <a:moveTo>
                    <a:pt x="48" y="124"/>
                  </a:moveTo>
                  <a:lnTo>
                    <a:pt x="40" y="140"/>
                  </a:lnTo>
                  <a:lnTo>
                    <a:pt x="48" y="164"/>
                  </a:lnTo>
                  <a:lnTo>
                    <a:pt x="60" y="184"/>
                  </a:lnTo>
                  <a:lnTo>
                    <a:pt x="84" y="200"/>
                  </a:lnTo>
                  <a:lnTo>
                    <a:pt x="136" y="224"/>
                  </a:lnTo>
                  <a:lnTo>
                    <a:pt x="204" y="256"/>
                  </a:lnTo>
                  <a:lnTo>
                    <a:pt x="260" y="268"/>
                  </a:lnTo>
                  <a:lnTo>
                    <a:pt x="200" y="260"/>
                  </a:lnTo>
                  <a:lnTo>
                    <a:pt x="124" y="236"/>
                  </a:lnTo>
                  <a:lnTo>
                    <a:pt x="52" y="220"/>
                  </a:lnTo>
                  <a:lnTo>
                    <a:pt x="28" y="200"/>
                  </a:lnTo>
                  <a:lnTo>
                    <a:pt x="12" y="184"/>
                  </a:lnTo>
                  <a:lnTo>
                    <a:pt x="0" y="164"/>
                  </a:lnTo>
                  <a:lnTo>
                    <a:pt x="0" y="148"/>
                  </a:lnTo>
                  <a:lnTo>
                    <a:pt x="0" y="140"/>
                  </a:lnTo>
                  <a:lnTo>
                    <a:pt x="4" y="124"/>
                  </a:lnTo>
                  <a:lnTo>
                    <a:pt x="16" y="104"/>
                  </a:lnTo>
                  <a:lnTo>
                    <a:pt x="40" y="88"/>
                  </a:lnTo>
                  <a:lnTo>
                    <a:pt x="76" y="60"/>
                  </a:lnTo>
                  <a:lnTo>
                    <a:pt x="136" y="36"/>
                  </a:lnTo>
                  <a:lnTo>
                    <a:pt x="216" y="20"/>
                  </a:lnTo>
                  <a:lnTo>
                    <a:pt x="324" y="0"/>
                  </a:lnTo>
                  <a:lnTo>
                    <a:pt x="248" y="20"/>
                  </a:lnTo>
                  <a:lnTo>
                    <a:pt x="188" y="36"/>
                  </a:lnTo>
                  <a:lnTo>
                    <a:pt x="136" y="56"/>
                  </a:lnTo>
                  <a:lnTo>
                    <a:pt x="100" y="72"/>
                  </a:lnTo>
                  <a:lnTo>
                    <a:pt x="60" y="104"/>
                  </a:lnTo>
                  <a:lnTo>
                    <a:pt x="48" y="12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</p:grpSp>
      <p:grpSp>
        <p:nvGrpSpPr>
          <p:cNvPr id="3" name="グループ化 90"/>
          <p:cNvGrpSpPr>
            <a:grpSpLocks/>
          </p:cNvGrpSpPr>
          <p:nvPr/>
        </p:nvGrpSpPr>
        <p:grpSpPr bwMode="auto">
          <a:xfrm>
            <a:off x="4765" y="5589626"/>
            <a:ext cx="5067302" cy="1268398"/>
            <a:chOff x="16865" y="4817936"/>
            <a:chExt cx="5067302" cy="1268398"/>
          </a:xfrm>
          <a:noFill/>
        </p:grpSpPr>
        <p:sp>
          <p:nvSpPr>
            <p:cNvPr id="92" name="図形 91"/>
            <p:cNvSpPr>
              <a:spLocks/>
            </p:cNvSpPr>
            <p:nvPr/>
          </p:nvSpPr>
          <p:spPr bwMode="auto">
            <a:xfrm>
              <a:off x="16865" y="5459197"/>
              <a:ext cx="254515" cy="303681"/>
            </a:xfrm>
            <a:custGeom>
              <a:avLst/>
              <a:gdLst/>
              <a:ahLst/>
              <a:cxnLst>
                <a:cxn ang="0">
                  <a:pos x="159" y="122"/>
                </a:cxn>
                <a:cxn ang="0">
                  <a:pos x="166" y="115"/>
                </a:cxn>
                <a:cxn ang="0">
                  <a:pos x="166" y="100"/>
                </a:cxn>
                <a:cxn ang="0">
                  <a:pos x="166" y="78"/>
                </a:cxn>
                <a:cxn ang="0">
                  <a:pos x="155" y="63"/>
                </a:cxn>
                <a:cxn ang="0">
                  <a:pos x="144" y="48"/>
                </a:cxn>
                <a:cxn ang="0">
                  <a:pos x="111" y="23"/>
                </a:cxn>
                <a:cxn ang="0">
                  <a:pos x="78" y="15"/>
                </a:cxn>
                <a:cxn ang="0">
                  <a:pos x="44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4" y="8"/>
                </a:cxn>
                <a:cxn ang="0">
                  <a:pos x="78" y="19"/>
                </a:cxn>
                <a:cxn ang="0">
                  <a:pos x="111" y="30"/>
                </a:cxn>
                <a:cxn ang="0">
                  <a:pos x="141" y="52"/>
                </a:cxn>
                <a:cxn ang="0">
                  <a:pos x="155" y="71"/>
                </a:cxn>
                <a:cxn ang="0">
                  <a:pos x="159" y="85"/>
                </a:cxn>
                <a:cxn ang="0">
                  <a:pos x="166" y="100"/>
                </a:cxn>
                <a:cxn ang="0">
                  <a:pos x="159" y="119"/>
                </a:cxn>
                <a:cxn ang="0">
                  <a:pos x="159" y="119"/>
                </a:cxn>
                <a:cxn ang="0">
                  <a:pos x="148" y="141"/>
                </a:cxn>
                <a:cxn ang="0">
                  <a:pos x="133" y="156"/>
                </a:cxn>
                <a:cxn ang="0">
                  <a:pos x="96" y="174"/>
                </a:cxn>
                <a:cxn ang="0">
                  <a:pos x="48" y="193"/>
                </a:cxn>
                <a:cxn ang="0">
                  <a:pos x="0" y="211"/>
                </a:cxn>
                <a:cxn ang="0">
                  <a:pos x="0" y="215"/>
                </a:cxn>
                <a:cxn ang="0">
                  <a:pos x="48" y="200"/>
                </a:cxn>
                <a:cxn ang="0">
                  <a:pos x="100" y="178"/>
                </a:cxn>
                <a:cxn ang="0">
                  <a:pos x="133" y="156"/>
                </a:cxn>
                <a:cxn ang="0">
                  <a:pos x="148" y="141"/>
                </a:cxn>
                <a:cxn ang="0">
                  <a:pos x="155" y="122"/>
                </a:cxn>
              </a:cxnLst>
              <a:rect l="0" t="0" r="0" b="0"/>
              <a:pathLst>
                <a:path w="166" h="215">
                  <a:moveTo>
                    <a:pt x="159" y="122"/>
                  </a:moveTo>
                  <a:lnTo>
                    <a:pt x="166" y="115"/>
                  </a:lnTo>
                  <a:lnTo>
                    <a:pt x="166" y="100"/>
                  </a:lnTo>
                  <a:lnTo>
                    <a:pt x="166" y="78"/>
                  </a:lnTo>
                  <a:lnTo>
                    <a:pt x="155" y="63"/>
                  </a:lnTo>
                  <a:lnTo>
                    <a:pt x="144" y="48"/>
                  </a:lnTo>
                  <a:lnTo>
                    <a:pt x="111" y="23"/>
                  </a:lnTo>
                  <a:lnTo>
                    <a:pt x="78" y="15"/>
                  </a:lnTo>
                  <a:lnTo>
                    <a:pt x="4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4" y="8"/>
                  </a:lnTo>
                  <a:lnTo>
                    <a:pt x="78" y="19"/>
                  </a:lnTo>
                  <a:lnTo>
                    <a:pt x="111" y="30"/>
                  </a:lnTo>
                  <a:lnTo>
                    <a:pt x="141" y="52"/>
                  </a:lnTo>
                  <a:lnTo>
                    <a:pt x="155" y="71"/>
                  </a:lnTo>
                  <a:lnTo>
                    <a:pt x="159" y="85"/>
                  </a:lnTo>
                  <a:lnTo>
                    <a:pt x="166" y="100"/>
                  </a:lnTo>
                  <a:lnTo>
                    <a:pt x="159" y="119"/>
                  </a:lnTo>
                  <a:lnTo>
                    <a:pt x="159" y="119"/>
                  </a:lnTo>
                  <a:lnTo>
                    <a:pt x="148" y="141"/>
                  </a:lnTo>
                  <a:lnTo>
                    <a:pt x="133" y="156"/>
                  </a:lnTo>
                  <a:lnTo>
                    <a:pt x="96" y="174"/>
                  </a:lnTo>
                  <a:lnTo>
                    <a:pt x="48" y="193"/>
                  </a:lnTo>
                  <a:lnTo>
                    <a:pt x="0" y="211"/>
                  </a:lnTo>
                  <a:lnTo>
                    <a:pt x="0" y="215"/>
                  </a:lnTo>
                  <a:lnTo>
                    <a:pt x="48" y="200"/>
                  </a:lnTo>
                  <a:lnTo>
                    <a:pt x="100" y="178"/>
                  </a:lnTo>
                  <a:lnTo>
                    <a:pt x="133" y="156"/>
                  </a:lnTo>
                  <a:lnTo>
                    <a:pt x="148" y="141"/>
                  </a:lnTo>
                  <a:lnTo>
                    <a:pt x="155" y="122"/>
                  </a:lnTo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3" name="図形 92"/>
            <p:cNvSpPr>
              <a:spLocks/>
            </p:cNvSpPr>
            <p:nvPr/>
          </p:nvSpPr>
          <p:spPr bwMode="auto">
            <a:xfrm>
              <a:off x="16865" y="4906922"/>
              <a:ext cx="159455" cy="187859"/>
            </a:xfrm>
            <a:custGeom>
              <a:avLst/>
              <a:gdLst/>
              <a:ahLst/>
              <a:cxnLst>
                <a:cxn ang="0">
                  <a:pos x="104" y="85"/>
                </a:cxn>
                <a:cxn ang="0">
                  <a:pos x="104" y="77"/>
                </a:cxn>
                <a:cxn ang="0">
                  <a:pos x="100" y="62"/>
                </a:cxn>
                <a:cxn ang="0">
                  <a:pos x="96" y="55"/>
                </a:cxn>
                <a:cxn ang="0">
                  <a:pos x="85" y="40"/>
                </a:cxn>
                <a:cxn ang="0">
                  <a:pos x="63" y="22"/>
                </a:cxn>
                <a:cxn ang="0">
                  <a:pos x="41" y="7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41" y="14"/>
                </a:cxn>
                <a:cxn ang="0">
                  <a:pos x="63" y="29"/>
                </a:cxn>
                <a:cxn ang="0">
                  <a:pos x="78" y="40"/>
                </a:cxn>
                <a:cxn ang="0">
                  <a:pos x="89" y="55"/>
                </a:cxn>
                <a:cxn ang="0">
                  <a:pos x="100" y="70"/>
                </a:cxn>
                <a:cxn ang="0">
                  <a:pos x="100" y="77"/>
                </a:cxn>
                <a:cxn ang="0">
                  <a:pos x="100" y="85"/>
                </a:cxn>
                <a:cxn ang="0">
                  <a:pos x="85" y="99"/>
                </a:cxn>
                <a:cxn ang="0">
                  <a:pos x="59" y="114"/>
                </a:cxn>
                <a:cxn ang="0">
                  <a:pos x="0" y="133"/>
                </a:cxn>
                <a:cxn ang="0">
                  <a:pos x="33" y="129"/>
                </a:cxn>
                <a:cxn ang="0">
                  <a:pos x="63" y="114"/>
                </a:cxn>
                <a:cxn ang="0">
                  <a:pos x="85" y="99"/>
                </a:cxn>
                <a:cxn ang="0">
                  <a:pos x="104" y="85"/>
                </a:cxn>
              </a:cxnLst>
              <a:rect l="0" t="0" r="0" b="0"/>
              <a:pathLst>
                <a:path w="104" h="133">
                  <a:moveTo>
                    <a:pt x="104" y="85"/>
                  </a:moveTo>
                  <a:lnTo>
                    <a:pt x="104" y="77"/>
                  </a:lnTo>
                  <a:lnTo>
                    <a:pt x="100" y="62"/>
                  </a:lnTo>
                  <a:lnTo>
                    <a:pt x="96" y="55"/>
                  </a:lnTo>
                  <a:lnTo>
                    <a:pt x="85" y="40"/>
                  </a:lnTo>
                  <a:lnTo>
                    <a:pt x="63" y="22"/>
                  </a:lnTo>
                  <a:lnTo>
                    <a:pt x="41" y="7"/>
                  </a:lnTo>
                  <a:lnTo>
                    <a:pt x="0" y="0"/>
                  </a:lnTo>
                  <a:lnTo>
                    <a:pt x="0" y="3"/>
                  </a:lnTo>
                  <a:lnTo>
                    <a:pt x="41" y="14"/>
                  </a:lnTo>
                  <a:lnTo>
                    <a:pt x="63" y="29"/>
                  </a:lnTo>
                  <a:lnTo>
                    <a:pt x="78" y="40"/>
                  </a:lnTo>
                  <a:lnTo>
                    <a:pt x="89" y="55"/>
                  </a:lnTo>
                  <a:lnTo>
                    <a:pt x="100" y="70"/>
                  </a:lnTo>
                  <a:lnTo>
                    <a:pt x="100" y="77"/>
                  </a:lnTo>
                  <a:lnTo>
                    <a:pt x="100" y="85"/>
                  </a:lnTo>
                  <a:lnTo>
                    <a:pt x="85" y="99"/>
                  </a:lnTo>
                  <a:lnTo>
                    <a:pt x="59" y="114"/>
                  </a:lnTo>
                  <a:lnTo>
                    <a:pt x="0" y="133"/>
                  </a:lnTo>
                  <a:lnTo>
                    <a:pt x="33" y="129"/>
                  </a:lnTo>
                  <a:lnTo>
                    <a:pt x="63" y="114"/>
                  </a:lnTo>
                  <a:lnTo>
                    <a:pt x="85" y="99"/>
                  </a:lnTo>
                  <a:lnTo>
                    <a:pt x="104" y="85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4" name="図形 93"/>
            <p:cNvSpPr>
              <a:spLocks/>
            </p:cNvSpPr>
            <p:nvPr/>
          </p:nvSpPr>
          <p:spPr bwMode="auto">
            <a:xfrm>
              <a:off x="3842256" y="5919663"/>
              <a:ext cx="317377" cy="166671"/>
            </a:xfrm>
            <a:custGeom>
              <a:avLst/>
              <a:gdLst/>
              <a:ahLst/>
              <a:cxnLst>
                <a:cxn ang="0">
                  <a:pos x="4" y="74"/>
                </a:cxn>
                <a:cxn ang="0">
                  <a:pos x="19" y="59"/>
                </a:cxn>
                <a:cxn ang="0">
                  <a:pos x="45" y="44"/>
                </a:cxn>
                <a:cxn ang="0">
                  <a:pos x="74" y="29"/>
                </a:cxn>
                <a:cxn ang="0">
                  <a:pos x="111" y="18"/>
                </a:cxn>
                <a:cxn ang="0">
                  <a:pos x="174" y="3"/>
                </a:cxn>
                <a:cxn ang="0">
                  <a:pos x="207" y="3"/>
                </a:cxn>
                <a:cxn ang="0">
                  <a:pos x="207" y="0"/>
                </a:cxn>
                <a:cxn ang="0">
                  <a:pos x="170" y="3"/>
                </a:cxn>
                <a:cxn ang="0">
                  <a:pos x="111" y="18"/>
                </a:cxn>
                <a:cxn ang="0">
                  <a:pos x="74" y="29"/>
                </a:cxn>
                <a:cxn ang="0">
                  <a:pos x="41" y="40"/>
                </a:cxn>
                <a:cxn ang="0">
                  <a:pos x="15" y="55"/>
                </a:cxn>
                <a:cxn ang="0">
                  <a:pos x="4" y="74"/>
                </a:cxn>
                <a:cxn ang="0">
                  <a:pos x="0" y="85"/>
                </a:cxn>
                <a:cxn ang="0">
                  <a:pos x="4" y="103"/>
                </a:cxn>
                <a:cxn ang="0">
                  <a:pos x="15" y="118"/>
                </a:cxn>
                <a:cxn ang="0">
                  <a:pos x="19" y="118"/>
                </a:cxn>
                <a:cxn ang="0">
                  <a:pos x="11" y="103"/>
                </a:cxn>
                <a:cxn ang="0">
                  <a:pos x="4" y="85"/>
                </a:cxn>
                <a:cxn ang="0">
                  <a:pos x="4" y="74"/>
                </a:cxn>
              </a:cxnLst>
              <a:rect l="0" t="0" r="0" b="0"/>
              <a:pathLst>
                <a:path w="207" h="118">
                  <a:moveTo>
                    <a:pt x="4" y="74"/>
                  </a:moveTo>
                  <a:lnTo>
                    <a:pt x="19" y="59"/>
                  </a:lnTo>
                  <a:lnTo>
                    <a:pt x="45" y="44"/>
                  </a:lnTo>
                  <a:lnTo>
                    <a:pt x="74" y="29"/>
                  </a:lnTo>
                  <a:lnTo>
                    <a:pt x="111" y="18"/>
                  </a:lnTo>
                  <a:lnTo>
                    <a:pt x="174" y="3"/>
                  </a:lnTo>
                  <a:lnTo>
                    <a:pt x="207" y="3"/>
                  </a:lnTo>
                  <a:lnTo>
                    <a:pt x="207" y="0"/>
                  </a:lnTo>
                  <a:lnTo>
                    <a:pt x="170" y="3"/>
                  </a:lnTo>
                  <a:lnTo>
                    <a:pt x="111" y="18"/>
                  </a:lnTo>
                  <a:lnTo>
                    <a:pt x="74" y="29"/>
                  </a:lnTo>
                  <a:lnTo>
                    <a:pt x="41" y="40"/>
                  </a:lnTo>
                  <a:lnTo>
                    <a:pt x="15" y="55"/>
                  </a:lnTo>
                  <a:lnTo>
                    <a:pt x="4" y="74"/>
                  </a:lnTo>
                  <a:lnTo>
                    <a:pt x="0" y="85"/>
                  </a:lnTo>
                  <a:lnTo>
                    <a:pt x="4" y="103"/>
                  </a:lnTo>
                  <a:lnTo>
                    <a:pt x="15" y="118"/>
                  </a:lnTo>
                  <a:lnTo>
                    <a:pt x="19" y="118"/>
                  </a:lnTo>
                  <a:lnTo>
                    <a:pt x="11" y="103"/>
                  </a:lnTo>
                  <a:lnTo>
                    <a:pt x="4" y="85"/>
                  </a:lnTo>
                  <a:lnTo>
                    <a:pt x="4" y="74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5" name="図形 94"/>
            <p:cNvSpPr>
              <a:spLocks/>
            </p:cNvSpPr>
            <p:nvPr/>
          </p:nvSpPr>
          <p:spPr bwMode="auto">
            <a:xfrm>
              <a:off x="16865" y="4984607"/>
              <a:ext cx="22998" cy="67799"/>
            </a:xfrm>
            <a:custGeom>
              <a:avLst/>
              <a:gdLst/>
              <a:ahLst/>
              <a:cxnLst>
                <a:cxn ang="0">
                  <a:pos x="15" y="22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7" y="22"/>
                </a:cxn>
                <a:cxn ang="0">
                  <a:pos x="7" y="33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4" y="48"/>
                </a:cxn>
                <a:cxn ang="0">
                  <a:pos x="7" y="33"/>
                </a:cxn>
                <a:cxn ang="0">
                  <a:pos x="15" y="22"/>
                </a:cxn>
              </a:cxnLst>
              <a:rect l="0" t="0" r="0" b="0"/>
              <a:pathLst>
                <a:path w="15" h="48">
                  <a:moveTo>
                    <a:pt x="15" y="22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7" y="22"/>
                  </a:lnTo>
                  <a:lnTo>
                    <a:pt x="7" y="33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7" y="33"/>
                  </a:lnTo>
                  <a:lnTo>
                    <a:pt x="15" y="22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6" name="図形 95"/>
            <p:cNvSpPr>
              <a:spLocks/>
            </p:cNvSpPr>
            <p:nvPr/>
          </p:nvSpPr>
          <p:spPr bwMode="auto">
            <a:xfrm>
              <a:off x="16865" y="5470497"/>
              <a:ext cx="159455" cy="261307"/>
            </a:xfrm>
            <a:custGeom>
              <a:avLst/>
              <a:gdLst/>
              <a:ahLst/>
              <a:cxnLst>
                <a:cxn ang="0">
                  <a:pos x="78" y="137"/>
                </a:cxn>
                <a:cxn ang="0">
                  <a:pos x="100" y="107"/>
                </a:cxn>
                <a:cxn ang="0">
                  <a:pos x="104" y="70"/>
                </a:cxn>
                <a:cxn ang="0">
                  <a:pos x="100" y="63"/>
                </a:cxn>
                <a:cxn ang="0">
                  <a:pos x="89" y="44"/>
                </a:cxn>
                <a:cxn ang="0">
                  <a:pos x="56" y="22"/>
                </a:cxn>
                <a:cxn ang="0">
                  <a:pos x="0" y="0"/>
                </a:cxn>
                <a:cxn ang="0">
                  <a:pos x="56" y="26"/>
                </a:cxn>
                <a:cxn ang="0">
                  <a:pos x="85" y="44"/>
                </a:cxn>
                <a:cxn ang="0">
                  <a:pos x="100" y="66"/>
                </a:cxn>
                <a:cxn ang="0">
                  <a:pos x="100" y="70"/>
                </a:cxn>
                <a:cxn ang="0">
                  <a:pos x="96" y="107"/>
                </a:cxn>
                <a:cxn ang="0">
                  <a:pos x="78" y="137"/>
                </a:cxn>
                <a:cxn ang="0">
                  <a:pos x="59" y="151"/>
                </a:cxn>
                <a:cxn ang="0">
                  <a:pos x="44" y="162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44" y="166"/>
                </a:cxn>
                <a:cxn ang="0">
                  <a:pos x="63" y="151"/>
                </a:cxn>
                <a:cxn ang="0">
                  <a:pos x="78" y="137"/>
                </a:cxn>
              </a:cxnLst>
              <a:rect l="0" t="0" r="0" b="0"/>
              <a:pathLst>
                <a:path w="104" h="185">
                  <a:moveTo>
                    <a:pt x="78" y="137"/>
                  </a:moveTo>
                  <a:lnTo>
                    <a:pt x="100" y="107"/>
                  </a:lnTo>
                  <a:lnTo>
                    <a:pt x="104" y="70"/>
                  </a:lnTo>
                  <a:lnTo>
                    <a:pt x="100" y="63"/>
                  </a:lnTo>
                  <a:lnTo>
                    <a:pt x="89" y="44"/>
                  </a:lnTo>
                  <a:lnTo>
                    <a:pt x="56" y="22"/>
                  </a:lnTo>
                  <a:lnTo>
                    <a:pt x="0" y="0"/>
                  </a:lnTo>
                  <a:lnTo>
                    <a:pt x="56" y="26"/>
                  </a:lnTo>
                  <a:lnTo>
                    <a:pt x="85" y="44"/>
                  </a:lnTo>
                  <a:lnTo>
                    <a:pt x="100" y="66"/>
                  </a:lnTo>
                  <a:lnTo>
                    <a:pt x="100" y="70"/>
                  </a:lnTo>
                  <a:lnTo>
                    <a:pt x="96" y="107"/>
                  </a:lnTo>
                  <a:lnTo>
                    <a:pt x="78" y="137"/>
                  </a:lnTo>
                  <a:lnTo>
                    <a:pt x="59" y="151"/>
                  </a:lnTo>
                  <a:lnTo>
                    <a:pt x="44" y="162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44" y="166"/>
                  </a:lnTo>
                  <a:lnTo>
                    <a:pt x="63" y="151"/>
                  </a:lnTo>
                  <a:lnTo>
                    <a:pt x="78" y="137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7" name="図形 96"/>
            <p:cNvSpPr>
              <a:spLocks/>
            </p:cNvSpPr>
            <p:nvPr/>
          </p:nvSpPr>
          <p:spPr bwMode="auto">
            <a:xfrm>
              <a:off x="16865" y="4817936"/>
              <a:ext cx="5067302" cy="1268398"/>
            </a:xfrm>
            <a:custGeom>
              <a:avLst/>
              <a:gdLst/>
              <a:ahLst/>
              <a:cxnLst>
                <a:cxn ang="0">
                  <a:pos x="2033" y="665"/>
                </a:cxn>
                <a:cxn ang="0">
                  <a:pos x="2103" y="332"/>
                </a:cxn>
                <a:cxn ang="0">
                  <a:pos x="1042" y="192"/>
                </a:cxn>
                <a:cxn ang="0">
                  <a:pos x="987" y="0"/>
                </a:cxn>
                <a:cxn ang="0">
                  <a:pos x="159" y="118"/>
                </a:cxn>
                <a:cxn ang="0">
                  <a:pos x="174" y="22"/>
                </a:cxn>
                <a:cxn ang="0">
                  <a:pos x="314" y="236"/>
                </a:cxn>
                <a:cxn ang="0">
                  <a:pos x="381" y="122"/>
                </a:cxn>
                <a:cxn ang="0">
                  <a:pos x="104" y="266"/>
                </a:cxn>
                <a:cxn ang="0">
                  <a:pos x="621" y="51"/>
                </a:cxn>
                <a:cxn ang="0">
                  <a:pos x="89" y="362"/>
                </a:cxn>
                <a:cxn ang="0">
                  <a:pos x="717" y="628"/>
                </a:cxn>
                <a:cxn ang="0">
                  <a:pos x="185" y="754"/>
                </a:cxn>
                <a:cxn ang="0">
                  <a:pos x="647" y="473"/>
                </a:cxn>
                <a:cxn ang="0">
                  <a:pos x="155" y="454"/>
                </a:cxn>
                <a:cxn ang="0">
                  <a:pos x="148" y="680"/>
                </a:cxn>
                <a:cxn ang="0">
                  <a:pos x="588" y="898"/>
                </a:cxn>
                <a:cxn ang="0">
                  <a:pos x="932" y="772"/>
                </a:cxn>
                <a:cxn ang="0">
                  <a:pos x="813" y="813"/>
                </a:cxn>
                <a:cxn ang="0">
                  <a:pos x="817" y="883"/>
                </a:cxn>
                <a:cxn ang="0">
                  <a:pos x="924" y="806"/>
                </a:cxn>
                <a:cxn ang="0">
                  <a:pos x="1028" y="809"/>
                </a:cxn>
                <a:cxn ang="0">
                  <a:pos x="1150" y="854"/>
                </a:cxn>
                <a:cxn ang="0">
                  <a:pos x="1209" y="865"/>
                </a:cxn>
                <a:cxn ang="0">
                  <a:pos x="1261" y="854"/>
                </a:cxn>
                <a:cxn ang="0">
                  <a:pos x="1309" y="839"/>
                </a:cxn>
                <a:cxn ang="0">
                  <a:pos x="1408" y="783"/>
                </a:cxn>
                <a:cxn ang="0">
                  <a:pos x="1567" y="757"/>
                </a:cxn>
                <a:cxn ang="0">
                  <a:pos x="1586" y="757"/>
                </a:cxn>
                <a:cxn ang="0">
                  <a:pos x="2170" y="595"/>
                </a:cxn>
                <a:cxn ang="0">
                  <a:pos x="2048" y="403"/>
                </a:cxn>
                <a:cxn ang="0">
                  <a:pos x="1490" y="717"/>
                </a:cxn>
                <a:cxn ang="0">
                  <a:pos x="1819" y="547"/>
                </a:cxn>
                <a:cxn ang="0">
                  <a:pos x="1379" y="358"/>
                </a:cxn>
                <a:cxn ang="0">
                  <a:pos x="1597" y="639"/>
                </a:cxn>
                <a:cxn ang="0">
                  <a:pos x="1967" y="547"/>
                </a:cxn>
                <a:cxn ang="0">
                  <a:pos x="1848" y="436"/>
                </a:cxn>
                <a:cxn ang="0">
                  <a:pos x="1386" y="377"/>
                </a:cxn>
                <a:cxn ang="0">
                  <a:pos x="2717" y="547"/>
                </a:cxn>
                <a:cxn ang="0">
                  <a:pos x="2410" y="373"/>
                </a:cxn>
                <a:cxn ang="0">
                  <a:pos x="2499" y="417"/>
                </a:cxn>
                <a:cxn ang="0">
                  <a:pos x="2303" y="617"/>
                </a:cxn>
                <a:cxn ang="0">
                  <a:pos x="2388" y="517"/>
                </a:cxn>
                <a:cxn ang="0">
                  <a:pos x="1911" y="373"/>
                </a:cxn>
                <a:cxn ang="0">
                  <a:pos x="1889" y="743"/>
                </a:cxn>
                <a:cxn ang="0">
                  <a:pos x="1645" y="787"/>
                </a:cxn>
                <a:cxn ang="0">
                  <a:pos x="1671" y="813"/>
                </a:cxn>
                <a:cxn ang="0">
                  <a:pos x="1715" y="857"/>
                </a:cxn>
                <a:cxn ang="0">
                  <a:pos x="1800" y="879"/>
                </a:cxn>
                <a:cxn ang="0">
                  <a:pos x="2022" y="876"/>
                </a:cxn>
                <a:cxn ang="0">
                  <a:pos x="2122" y="798"/>
                </a:cxn>
                <a:cxn ang="0">
                  <a:pos x="2296" y="842"/>
                </a:cxn>
                <a:cxn ang="0">
                  <a:pos x="2366" y="879"/>
                </a:cxn>
                <a:cxn ang="0">
                  <a:pos x="2429" y="854"/>
                </a:cxn>
                <a:cxn ang="0">
                  <a:pos x="2554" y="898"/>
                </a:cxn>
                <a:cxn ang="0">
                  <a:pos x="2606" y="842"/>
                </a:cxn>
                <a:cxn ang="0">
                  <a:pos x="2639" y="879"/>
                </a:cxn>
                <a:cxn ang="0">
                  <a:pos x="2676" y="879"/>
                </a:cxn>
                <a:cxn ang="0">
                  <a:pos x="2976" y="809"/>
                </a:cxn>
                <a:cxn ang="0">
                  <a:pos x="3027" y="824"/>
                </a:cxn>
                <a:cxn ang="0">
                  <a:pos x="3042" y="839"/>
                </a:cxn>
                <a:cxn ang="0">
                  <a:pos x="3264" y="850"/>
                </a:cxn>
                <a:cxn ang="0">
                  <a:pos x="3279" y="879"/>
                </a:cxn>
              </a:cxnLst>
              <a:rect l="0" t="0" r="0" b="0"/>
              <a:pathLst>
                <a:path w="3305" h="898">
                  <a:moveTo>
                    <a:pt x="3209" y="794"/>
                  </a:moveTo>
                  <a:lnTo>
                    <a:pt x="3131" y="780"/>
                  </a:lnTo>
                  <a:lnTo>
                    <a:pt x="3046" y="772"/>
                  </a:lnTo>
                  <a:lnTo>
                    <a:pt x="2928" y="769"/>
                  </a:lnTo>
                  <a:lnTo>
                    <a:pt x="2832" y="769"/>
                  </a:lnTo>
                  <a:lnTo>
                    <a:pt x="2514" y="780"/>
                  </a:lnTo>
                  <a:lnTo>
                    <a:pt x="2325" y="783"/>
                  </a:lnTo>
                  <a:lnTo>
                    <a:pt x="2188" y="787"/>
                  </a:lnTo>
                  <a:lnTo>
                    <a:pt x="2107" y="783"/>
                  </a:lnTo>
                  <a:lnTo>
                    <a:pt x="2092" y="783"/>
                  </a:lnTo>
                  <a:lnTo>
                    <a:pt x="2022" y="780"/>
                  </a:lnTo>
                  <a:lnTo>
                    <a:pt x="1978" y="772"/>
                  </a:lnTo>
                  <a:lnTo>
                    <a:pt x="1937" y="765"/>
                  </a:lnTo>
                  <a:lnTo>
                    <a:pt x="1907" y="754"/>
                  </a:lnTo>
                  <a:lnTo>
                    <a:pt x="1907" y="750"/>
                  </a:lnTo>
                  <a:lnTo>
                    <a:pt x="1904" y="750"/>
                  </a:lnTo>
                  <a:lnTo>
                    <a:pt x="1893" y="739"/>
                  </a:lnTo>
                  <a:lnTo>
                    <a:pt x="1889" y="728"/>
                  </a:lnTo>
                  <a:lnTo>
                    <a:pt x="1889" y="717"/>
                  </a:lnTo>
                  <a:lnTo>
                    <a:pt x="1896" y="713"/>
                  </a:lnTo>
                  <a:lnTo>
                    <a:pt x="1926" y="695"/>
                  </a:lnTo>
                  <a:lnTo>
                    <a:pt x="1989" y="672"/>
                  </a:lnTo>
                  <a:lnTo>
                    <a:pt x="2033" y="665"/>
                  </a:lnTo>
                  <a:lnTo>
                    <a:pt x="2089" y="654"/>
                  </a:lnTo>
                  <a:lnTo>
                    <a:pt x="2199" y="639"/>
                  </a:lnTo>
                  <a:lnTo>
                    <a:pt x="2403" y="613"/>
                  </a:lnTo>
                  <a:lnTo>
                    <a:pt x="2484" y="602"/>
                  </a:lnTo>
                  <a:lnTo>
                    <a:pt x="2565" y="595"/>
                  </a:lnTo>
                  <a:lnTo>
                    <a:pt x="2647" y="576"/>
                  </a:lnTo>
                  <a:lnTo>
                    <a:pt x="2650" y="576"/>
                  </a:lnTo>
                  <a:lnTo>
                    <a:pt x="2710" y="558"/>
                  </a:lnTo>
                  <a:lnTo>
                    <a:pt x="2732" y="547"/>
                  </a:lnTo>
                  <a:lnTo>
                    <a:pt x="2747" y="532"/>
                  </a:lnTo>
                  <a:lnTo>
                    <a:pt x="2765" y="513"/>
                  </a:lnTo>
                  <a:lnTo>
                    <a:pt x="2776" y="488"/>
                  </a:lnTo>
                  <a:lnTo>
                    <a:pt x="2776" y="473"/>
                  </a:lnTo>
                  <a:lnTo>
                    <a:pt x="2776" y="458"/>
                  </a:lnTo>
                  <a:lnTo>
                    <a:pt x="2765" y="447"/>
                  </a:lnTo>
                  <a:lnTo>
                    <a:pt x="2750" y="432"/>
                  </a:lnTo>
                  <a:lnTo>
                    <a:pt x="2732" y="417"/>
                  </a:lnTo>
                  <a:lnTo>
                    <a:pt x="2706" y="406"/>
                  </a:lnTo>
                  <a:lnTo>
                    <a:pt x="2636" y="384"/>
                  </a:lnTo>
                  <a:lnTo>
                    <a:pt x="2547" y="366"/>
                  </a:lnTo>
                  <a:lnTo>
                    <a:pt x="2480" y="362"/>
                  </a:lnTo>
                  <a:lnTo>
                    <a:pt x="2325" y="343"/>
                  </a:lnTo>
                  <a:lnTo>
                    <a:pt x="2103" y="332"/>
                  </a:lnTo>
                  <a:lnTo>
                    <a:pt x="1978" y="332"/>
                  </a:lnTo>
                  <a:lnTo>
                    <a:pt x="1852" y="332"/>
                  </a:lnTo>
                  <a:lnTo>
                    <a:pt x="1700" y="336"/>
                  </a:lnTo>
                  <a:lnTo>
                    <a:pt x="1405" y="347"/>
                  </a:lnTo>
                  <a:lnTo>
                    <a:pt x="1401" y="347"/>
                  </a:lnTo>
                  <a:lnTo>
                    <a:pt x="1305" y="347"/>
                  </a:lnTo>
                  <a:lnTo>
                    <a:pt x="1238" y="347"/>
                  </a:lnTo>
                  <a:lnTo>
                    <a:pt x="1198" y="343"/>
                  </a:lnTo>
                  <a:lnTo>
                    <a:pt x="1113" y="332"/>
                  </a:lnTo>
                  <a:lnTo>
                    <a:pt x="1109" y="332"/>
                  </a:lnTo>
                  <a:lnTo>
                    <a:pt x="1065" y="329"/>
                  </a:lnTo>
                  <a:lnTo>
                    <a:pt x="1013" y="318"/>
                  </a:lnTo>
                  <a:lnTo>
                    <a:pt x="972" y="303"/>
                  </a:lnTo>
                  <a:lnTo>
                    <a:pt x="943" y="288"/>
                  </a:lnTo>
                  <a:lnTo>
                    <a:pt x="939" y="288"/>
                  </a:lnTo>
                  <a:lnTo>
                    <a:pt x="932" y="277"/>
                  </a:lnTo>
                  <a:lnTo>
                    <a:pt x="928" y="266"/>
                  </a:lnTo>
                  <a:lnTo>
                    <a:pt x="928" y="251"/>
                  </a:lnTo>
                  <a:lnTo>
                    <a:pt x="928" y="244"/>
                  </a:lnTo>
                  <a:lnTo>
                    <a:pt x="943" y="225"/>
                  </a:lnTo>
                  <a:lnTo>
                    <a:pt x="972" y="207"/>
                  </a:lnTo>
                  <a:lnTo>
                    <a:pt x="1039" y="192"/>
                  </a:lnTo>
                  <a:lnTo>
                    <a:pt x="1042" y="192"/>
                  </a:lnTo>
                  <a:lnTo>
                    <a:pt x="1113" y="181"/>
                  </a:lnTo>
                  <a:lnTo>
                    <a:pt x="1168" y="181"/>
                  </a:lnTo>
                  <a:lnTo>
                    <a:pt x="1279" y="173"/>
                  </a:lnTo>
                  <a:lnTo>
                    <a:pt x="1294" y="173"/>
                  </a:lnTo>
                  <a:lnTo>
                    <a:pt x="1371" y="155"/>
                  </a:lnTo>
                  <a:lnTo>
                    <a:pt x="1442" y="148"/>
                  </a:lnTo>
                  <a:lnTo>
                    <a:pt x="1497" y="125"/>
                  </a:lnTo>
                  <a:lnTo>
                    <a:pt x="1516" y="118"/>
                  </a:lnTo>
                  <a:lnTo>
                    <a:pt x="1530" y="103"/>
                  </a:lnTo>
                  <a:lnTo>
                    <a:pt x="1542" y="81"/>
                  </a:lnTo>
                  <a:lnTo>
                    <a:pt x="1545" y="66"/>
                  </a:lnTo>
                  <a:lnTo>
                    <a:pt x="1542" y="48"/>
                  </a:lnTo>
                  <a:lnTo>
                    <a:pt x="1530" y="37"/>
                  </a:lnTo>
                  <a:lnTo>
                    <a:pt x="1516" y="26"/>
                  </a:lnTo>
                  <a:lnTo>
                    <a:pt x="1479" y="11"/>
                  </a:lnTo>
                  <a:lnTo>
                    <a:pt x="1427" y="0"/>
                  </a:lnTo>
                  <a:lnTo>
                    <a:pt x="1349" y="0"/>
                  </a:lnTo>
                  <a:lnTo>
                    <a:pt x="1338" y="0"/>
                  </a:lnTo>
                  <a:lnTo>
                    <a:pt x="1323" y="0"/>
                  </a:lnTo>
                  <a:lnTo>
                    <a:pt x="1275" y="0"/>
                  </a:lnTo>
                  <a:lnTo>
                    <a:pt x="1268" y="0"/>
                  </a:lnTo>
                  <a:lnTo>
                    <a:pt x="1002" y="0"/>
                  </a:lnTo>
                  <a:lnTo>
                    <a:pt x="987" y="0"/>
                  </a:lnTo>
                  <a:lnTo>
                    <a:pt x="854" y="0"/>
                  </a:lnTo>
                  <a:lnTo>
                    <a:pt x="843" y="0"/>
                  </a:lnTo>
                  <a:lnTo>
                    <a:pt x="813" y="0"/>
                  </a:lnTo>
                  <a:lnTo>
                    <a:pt x="706" y="0"/>
                  </a:lnTo>
                  <a:lnTo>
                    <a:pt x="691" y="0"/>
                  </a:lnTo>
                  <a:lnTo>
                    <a:pt x="351" y="7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0" y="14"/>
                  </a:lnTo>
                  <a:lnTo>
                    <a:pt x="44" y="26"/>
                  </a:lnTo>
                  <a:lnTo>
                    <a:pt x="48" y="37"/>
                  </a:lnTo>
                  <a:lnTo>
                    <a:pt x="41" y="48"/>
                  </a:lnTo>
                  <a:lnTo>
                    <a:pt x="30" y="51"/>
                  </a:lnTo>
                  <a:lnTo>
                    <a:pt x="19" y="51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44" y="63"/>
                  </a:lnTo>
                  <a:lnTo>
                    <a:pt x="85" y="66"/>
                  </a:lnTo>
                  <a:lnTo>
                    <a:pt x="85" y="70"/>
                  </a:lnTo>
                  <a:lnTo>
                    <a:pt x="89" y="70"/>
                  </a:lnTo>
                  <a:lnTo>
                    <a:pt x="118" y="81"/>
                  </a:lnTo>
                  <a:lnTo>
                    <a:pt x="144" y="96"/>
                  </a:lnTo>
                  <a:lnTo>
                    <a:pt x="159" y="118"/>
                  </a:lnTo>
                  <a:lnTo>
                    <a:pt x="166" y="133"/>
                  </a:lnTo>
                  <a:lnTo>
                    <a:pt x="166" y="151"/>
                  </a:lnTo>
                  <a:lnTo>
                    <a:pt x="155" y="166"/>
                  </a:lnTo>
                  <a:lnTo>
                    <a:pt x="133" y="181"/>
                  </a:lnTo>
                  <a:lnTo>
                    <a:pt x="104" y="196"/>
                  </a:lnTo>
                  <a:lnTo>
                    <a:pt x="70" y="207"/>
                  </a:lnTo>
                  <a:lnTo>
                    <a:pt x="0" y="218"/>
                  </a:lnTo>
                  <a:lnTo>
                    <a:pt x="70" y="210"/>
                  </a:lnTo>
                  <a:lnTo>
                    <a:pt x="104" y="203"/>
                  </a:lnTo>
                  <a:lnTo>
                    <a:pt x="133" y="188"/>
                  </a:lnTo>
                  <a:lnTo>
                    <a:pt x="155" y="173"/>
                  </a:lnTo>
                  <a:lnTo>
                    <a:pt x="166" y="151"/>
                  </a:lnTo>
                  <a:lnTo>
                    <a:pt x="170" y="133"/>
                  </a:lnTo>
                  <a:lnTo>
                    <a:pt x="159" y="111"/>
                  </a:lnTo>
                  <a:lnTo>
                    <a:pt x="148" y="92"/>
                  </a:lnTo>
                  <a:lnTo>
                    <a:pt x="126" y="81"/>
                  </a:lnTo>
                  <a:lnTo>
                    <a:pt x="104" y="70"/>
                  </a:lnTo>
                  <a:lnTo>
                    <a:pt x="159" y="63"/>
                  </a:lnTo>
                  <a:lnTo>
                    <a:pt x="185" y="55"/>
                  </a:lnTo>
                  <a:lnTo>
                    <a:pt x="189" y="51"/>
                  </a:lnTo>
                  <a:lnTo>
                    <a:pt x="196" y="40"/>
                  </a:lnTo>
                  <a:lnTo>
                    <a:pt x="196" y="33"/>
                  </a:lnTo>
                  <a:lnTo>
                    <a:pt x="174" y="22"/>
                  </a:lnTo>
                  <a:lnTo>
                    <a:pt x="141" y="7"/>
                  </a:lnTo>
                  <a:lnTo>
                    <a:pt x="351" y="11"/>
                  </a:lnTo>
                  <a:lnTo>
                    <a:pt x="385" y="7"/>
                  </a:lnTo>
                  <a:lnTo>
                    <a:pt x="385" y="11"/>
                  </a:lnTo>
                  <a:lnTo>
                    <a:pt x="414" y="14"/>
                  </a:lnTo>
                  <a:lnTo>
                    <a:pt x="425" y="26"/>
                  </a:lnTo>
                  <a:lnTo>
                    <a:pt x="414" y="37"/>
                  </a:lnTo>
                  <a:lnTo>
                    <a:pt x="396" y="40"/>
                  </a:lnTo>
                  <a:lnTo>
                    <a:pt x="377" y="48"/>
                  </a:lnTo>
                  <a:lnTo>
                    <a:pt x="336" y="48"/>
                  </a:lnTo>
                  <a:lnTo>
                    <a:pt x="285" y="51"/>
                  </a:lnTo>
                  <a:lnTo>
                    <a:pt x="281" y="51"/>
                  </a:lnTo>
                  <a:lnTo>
                    <a:pt x="311" y="63"/>
                  </a:lnTo>
                  <a:lnTo>
                    <a:pt x="336" y="70"/>
                  </a:lnTo>
                  <a:lnTo>
                    <a:pt x="377" y="96"/>
                  </a:lnTo>
                  <a:lnTo>
                    <a:pt x="396" y="118"/>
                  </a:lnTo>
                  <a:lnTo>
                    <a:pt x="407" y="125"/>
                  </a:lnTo>
                  <a:lnTo>
                    <a:pt x="410" y="148"/>
                  </a:lnTo>
                  <a:lnTo>
                    <a:pt x="399" y="173"/>
                  </a:lnTo>
                  <a:lnTo>
                    <a:pt x="392" y="188"/>
                  </a:lnTo>
                  <a:lnTo>
                    <a:pt x="381" y="203"/>
                  </a:lnTo>
                  <a:lnTo>
                    <a:pt x="351" y="221"/>
                  </a:lnTo>
                  <a:lnTo>
                    <a:pt x="314" y="236"/>
                  </a:lnTo>
                  <a:lnTo>
                    <a:pt x="274" y="244"/>
                  </a:lnTo>
                  <a:lnTo>
                    <a:pt x="311" y="233"/>
                  </a:lnTo>
                  <a:lnTo>
                    <a:pt x="340" y="218"/>
                  </a:lnTo>
                  <a:lnTo>
                    <a:pt x="362" y="203"/>
                  </a:lnTo>
                  <a:lnTo>
                    <a:pt x="377" y="181"/>
                  </a:lnTo>
                  <a:lnTo>
                    <a:pt x="392" y="151"/>
                  </a:lnTo>
                  <a:lnTo>
                    <a:pt x="396" y="148"/>
                  </a:lnTo>
                  <a:lnTo>
                    <a:pt x="385" y="122"/>
                  </a:lnTo>
                  <a:lnTo>
                    <a:pt x="366" y="96"/>
                  </a:lnTo>
                  <a:lnTo>
                    <a:pt x="344" y="81"/>
                  </a:lnTo>
                  <a:lnTo>
                    <a:pt x="322" y="66"/>
                  </a:lnTo>
                  <a:lnTo>
                    <a:pt x="274" y="51"/>
                  </a:lnTo>
                  <a:lnTo>
                    <a:pt x="251" y="48"/>
                  </a:lnTo>
                  <a:lnTo>
                    <a:pt x="229" y="40"/>
                  </a:lnTo>
                  <a:lnTo>
                    <a:pt x="196" y="48"/>
                  </a:lnTo>
                  <a:lnTo>
                    <a:pt x="200" y="48"/>
                  </a:lnTo>
                  <a:lnTo>
                    <a:pt x="229" y="48"/>
                  </a:lnTo>
                  <a:lnTo>
                    <a:pt x="251" y="51"/>
                  </a:lnTo>
                  <a:lnTo>
                    <a:pt x="270" y="55"/>
                  </a:lnTo>
                  <a:lnTo>
                    <a:pt x="314" y="70"/>
                  </a:lnTo>
                  <a:lnTo>
                    <a:pt x="340" y="81"/>
                  </a:lnTo>
                  <a:lnTo>
                    <a:pt x="366" y="103"/>
                  </a:lnTo>
                  <a:lnTo>
                    <a:pt x="381" y="122"/>
                  </a:lnTo>
                  <a:lnTo>
                    <a:pt x="392" y="148"/>
                  </a:lnTo>
                  <a:lnTo>
                    <a:pt x="385" y="151"/>
                  </a:lnTo>
                  <a:lnTo>
                    <a:pt x="370" y="181"/>
                  </a:lnTo>
                  <a:lnTo>
                    <a:pt x="355" y="203"/>
                  </a:lnTo>
                  <a:lnTo>
                    <a:pt x="329" y="218"/>
                  </a:lnTo>
                  <a:lnTo>
                    <a:pt x="296" y="233"/>
                  </a:lnTo>
                  <a:lnTo>
                    <a:pt x="255" y="244"/>
                  </a:lnTo>
                  <a:lnTo>
                    <a:pt x="255" y="247"/>
                  </a:lnTo>
                  <a:lnTo>
                    <a:pt x="104" y="266"/>
                  </a:lnTo>
                  <a:lnTo>
                    <a:pt x="74" y="273"/>
                  </a:lnTo>
                  <a:lnTo>
                    <a:pt x="74" y="266"/>
                  </a:lnTo>
                  <a:lnTo>
                    <a:pt x="44" y="273"/>
                  </a:lnTo>
                  <a:lnTo>
                    <a:pt x="0" y="277"/>
                  </a:lnTo>
                  <a:lnTo>
                    <a:pt x="0" y="281"/>
                  </a:lnTo>
                  <a:lnTo>
                    <a:pt x="44" y="277"/>
                  </a:lnTo>
                  <a:lnTo>
                    <a:pt x="56" y="273"/>
                  </a:lnTo>
                  <a:lnTo>
                    <a:pt x="26" y="281"/>
                  </a:lnTo>
                  <a:lnTo>
                    <a:pt x="0" y="295"/>
                  </a:lnTo>
                  <a:lnTo>
                    <a:pt x="0" y="303"/>
                  </a:lnTo>
                  <a:lnTo>
                    <a:pt x="4" y="303"/>
                  </a:lnTo>
                  <a:lnTo>
                    <a:pt x="4" y="295"/>
                  </a:lnTo>
                  <a:lnTo>
                    <a:pt x="48" y="281"/>
                  </a:lnTo>
                  <a:lnTo>
                    <a:pt x="104" y="266"/>
                  </a:lnTo>
                  <a:lnTo>
                    <a:pt x="470" y="221"/>
                  </a:lnTo>
                  <a:lnTo>
                    <a:pt x="507" y="218"/>
                  </a:lnTo>
                  <a:lnTo>
                    <a:pt x="510" y="218"/>
                  </a:lnTo>
                  <a:lnTo>
                    <a:pt x="547" y="207"/>
                  </a:lnTo>
                  <a:lnTo>
                    <a:pt x="588" y="192"/>
                  </a:lnTo>
                  <a:lnTo>
                    <a:pt x="606" y="181"/>
                  </a:lnTo>
                  <a:lnTo>
                    <a:pt x="617" y="166"/>
                  </a:lnTo>
                  <a:lnTo>
                    <a:pt x="628" y="151"/>
                  </a:lnTo>
                  <a:lnTo>
                    <a:pt x="628" y="140"/>
                  </a:lnTo>
                  <a:lnTo>
                    <a:pt x="632" y="133"/>
                  </a:lnTo>
                  <a:lnTo>
                    <a:pt x="628" y="118"/>
                  </a:lnTo>
                  <a:lnTo>
                    <a:pt x="617" y="103"/>
                  </a:lnTo>
                  <a:lnTo>
                    <a:pt x="603" y="85"/>
                  </a:lnTo>
                  <a:lnTo>
                    <a:pt x="566" y="66"/>
                  </a:lnTo>
                  <a:lnTo>
                    <a:pt x="518" y="55"/>
                  </a:lnTo>
                  <a:lnTo>
                    <a:pt x="447" y="48"/>
                  </a:lnTo>
                  <a:lnTo>
                    <a:pt x="451" y="48"/>
                  </a:lnTo>
                  <a:lnTo>
                    <a:pt x="477" y="40"/>
                  </a:lnTo>
                  <a:lnTo>
                    <a:pt x="477" y="48"/>
                  </a:lnTo>
                  <a:lnTo>
                    <a:pt x="484" y="40"/>
                  </a:lnTo>
                  <a:lnTo>
                    <a:pt x="525" y="40"/>
                  </a:lnTo>
                  <a:lnTo>
                    <a:pt x="580" y="40"/>
                  </a:lnTo>
                  <a:lnTo>
                    <a:pt x="621" y="51"/>
                  </a:lnTo>
                  <a:lnTo>
                    <a:pt x="658" y="66"/>
                  </a:lnTo>
                  <a:lnTo>
                    <a:pt x="677" y="77"/>
                  </a:lnTo>
                  <a:lnTo>
                    <a:pt x="688" y="92"/>
                  </a:lnTo>
                  <a:lnTo>
                    <a:pt x="699" y="103"/>
                  </a:lnTo>
                  <a:lnTo>
                    <a:pt x="706" y="118"/>
                  </a:lnTo>
                  <a:lnTo>
                    <a:pt x="702" y="148"/>
                  </a:lnTo>
                  <a:lnTo>
                    <a:pt x="688" y="166"/>
                  </a:lnTo>
                  <a:lnTo>
                    <a:pt x="673" y="188"/>
                  </a:lnTo>
                  <a:lnTo>
                    <a:pt x="636" y="207"/>
                  </a:lnTo>
                  <a:lnTo>
                    <a:pt x="595" y="218"/>
                  </a:lnTo>
                  <a:lnTo>
                    <a:pt x="558" y="225"/>
                  </a:lnTo>
                  <a:lnTo>
                    <a:pt x="484" y="236"/>
                  </a:lnTo>
                  <a:lnTo>
                    <a:pt x="455" y="236"/>
                  </a:lnTo>
                  <a:lnTo>
                    <a:pt x="381" y="244"/>
                  </a:lnTo>
                  <a:lnTo>
                    <a:pt x="311" y="258"/>
                  </a:lnTo>
                  <a:lnTo>
                    <a:pt x="255" y="258"/>
                  </a:lnTo>
                  <a:lnTo>
                    <a:pt x="185" y="273"/>
                  </a:lnTo>
                  <a:lnTo>
                    <a:pt x="141" y="288"/>
                  </a:lnTo>
                  <a:lnTo>
                    <a:pt x="111" y="306"/>
                  </a:lnTo>
                  <a:lnTo>
                    <a:pt x="96" y="321"/>
                  </a:lnTo>
                  <a:lnTo>
                    <a:pt x="89" y="336"/>
                  </a:lnTo>
                  <a:lnTo>
                    <a:pt x="89" y="351"/>
                  </a:lnTo>
                  <a:lnTo>
                    <a:pt x="89" y="362"/>
                  </a:lnTo>
                  <a:lnTo>
                    <a:pt x="100" y="377"/>
                  </a:lnTo>
                  <a:lnTo>
                    <a:pt x="111" y="392"/>
                  </a:lnTo>
                  <a:lnTo>
                    <a:pt x="133" y="406"/>
                  </a:lnTo>
                  <a:lnTo>
                    <a:pt x="159" y="417"/>
                  </a:lnTo>
                  <a:lnTo>
                    <a:pt x="218" y="436"/>
                  </a:lnTo>
                  <a:lnTo>
                    <a:pt x="296" y="447"/>
                  </a:lnTo>
                  <a:lnTo>
                    <a:pt x="433" y="458"/>
                  </a:lnTo>
                  <a:lnTo>
                    <a:pt x="495" y="462"/>
                  </a:lnTo>
                  <a:lnTo>
                    <a:pt x="521" y="462"/>
                  </a:lnTo>
                  <a:lnTo>
                    <a:pt x="702" y="477"/>
                  </a:lnTo>
                  <a:lnTo>
                    <a:pt x="743" y="484"/>
                  </a:lnTo>
                  <a:lnTo>
                    <a:pt x="776" y="491"/>
                  </a:lnTo>
                  <a:lnTo>
                    <a:pt x="854" y="513"/>
                  </a:lnTo>
                  <a:lnTo>
                    <a:pt x="887" y="528"/>
                  </a:lnTo>
                  <a:lnTo>
                    <a:pt x="909" y="539"/>
                  </a:lnTo>
                  <a:lnTo>
                    <a:pt x="917" y="547"/>
                  </a:lnTo>
                  <a:lnTo>
                    <a:pt x="924" y="558"/>
                  </a:lnTo>
                  <a:lnTo>
                    <a:pt x="917" y="573"/>
                  </a:lnTo>
                  <a:lnTo>
                    <a:pt x="902" y="584"/>
                  </a:lnTo>
                  <a:lnTo>
                    <a:pt x="876" y="595"/>
                  </a:lnTo>
                  <a:lnTo>
                    <a:pt x="799" y="617"/>
                  </a:lnTo>
                  <a:lnTo>
                    <a:pt x="728" y="628"/>
                  </a:lnTo>
                  <a:lnTo>
                    <a:pt x="717" y="628"/>
                  </a:lnTo>
                  <a:lnTo>
                    <a:pt x="658" y="632"/>
                  </a:lnTo>
                  <a:lnTo>
                    <a:pt x="628" y="639"/>
                  </a:lnTo>
                  <a:lnTo>
                    <a:pt x="462" y="658"/>
                  </a:lnTo>
                  <a:lnTo>
                    <a:pt x="385" y="672"/>
                  </a:lnTo>
                  <a:lnTo>
                    <a:pt x="325" y="687"/>
                  </a:lnTo>
                  <a:lnTo>
                    <a:pt x="285" y="702"/>
                  </a:lnTo>
                  <a:lnTo>
                    <a:pt x="259" y="717"/>
                  </a:lnTo>
                  <a:lnTo>
                    <a:pt x="244" y="735"/>
                  </a:lnTo>
                  <a:lnTo>
                    <a:pt x="240" y="754"/>
                  </a:lnTo>
                  <a:lnTo>
                    <a:pt x="240" y="757"/>
                  </a:lnTo>
                  <a:lnTo>
                    <a:pt x="251" y="772"/>
                  </a:lnTo>
                  <a:lnTo>
                    <a:pt x="266" y="794"/>
                  </a:lnTo>
                  <a:lnTo>
                    <a:pt x="292" y="809"/>
                  </a:lnTo>
                  <a:lnTo>
                    <a:pt x="322" y="824"/>
                  </a:lnTo>
                  <a:lnTo>
                    <a:pt x="385" y="839"/>
                  </a:lnTo>
                  <a:lnTo>
                    <a:pt x="447" y="850"/>
                  </a:lnTo>
                  <a:lnTo>
                    <a:pt x="381" y="842"/>
                  </a:lnTo>
                  <a:lnTo>
                    <a:pt x="292" y="824"/>
                  </a:lnTo>
                  <a:lnTo>
                    <a:pt x="251" y="813"/>
                  </a:lnTo>
                  <a:lnTo>
                    <a:pt x="214" y="794"/>
                  </a:lnTo>
                  <a:lnTo>
                    <a:pt x="196" y="772"/>
                  </a:lnTo>
                  <a:lnTo>
                    <a:pt x="185" y="757"/>
                  </a:lnTo>
                  <a:lnTo>
                    <a:pt x="185" y="754"/>
                  </a:lnTo>
                  <a:lnTo>
                    <a:pt x="185" y="743"/>
                  </a:lnTo>
                  <a:lnTo>
                    <a:pt x="189" y="728"/>
                  </a:lnTo>
                  <a:lnTo>
                    <a:pt x="200" y="717"/>
                  </a:lnTo>
                  <a:lnTo>
                    <a:pt x="218" y="702"/>
                  </a:lnTo>
                  <a:lnTo>
                    <a:pt x="244" y="687"/>
                  </a:lnTo>
                  <a:lnTo>
                    <a:pt x="281" y="680"/>
                  </a:lnTo>
                  <a:lnTo>
                    <a:pt x="329" y="669"/>
                  </a:lnTo>
                  <a:lnTo>
                    <a:pt x="425" y="658"/>
                  </a:lnTo>
                  <a:lnTo>
                    <a:pt x="592" y="632"/>
                  </a:lnTo>
                  <a:lnTo>
                    <a:pt x="628" y="628"/>
                  </a:lnTo>
                  <a:lnTo>
                    <a:pt x="699" y="617"/>
                  </a:lnTo>
                  <a:lnTo>
                    <a:pt x="776" y="602"/>
                  </a:lnTo>
                  <a:lnTo>
                    <a:pt x="806" y="587"/>
                  </a:lnTo>
                  <a:lnTo>
                    <a:pt x="824" y="573"/>
                  </a:lnTo>
                  <a:lnTo>
                    <a:pt x="828" y="562"/>
                  </a:lnTo>
                  <a:lnTo>
                    <a:pt x="828" y="554"/>
                  </a:lnTo>
                  <a:lnTo>
                    <a:pt x="824" y="539"/>
                  </a:lnTo>
                  <a:lnTo>
                    <a:pt x="817" y="525"/>
                  </a:lnTo>
                  <a:lnTo>
                    <a:pt x="791" y="506"/>
                  </a:lnTo>
                  <a:lnTo>
                    <a:pt x="758" y="491"/>
                  </a:lnTo>
                  <a:lnTo>
                    <a:pt x="714" y="488"/>
                  </a:lnTo>
                  <a:lnTo>
                    <a:pt x="677" y="477"/>
                  </a:lnTo>
                  <a:lnTo>
                    <a:pt x="647" y="473"/>
                  </a:lnTo>
                  <a:lnTo>
                    <a:pt x="610" y="473"/>
                  </a:lnTo>
                  <a:lnTo>
                    <a:pt x="562" y="469"/>
                  </a:lnTo>
                  <a:lnTo>
                    <a:pt x="425" y="469"/>
                  </a:lnTo>
                  <a:lnTo>
                    <a:pt x="336" y="469"/>
                  </a:lnTo>
                  <a:lnTo>
                    <a:pt x="300" y="462"/>
                  </a:lnTo>
                  <a:lnTo>
                    <a:pt x="240" y="458"/>
                  </a:lnTo>
                  <a:lnTo>
                    <a:pt x="144" y="443"/>
                  </a:lnTo>
                  <a:lnTo>
                    <a:pt x="63" y="421"/>
                  </a:lnTo>
                  <a:lnTo>
                    <a:pt x="30" y="406"/>
                  </a:lnTo>
                  <a:lnTo>
                    <a:pt x="0" y="392"/>
                  </a:lnTo>
                  <a:lnTo>
                    <a:pt x="0" y="399"/>
                  </a:lnTo>
                  <a:lnTo>
                    <a:pt x="41" y="417"/>
                  </a:lnTo>
                  <a:lnTo>
                    <a:pt x="89" y="432"/>
                  </a:lnTo>
                  <a:lnTo>
                    <a:pt x="189" y="454"/>
                  </a:lnTo>
                  <a:lnTo>
                    <a:pt x="100" y="447"/>
                  </a:lnTo>
                  <a:lnTo>
                    <a:pt x="48" y="432"/>
                  </a:lnTo>
                  <a:lnTo>
                    <a:pt x="0" y="417"/>
                  </a:lnTo>
                  <a:lnTo>
                    <a:pt x="0" y="421"/>
                  </a:lnTo>
                  <a:lnTo>
                    <a:pt x="59" y="443"/>
                  </a:lnTo>
                  <a:lnTo>
                    <a:pt x="0" y="428"/>
                  </a:lnTo>
                  <a:lnTo>
                    <a:pt x="0" y="432"/>
                  </a:lnTo>
                  <a:lnTo>
                    <a:pt x="74" y="447"/>
                  </a:lnTo>
                  <a:lnTo>
                    <a:pt x="155" y="454"/>
                  </a:lnTo>
                  <a:lnTo>
                    <a:pt x="96" y="454"/>
                  </a:lnTo>
                  <a:lnTo>
                    <a:pt x="0" y="443"/>
                  </a:lnTo>
                  <a:lnTo>
                    <a:pt x="41" y="454"/>
                  </a:lnTo>
                  <a:lnTo>
                    <a:pt x="0" y="447"/>
                  </a:lnTo>
                  <a:lnTo>
                    <a:pt x="0" y="454"/>
                  </a:lnTo>
                  <a:lnTo>
                    <a:pt x="48" y="454"/>
                  </a:lnTo>
                  <a:lnTo>
                    <a:pt x="111" y="462"/>
                  </a:lnTo>
                  <a:lnTo>
                    <a:pt x="144" y="473"/>
                  </a:lnTo>
                  <a:lnTo>
                    <a:pt x="181" y="488"/>
                  </a:lnTo>
                  <a:lnTo>
                    <a:pt x="203" y="502"/>
                  </a:lnTo>
                  <a:lnTo>
                    <a:pt x="229" y="528"/>
                  </a:lnTo>
                  <a:lnTo>
                    <a:pt x="237" y="543"/>
                  </a:lnTo>
                  <a:lnTo>
                    <a:pt x="237" y="562"/>
                  </a:lnTo>
                  <a:lnTo>
                    <a:pt x="229" y="576"/>
                  </a:lnTo>
                  <a:lnTo>
                    <a:pt x="211" y="602"/>
                  </a:lnTo>
                  <a:lnTo>
                    <a:pt x="181" y="624"/>
                  </a:lnTo>
                  <a:lnTo>
                    <a:pt x="118" y="643"/>
                  </a:lnTo>
                  <a:lnTo>
                    <a:pt x="63" y="658"/>
                  </a:lnTo>
                  <a:lnTo>
                    <a:pt x="0" y="669"/>
                  </a:lnTo>
                  <a:lnTo>
                    <a:pt x="0" y="680"/>
                  </a:lnTo>
                  <a:lnTo>
                    <a:pt x="85" y="672"/>
                  </a:lnTo>
                  <a:lnTo>
                    <a:pt x="155" y="672"/>
                  </a:lnTo>
                  <a:lnTo>
                    <a:pt x="148" y="680"/>
                  </a:lnTo>
                  <a:lnTo>
                    <a:pt x="63" y="680"/>
                  </a:lnTo>
                  <a:lnTo>
                    <a:pt x="26" y="684"/>
                  </a:lnTo>
                  <a:lnTo>
                    <a:pt x="0" y="684"/>
                  </a:lnTo>
                  <a:lnTo>
                    <a:pt x="0" y="687"/>
                  </a:lnTo>
                  <a:lnTo>
                    <a:pt x="26" y="687"/>
                  </a:lnTo>
                  <a:lnTo>
                    <a:pt x="59" y="684"/>
                  </a:lnTo>
                  <a:lnTo>
                    <a:pt x="141" y="680"/>
                  </a:lnTo>
                  <a:lnTo>
                    <a:pt x="89" y="702"/>
                  </a:lnTo>
                  <a:lnTo>
                    <a:pt x="63" y="724"/>
                  </a:lnTo>
                  <a:lnTo>
                    <a:pt x="48" y="739"/>
                  </a:lnTo>
                  <a:lnTo>
                    <a:pt x="44" y="750"/>
                  </a:lnTo>
                  <a:lnTo>
                    <a:pt x="44" y="757"/>
                  </a:lnTo>
                  <a:lnTo>
                    <a:pt x="56" y="765"/>
                  </a:lnTo>
                  <a:lnTo>
                    <a:pt x="74" y="783"/>
                  </a:lnTo>
                  <a:lnTo>
                    <a:pt x="104" y="798"/>
                  </a:lnTo>
                  <a:lnTo>
                    <a:pt x="141" y="820"/>
                  </a:lnTo>
                  <a:lnTo>
                    <a:pt x="211" y="839"/>
                  </a:lnTo>
                  <a:lnTo>
                    <a:pt x="244" y="850"/>
                  </a:lnTo>
                  <a:lnTo>
                    <a:pt x="325" y="868"/>
                  </a:lnTo>
                  <a:lnTo>
                    <a:pt x="421" y="879"/>
                  </a:lnTo>
                  <a:lnTo>
                    <a:pt x="518" y="883"/>
                  </a:lnTo>
                  <a:lnTo>
                    <a:pt x="603" y="891"/>
                  </a:lnTo>
                  <a:lnTo>
                    <a:pt x="588" y="898"/>
                  </a:lnTo>
                  <a:lnTo>
                    <a:pt x="592" y="898"/>
                  </a:lnTo>
                  <a:lnTo>
                    <a:pt x="606" y="891"/>
                  </a:lnTo>
                  <a:lnTo>
                    <a:pt x="610" y="891"/>
                  </a:lnTo>
                  <a:lnTo>
                    <a:pt x="628" y="898"/>
                  </a:lnTo>
                  <a:lnTo>
                    <a:pt x="636" y="898"/>
                  </a:lnTo>
                  <a:lnTo>
                    <a:pt x="617" y="891"/>
                  </a:lnTo>
                  <a:lnTo>
                    <a:pt x="665" y="891"/>
                  </a:lnTo>
                  <a:lnTo>
                    <a:pt x="665" y="883"/>
                  </a:lnTo>
                  <a:lnTo>
                    <a:pt x="673" y="898"/>
                  </a:lnTo>
                  <a:lnTo>
                    <a:pt x="677" y="898"/>
                  </a:lnTo>
                  <a:lnTo>
                    <a:pt x="673" y="891"/>
                  </a:lnTo>
                  <a:lnTo>
                    <a:pt x="673" y="876"/>
                  </a:lnTo>
                  <a:lnTo>
                    <a:pt x="677" y="857"/>
                  </a:lnTo>
                  <a:lnTo>
                    <a:pt x="680" y="839"/>
                  </a:lnTo>
                  <a:lnTo>
                    <a:pt x="714" y="824"/>
                  </a:lnTo>
                  <a:lnTo>
                    <a:pt x="747" y="809"/>
                  </a:lnTo>
                  <a:lnTo>
                    <a:pt x="773" y="806"/>
                  </a:lnTo>
                  <a:lnTo>
                    <a:pt x="832" y="783"/>
                  </a:lnTo>
                  <a:lnTo>
                    <a:pt x="839" y="787"/>
                  </a:lnTo>
                  <a:lnTo>
                    <a:pt x="843" y="783"/>
                  </a:lnTo>
                  <a:lnTo>
                    <a:pt x="876" y="780"/>
                  </a:lnTo>
                  <a:lnTo>
                    <a:pt x="884" y="780"/>
                  </a:lnTo>
                  <a:lnTo>
                    <a:pt x="932" y="772"/>
                  </a:lnTo>
                  <a:lnTo>
                    <a:pt x="998" y="780"/>
                  </a:lnTo>
                  <a:lnTo>
                    <a:pt x="939" y="783"/>
                  </a:lnTo>
                  <a:lnTo>
                    <a:pt x="932" y="783"/>
                  </a:lnTo>
                  <a:lnTo>
                    <a:pt x="924" y="783"/>
                  </a:lnTo>
                  <a:lnTo>
                    <a:pt x="887" y="787"/>
                  </a:lnTo>
                  <a:lnTo>
                    <a:pt x="817" y="806"/>
                  </a:lnTo>
                  <a:lnTo>
                    <a:pt x="784" y="813"/>
                  </a:lnTo>
                  <a:lnTo>
                    <a:pt x="747" y="828"/>
                  </a:lnTo>
                  <a:lnTo>
                    <a:pt x="717" y="850"/>
                  </a:lnTo>
                  <a:lnTo>
                    <a:pt x="706" y="865"/>
                  </a:lnTo>
                  <a:lnTo>
                    <a:pt x="702" y="876"/>
                  </a:lnTo>
                  <a:lnTo>
                    <a:pt x="702" y="883"/>
                  </a:lnTo>
                  <a:lnTo>
                    <a:pt x="714" y="898"/>
                  </a:lnTo>
                  <a:lnTo>
                    <a:pt x="717" y="898"/>
                  </a:lnTo>
                  <a:lnTo>
                    <a:pt x="706" y="883"/>
                  </a:lnTo>
                  <a:lnTo>
                    <a:pt x="706" y="876"/>
                  </a:lnTo>
                  <a:lnTo>
                    <a:pt x="714" y="857"/>
                  </a:lnTo>
                  <a:lnTo>
                    <a:pt x="728" y="842"/>
                  </a:lnTo>
                  <a:lnTo>
                    <a:pt x="769" y="824"/>
                  </a:lnTo>
                  <a:lnTo>
                    <a:pt x="817" y="806"/>
                  </a:lnTo>
                  <a:lnTo>
                    <a:pt x="861" y="794"/>
                  </a:lnTo>
                  <a:lnTo>
                    <a:pt x="832" y="806"/>
                  </a:lnTo>
                  <a:lnTo>
                    <a:pt x="813" y="813"/>
                  </a:lnTo>
                  <a:lnTo>
                    <a:pt x="776" y="839"/>
                  </a:lnTo>
                  <a:lnTo>
                    <a:pt x="769" y="857"/>
                  </a:lnTo>
                  <a:lnTo>
                    <a:pt x="762" y="868"/>
                  </a:lnTo>
                  <a:lnTo>
                    <a:pt x="769" y="883"/>
                  </a:lnTo>
                  <a:lnTo>
                    <a:pt x="776" y="898"/>
                  </a:lnTo>
                  <a:lnTo>
                    <a:pt x="784" y="898"/>
                  </a:lnTo>
                  <a:lnTo>
                    <a:pt x="773" y="883"/>
                  </a:lnTo>
                  <a:lnTo>
                    <a:pt x="769" y="868"/>
                  </a:lnTo>
                  <a:lnTo>
                    <a:pt x="773" y="857"/>
                  </a:lnTo>
                  <a:lnTo>
                    <a:pt x="791" y="835"/>
                  </a:lnTo>
                  <a:lnTo>
                    <a:pt x="806" y="820"/>
                  </a:lnTo>
                  <a:lnTo>
                    <a:pt x="832" y="809"/>
                  </a:lnTo>
                  <a:lnTo>
                    <a:pt x="869" y="798"/>
                  </a:lnTo>
                  <a:lnTo>
                    <a:pt x="917" y="787"/>
                  </a:lnTo>
                  <a:lnTo>
                    <a:pt x="887" y="798"/>
                  </a:lnTo>
                  <a:lnTo>
                    <a:pt x="858" y="813"/>
                  </a:lnTo>
                  <a:lnTo>
                    <a:pt x="832" y="835"/>
                  </a:lnTo>
                  <a:lnTo>
                    <a:pt x="817" y="857"/>
                  </a:lnTo>
                  <a:lnTo>
                    <a:pt x="817" y="865"/>
                  </a:lnTo>
                  <a:lnTo>
                    <a:pt x="817" y="883"/>
                  </a:lnTo>
                  <a:lnTo>
                    <a:pt x="828" y="898"/>
                  </a:lnTo>
                  <a:lnTo>
                    <a:pt x="832" y="898"/>
                  </a:lnTo>
                  <a:lnTo>
                    <a:pt x="817" y="883"/>
                  </a:lnTo>
                  <a:lnTo>
                    <a:pt x="817" y="868"/>
                  </a:lnTo>
                  <a:lnTo>
                    <a:pt x="817" y="857"/>
                  </a:lnTo>
                  <a:lnTo>
                    <a:pt x="832" y="839"/>
                  </a:lnTo>
                  <a:lnTo>
                    <a:pt x="847" y="824"/>
                  </a:lnTo>
                  <a:lnTo>
                    <a:pt x="872" y="809"/>
                  </a:lnTo>
                  <a:lnTo>
                    <a:pt x="898" y="798"/>
                  </a:lnTo>
                  <a:lnTo>
                    <a:pt x="943" y="787"/>
                  </a:lnTo>
                  <a:lnTo>
                    <a:pt x="983" y="783"/>
                  </a:lnTo>
                  <a:lnTo>
                    <a:pt x="943" y="794"/>
                  </a:lnTo>
                  <a:lnTo>
                    <a:pt x="917" y="806"/>
                  </a:lnTo>
                  <a:lnTo>
                    <a:pt x="898" y="820"/>
                  </a:lnTo>
                  <a:lnTo>
                    <a:pt x="884" y="828"/>
                  </a:lnTo>
                  <a:lnTo>
                    <a:pt x="872" y="854"/>
                  </a:lnTo>
                  <a:lnTo>
                    <a:pt x="872" y="865"/>
                  </a:lnTo>
                  <a:lnTo>
                    <a:pt x="876" y="879"/>
                  </a:lnTo>
                  <a:lnTo>
                    <a:pt x="895" y="898"/>
                  </a:lnTo>
                  <a:lnTo>
                    <a:pt x="898" y="898"/>
                  </a:lnTo>
                  <a:lnTo>
                    <a:pt x="884" y="879"/>
                  </a:lnTo>
                  <a:lnTo>
                    <a:pt x="876" y="865"/>
                  </a:lnTo>
                  <a:lnTo>
                    <a:pt x="876" y="854"/>
                  </a:lnTo>
                  <a:lnTo>
                    <a:pt x="887" y="828"/>
                  </a:lnTo>
                  <a:lnTo>
                    <a:pt x="902" y="820"/>
                  </a:lnTo>
                  <a:lnTo>
                    <a:pt x="924" y="806"/>
                  </a:lnTo>
                  <a:lnTo>
                    <a:pt x="946" y="794"/>
                  </a:lnTo>
                  <a:lnTo>
                    <a:pt x="987" y="783"/>
                  </a:lnTo>
                  <a:lnTo>
                    <a:pt x="1028" y="780"/>
                  </a:lnTo>
                  <a:lnTo>
                    <a:pt x="1054" y="780"/>
                  </a:lnTo>
                  <a:lnTo>
                    <a:pt x="1002" y="794"/>
                  </a:lnTo>
                  <a:lnTo>
                    <a:pt x="965" y="813"/>
                  </a:lnTo>
                  <a:lnTo>
                    <a:pt x="932" y="839"/>
                  </a:lnTo>
                  <a:lnTo>
                    <a:pt x="924" y="850"/>
                  </a:lnTo>
                  <a:lnTo>
                    <a:pt x="917" y="865"/>
                  </a:lnTo>
                  <a:lnTo>
                    <a:pt x="924" y="876"/>
                  </a:lnTo>
                  <a:lnTo>
                    <a:pt x="939" y="898"/>
                  </a:lnTo>
                  <a:lnTo>
                    <a:pt x="943" y="898"/>
                  </a:lnTo>
                  <a:lnTo>
                    <a:pt x="928" y="876"/>
                  </a:lnTo>
                  <a:lnTo>
                    <a:pt x="924" y="865"/>
                  </a:lnTo>
                  <a:lnTo>
                    <a:pt x="928" y="850"/>
                  </a:lnTo>
                  <a:lnTo>
                    <a:pt x="943" y="828"/>
                  </a:lnTo>
                  <a:lnTo>
                    <a:pt x="969" y="813"/>
                  </a:lnTo>
                  <a:lnTo>
                    <a:pt x="994" y="806"/>
                  </a:lnTo>
                  <a:lnTo>
                    <a:pt x="1054" y="783"/>
                  </a:lnTo>
                  <a:lnTo>
                    <a:pt x="1109" y="772"/>
                  </a:lnTo>
                  <a:lnTo>
                    <a:pt x="1079" y="783"/>
                  </a:lnTo>
                  <a:lnTo>
                    <a:pt x="1050" y="794"/>
                  </a:lnTo>
                  <a:lnTo>
                    <a:pt x="1028" y="809"/>
                  </a:lnTo>
                  <a:lnTo>
                    <a:pt x="1009" y="828"/>
                  </a:lnTo>
                  <a:lnTo>
                    <a:pt x="998" y="842"/>
                  </a:lnTo>
                  <a:lnTo>
                    <a:pt x="994" y="857"/>
                  </a:lnTo>
                  <a:lnTo>
                    <a:pt x="994" y="879"/>
                  </a:lnTo>
                  <a:lnTo>
                    <a:pt x="1009" y="898"/>
                  </a:lnTo>
                  <a:lnTo>
                    <a:pt x="1013" y="898"/>
                  </a:lnTo>
                  <a:lnTo>
                    <a:pt x="998" y="876"/>
                  </a:lnTo>
                  <a:lnTo>
                    <a:pt x="998" y="857"/>
                  </a:lnTo>
                  <a:lnTo>
                    <a:pt x="1002" y="842"/>
                  </a:lnTo>
                  <a:lnTo>
                    <a:pt x="1013" y="835"/>
                  </a:lnTo>
                  <a:lnTo>
                    <a:pt x="1035" y="809"/>
                  </a:lnTo>
                  <a:lnTo>
                    <a:pt x="1065" y="794"/>
                  </a:lnTo>
                  <a:lnTo>
                    <a:pt x="1105" y="780"/>
                  </a:lnTo>
                  <a:lnTo>
                    <a:pt x="1139" y="769"/>
                  </a:lnTo>
                  <a:lnTo>
                    <a:pt x="1205" y="765"/>
                  </a:lnTo>
                  <a:lnTo>
                    <a:pt x="1235" y="765"/>
                  </a:lnTo>
                  <a:lnTo>
                    <a:pt x="1238" y="765"/>
                  </a:lnTo>
                  <a:lnTo>
                    <a:pt x="1209" y="772"/>
                  </a:lnTo>
                  <a:lnTo>
                    <a:pt x="1183" y="787"/>
                  </a:lnTo>
                  <a:lnTo>
                    <a:pt x="1161" y="806"/>
                  </a:lnTo>
                  <a:lnTo>
                    <a:pt x="1142" y="828"/>
                  </a:lnTo>
                  <a:lnTo>
                    <a:pt x="1142" y="842"/>
                  </a:lnTo>
                  <a:lnTo>
                    <a:pt x="1150" y="854"/>
                  </a:lnTo>
                  <a:lnTo>
                    <a:pt x="1161" y="876"/>
                  </a:lnTo>
                  <a:lnTo>
                    <a:pt x="1183" y="898"/>
                  </a:lnTo>
                  <a:lnTo>
                    <a:pt x="1190" y="898"/>
                  </a:lnTo>
                  <a:lnTo>
                    <a:pt x="1161" y="868"/>
                  </a:lnTo>
                  <a:lnTo>
                    <a:pt x="1153" y="854"/>
                  </a:lnTo>
                  <a:lnTo>
                    <a:pt x="1150" y="842"/>
                  </a:lnTo>
                  <a:lnTo>
                    <a:pt x="1150" y="828"/>
                  </a:lnTo>
                  <a:lnTo>
                    <a:pt x="1153" y="820"/>
                  </a:lnTo>
                  <a:lnTo>
                    <a:pt x="1164" y="806"/>
                  </a:lnTo>
                  <a:lnTo>
                    <a:pt x="1194" y="783"/>
                  </a:lnTo>
                  <a:lnTo>
                    <a:pt x="1224" y="772"/>
                  </a:lnTo>
                  <a:lnTo>
                    <a:pt x="1253" y="765"/>
                  </a:lnTo>
                  <a:lnTo>
                    <a:pt x="1261" y="765"/>
                  </a:lnTo>
                  <a:lnTo>
                    <a:pt x="1279" y="757"/>
                  </a:lnTo>
                  <a:lnTo>
                    <a:pt x="1286" y="757"/>
                  </a:lnTo>
                  <a:lnTo>
                    <a:pt x="1290" y="757"/>
                  </a:lnTo>
                  <a:lnTo>
                    <a:pt x="1305" y="757"/>
                  </a:lnTo>
                  <a:lnTo>
                    <a:pt x="1249" y="780"/>
                  </a:lnTo>
                  <a:lnTo>
                    <a:pt x="1224" y="794"/>
                  </a:lnTo>
                  <a:lnTo>
                    <a:pt x="1209" y="813"/>
                  </a:lnTo>
                  <a:lnTo>
                    <a:pt x="1205" y="828"/>
                  </a:lnTo>
                  <a:lnTo>
                    <a:pt x="1205" y="842"/>
                  </a:lnTo>
                  <a:lnTo>
                    <a:pt x="1209" y="865"/>
                  </a:lnTo>
                  <a:lnTo>
                    <a:pt x="1224" y="879"/>
                  </a:lnTo>
                  <a:lnTo>
                    <a:pt x="1249" y="898"/>
                  </a:lnTo>
                  <a:lnTo>
                    <a:pt x="1261" y="898"/>
                  </a:lnTo>
                  <a:lnTo>
                    <a:pt x="1231" y="879"/>
                  </a:lnTo>
                  <a:lnTo>
                    <a:pt x="1213" y="857"/>
                  </a:lnTo>
                  <a:lnTo>
                    <a:pt x="1209" y="842"/>
                  </a:lnTo>
                  <a:lnTo>
                    <a:pt x="1205" y="828"/>
                  </a:lnTo>
                  <a:lnTo>
                    <a:pt x="1209" y="813"/>
                  </a:lnTo>
                  <a:lnTo>
                    <a:pt x="1220" y="806"/>
                  </a:lnTo>
                  <a:lnTo>
                    <a:pt x="1235" y="787"/>
                  </a:lnTo>
                  <a:lnTo>
                    <a:pt x="1268" y="772"/>
                  </a:lnTo>
                  <a:lnTo>
                    <a:pt x="1323" y="757"/>
                  </a:lnTo>
                  <a:lnTo>
                    <a:pt x="1331" y="757"/>
                  </a:lnTo>
                  <a:lnTo>
                    <a:pt x="1335" y="757"/>
                  </a:lnTo>
                  <a:lnTo>
                    <a:pt x="1357" y="750"/>
                  </a:lnTo>
                  <a:lnTo>
                    <a:pt x="1427" y="743"/>
                  </a:lnTo>
                  <a:lnTo>
                    <a:pt x="1375" y="754"/>
                  </a:lnTo>
                  <a:lnTo>
                    <a:pt x="1338" y="765"/>
                  </a:lnTo>
                  <a:lnTo>
                    <a:pt x="1305" y="783"/>
                  </a:lnTo>
                  <a:lnTo>
                    <a:pt x="1290" y="794"/>
                  </a:lnTo>
                  <a:lnTo>
                    <a:pt x="1275" y="809"/>
                  </a:lnTo>
                  <a:lnTo>
                    <a:pt x="1261" y="835"/>
                  </a:lnTo>
                  <a:lnTo>
                    <a:pt x="1261" y="854"/>
                  </a:lnTo>
                  <a:lnTo>
                    <a:pt x="1264" y="857"/>
                  </a:lnTo>
                  <a:lnTo>
                    <a:pt x="1279" y="879"/>
                  </a:lnTo>
                  <a:lnTo>
                    <a:pt x="1309" y="898"/>
                  </a:lnTo>
                  <a:lnTo>
                    <a:pt x="1316" y="898"/>
                  </a:lnTo>
                  <a:lnTo>
                    <a:pt x="1286" y="879"/>
                  </a:lnTo>
                  <a:lnTo>
                    <a:pt x="1264" y="857"/>
                  </a:lnTo>
                  <a:lnTo>
                    <a:pt x="1264" y="850"/>
                  </a:lnTo>
                  <a:lnTo>
                    <a:pt x="1264" y="835"/>
                  </a:lnTo>
                  <a:lnTo>
                    <a:pt x="1279" y="809"/>
                  </a:lnTo>
                  <a:lnTo>
                    <a:pt x="1290" y="798"/>
                  </a:lnTo>
                  <a:lnTo>
                    <a:pt x="1309" y="787"/>
                  </a:lnTo>
                  <a:lnTo>
                    <a:pt x="1357" y="765"/>
                  </a:lnTo>
                  <a:lnTo>
                    <a:pt x="1401" y="750"/>
                  </a:lnTo>
                  <a:lnTo>
                    <a:pt x="1464" y="739"/>
                  </a:lnTo>
                  <a:lnTo>
                    <a:pt x="1505" y="735"/>
                  </a:lnTo>
                  <a:lnTo>
                    <a:pt x="1534" y="735"/>
                  </a:lnTo>
                  <a:lnTo>
                    <a:pt x="1486" y="743"/>
                  </a:lnTo>
                  <a:lnTo>
                    <a:pt x="1431" y="757"/>
                  </a:lnTo>
                  <a:lnTo>
                    <a:pt x="1371" y="772"/>
                  </a:lnTo>
                  <a:lnTo>
                    <a:pt x="1346" y="787"/>
                  </a:lnTo>
                  <a:lnTo>
                    <a:pt x="1323" y="809"/>
                  </a:lnTo>
                  <a:lnTo>
                    <a:pt x="1320" y="820"/>
                  </a:lnTo>
                  <a:lnTo>
                    <a:pt x="1309" y="839"/>
                  </a:lnTo>
                  <a:lnTo>
                    <a:pt x="1316" y="850"/>
                  </a:lnTo>
                  <a:lnTo>
                    <a:pt x="1320" y="857"/>
                  </a:lnTo>
                  <a:lnTo>
                    <a:pt x="1331" y="876"/>
                  </a:lnTo>
                  <a:lnTo>
                    <a:pt x="1364" y="898"/>
                  </a:lnTo>
                  <a:lnTo>
                    <a:pt x="1375" y="898"/>
                  </a:lnTo>
                  <a:lnTo>
                    <a:pt x="1364" y="894"/>
                  </a:lnTo>
                  <a:lnTo>
                    <a:pt x="1331" y="876"/>
                  </a:lnTo>
                  <a:lnTo>
                    <a:pt x="1320" y="857"/>
                  </a:lnTo>
                  <a:lnTo>
                    <a:pt x="1316" y="850"/>
                  </a:lnTo>
                  <a:lnTo>
                    <a:pt x="1316" y="835"/>
                  </a:lnTo>
                  <a:lnTo>
                    <a:pt x="1320" y="824"/>
                  </a:lnTo>
                  <a:lnTo>
                    <a:pt x="1323" y="813"/>
                  </a:lnTo>
                  <a:lnTo>
                    <a:pt x="1357" y="787"/>
                  </a:lnTo>
                  <a:lnTo>
                    <a:pt x="1390" y="769"/>
                  </a:lnTo>
                  <a:lnTo>
                    <a:pt x="1431" y="757"/>
                  </a:lnTo>
                  <a:lnTo>
                    <a:pt x="1471" y="750"/>
                  </a:lnTo>
                  <a:lnTo>
                    <a:pt x="1542" y="739"/>
                  </a:lnTo>
                  <a:lnTo>
                    <a:pt x="1571" y="735"/>
                  </a:lnTo>
                  <a:lnTo>
                    <a:pt x="1623" y="735"/>
                  </a:lnTo>
                  <a:lnTo>
                    <a:pt x="1527" y="750"/>
                  </a:lnTo>
                  <a:lnTo>
                    <a:pt x="1486" y="757"/>
                  </a:lnTo>
                  <a:lnTo>
                    <a:pt x="1445" y="769"/>
                  </a:lnTo>
                  <a:lnTo>
                    <a:pt x="1408" y="783"/>
                  </a:lnTo>
                  <a:lnTo>
                    <a:pt x="1390" y="798"/>
                  </a:lnTo>
                  <a:lnTo>
                    <a:pt x="1375" y="809"/>
                  </a:lnTo>
                  <a:lnTo>
                    <a:pt x="1364" y="835"/>
                  </a:lnTo>
                  <a:lnTo>
                    <a:pt x="1364" y="842"/>
                  </a:lnTo>
                  <a:lnTo>
                    <a:pt x="1371" y="857"/>
                  </a:lnTo>
                  <a:lnTo>
                    <a:pt x="1379" y="876"/>
                  </a:lnTo>
                  <a:lnTo>
                    <a:pt x="1416" y="898"/>
                  </a:lnTo>
                  <a:lnTo>
                    <a:pt x="1427" y="898"/>
                  </a:lnTo>
                  <a:lnTo>
                    <a:pt x="1386" y="876"/>
                  </a:lnTo>
                  <a:lnTo>
                    <a:pt x="1371" y="857"/>
                  </a:lnTo>
                  <a:lnTo>
                    <a:pt x="1371" y="842"/>
                  </a:lnTo>
                  <a:lnTo>
                    <a:pt x="1371" y="835"/>
                  </a:lnTo>
                  <a:lnTo>
                    <a:pt x="1379" y="813"/>
                  </a:lnTo>
                  <a:lnTo>
                    <a:pt x="1394" y="798"/>
                  </a:lnTo>
                  <a:lnTo>
                    <a:pt x="1416" y="783"/>
                  </a:lnTo>
                  <a:lnTo>
                    <a:pt x="1445" y="769"/>
                  </a:lnTo>
                  <a:lnTo>
                    <a:pt x="1486" y="757"/>
                  </a:lnTo>
                  <a:lnTo>
                    <a:pt x="1567" y="743"/>
                  </a:lnTo>
                  <a:lnTo>
                    <a:pt x="1645" y="735"/>
                  </a:lnTo>
                  <a:lnTo>
                    <a:pt x="1737" y="728"/>
                  </a:lnTo>
                  <a:lnTo>
                    <a:pt x="1756" y="735"/>
                  </a:lnTo>
                  <a:lnTo>
                    <a:pt x="1638" y="743"/>
                  </a:lnTo>
                  <a:lnTo>
                    <a:pt x="1567" y="757"/>
                  </a:lnTo>
                  <a:lnTo>
                    <a:pt x="1534" y="765"/>
                  </a:lnTo>
                  <a:lnTo>
                    <a:pt x="1512" y="772"/>
                  </a:lnTo>
                  <a:lnTo>
                    <a:pt x="1471" y="794"/>
                  </a:lnTo>
                  <a:lnTo>
                    <a:pt x="1445" y="820"/>
                  </a:lnTo>
                  <a:lnTo>
                    <a:pt x="1442" y="828"/>
                  </a:lnTo>
                  <a:lnTo>
                    <a:pt x="1434" y="842"/>
                  </a:lnTo>
                  <a:lnTo>
                    <a:pt x="1442" y="857"/>
                  </a:lnTo>
                  <a:lnTo>
                    <a:pt x="1449" y="868"/>
                  </a:lnTo>
                  <a:lnTo>
                    <a:pt x="1464" y="883"/>
                  </a:lnTo>
                  <a:lnTo>
                    <a:pt x="1490" y="894"/>
                  </a:lnTo>
                  <a:lnTo>
                    <a:pt x="1497" y="898"/>
                  </a:lnTo>
                  <a:lnTo>
                    <a:pt x="1505" y="898"/>
                  </a:lnTo>
                  <a:lnTo>
                    <a:pt x="1490" y="894"/>
                  </a:lnTo>
                  <a:lnTo>
                    <a:pt x="1471" y="879"/>
                  </a:lnTo>
                  <a:lnTo>
                    <a:pt x="1449" y="868"/>
                  </a:lnTo>
                  <a:lnTo>
                    <a:pt x="1442" y="857"/>
                  </a:lnTo>
                  <a:lnTo>
                    <a:pt x="1442" y="842"/>
                  </a:lnTo>
                  <a:lnTo>
                    <a:pt x="1442" y="828"/>
                  </a:lnTo>
                  <a:lnTo>
                    <a:pt x="1449" y="820"/>
                  </a:lnTo>
                  <a:lnTo>
                    <a:pt x="1475" y="798"/>
                  </a:lnTo>
                  <a:lnTo>
                    <a:pt x="1512" y="780"/>
                  </a:lnTo>
                  <a:lnTo>
                    <a:pt x="1545" y="765"/>
                  </a:lnTo>
                  <a:lnTo>
                    <a:pt x="1586" y="757"/>
                  </a:lnTo>
                  <a:lnTo>
                    <a:pt x="1671" y="743"/>
                  </a:lnTo>
                  <a:lnTo>
                    <a:pt x="1782" y="735"/>
                  </a:lnTo>
                  <a:lnTo>
                    <a:pt x="1882" y="739"/>
                  </a:lnTo>
                  <a:lnTo>
                    <a:pt x="1882" y="735"/>
                  </a:lnTo>
                  <a:lnTo>
                    <a:pt x="1797" y="728"/>
                  </a:lnTo>
                  <a:lnTo>
                    <a:pt x="1737" y="728"/>
                  </a:lnTo>
                  <a:lnTo>
                    <a:pt x="1652" y="728"/>
                  </a:lnTo>
                  <a:lnTo>
                    <a:pt x="1567" y="728"/>
                  </a:lnTo>
                  <a:lnTo>
                    <a:pt x="1560" y="728"/>
                  </a:lnTo>
                  <a:lnTo>
                    <a:pt x="1519" y="724"/>
                  </a:lnTo>
                  <a:lnTo>
                    <a:pt x="1501" y="717"/>
                  </a:lnTo>
                  <a:lnTo>
                    <a:pt x="1490" y="709"/>
                  </a:lnTo>
                  <a:lnTo>
                    <a:pt x="1497" y="702"/>
                  </a:lnTo>
                  <a:lnTo>
                    <a:pt x="1505" y="695"/>
                  </a:lnTo>
                  <a:lnTo>
                    <a:pt x="1582" y="680"/>
                  </a:lnTo>
                  <a:lnTo>
                    <a:pt x="1675" y="672"/>
                  </a:lnTo>
                  <a:lnTo>
                    <a:pt x="1822" y="669"/>
                  </a:lnTo>
                  <a:lnTo>
                    <a:pt x="1882" y="665"/>
                  </a:lnTo>
                  <a:lnTo>
                    <a:pt x="1941" y="658"/>
                  </a:lnTo>
                  <a:lnTo>
                    <a:pt x="2007" y="647"/>
                  </a:lnTo>
                  <a:lnTo>
                    <a:pt x="2077" y="632"/>
                  </a:lnTo>
                  <a:lnTo>
                    <a:pt x="2144" y="610"/>
                  </a:lnTo>
                  <a:lnTo>
                    <a:pt x="2170" y="595"/>
                  </a:lnTo>
                  <a:lnTo>
                    <a:pt x="2188" y="576"/>
                  </a:lnTo>
                  <a:lnTo>
                    <a:pt x="2207" y="558"/>
                  </a:lnTo>
                  <a:lnTo>
                    <a:pt x="2218" y="539"/>
                  </a:lnTo>
                  <a:lnTo>
                    <a:pt x="2225" y="525"/>
                  </a:lnTo>
                  <a:lnTo>
                    <a:pt x="2225" y="502"/>
                  </a:lnTo>
                  <a:lnTo>
                    <a:pt x="2214" y="477"/>
                  </a:lnTo>
                  <a:lnTo>
                    <a:pt x="2203" y="462"/>
                  </a:lnTo>
                  <a:lnTo>
                    <a:pt x="2188" y="454"/>
                  </a:lnTo>
                  <a:lnTo>
                    <a:pt x="2170" y="436"/>
                  </a:lnTo>
                  <a:lnTo>
                    <a:pt x="2137" y="421"/>
                  </a:lnTo>
                  <a:lnTo>
                    <a:pt x="2100" y="414"/>
                  </a:lnTo>
                  <a:lnTo>
                    <a:pt x="2048" y="399"/>
                  </a:lnTo>
                  <a:lnTo>
                    <a:pt x="1992" y="388"/>
                  </a:lnTo>
                  <a:lnTo>
                    <a:pt x="1922" y="377"/>
                  </a:lnTo>
                  <a:lnTo>
                    <a:pt x="1863" y="373"/>
                  </a:lnTo>
                  <a:lnTo>
                    <a:pt x="1782" y="373"/>
                  </a:lnTo>
                  <a:lnTo>
                    <a:pt x="1652" y="366"/>
                  </a:lnTo>
                  <a:lnTo>
                    <a:pt x="1652" y="373"/>
                  </a:lnTo>
                  <a:lnTo>
                    <a:pt x="1782" y="373"/>
                  </a:lnTo>
                  <a:lnTo>
                    <a:pt x="1863" y="377"/>
                  </a:lnTo>
                  <a:lnTo>
                    <a:pt x="1922" y="384"/>
                  </a:lnTo>
                  <a:lnTo>
                    <a:pt x="1992" y="392"/>
                  </a:lnTo>
                  <a:lnTo>
                    <a:pt x="2048" y="403"/>
                  </a:lnTo>
                  <a:lnTo>
                    <a:pt x="2100" y="414"/>
                  </a:lnTo>
                  <a:lnTo>
                    <a:pt x="2133" y="428"/>
                  </a:lnTo>
                  <a:lnTo>
                    <a:pt x="2163" y="443"/>
                  </a:lnTo>
                  <a:lnTo>
                    <a:pt x="2185" y="454"/>
                  </a:lnTo>
                  <a:lnTo>
                    <a:pt x="2203" y="469"/>
                  </a:lnTo>
                  <a:lnTo>
                    <a:pt x="2214" y="484"/>
                  </a:lnTo>
                  <a:lnTo>
                    <a:pt x="2218" y="502"/>
                  </a:lnTo>
                  <a:lnTo>
                    <a:pt x="2218" y="525"/>
                  </a:lnTo>
                  <a:lnTo>
                    <a:pt x="2214" y="539"/>
                  </a:lnTo>
                  <a:lnTo>
                    <a:pt x="2203" y="558"/>
                  </a:lnTo>
                  <a:lnTo>
                    <a:pt x="2188" y="576"/>
                  </a:lnTo>
                  <a:lnTo>
                    <a:pt x="2163" y="595"/>
                  </a:lnTo>
                  <a:lnTo>
                    <a:pt x="2137" y="610"/>
                  </a:lnTo>
                  <a:lnTo>
                    <a:pt x="2074" y="628"/>
                  </a:lnTo>
                  <a:lnTo>
                    <a:pt x="2004" y="643"/>
                  </a:lnTo>
                  <a:lnTo>
                    <a:pt x="1878" y="658"/>
                  </a:lnTo>
                  <a:lnTo>
                    <a:pt x="1822" y="665"/>
                  </a:lnTo>
                  <a:lnTo>
                    <a:pt x="1675" y="669"/>
                  </a:lnTo>
                  <a:lnTo>
                    <a:pt x="1575" y="680"/>
                  </a:lnTo>
                  <a:lnTo>
                    <a:pt x="1505" y="687"/>
                  </a:lnTo>
                  <a:lnTo>
                    <a:pt x="1490" y="698"/>
                  </a:lnTo>
                  <a:lnTo>
                    <a:pt x="1486" y="709"/>
                  </a:lnTo>
                  <a:lnTo>
                    <a:pt x="1490" y="717"/>
                  </a:lnTo>
                  <a:lnTo>
                    <a:pt x="1505" y="724"/>
                  </a:lnTo>
                  <a:lnTo>
                    <a:pt x="1534" y="728"/>
                  </a:lnTo>
                  <a:lnTo>
                    <a:pt x="1501" y="735"/>
                  </a:lnTo>
                  <a:lnTo>
                    <a:pt x="1464" y="735"/>
                  </a:lnTo>
                  <a:lnTo>
                    <a:pt x="1394" y="739"/>
                  </a:lnTo>
                  <a:lnTo>
                    <a:pt x="1320" y="724"/>
                  </a:lnTo>
                  <a:lnTo>
                    <a:pt x="1286" y="709"/>
                  </a:lnTo>
                  <a:lnTo>
                    <a:pt x="1275" y="702"/>
                  </a:lnTo>
                  <a:lnTo>
                    <a:pt x="1275" y="695"/>
                  </a:lnTo>
                  <a:lnTo>
                    <a:pt x="1275" y="687"/>
                  </a:lnTo>
                  <a:lnTo>
                    <a:pt x="1279" y="672"/>
                  </a:lnTo>
                  <a:lnTo>
                    <a:pt x="1286" y="665"/>
                  </a:lnTo>
                  <a:lnTo>
                    <a:pt x="1305" y="658"/>
                  </a:lnTo>
                  <a:lnTo>
                    <a:pt x="1331" y="647"/>
                  </a:lnTo>
                  <a:lnTo>
                    <a:pt x="1364" y="639"/>
                  </a:lnTo>
                  <a:lnTo>
                    <a:pt x="1527" y="624"/>
                  </a:lnTo>
                  <a:lnTo>
                    <a:pt x="1567" y="624"/>
                  </a:lnTo>
                  <a:lnTo>
                    <a:pt x="1656" y="617"/>
                  </a:lnTo>
                  <a:lnTo>
                    <a:pt x="1708" y="610"/>
                  </a:lnTo>
                  <a:lnTo>
                    <a:pt x="1752" y="599"/>
                  </a:lnTo>
                  <a:lnTo>
                    <a:pt x="1793" y="576"/>
                  </a:lnTo>
                  <a:lnTo>
                    <a:pt x="1808" y="562"/>
                  </a:lnTo>
                  <a:lnTo>
                    <a:pt x="1819" y="547"/>
                  </a:lnTo>
                  <a:lnTo>
                    <a:pt x="1822" y="532"/>
                  </a:lnTo>
                  <a:lnTo>
                    <a:pt x="1822" y="517"/>
                  </a:lnTo>
                  <a:lnTo>
                    <a:pt x="1811" y="499"/>
                  </a:lnTo>
                  <a:lnTo>
                    <a:pt x="1808" y="488"/>
                  </a:lnTo>
                  <a:lnTo>
                    <a:pt x="1793" y="473"/>
                  </a:lnTo>
                  <a:lnTo>
                    <a:pt x="1767" y="462"/>
                  </a:lnTo>
                  <a:lnTo>
                    <a:pt x="1741" y="454"/>
                  </a:lnTo>
                  <a:lnTo>
                    <a:pt x="1700" y="447"/>
                  </a:lnTo>
                  <a:lnTo>
                    <a:pt x="1652" y="436"/>
                  </a:lnTo>
                  <a:lnTo>
                    <a:pt x="1597" y="432"/>
                  </a:lnTo>
                  <a:lnTo>
                    <a:pt x="1527" y="428"/>
                  </a:lnTo>
                  <a:lnTo>
                    <a:pt x="1512" y="428"/>
                  </a:lnTo>
                  <a:lnTo>
                    <a:pt x="1471" y="421"/>
                  </a:lnTo>
                  <a:lnTo>
                    <a:pt x="1427" y="417"/>
                  </a:lnTo>
                  <a:lnTo>
                    <a:pt x="1375" y="403"/>
                  </a:lnTo>
                  <a:lnTo>
                    <a:pt x="1338" y="388"/>
                  </a:lnTo>
                  <a:lnTo>
                    <a:pt x="1335" y="384"/>
                  </a:lnTo>
                  <a:lnTo>
                    <a:pt x="1331" y="377"/>
                  </a:lnTo>
                  <a:lnTo>
                    <a:pt x="1335" y="366"/>
                  </a:lnTo>
                  <a:lnTo>
                    <a:pt x="1338" y="358"/>
                  </a:lnTo>
                  <a:lnTo>
                    <a:pt x="1349" y="351"/>
                  </a:lnTo>
                  <a:lnTo>
                    <a:pt x="1390" y="351"/>
                  </a:lnTo>
                  <a:lnTo>
                    <a:pt x="1379" y="358"/>
                  </a:lnTo>
                  <a:lnTo>
                    <a:pt x="1375" y="366"/>
                  </a:lnTo>
                  <a:lnTo>
                    <a:pt x="1379" y="373"/>
                  </a:lnTo>
                  <a:lnTo>
                    <a:pt x="1386" y="384"/>
                  </a:lnTo>
                  <a:lnTo>
                    <a:pt x="1420" y="392"/>
                  </a:lnTo>
                  <a:lnTo>
                    <a:pt x="1431" y="399"/>
                  </a:lnTo>
                  <a:lnTo>
                    <a:pt x="1460" y="406"/>
                  </a:lnTo>
                  <a:lnTo>
                    <a:pt x="1516" y="417"/>
                  </a:lnTo>
                  <a:lnTo>
                    <a:pt x="1604" y="421"/>
                  </a:lnTo>
                  <a:lnTo>
                    <a:pt x="1615" y="421"/>
                  </a:lnTo>
                  <a:lnTo>
                    <a:pt x="1741" y="432"/>
                  </a:lnTo>
                  <a:lnTo>
                    <a:pt x="1808" y="454"/>
                  </a:lnTo>
                  <a:lnTo>
                    <a:pt x="1852" y="462"/>
                  </a:lnTo>
                  <a:lnTo>
                    <a:pt x="1878" y="484"/>
                  </a:lnTo>
                  <a:lnTo>
                    <a:pt x="1893" y="502"/>
                  </a:lnTo>
                  <a:lnTo>
                    <a:pt x="1896" y="517"/>
                  </a:lnTo>
                  <a:lnTo>
                    <a:pt x="1896" y="528"/>
                  </a:lnTo>
                  <a:lnTo>
                    <a:pt x="1893" y="539"/>
                  </a:lnTo>
                  <a:lnTo>
                    <a:pt x="1878" y="554"/>
                  </a:lnTo>
                  <a:lnTo>
                    <a:pt x="1856" y="569"/>
                  </a:lnTo>
                  <a:lnTo>
                    <a:pt x="1811" y="587"/>
                  </a:lnTo>
                  <a:lnTo>
                    <a:pt x="1756" y="610"/>
                  </a:lnTo>
                  <a:lnTo>
                    <a:pt x="1697" y="624"/>
                  </a:lnTo>
                  <a:lnTo>
                    <a:pt x="1597" y="639"/>
                  </a:lnTo>
                  <a:lnTo>
                    <a:pt x="1553" y="643"/>
                  </a:lnTo>
                  <a:lnTo>
                    <a:pt x="1553" y="647"/>
                  </a:lnTo>
                  <a:lnTo>
                    <a:pt x="1601" y="643"/>
                  </a:lnTo>
                  <a:lnTo>
                    <a:pt x="1700" y="624"/>
                  </a:lnTo>
                  <a:lnTo>
                    <a:pt x="1763" y="613"/>
                  </a:lnTo>
                  <a:lnTo>
                    <a:pt x="1819" y="595"/>
                  </a:lnTo>
                  <a:lnTo>
                    <a:pt x="1863" y="569"/>
                  </a:lnTo>
                  <a:lnTo>
                    <a:pt x="1878" y="558"/>
                  </a:lnTo>
                  <a:lnTo>
                    <a:pt x="1893" y="543"/>
                  </a:lnTo>
                  <a:lnTo>
                    <a:pt x="1896" y="528"/>
                  </a:lnTo>
                  <a:lnTo>
                    <a:pt x="1896" y="517"/>
                  </a:lnTo>
                  <a:lnTo>
                    <a:pt x="1896" y="499"/>
                  </a:lnTo>
                  <a:lnTo>
                    <a:pt x="1882" y="484"/>
                  </a:lnTo>
                  <a:lnTo>
                    <a:pt x="1863" y="462"/>
                  </a:lnTo>
                  <a:lnTo>
                    <a:pt x="1822" y="454"/>
                  </a:lnTo>
                  <a:lnTo>
                    <a:pt x="1767" y="436"/>
                  </a:lnTo>
                  <a:lnTo>
                    <a:pt x="1848" y="443"/>
                  </a:lnTo>
                  <a:lnTo>
                    <a:pt x="1904" y="454"/>
                  </a:lnTo>
                  <a:lnTo>
                    <a:pt x="1941" y="469"/>
                  </a:lnTo>
                  <a:lnTo>
                    <a:pt x="1967" y="488"/>
                  </a:lnTo>
                  <a:lnTo>
                    <a:pt x="1981" y="506"/>
                  </a:lnTo>
                  <a:lnTo>
                    <a:pt x="1978" y="528"/>
                  </a:lnTo>
                  <a:lnTo>
                    <a:pt x="1967" y="547"/>
                  </a:lnTo>
                  <a:lnTo>
                    <a:pt x="1952" y="569"/>
                  </a:lnTo>
                  <a:lnTo>
                    <a:pt x="1919" y="587"/>
                  </a:lnTo>
                  <a:lnTo>
                    <a:pt x="1878" y="610"/>
                  </a:lnTo>
                  <a:lnTo>
                    <a:pt x="1837" y="624"/>
                  </a:lnTo>
                  <a:lnTo>
                    <a:pt x="1800" y="632"/>
                  </a:lnTo>
                  <a:lnTo>
                    <a:pt x="1745" y="639"/>
                  </a:lnTo>
                  <a:lnTo>
                    <a:pt x="1726" y="643"/>
                  </a:lnTo>
                  <a:lnTo>
                    <a:pt x="1771" y="643"/>
                  </a:lnTo>
                  <a:lnTo>
                    <a:pt x="1819" y="639"/>
                  </a:lnTo>
                  <a:lnTo>
                    <a:pt x="1907" y="628"/>
                  </a:lnTo>
                  <a:lnTo>
                    <a:pt x="1959" y="613"/>
                  </a:lnTo>
                  <a:lnTo>
                    <a:pt x="2007" y="595"/>
                  </a:lnTo>
                  <a:lnTo>
                    <a:pt x="2037" y="569"/>
                  </a:lnTo>
                  <a:lnTo>
                    <a:pt x="2052" y="554"/>
                  </a:lnTo>
                  <a:lnTo>
                    <a:pt x="2059" y="539"/>
                  </a:lnTo>
                  <a:lnTo>
                    <a:pt x="2059" y="525"/>
                  </a:lnTo>
                  <a:lnTo>
                    <a:pt x="2052" y="513"/>
                  </a:lnTo>
                  <a:lnTo>
                    <a:pt x="2044" y="491"/>
                  </a:lnTo>
                  <a:lnTo>
                    <a:pt x="2022" y="477"/>
                  </a:lnTo>
                  <a:lnTo>
                    <a:pt x="1981" y="458"/>
                  </a:lnTo>
                  <a:lnTo>
                    <a:pt x="1933" y="447"/>
                  </a:lnTo>
                  <a:lnTo>
                    <a:pt x="1852" y="436"/>
                  </a:lnTo>
                  <a:lnTo>
                    <a:pt x="1848" y="436"/>
                  </a:lnTo>
                  <a:lnTo>
                    <a:pt x="1841" y="436"/>
                  </a:lnTo>
                  <a:lnTo>
                    <a:pt x="1656" y="421"/>
                  </a:lnTo>
                  <a:lnTo>
                    <a:pt x="1545" y="406"/>
                  </a:lnTo>
                  <a:lnTo>
                    <a:pt x="1505" y="403"/>
                  </a:lnTo>
                  <a:lnTo>
                    <a:pt x="1479" y="392"/>
                  </a:lnTo>
                  <a:lnTo>
                    <a:pt x="1456" y="384"/>
                  </a:lnTo>
                  <a:lnTo>
                    <a:pt x="1442" y="373"/>
                  </a:lnTo>
                  <a:lnTo>
                    <a:pt x="1434" y="366"/>
                  </a:lnTo>
                  <a:lnTo>
                    <a:pt x="1442" y="351"/>
                  </a:lnTo>
                  <a:lnTo>
                    <a:pt x="1434" y="351"/>
                  </a:lnTo>
                  <a:lnTo>
                    <a:pt x="1431" y="358"/>
                  </a:lnTo>
                  <a:lnTo>
                    <a:pt x="1431" y="366"/>
                  </a:lnTo>
                  <a:lnTo>
                    <a:pt x="1442" y="377"/>
                  </a:lnTo>
                  <a:lnTo>
                    <a:pt x="1456" y="388"/>
                  </a:lnTo>
                  <a:lnTo>
                    <a:pt x="1479" y="399"/>
                  </a:lnTo>
                  <a:lnTo>
                    <a:pt x="1530" y="406"/>
                  </a:lnTo>
                  <a:lnTo>
                    <a:pt x="1612" y="421"/>
                  </a:lnTo>
                  <a:lnTo>
                    <a:pt x="1604" y="421"/>
                  </a:lnTo>
                  <a:lnTo>
                    <a:pt x="1516" y="417"/>
                  </a:lnTo>
                  <a:lnTo>
                    <a:pt x="1460" y="406"/>
                  </a:lnTo>
                  <a:lnTo>
                    <a:pt x="1431" y="399"/>
                  </a:lnTo>
                  <a:lnTo>
                    <a:pt x="1420" y="392"/>
                  </a:lnTo>
                  <a:lnTo>
                    <a:pt x="1386" y="377"/>
                  </a:lnTo>
                  <a:lnTo>
                    <a:pt x="1379" y="366"/>
                  </a:lnTo>
                  <a:lnTo>
                    <a:pt x="1390" y="358"/>
                  </a:lnTo>
                  <a:lnTo>
                    <a:pt x="1401" y="351"/>
                  </a:lnTo>
                  <a:lnTo>
                    <a:pt x="1693" y="343"/>
                  </a:lnTo>
                  <a:lnTo>
                    <a:pt x="1852" y="336"/>
                  </a:lnTo>
                  <a:lnTo>
                    <a:pt x="1978" y="332"/>
                  </a:lnTo>
                  <a:lnTo>
                    <a:pt x="2103" y="336"/>
                  </a:lnTo>
                  <a:lnTo>
                    <a:pt x="2325" y="347"/>
                  </a:lnTo>
                  <a:lnTo>
                    <a:pt x="2480" y="362"/>
                  </a:lnTo>
                  <a:lnTo>
                    <a:pt x="2547" y="373"/>
                  </a:lnTo>
                  <a:lnTo>
                    <a:pt x="2650" y="392"/>
                  </a:lnTo>
                  <a:lnTo>
                    <a:pt x="2687" y="403"/>
                  </a:lnTo>
                  <a:lnTo>
                    <a:pt x="2717" y="417"/>
                  </a:lnTo>
                  <a:lnTo>
                    <a:pt x="2739" y="428"/>
                  </a:lnTo>
                  <a:lnTo>
                    <a:pt x="2758" y="443"/>
                  </a:lnTo>
                  <a:lnTo>
                    <a:pt x="2765" y="454"/>
                  </a:lnTo>
                  <a:lnTo>
                    <a:pt x="2772" y="462"/>
                  </a:lnTo>
                  <a:lnTo>
                    <a:pt x="2772" y="473"/>
                  </a:lnTo>
                  <a:lnTo>
                    <a:pt x="2772" y="488"/>
                  </a:lnTo>
                  <a:lnTo>
                    <a:pt x="2761" y="506"/>
                  </a:lnTo>
                  <a:lnTo>
                    <a:pt x="2747" y="532"/>
                  </a:lnTo>
                  <a:lnTo>
                    <a:pt x="2735" y="543"/>
                  </a:lnTo>
                  <a:lnTo>
                    <a:pt x="2717" y="547"/>
                  </a:lnTo>
                  <a:lnTo>
                    <a:pt x="2669" y="569"/>
                  </a:lnTo>
                  <a:lnTo>
                    <a:pt x="2695" y="554"/>
                  </a:lnTo>
                  <a:lnTo>
                    <a:pt x="2717" y="532"/>
                  </a:lnTo>
                  <a:lnTo>
                    <a:pt x="2732" y="517"/>
                  </a:lnTo>
                  <a:lnTo>
                    <a:pt x="2735" y="502"/>
                  </a:lnTo>
                  <a:lnTo>
                    <a:pt x="2747" y="477"/>
                  </a:lnTo>
                  <a:lnTo>
                    <a:pt x="2747" y="469"/>
                  </a:lnTo>
                  <a:lnTo>
                    <a:pt x="2735" y="454"/>
                  </a:lnTo>
                  <a:lnTo>
                    <a:pt x="2724" y="447"/>
                  </a:lnTo>
                  <a:lnTo>
                    <a:pt x="2702" y="421"/>
                  </a:lnTo>
                  <a:lnTo>
                    <a:pt x="2662" y="406"/>
                  </a:lnTo>
                  <a:lnTo>
                    <a:pt x="2621" y="392"/>
                  </a:lnTo>
                  <a:lnTo>
                    <a:pt x="2547" y="377"/>
                  </a:lnTo>
                  <a:lnTo>
                    <a:pt x="2510" y="373"/>
                  </a:lnTo>
                  <a:lnTo>
                    <a:pt x="2510" y="377"/>
                  </a:lnTo>
                  <a:lnTo>
                    <a:pt x="2455" y="366"/>
                  </a:lnTo>
                  <a:lnTo>
                    <a:pt x="2384" y="358"/>
                  </a:lnTo>
                  <a:lnTo>
                    <a:pt x="2384" y="362"/>
                  </a:lnTo>
                  <a:lnTo>
                    <a:pt x="2270" y="351"/>
                  </a:lnTo>
                  <a:lnTo>
                    <a:pt x="2214" y="347"/>
                  </a:lnTo>
                  <a:lnTo>
                    <a:pt x="2214" y="351"/>
                  </a:lnTo>
                  <a:lnTo>
                    <a:pt x="2273" y="351"/>
                  </a:lnTo>
                  <a:lnTo>
                    <a:pt x="2410" y="373"/>
                  </a:lnTo>
                  <a:lnTo>
                    <a:pt x="2480" y="388"/>
                  </a:lnTo>
                  <a:lnTo>
                    <a:pt x="2551" y="406"/>
                  </a:lnTo>
                  <a:lnTo>
                    <a:pt x="2610" y="436"/>
                  </a:lnTo>
                  <a:lnTo>
                    <a:pt x="2636" y="454"/>
                  </a:lnTo>
                  <a:lnTo>
                    <a:pt x="2650" y="469"/>
                  </a:lnTo>
                  <a:lnTo>
                    <a:pt x="2654" y="484"/>
                  </a:lnTo>
                  <a:lnTo>
                    <a:pt x="2654" y="499"/>
                  </a:lnTo>
                  <a:lnTo>
                    <a:pt x="2647" y="517"/>
                  </a:lnTo>
                  <a:lnTo>
                    <a:pt x="2632" y="543"/>
                  </a:lnTo>
                  <a:lnTo>
                    <a:pt x="2606" y="562"/>
                  </a:lnTo>
                  <a:lnTo>
                    <a:pt x="2569" y="576"/>
                  </a:lnTo>
                  <a:lnTo>
                    <a:pt x="2525" y="595"/>
                  </a:lnTo>
                  <a:lnTo>
                    <a:pt x="2440" y="610"/>
                  </a:lnTo>
                  <a:lnTo>
                    <a:pt x="2473" y="587"/>
                  </a:lnTo>
                  <a:lnTo>
                    <a:pt x="2521" y="562"/>
                  </a:lnTo>
                  <a:lnTo>
                    <a:pt x="2540" y="543"/>
                  </a:lnTo>
                  <a:lnTo>
                    <a:pt x="2554" y="525"/>
                  </a:lnTo>
                  <a:lnTo>
                    <a:pt x="2565" y="499"/>
                  </a:lnTo>
                  <a:lnTo>
                    <a:pt x="2565" y="469"/>
                  </a:lnTo>
                  <a:lnTo>
                    <a:pt x="2554" y="458"/>
                  </a:lnTo>
                  <a:lnTo>
                    <a:pt x="2547" y="447"/>
                  </a:lnTo>
                  <a:lnTo>
                    <a:pt x="2525" y="432"/>
                  </a:lnTo>
                  <a:lnTo>
                    <a:pt x="2499" y="417"/>
                  </a:lnTo>
                  <a:lnTo>
                    <a:pt x="2466" y="403"/>
                  </a:lnTo>
                  <a:lnTo>
                    <a:pt x="2410" y="392"/>
                  </a:lnTo>
                  <a:lnTo>
                    <a:pt x="2344" y="384"/>
                  </a:lnTo>
                  <a:lnTo>
                    <a:pt x="2273" y="373"/>
                  </a:lnTo>
                  <a:lnTo>
                    <a:pt x="2214" y="366"/>
                  </a:lnTo>
                  <a:lnTo>
                    <a:pt x="2148" y="362"/>
                  </a:lnTo>
                  <a:lnTo>
                    <a:pt x="2148" y="366"/>
                  </a:lnTo>
                  <a:lnTo>
                    <a:pt x="2203" y="373"/>
                  </a:lnTo>
                  <a:lnTo>
                    <a:pt x="2325" y="384"/>
                  </a:lnTo>
                  <a:lnTo>
                    <a:pt x="2388" y="399"/>
                  </a:lnTo>
                  <a:lnTo>
                    <a:pt x="2451" y="417"/>
                  </a:lnTo>
                  <a:lnTo>
                    <a:pt x="2473" y="432"/>
                  </a:lnTo>
                  <a:lnTo>
                    <a:pt x="2495" y="447"/>
                  </a:lnTo>
                  <a:lnTo>
                    <a:pt x="2510" y="458"/>
                  </a:lnTo>
                  <a:lnTo>
                    <a:pt x="2525" y="477"/>
                  </a:lnTo>
                  <a:lnTo>
                    <a:pt x="2525" y="491"/>
                  </a:lnTo>
                  <a:lnTo>
                    <a:pt x="2514" y="525"/>
                  </a:lnTo>
                  <a:lnTo>
                    <a:pt x="2506" y="543"/>
                  </a:lnTo>
                  <a:lnTo>
                    <a:pt x="2484" y="562"/>
                  </a:lnTo>
                  <a:lnTo>
                    <a:pt x="2466" y="587"/>
                  </a:lnTo>
                  <a:lnTo>
                    <a:pt x="2425" y="610"/>
                  </a:lnTo>
                  <a:lnTo>
                    <a:pt x="2403" y="610"/>
                  </a:lnTo>
                  <a:lnTo>
                    <a:pt x="2303" y="617"/>
                  </a:lnTo>
                  <a:lnTo>
                    <a:pt x="2351" y="602"/>
                  </a:lnTo>
                  <a:lnTo>
                    <a:pt x="2384" y="584"/>
                  </a:lnTo>
                  <a:lnTo>
                    <a:pt x="2410" y="562"/>
                  </a:lnTo>
                  <a:lnTo>
                    <a:pt x="2429" y="539"/>
                  </a:lnTo>
                  <a:lnTo>
                    <a:pt x="2436" y="513"/>
                  </a:lnTo>
                  <a:lnTo>
                    <a:pt x="2440" y="491"/>
                  </a:lnTo>
                  <a:lnTo>
                    <a:pt x="2436" y="477"/>
                  </a:lnTo>
                  <a:lnTo>
                    <a:pt x="2421" y="458"/>
                  </a:lnTo>
                  <a:lnTo>
                    <a:pt x="2399" y="447"/>
                  </a:lnTo>
                  <a:lnTo>
                    <a:pt x="2344" y="421"/>
                  </a:lnTo>
                  <a:lnTo>
                    <a:pt x="2277" y="399"/>
                  </a:lnTo>
                  <a:lnTo>
                    <a:pt x="2203" y="384"/>
                  </a:lnTo>
                  <a:lnTo>
                    <a:pt x="2066" y="366"/>
                  </a:lnTo>
                  <a:lnTo>
                    <a:pt x="2004" y="362"/>
                  </a:lnTo>
                  <a:lnTo>
                    <a:pt x="2004" y="366"/>
                  </a:lnTo>
                  <a:lnTo>
                    <a:pt x="2118" y="384"/>
                  </a:lnTo>
                  <a:lnTo>
                    <a:pt x="2207" y="403"/>
                  </a:lnTo>
                  <a:lnTo>
                    <a:pt x="2277" y="421"/>
                  </a:lnTo>
                  <a:lnTo>
                    <a:pt x="2325" y="443"/>
                  </a:lnTo>
                  <a:lnTo>
                    <a:pt x="2355" y="454"/>
                  </a:lnTo>
                  <a:lnTo>
                    <a:pt x="2373" y="469"/>
                  </a:lnTo>
                  <a:lnTo>
                    <a:pt x="2384" y="484"/>
                  </a:lnTo>
                  <a:lnTo>
                    <a:pt x="2388" y="517"/>
                  </a:lnTo>
                  <a:lnTo>
                    <a:pt x="2384" y="543"/>
                  </a:lnTo>
                  <a:lnTo>
                    <a:pt x="2370" y="569"/>
                  </a:lnTo>
                  <a:lnTo>
                    <a:pt x="2351" y="587"/>
                  </a:lnTo>
                  <a:lnTo>
                    <a:pt x="2310" y="613"/>
                  </a:lnTo>
                  <a:lnTo>
                    <a:pt x="2296" y="617"/>
                  </a:lnTo>
                  <a:lnTo>
                    <a:pt x="2296" y="624"/>
                  </a:lnTo>
                  <a:lnTo>
                    <a:pt x="2159" y="639"/>
                  </a:lnTo>
                  <a:lnTo>
                    <a:pt x="2207" y="617"/>
                  </a:lnTo>
                  <a:lnTo>
                    <a:pt x="2244" y="595"/>
                  </a:lnTo>
                  <a:lnTo>
                    <a:pt x="2270" y="569"/>
                  </a:lnTo>
                  <a:lnTo>
                    <a:pt x="2284" y="543"/>
                  </a:lnTo>
                  <a:lnTo>
                    <a:pt x="2288" y="525"/>
                  </a:lnTo>
                  <a:lnTo>
                    <a:pt x="2296" y="506"/>
                  </a:lnTo>
                  <a:lnTo>
                    <a:pt x="2288" y="488"/>
                  </a:lnTo>
                  <a:lnTo>
                    <a:pt x="2284" y="473"/>
                  </a:lnTo>
                  <a:lnTo>
                    <a:pt x="2273" y="454"/>
                  </a:lnTo>
                  <a:lnTo>
                    <a:pt x="2255" y="443"/>
                  </a:lnTo>
                  <a:lnTo>
                    <a:pt x="2229" y="432"/>
                  </a:lnTo>
                  <a:lnTo>
                    <a:pt x="2174" y="406"/>
                  </a:lnTo>
                  <a:lnTo>
                    <a:pt x="2103" y="392"/>
                  </a:lnTo>
                  <a:lnTo>
                    <a:pt x="1978" y="373"/>
                  </a:lnTo>
                  <a:lnTo>
                    <a:pt x="1919" y="366"/>
                  </a:lnTo>
                  <a:lnTo>
                    <a:pt x="1911" y="373"/>
                  </a:lnTo>
                  <a:lnTo>
                    <a:pt x="1974" y="377"/>
                  </a:lnTo>
                  <a:lnTo>
                    <a:pt x="2100" y="399"/>
                  </a:lnTo>
                  <a:lnTo>
                    <a:pt x="2163" y="414"/>
                  </a:lnTo>
                  <a:lnTo>
                    <a:pt x="2225" y="432"/>
                  </a:lnTo>
                  <a:lnTo>
                    <a:pt x="2248" y="447"/>
                  </a:lnTo>
                  <a:lnTo>
                    <a:pt x="2270" y="458"/>
                  </a:lnTo>
                  <a:lnTo>
                    <a:pt x="2284" y="473"/>
                  </a:lnTo>
                  <a:lnTo>
                    <a:pt x="2288" y="488"/>
                  </a:lnTo>
                  <a:lnTo>
                    <a:pt x="2288" y="506"/>
                  </a:lnTo>
                  <a:lnTo>
                    <a:pt x="2284" y="525"/>
                  </a:lnTo>
                  <a:lnTo>
                    <a:pt x="2277" y="547"/>
                  </a:lnTo>
                  <a:lnTo>
                    <a:pt x="2262" y="573"/>
                  </a:lnTo>
                  <a:lnTo>
                    <a:pt x="2233" y="599"/>
                  </a:lnTo>
                  <a:lnTo>
                    <a:pt x="2199" y="617"/>
                  </a:lnTo>
                  <a:lnTo>
                    <a:pt x="2144" y="643"/>
                  </a:lnTo>
                  <a:lnTo>
                    <a:pt x="2089" y="647"/>
                  </a:lnTo>
                  <a:lnTo>
                    <a:pt x="2033" y="658"/>
                  </a:lnTo>
                  <a:lnTo>
                    <a:pt x="1989" y="669"/>
                  </a:lnTo>
                  <a:lnTo>
                    <a:pt x="1922" y="695"/>
                  </a:lnTo>
                  <a:lnTo>
                    <a:pt x="1893" y="709"/>
                  </a:lnTo>
                  <a:lnTo>
                    <a:pt x="1889" y="717"/>
                  </a:lnTo>
                  <a:lnTo>
                    <a:pt x="1882" y="728"/>
                  </a:lnTo>
                  <a:lnTo>
                    <a:pt x="1889" y="743"/>
                  </a:lnTo>
                  <a:lnTo>
                    <a:pt x="1893" y="750"/>
                  </a:lnTo>
                  <a:lnTo>
                    <a:pt x="1863" y="750"/>
                  </a:lnTo>
                  <a:lnTo>
                    <a:pt x="1778" y="757"/>
                  </a:lnTo>
                  <a:lnTo>
                    <a:pt x="1715" y="765"/>
                  </a:lnTo>
                  <a:lnTo>
                    <a:pt x="1671" y="772"/>
                  </a:lnTo>
                  <a:lnTo>
                    <a:pt x="1641" y="783"/>
                  </a:lnTo>
                  <a:lnTo>
                    <a:pt x="1623" y="794"/>
                  </a:lnTo>
                  <a:lnTo>
                    <a:pt x="1604" y="809"/>
                  </a:lnTo>
                  <a:lnTo>
                    <a:pt x="1597" y="824"/>
                  </a:lnTo>
                  <a:lnTo>
                    <a:pt x="1597" y="839"/>
                  </a:lnTo>
                  <a:lnTo>
                    <a:pt x="1597" y="854"/>
                  </a:lnTo>
                  <a:lnTo>
                    <a:pt x="1601" y="857"/>
                  </a:lnTo>
                  <a:lnTo>
                    <a:pt x="1623" y="879"/>
                  </a:lnTo>
                  <a:lnTo>
                    <a:pt x="1660" y="898"/>
                  </a:lnTo>
                  <a:lnTo>
                    <a:pt x="1671" y="898"/>
                  </a:lnTo>
                  <a:lnTo>
                    <a:pt x="1627" y="879"/>
                  </a:lnTo>
                  <a:lnTo>
                    <a:pt x="1604" y="857"/>
                  </a:lnTo>
                  <a:lnTo>
                    <a:pt x="1601" y="850"/>
                  </a:lnTo>
                  <a:lnTo>
                    <a:pt x="1597" y="839"/>
                  </a:lnTo>
                  <a:lnTo>
                    <a:pt x="1601" y="824"/>
                  </a:lnTo>
                  <a:lnTo>
                    <a:pt x="1612" y="809"/>
                  </a:lnTo>
                  <a:lnTo>
                    <a:pt x="1627" y="798"/>
                  </a:lnTo>
                  <a:lnTo>
                    <a:pt x="1645" y="787"/>
                  </a:lnTo>
                  <a:lnTo>
                    <a:pt x="1671" y="780"/>
                  </a:lnTo>
                  <a:lnTo>
                    <a:pt x="1715" y="769"/>
                  </a:lnTo>
                  <a:lnTo>
                    <a:pt x="1778" y="757"/>
                  </a:lnTo>
                  <a:lnTo>
                    <a:pt x="1863" y="754"/>
                  </a:lnTo>
                  <a:lnTo>
                    <a:pt x="1896" y="754"/>
                  </a:lnTo>
                  <a:lnTo>
                    <a:pt x="1919" y="757"/>
                  </a:lnTo>
                  <a:lnTo>
                    <a:pt x="1878" y="757"/>
                  </a:lnTo>
                  <a:lnTo>
                    <a:pt x="1811" y="765"/>
                  </a:lnTo>
                  <a:lnTo>
                    <a:pt x="1737" y="780"/>
                  </a:lnTo>
                  <a:lnTo>
                    <a:pt x="1708" y="787"/>
                  </a:lnTo>
                  <a:lnTo>
                    <a:pt x="1682" y="798"/>
                  </a:lnTo>
                  <a:lnTo>
                    <a:pt x="1671" y="813"/>
                  </a:lnTo>
                  <a:lnTo>
                    <a:pt x="1660" y="828"/>
                  </a:lnTo>
                  <a:lnTo>
                    <a:pt x="1656" y="842"/>
                  </a:lnTo>
                  <a:lnTo>
                    <a:pt x="1667" y="865"/>
                  </a:lnTo>
                  <a:lnTo>
                    <a:pt x="1686" y="883"/>
                  </a:lnTo>
                  <a:lnTo>
                    <a:pt x="1712" y="898"/>
                  </a:lnTo>
                  <a:lnTo>
                    <a:pt x="1723" y="898"/>
                  </a:lnTo>
                  <a:lnTo>
                    <a:pt x="1686" y="883"/>
                  </a:lnTo>
                  <a:lnTo>
                    <a:pt x="1667" y="865"/>
                  </a:lnTo>
                  <a:lnTo>
                    <a:pt x="1660" y="842"/>
                  </a:lnTo>
                  <a:lnTo>
                    <a:pt x="1667" y="828"/>
                  </a:lnTo>
                  <a:lnTo>
                    <a:pt x="1671" y="813"/>
                  </a:lnTo>
                  <a:lnTo>
                    <a:pt x="1686" y="806"/>
                  </a:lnTo>
                  <a:lnTo>
                    <a:pt x="1712" y="787"/>
                  </a:lnTo>
                  <a:lnTo>
                    <a:pt x="1745" y="780"/>
                  </a:lnTo>
                  <a:lnTo>
                    <a:pt x="1822" y="769"/>
                  </a:lnTo>
                  <a:lnTo>
                    <a:pt x="1893" y="765"/>
                  </a:lnTo>
                  <a:lnTo>
                    <a:pt x="1922" y="765"/>
                  </a:lnTo>
                  <a:lnTo>
                    <a:pt x="1922" y="757"/>
                  </a:lnTo>
                  <a:lnTo>
                    <a:pt x="1963" y="772"/>
                  </a:lnTo>
                  <a:lnTo>
                    <a:pt x="1870" y="772"/>
                  </a:lnTo>
                  <a:lnTo>
                    <a:pt x="1837" y="772"/>
                  </a:lnTo>
                  <a:lnTo>
                    <a:pt x="1797" y="780"/>
                  </a:lnTo>
                  <a:lnTo>
                    <a:pt x="1767" y="787"/>
                  </a:lnTo>
                  <a:lnTo>
                    <a:pt x="1730" y="809"/>
                  </a:lnTo>
                  <a:lnTo>
                    <a:pt x="1715" y="824"/>
                  </a:lnTo>
                  <a:lnTo>
                    <a:pt x="1712" y="835"/>
                  </a:lnTo>
                  <a:lnTo>
                    <a:pt x="1712" y="850"/>
                  </a:lnTo>
                  <a:lnTo>
                    <a:pt x="1715" y="865"/>
                  </a:lnTo>
                  <a:lnTo>
                    <a:pt x="1737" y="883"/>
                  </a:lnTo>
                  <a:lnTo>
                    <a:pt x="1771" y="898"/>
                  </a:lnTo>
                  <a:lnTo>
                    <a:pt x="1782" y="898"/>
                  </a:lnTo>
                  <a:lnTo>
                    <a:pt x="1741" y="879"/>
                  </a:lnTo>
                  <a:lnTo>
                    <a:pt x="1730" y="868"/>
                  </a:lnTo>
                  <a:lnTo>
                    <a:pt x="1715" y="857"/>
                  </a:lnTo>
                  <a:lnTo>
                    <a:pt x="1712" y="850"/>
                  </a:lnTo>
                  <a:lnTo>
                    <a:pt x="1715" y="835"/>
                  </a:lnTo>
                  <a:lnTo>
                    <a:pt x="1715" y="828"/>
                  </a:lnTo>
                  <a:lnTo>
                    <a:pt x="1737" y="809"/>
                  </a:lnTo>
                  <a:lnTo>
                    <a:pt x="1771" y="794"/>
                  </a:lnTo>
                  <a:lnTo>
                    <a:pt x="1797" y="783"/>
                  </a:lnTo>
                  <a:lnTo>
                    <a:pt x="1837" y="780"/>
                  </a:lnTo>
                  <a:lnTo>
                    <a:pt x="1878" y="772"/>
                  </a:lnTo>
                  <a:lnTo>
                    <a:pt x="1978" y="780"/>
                  </a:lnTo>
                  <a:lnTo>
                    <a:pt x="1922" y="780"/>
                  </a:lnTo>
                  <a:lnTo>
                    <a:pt x="1852" y="787"/>
                  </a:lnTo>
                  <a:lnTo>
                    <a:pt x="1822" y="798"/>
                  </a:lnTo>
                  <a:lnTo>
                    <a:pt x="1793" y="809"/>
                  </a:lnTo>
                  <a:lnTo>
                    <a:pt x="1771" y="824"/>
                  </a:lnTo>
                  <a:lnTo>
                    <a:pt x="1763" y="839"/>
                  </a:lnTo>
                  <a:lnTo>
                    <a:pt x="1763" y="842"/>
                  </a:lnTo>
                  <a:lnTo>
                    <a:pt x="1767" y="857"/>
                  </a:lnTo>
                  <a:lnTo>
                    <a:pt x="1778" y="865"/>
                  </a:lnTo>
                  <a:lnTo>
                    <a:pt x="1785" y="879"/>
                  </a:lnTo>
                  <a:lnTo>
                    <a:pt x="1811" y="891"/>
                  </a:lnTo>
                  <a:lnTo>
                    <a:pt x="1837" y="898"/>
                  </a:lnTo>
                  <a:lnTo>
                    <a:pt x="1852" y="898"/>
                  </a:lnTo>
                  <a:lnTo>
                    <a:pt x="1800" y="879"/>
                  </a:lnTo>
                  <a:lnTo>
                    <a:pt x="1778" y="857"/>
                  </a:lnTo>
                  <a:lnTo>
                    <a:pt x="1767" y="842"/>
                  </a:lnTo>
                  <a:lnTo>
                    <a:pt x="1767" y="839"/>
                  </a:lnTo>
                  <a:lnTo>
                    <a:pt x="1771" y="828"/>
                  </a:lnTo>
                  <a:lnTo>
                    <a:pt x="1782" y="820"/>
                  </a:lnTo>
                  <a:lnTo>
                    <a:pt x="1808" y="809"/>
                  </a:lnTo>
                  <a:lnTo>
                    <a:pt x="1848" y="798"/>
                  </a:lnTo>
                  <a:lnTo>
                    <a:pt x="1889" y="787"/>
                  </a:lnTo>
                  <a:lnTo>
                    <a:pt x="1963" y="783"/>
                  </a:lnTo>
                  <a:lnTo>
                    <a:pt x="1996" y="780"/>
                  </a:lnTo>
                  <a:lnTo>
                    <a:pt x="2018" y="783"/>
                  </a:lnTo>
                  <a:lnTo>
                    <a:pt x="2074" y="787"/>
                  </a:lnTo>
                  <a:lnTo>
                    <a:pt x="2037" y="798"/>
                  </a:lnTo>
                  <a:lnTo>
                    <a:pt x="2018" y="820"/>
                  </a:lnTo>
                  <a:lnTo>
                    <a:pt x="2007" y="835"/>
                  </a:lnTo>
                  <a:lnTo>
                    <a:pt x="2007" y="839"/>
                  </a:lnTo>
                  <a:lnTo>
                    <a:pt x="2007" y="857"/>
                  </a:lnTo>
                  <a:lnTo>
                    <a:pt x="2018" y="876"/>
                  </a:lnTo>
                  <a:lnTo>
                    <a:pt x="2029" y="891"/>
                  </a:lnTo>
                  <a:lnTo>
                    <a:pt x="2044" y="898"/>
                  </a:lnTo>
                  <a:lnTo>
                    <a:pt x="2052" y="898"/>
                  </a:lnTo>
                  <a:lnTo>
                    <a:pt x="2037" y="891"/>
                  </a:lnTo>
                  <a:lnTo>
                    <a:pt x="2022" y="876"/>
                  </a:lnTo>
                  <a:lnTo>
                    <a:pt x="2011" y="857"/>
                  </a:lnTo>
                  <a:lnTo>
                    <a:pt x="2007" y="839"/>
                  </a:lnTo>
                  <a:lnTo>
                    <a:pt x="2011" y="835"/>
                  </a:lnTo>
                  <a:lnTo>
                    <a:pt x="2029" y="820"/>
                  </a:lnTo>
                  <a:lnTo>
                    <a:pt x="2052" y="798"/>
                  </a:lnTo>
                  <a:lnTo>
                    <a:pt x="2074" y="794"/>
                  </a:lnTo>
                  <a:lnTo>
                    <a:pt x="2092" y="787"/>
                  </a:lnTo>
                  <a:lnTo>
                    <a:pt x="2137" y="787"/>
                  </a:lnTo>
                  <a:lnTo>
                    <a:pt x="2103" y="806"/>
                  </a:lnTo>
                  <a:lnTo>
                    <a:pt x="2085" y="813"/>
                  </a:lnTo>
                  <a:lnTo>
                    <a:pt x="2074" y="828"/>
                  </a:lnTo>
                  <a:lnTo>
                    <a:pt x="2063" y="842"/>
                  </a:lnTo>
                  <a:lnTo>
                    <a:pt x="2066" y="857"/>
                  </a:lnTo>
                  <a:lnTo>
                    <a:pt x="2074" y="876"/>
                  </a:lnTo>
                  <a:lnTo>
                    <a:pt x="2103" y="898"/>
                  </a:lnTo>
                  <a:lnTo>
                    <a:pt x="2107" y="898"/>
                  </a:lnTo>
                  <a:lnTo>
                    <a:pt x="2089" y="883"/>
                  </a:lnTo>
                  <a:lnTo>
                    <a:pt x="2077" y="868"/>
                  </a:lnTo>
                  <a:lnTo>
                    <a:pt x="2066" y="857"/>
                  </a:lnTo>
                  <a:lnTo>
                    <a:pt x="2066" y="842"/>
                  </a:lnTo>
                  <a:lnTo>
                    <a:pt x="2074" y="828"/>
                  </a:lnTo>
                  <a:lnTo>
                    <a:pt x="2100" y="809"/>
                  </a:lnTo>
                  <a:lnTo>
                    <a:pt x="2122" y="798"/>
                  </a:lnTo>
                  <a:lnTo>
                    <a:pt x="2159" y="787"/>
                  </a:lnTo>
                  <a:lnTo>
                    <a:pt x="2188" y="787"/>
                  </a:lnTo>
                  <a:lnTo>
                    <a:pt x="2296" y="787"/>
                  </a:lnTo>
                  <a:lnTo>
                    <a:pt x="2255" y="806"/>
                  </a:lnTo>
                  <a:lnTo>
                    <a:pt x="2240" y="813"/>
                  </a:lnTo>
                  <a:lnTo>
                    <a:pt x="2225" y="835"/>
                  </a:lnTo>
                  <a:lnTo>
                    <a:pt x="2225" y="850"/>
                  </a:lnTo>
                  <a:lnTo>
                    <a:pt x="2233" y="868"/>
                  </a:lnTo>
                  <a:lnTo>
                    <a:pt x="2270" y="898"/>
                  </a:lnTo>
                  <a:lnTo>
                    <a:pt x="2277" y="898"/>
                  </a:lnTo>
                  <a:lnTo>
                    <a:pt x="2248" y="879"/>
                  </a:lnTo>
                  <a:lnTo>
                    <a:pt x="2240" y="868"/>
                  </a:lnTo>
                  <a:lnTo>
                    <a:pt x="2229" y="850"/>
                  </a:lnTo>
                  <a:lnTo>
                    <a:pt x="2229" y="835"/>
                  </a:lnTo>
                  <a:lnTo>
                    <a:pt x="2233" y="824"/>
                  </a:lnTo>
                  <a:lnTo>
                    <a:pt x="2244" y="813"/>
                  </a:lnTo>
                  <a:lnTo>
                    <a:pt x="2270" y="798"/>
                  </a:lnTo>
                  <a:lnTo>
                    <a:pt x="2303" y="787"/>
                  </a:lnTo>
                  <a:lnTo>
                    <a:pt x="2325" y="787"/>
                  </a:lnTo>
                  <a:lnTo>
                    <a:pt x="2381" y="787"/>
                  </a:lnTo>
                  <a:lnTo>
                    <a:pt x="2329" y="809"/>
                  </a:lnTo>
                  <a:lnTo>
                    <a:pt x="2303" y="824"/>
                  </a:lnTo>
                  <a:lnTo>
                    <a:pt x="2296" y="842"/>
                  </a:lnTo>
                  <a:lnTo>
                    <a:pt x="2296" y="857"/>
                  </a:lnTo>
                  <a:lnTo>
                    <a:pt x="2296" y="868"/>
                  </a:lnTo>
                  <a:lnTo>
                    <a:pt x="2303" y="879"/>
                  </a:lnTo>
                  <a:lnTo>
                    <a:pt x="2325" y="898"/>
                  </a:lnTo>
                  <a:lnTo>
                    <a:pt x="2329" y="898"/>
                  </a:lnTo>
                  <a:lnTo>
                    <a:pt x="2303" y="876"/>
                  </a:lnTo>
                  <a:lnTo>
                    <a:pt x="2299" y="868"/>
                  </a:lnTo>
                  <a:lnTo>
                    <a:pt x="2296" y="857"/>
                  </a:lnTo>
                  <a:lnTo>
                    <a:pt x="2296" y="842"/>
                  </a:lnTo>
                  <a:lnTo>
                    <a:pt x="2310" y="828"/>
                  </a:lnTo>
                  <a:lnTo>
                    <a:pt x="2329" y="813"/>
                  </a:lnTo>
                  <a:lnTo>
                    <a:pt x="2355" y="798"/>
                  </a:lnTo>
                  <a:lnTo>
                    <a:pt x="2395" y="787"/>
                  </a:lnTo>
                  <a:lnTo>
                    <a:pt x="2451" y="783"/>
                  </a:lnTo>
                  <a:lnTo>
                    <a:pt x="2395" y="809"/>
                  </a:lnTo>
                  <a:lnTo>
                    <a:pt x="2370" y="824"/>
                  </a:lnTo>
                  <a:lnTo>
                    <a:pt x="2358" y="835"/>
                  </a:lnTo>
                  <a:lnTo>
                    <a:pt x="2351" y="850"/>
                  </a:lnTo>
                  <a:lnTo>
                    <a:pt x="2351" y="865"/>
                  </a:lnTo>
                  <a:lnTo>
                    <a:pt x="2358" y="883"/>
                  </a:lnTo>
                  <a:lnTo>
                    <a:pt x="2381" y="898"/>
                  </a:lnTo>
                  <a:lnTo>
                    <a:pt x="2388" y="898"/>
                  </a:lnTo>
                  <a:lnTo>
                    <a:pt x="2366" y="879"/>
                  </a:lnTo>
                  <a:lnTo>
                    <a:pt x="2355" y="865"/>
                  </a:lnTo>
                  <a:lnTo>
                    <a:pt x="2355" y="850"/>
                  </a:lnTo>
                  <a:lnTo>
                    <a:pt x="2366" y="835"/>
                  </a:lnTo>
                  <a:lnTo>
                    <a:pt x="2381" y="824"/>
                  </a:lnTo>
                  <a:lnTo>
                    <a:pt x="2414" y="806"/>
                  </a:lnTo>
                  <a:lnTo>
                    <a:pt x="2466" y="783"/>
                  </a:lnTo>
                  <a:lnTo>
                    <a:pt x="2514" y="783"/>
                  </a:lnTo>
                  <a:lnTo>
                    <a:pt x="2580" y="783"/>
                  </a:lnTo>
                  <a:lnTo>
                    <a:pt x="2536" y="794"/>
                  </a:lnTo>
                  <a:lnTo>
                    <a:pt x="2506" y="806"/>
                  </a:lnTo>
                  <a:lnTo>
                    <a:pt x="2480" y="813"/>
                  </a:lnTo>
                  <a:lnTo>
                    <a:pt x="2443" y="835"/>
                  </a:lnTo>
                  <a:lnTo>
                    <a:pt x="2436" y="842"/>
                  </a:lnTo>
                  <a:lnTo>
                    <a:pt x="2429" y="854"/>
                  </a:lnTo>
                  <a:lnTo>
                    <a:pt x="2425" y="868"/>
                  </a:lnTo>
                  <a:lnTo>
                    <a:pt x="2429" y="879"/>
                  </a:lnTo>
                  <a:lnTo>
                    <a:pt x="2436" y="891"/>
                  </a:lnTo>
                  <a:lnTo>
                    <a:pt x="2443" y="898"/>
                  </a:lnTo>
                  <a:lnTo>
                    <a:pt x="2451" y="898"/>
                  </a:lnTo>
                  <a:lnTo>
                    <a:pt x="2440" y="883"/>
                  </a:lnTo>
                  <a:lnTo>
                    <a:pt x="2436" y="879"/>
                  </a:lnTo>
                  <a:lnTo>
                    <a:pt x="2429" y="868"/>
                  </a:lnTo>
                  <a:lnTo>
                    <a:pt x="2429" y="854"/>
                  </a:lnTo>
                  <a:lnTo>
                    <a:pt x="2436" y="842"/>
                  </a:lnTo>
                  <a:lnTo>
                    <a:pt x="2443" y="835"/>
                  </a:lnTo>
                  <a:lnTo>
                    <a:pt x="2480" y="820"/>
                  </a:lnTo>
                  <a:lnTo>
                    <a:pt x="2510" y="806"/>
                  </a:lnTo>
                  <a:lnTo>
                    <a:pt x="2551" y="794"/>
                  </a:lnTo>
                  <a:lnTo>
                    <a:pt x="2606" y="783"/>
                  </a:lnTo>
                  <a:lnTo>
                    <a:pt x="2606" y="780"/>
                  </a:lnTo>
                  <a:lnTo>
                    <a:pt x="2928" y="772"/>
                  </a:lnTo>
                  <a:lnTo>
                    <a:pt x="2991" y="772"/>
                  </a:lnTo>
                  <a:lnTo>
                    <a:pt x="2987" y="772"/>
                  </a:lnTo>
                  <a:lnTo>
                    <a:pt x="2917" y="772"/>
                  </a:lnTo>
                  <a:lnTo>
                    <a:pt x="2872" y="780"/>
                  </a:lnTo>
                  <a:lnTo>
                    <a:pt x="2872" y="772"/>
                  </a:lnTo>
                  <a:lnTo>
                    <a:pt x="2765" y="783"/>
                  </a:lnTo>
                  <a:lnTo>
                    <a:pt x="2687" y="798"/>
                  </a:lnTo>
                  <a:lnTo>
                    <a:pt x="2636" y="809"/>
                  </a:lnTo>
                  <a:lnTo>
                    <a:pt x="2617" y="813"/>
                  </a:lnTo>
                  <a:lnTo>
                    <a:pt x="2577" y="835"/>
                  </a:lnTo>
                  <a:lnTo>
                    <a:pt x="2562" y="842"/>
                  </a:lnTo>
                  <a:lnTo>
                    <a:pt x="2551" y="857"/>
                  </a:lnTo>
                  <a:lnTo>
                    <a:pt x="2547" y="879"/>
                  </a:lnTo>
                  <a:lnTo>
                    <a:pt x="2547" y="883"/>
                  </a:lnTo>
                  <a:lnTo>
                    <a:pt x="2554" y="898"/>
                  </a:lnTo>
                  <a:lnTo>
                    <a:pt x="2562" y="898"/>
                  </a:lnTo>
                  <a:lnTo>
                    <a:pt x="2551" y="883"/>
                  </a:lnTo>
                  <a:lnTo>
                    <a:pt x="2551" y="879"/>
                  </a:lnTo>
                  <a:lnTo>
                    <a:pt x="2554" y="857"/>
                  </a:lnTo>
                  <a:lnTo>
                    <a:pt x="2562" y="842"/>
                  </a:lnTo>
                  <a:lnTo>
                    <a:pt x="2577" y="835"/>
                  </a:lnTo>
                  <a:lnTo>
                    <a:pt x="2617" y="820"/>
                  </a:lnTo>
                  <a:lnTo>
                    <a:pt x="2676" y="806"/>
                  </a:lnTo>
                  <a:lnTo>
                    <a:pt x="2747" y="787"/>
                  </a:lnTo>
                  <a:lnTo>
                    <a:pt x="2835" y="780"/>
                  </a:lnTo>
                  <a:lnTo>
                    <a:pt x="2739" y="794"/>
                  </a:lnTo>
                  <a:lnTo>
                    <a:pt x="2680" y="806"/>
                  </a:lnTo>
                  <a:lnTo>
                    <a:pt x="2639" y="820"/>
                  </a:lnTo>
                  <a:lnTo>
                    <a:pt x="2599" y="839"/>
                  </a:lnTo>
                  <a:lnTo>
                    <a:pt x="2591" y="854"/>
                  </a:lnTo>
                  <a:lnTo>
                    <a:pt x="2584" y="865"/>
                  </a:lnTo>
                  <a:lnTo>
                    <a:pt x="2591" y="883"/>
                  </a:lnTo>
                  <a:lnTo>
                    <a:pt x="2595" y="898"/>
                  </a:lnTo>
                  <a:lnTo>
                    <a:pt x="2599" y="898"/>
                  </a:lnTo>
                  <a:lnTo>
                    <a:pt x="2595" y="883"/>
                  </a:lnTo>
                  <a:lnTo>
                    <a:pt x="2591" y="865"/>
                  </a:lnTo>
                  <a:lnTo>
                    <a:pt x="2595" y="854"/>
                  </a:lnTo>
                  <a:lnTo>
                    <a:pt x="2606" y="842"/>
                  </a:lnTo>
                  <a:lnTo>
                    <a:pt x="2639" y="824"/>
                  </a:lnTo>
                  <a:lnTo>
                    <a:pt x="2654" y="820"/>
                  </a:lnTo>
                  <a:lnTo>
                    <a:pt x="2702" y="806"/>
                  </a:lnTo>
                  <a:lnTo>
                    <a:pt x="2787" y="787"/>
                  </a:lnTo>
                  <a:lnTo>
                    <a:pt x="2917" y="780"/>
                  </a:lnTo>
                  <a:lnTo>
                    <a:pt x="2987" y="780"/>
                  </a:lnTo>
                  <a:lnTo>
                    <a:pt x="3016" y="772"/>
                  </a:lnTo>
                  <a:lnTo>
                    <a:pt x="3098" y="780"/>
                  </a:lnTo>
                  <a:lnTo>
                    <a:pt x="3157" y="787"/>
                  </a:lnTo>
                  <a:lnTo>
                    <a:pt x="3201" y="798"/>
                  </a:lnTo>
                  <a:lnTo>
                    <a:pt x="3223" y="809"/>
                  </a:lnTo>
                  <a:lnTo>
                    <a:pt x="3153" y="798"/>
                  </a:lnTo>
                  <a:lnTo>
                    <a:pt x="3101" y="794"/>
                  </a:lnTo>
                  <a:lnTo>
                    <a:pt x="3053" y="798"/>
                  </a:lnTo>
                  <a:lnTo>
                    <a:pt x="3053" y="794"/>
                  </a:lnTo>
                  <a:lnTo>
                    <a:pt x="3002" y="794"/>
                  </a:lnTo>
                  <a:lnTo>
                    <a:pt x="2898" y="794"/>
                  </a:lnTo>
                  <a:lnTo>
                    <a:pt x="2780" y="806"/>
                  </a:lnTo>
                  <a:lnTo>
                    <a:pt x="2732" y="813"/>
                  </a:lnTo>
                  <a:lnTo>
                    <a:pt x="2695" y="828"/>
                  </a:lnTo>
                  <a:lnTo>
                    <a:pt x="2665" y="850"/>
                  </a:lnTo>
                  <a:lnTo>
                    <a:pt x="2647" y="865"/>
                  </a:lnTo>
                  <a:lnTo>
                    <a:pt x="2639" y="879"/>
                  </a:lnTo>
                  <a:lnTo>
                    <a:pt x="2639" y="891"/>
                  </a:lnTo>
                  <a:lnTo>
                    <a:pt x="2639" y="898"/>
                  </a:lnTo>
                  <a:lnTo>
                    <a:pt x="2647" y="898"/>
                  </a:lnTo>
                  <a:lnTo>
                    <a:pt x="2639" y="891"/>
                  </a:lnTo>
                  <a:lnTo>
                    <a:pt x="2647" y="879"/>
                  </a:lnTo>
                  <a:lnTo>
                    <a:pt x="2650" y="868"/>
                  </a:lnTo>
                  <a:lnTo>
                    <a:pt x="2669" y="850"/>
                  </a:lnTo>
                  <a:lnTo>
                    <a:pt x="2695" y="835"/>
                  </a:lnTo>
                  <a:lnTo>
                    <a:pt x="2732" y="820"/>
                  </a:lnTo>
                  <a:lnTo>
                    <a:pt x="2776" y="809"/>
                  </a:lnTo>
                  <a:lnTo>
                    <a:pt x="2876" y="798"/>
                  </a:lnTo>
                  <a:lnTo>
                    <a:pt x="2976" y="798"/>
                  </a:lnTo>
                  <a:lnTo>
                    <a:pt x="3042" y="798"/>
                  </a:lnTo>
                  <a:lnTo>
                    <a:pt x="2972" y="806"/>
                  </a:lnTo>
                  <a:lnTo>
                    <a:pt x="2920" y="820"/>
                  </a:lnTo>
                  <a:lnTo>
                    <a:pt x="2920" y="813"/>
                  </a:lnTo>
                  <a:lnTo>
                    <a:pt x="2850" y="820"/>
                  </a:lnTo>
                  <a:lnTo>
                    <a:pt x="2802" y="820"/>
                  </a:lnTo>
                  <a:lnTo>
                    <a:pt x="2761" y="824"/>
                  </a:lnTo>
                  <a:lnTo>
                    <a:pt x="2732" y="835"/>
                  </a:lnTo>
                  <a:lnTo>
                    <a:pt x="2706" y="850"/>
                  </a:lnTo>
                  <a:lnTo>
                    <a:pt x="2680" y="868"/>
                  </a:lnTo>
                  <a:lnTo>
                    <a:pt x="2676" y="879"/>
                  </a:lnTo>
                  <a:lnTo>
                    <a:pt x="2676" y="898"/>
                  </a:lnTo>
                  <a:lnTo>
                    <a:pt x="2680" y="898"/>
                  </a:lnTo>
                  <a:lnTo>
                    <a:pt x="2680" y="883"/>
                  </a:lnTo>
                  <a:lnTo>
                    <a:pt x="2687" y="876"/>
                  </a:lnTo>
                  <a:lnTo>
                    <a:pt x="2710" y="850"/>
                  </a:lnTo>
                  <a:lnTo>
                    <a:pt x="2732" y="839"/>
                  </a:lnTo>
                  <a:lnTo>
                    <a:pt x="2761" y="828"/>
                  </a:lnTo>
                  <a:lnTo>
                    <a:pt x="2802" y="824"/>
                  </a:lnTo>
                  <a:lnTo>
                    <a:pt x="2850" y="820"/>
                  </a:lnTo>
                  <a:lnTo>
                    <a:pt x="2913" y="820"/>
                  </a:lnTo>
                  <a:lnTo>
                    <a:pt x="2865" y="842"/>
                  </a:lnTo>
                  <a:lnTo>
                    <a:pt x="2835" y="865"/>
                  </a:lnTo>
                  <a:lnTo>
                    <a:pt x="2828" y="883"/>
                  </a:lnTo>
                  <a:lnTo>
                    <a:pt x="2820" y="894"/>
                  </a:lnTo>
                  <a:lnTo>
                    <a:pt x="2820" y="898"/>
                  </a:lnTo>
                  <a:lnTo>
                    <a:pt x="2828" y="898"/>
                  </a:lnTo>
                  <a:lnTo>
                    <a:pt x="2828" y="894"/>
                  </a:lnTo>
                  <a:lnTo>
                    <a:pt x="2832" y="879"/>
                  </a:lnTo>
                  <a:lnTo>
                    <a:pt x="2843" y="865"/>
                  </a:lnTo>
                  <a:lnTo>
                    <a:pt x="2861" y="850"/>
                  </a:lnTo>
                  <a:lnTo>
                    <a:pt x="2887" y="835"/>
                  </a:lnTo>
                  <a:lnTo>
                    <a:pt x="2928" y="820"/>
                  </a:lnTo>
                  <a:lnTo>
                    <a:pt x="2976" y="809"/>
                  </a:lnTo>
                  <a:lnTo>
                    <a:pt x="3046" y="798"/>
                  </a:lnTo>
                  <a:lnTo>
                    <a:pt x="3094" y="798"/>
                  </a:lnTo>
                  <a:lnTo>
                    <a:pt x="3149" y="798"/>
                  </a:lnTo>
                  <a:lnTo>
                    <a:pt x="3227" y="813"/>
                  </a:lnTo>
                  <a:lnTo>
                    <a:pt x="3227" y="809"/>
                  </a:lnTo>
                  <a:lnTo>
                    <a:pt x="3249" y="824"/>
                  </a:lnTo>
                  <a:lnTo>
                    <a:pt x="3209" y="820"/>
                  </a:lnTo>
                  <a:lnTo>
                    <a:pt x="3194" y="820"/>
                  </a:lnTo>
                  <a:lnTo>
                    <a:pt x="3098" y="813"/>
                  </a:lnTo>
                  <a:lnTo>
                    <a:pt x="3024" y="820"/>
                  </a:lnTo>
                  <a:lnTo>
                    <a:pt x="2972" y="835"/>
                  </a:lnTo>
                  <a:lnTo>
                    <a:pt x="2931" y="842"/>
                  </a:lnTo>
                  <a:lnTo>
                    <a:pt x="2905" y="857"/>
                  </a:lnTo>
                  <a:lnTo>
                    <a:pt x="2891" y="876"/>
                  </a:lnTo>
                  <a:lnTo>
                    <a:pt x="2883" y="891"/>
                  </a:lnTo>
                  <a:lnTo>
                    <a:pt x="2883" y="898"/>
                  </a:lnTo>
                  <a:lnTo>
                    <a:pt x="2887" y="898"/>
                  </a:lnTo>
                  <a:lnTo>
                    <a:pt x="2887" y="891"/>
                  </a:lnTo>
                  <a:lnTo>
                    <a:pt x="2898" y="879"/>
                  </a:lnTo>
                  <a:lnTo>
                    <a:pt x="2913" y="865"/>
                  </a:lnTo>
                  <a:lnTo>
                    <a:pt x="2935" y="850"/>
                  </a:lnTo>
                  <a:lnTo>
                    <a:pt x="2972" y="835"/>
                  </a:lnTo>
                  <a:lnTo>
                    <a:pt x="3027" y="824"/>
                  </a:lnTo>
                  <a:lnTo>
                    <a:pt x="3098" y="820"/>
                  </a:lnTo>
                  <a:lnTo>
                    <a:pt x="3194" y="824"/>
                  </a:lnTo>
                  <a:lnTo>
                    <a:pt x="3212" y="824"/>
                  </a:lnTo>
                  <a:lnTo>
                    <a:pt x="3238" y="824"/>
                  </a:lnTo>
                  <a:lnTo>
                    <a:pt x="3257" y="828"/>
                  </a:lnTo>
                  <a:lnTo>
                    <a:pt x="3264" y="835"/>
                  </a:lnTo>
                  <a:lnTo>
                    <a:pt x="3201" y="828"/>
                  </a:lnTo>
                  <a:lnTo>
                    <a:pt x="3172" y="828"/>
                  </a:lnTo>
                  <a:lnTo>
                    <a:pt x="3098" y="828"/>
                  </a:lnTo>
                  <a:lnTo>
                    <a:pt x="3042" y="835"/>
                  </a:lnTo>
                  <a:lnTo>
                    <a:pt x="2998" y="842"/>
                  </a:lnTo>
                  <a:lnTo>
                    <a:pt x="2972" y="854"/>
                  </a:lnTo>
                  <a:lnTo>
                    <a:pt x="2954" y="865"/>
                  </a:lnTo>
                  <a:lnTo>
                    <a:pt x="2942" y="876"/>
                  </a:lnTo>
                  <a:lnTo>
                    <a:pt x="2935" y="891"/>
                  </a:lnTo>
                  <a:lnTo>
                    <a:pt x="2935" y="898"/>
                  </a:lnTo>
                  <a:lnTo>
                    <a:pt x="2942" y="898"/>
                  </a:lnTo>
                  <a:lnTo>
                    <a:pt x="2942" y="891"/>
                  </a:lnTo>
                  <a:lnTo>
                    <a:pt x="2946" y="879"/>
                  </a:lnTo>
                  <a:lnTo>
                    <a:pt x="2957" y="868"/>
                  </a:lnTo>
                  <a:lnTo>
                    <a:pt x="2972" y="857"/>
                  </a:lnTo>
                  <a:lnTo>
                    <a:pt x="3002" y="842"/>
                  </a:lnTo>
                  <a:lnTo>
                    <a:pt x="3042" y="839"/>
                  </a:lnTo>
                  <a:lnTo>
                    <a:pt x="3101" y="835"/>
                  </a:lnTo>
                  <a:lnTo>
                    <a:pt x="3179" y="835"/>
                  </a:lnTo>
                  <a:lnTo>
                    <a:pt x="3201" y="835"/>
                  </a:lnTo>
                  <a:lnTo>
                    <a:pt x="3268" y="839"/>
                  </a:lnTo>
                  <a:lnTo>
                    <a:pt x="3271" y="842"/>
                  </a:lnTo>
                  <a:lnTo>
                    <a:pt x="3194" y="839"/>
                  </a:lnTo>
                  <a:lnTo>
                    <a:pt x="3127" y="842"/>
                  </a:lnTo>
                  <a:lnTo>
                    <a:pt x="3083" y="850"/>
                  </a:lnTo>
                  <a:lnTo>
                    <a:pt x="3046" y="865"/>
                  </a:lnTo>
                  <a:lnTo>
                    <a:pt x="3027" y="876"/>
                  </a:lnTo>
                  <a:lnTo>
                    <a:pt x="3016" y="883"/>
                  </a:lnTo>
                  <a:lnTo>
                    <a:pt x="3005" y="898"/>
                  </a:lnTo>
                  <a:lnTo>
                    <a:pt x="3013" y="898"/>
                  </a:lnTo>
                  <a:lnTo>
                    <a:pt x="3024" y="883"/>
                  </a:lnTo>
                  <a:lnTo>
                    <a:pt x="3039" y="876"/>
                  </a:lnTo>
                  <a:lnTo>
                    <a:pt x="3057" y="865"/>
                  </a:lnTo>
                  <a:lnTo>
                    <a:pt x="3094" y="854"/>
                  </a:lnTo>
                  <a:lnTo>
                    <a:pt x="3138" y="842"/>
                  </a:lnTo>
                  <a:lnTo>
                    <a:pt x="3198" y="842"/>
                  </a:lnTo>
                  <a:lnTo>
                    <a:pt x="3279" y="850"/>
                  </a:lnTo>
                  <a:lnTo>
                    <a:pt x="3279" y="842"/>
                  </a:lnTo>
                  <a:lnTo>
                    <a:pt x="3290" y="854"/>
                  </a:lnTo>
                  <a:lnTo>
                    <a:pt x="3264" y="850"/>
                  </a:lnTo>
                  <a:lnTo>
                    <a:pt x="3249" y="850"/>
                  </a:lnTo>
                  <a:lnTo>
                    <a:pt x="3194" y="850"/>
                  </a:lnTo>
                  <a:lnTo>
                    <a:pt x="3153" y="854"/>
                  </a:lnTo>
                  <a:lnTo>
                    <a:pt x="3124" y="857"/>
                  </a:lnTo>
                  <a:lnTo>
                    <a:pt x="3101" y="868"/>
                  </a:lnTo>
                  <a:lnTo>
                    <a:pt x="3087" y="879"/>
                  </a:lnTo>
                  <a:lnTo>
                    <a:pt x="3083" y="891"/>
                  </a:lnTo>
                  <a:lnTo>
                    <a:pt x="3079" y="898"/>
                  </a:lnTo>
                  <a:lnTo>
                    <a:pt x="3083" y="898"/>
                  </a:lnTo>
                  <a:lnTo>
                    <a:pt x="3083" y="891"/>
                  </a:lnTo>
                  <a:lnTo>
                    <a:pt x="3094" y="879"/>
                  </a:lnTo>
                  <a:lnTo>
                    <a:pt x="3101" y="868"/>
                  </a:lnTo>
                  <a:lnTo>
                    <a:pt x="3124" y="865"/>
                  </a:lnTo>
                  <a:lnTo>
                    <a:pt x="3153" y="854"/>
                  </a:lnTo>
                  <a:lnTo>
                    <a:pt x="3194" y="850"/>
                  </a:lnTo>
                  <a:lnTo>
                    <a:pt x="3249" y="854"/>
                  </a:lnTo>
                  <a:lnTo>
                    <a:pt x="3264" y="854"/>
                  </a:lnTo>
                  <a:lnTo>
                    <a:pt x="3290" y="865"/>
                  </a:lnTo>
                  <a:lnTo>
                    <a:pt x="3290" y="857"/>
                  </a:lnTo>
                  <a:lnTo>
                    <a:pt x="3297" y="876"/>
                  </a:lnTo>
                  <a:lnTo>
                    <a:pt x="3297" y="891"/>
                  </a:lnTo>
                  <a:lnTo>
                    <a:pt x="3290" y="883"/>
                  </a:lnTo>
                  <a:lnTo>
                    <a:pt x="3279" y="879"/>
                  </a:lnTo>
                  <a:lnTo>
                    <a:pt x="3268" y="876"/>
                  </a:lnTo>
                  <a:lnTo>
                    <a:pt x="3212" y="868"/>
                  </a:lnTo>
                  <a:lnTo>
                    <a:pt x="3172" y="879"/>
                  </a:lnTo>
                  <a:lnTo>
                    <a:pt x="3153" y="891"/>
                  </a:lnTo>
                  <a:lnTo>
                    <a:pt x="3138" y="898"/>
                  </a:lnTo>
                  <a:lnTo>
                    <a:pt x="3142" y="898"/>
                  </a:lnTo>
                  <a:lnTo>
                    <a:pt x="3157" y="891"/>
                  </a:lnTo>
                  <a:lnTo>
                    <a:pt x="3183" y="879"/>
                  </a:lnTo>
                  <a:lnTo>
                    <a:pt x="3220" y="876"/>
                  </a:lnTo>
                  <a:lnTo>
                    <a:pt x="3264" y="879"/>
                  </a:lnTo>
                  <a:lnTo>
                    <a:pt x="3283" y="883"/>
                  </a:lnTo>
                  <a:lnTo>
                    <a:pt x="3294" y="891"/>
                  </a:lnTo>
                  <a:lnTo>
                    <a:pt x="3297" y="894"/>
                  </a:lnTo>
                  <a:lnTo>
                    <a:pt x="3297" y="898"/>
                  </a:lnTo>
                  <a:lnTo>
                    <a:pt x="3305" y="898"/>
                  </a:lnTo>
                  <a:lnTo>
                    <a:pt x="3305" y="891"/>
                  </a:lnTo>
                  <a:lnTo>
                    <a:pt x="3297" y="865"/>
                  </a:lnTo>
                  <a:lnTo>
                    <a:pt x="3279" y="842"/>
                  </a:lnTo>
                  <a:lnTo>
                    <a:pt x="3249" y="820"/>
                  </a:lnTo>
                  <a:lnTo>
                    <a:pt x="3209" y="794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8" name="図形 97"/>
            <p:cNvSpPr>
              <a:spLocks/>
            </p:cNvSpPr>
            <p:nvPr/>
          </p:nvSpPr>
          <p:spPr bwMode="auto">
            <a:xfrm>
              <a:off x="27598" y="4827823"/>
              <a:ext cx="165588" cy="79098"/>
            </a:xfrm>
            <a:custGeom>
              <a:avLst/>
              <a:gdLst/>
              <a:ahLst/>
              <a:cxnLst>
                <a:cxn ang="0">
                  <a:pos x="52" y="56"/>
                </a:cxn>
                <a:cxn ang="0">
                  <a:pos x="23" y="48"/>
                </a:cxn>
                <a:cxn ang="0">
                  <a:pos x="34" y="44"/>
                </a:cxn>
                <a:cxn ang="0">
                  <a:pos x="41" y="30"/>
                </a:cxn>
                <a:cxn ang="0">
                  <a:pos x="41" y="19"/>
                </a:cxn>
                <a:cxn ang="0">
                  <a:pos x="26" y="7"/>
                </a:cxn>
                <a:cxn ang="0">
                  <a:pos x="0" y="0"/>
                </a:cxn>
                <a:cxn ang="0">
                  <a:pos x="49" y="0"/>
                </a:cxn>
                <a:cxn ang="0">
                  <a:pos x="71" y="7"/>
                </a:cxn>
                <a:cxn ang="0">
                  <a:pos x="93" y="15"/>
                </a:cxn>
                <a:cxn ang="0">
                  <a:pos x="108" y="26"/>
                </a:cxn>
                <a:cxn ang="0">
                  <a:pos x="104" y="41"/>
                </a:cxn>
                <a:cxn ang="0">
                  <a:pos x="97" y="44"/>
                </a:cxn>
                <a:cxn ang="0">
                  <a:pos x="82" y="48"/>
                </a:cxn>
                <a:cxn ang="0">
                  <a:pos x="52" y="56"/>
                </a:cxn>
              </a:cxnLst>
              <a:rect l="0" t="0" r="0" b="0"/>
              <a:pathLst>
                <a:path w="108" h="56">
                  <a:moveTo>
                    <a:pt x="52" y="56"/>
                  </a:moveTo>
                  <a:lnTo>
                    <a:pt x="23" y="48"/>
                  </a:lnTo>
                  <a:lnTo>
                    <a:pt x="34" y="44"/>
                  </a:lnTo>
                  <a:lnTo>
                    <a:pt x="41" y="30"/>
                  </a:lnTo>
                  <a:lnTo>
                    <a:pt x="41" y="19"/>
                  </a:lnTo>
                  <a:lnTo>
                    <a:pt x="26" y="7"/>
                  </a:lnTo>
                  <a:lnTo>
                    <a:pt x="0" y="0"/>
                  </a:lnTo>
                  <a:lnTo>
                    <a:pt x="49" y="0"/>
                  </a:lnTo>
                  <a:lnTo>
                    <a:pt x="71" y="7"/>
                  </a:lnTo>
                  <a:lnTo>
                    <a:pt x="93" y="15"/>
                  </a:lnTo>
                  <a:lnTo>
                    <a:pt x="108" y="26"/>
                  </a:lnTo>
                  <a:lnTo>
                    <a:pt x="104" y="41"/>
                  </a:lnTo>
                  <a:lnTo>
                    <a:pt x="97" y="44"/>
                  </a:lnTo>
                  <a:lnTo>
                    <a:pt x="82" y="48"/>
                  </a:lnTo>
                  <a:lnTo>
                    <a:pt x="52" y="56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9" name="図形 98"/>
            <p:cNvSpPr>
              <a:spLocks/>
            </p:cNvSpPr>
            <p:nvPr/>
          </p:nvSpPr>
          <p:spPr bwMode="auto">
            <a:xfrm>
              <a:off x="130324" y="4827823"/>
              <a:ext cx="187053" cy="83336"/>
            </a:xfrm>
            <a:custGeom>
              <a:avLst/>
              <a:gdLst/>
              <a:ahLst/>
              <a:cxnLst>
                <a:cxn ang="0">
                  <a:pos x="115" y="26"/>
                </a:cxn>
                <a:cxn ang="0">
                  <a:pos x="122" y="33"/>
                </a:cxn>
                <a:cxn ang="0">
                  <a:pos x="115" y="41"/>
                </a:cxn>
                <a:cxn ang="0">
                  <a:pos x="107" y="44"/>
                </a:cxn>
                <a:cxn ang="0">
                  <a:pos x="74" y="56"/>
                </a:cxn>
                <a:cxn ang="0">
                  <a:pos x="15" y="59"/>
                </a:cxn>
                <a:cxn ang="0">
                  <a:pos x="4" y="56"/>
                </a:cxn>
                <a:cxn ang="0">
                  <a:pos x="26" y="48"/>
                </a:cxn>
                <a:cxn ang="0">
                  <a:pos x="37" y="44"/>
                </a:cxn>
                <a:cxn ang="0">
                  <a:pos x="41" y="41"/>
                </a:cxn>
                <a:cxn ang="0">
                  <a:pos x="44" y="33"/>
                </a:cxn>
                <a:cxn ang="0">
                  <a:pos x="41" y="26"/>
                </a:cxn>
                <a:cxn ang="0">
                  <a:pos x="37" y="19"/>
                </a:cxn>
                <a:cxn ang="0">
                  <a:pos x="26" y="7"/>
                </a:cxn>
                <a:cxn ang="0">
                  <a:pos x="0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96" y="15"/>
                </a:cxn>
                <a:cxn ang="0">
                  <a:pos x="115" y="26"/>
                </a:cxn>
              </a:cxnLst>
              <a:rect l="0" t="0" r="0" b="0"/>
              <a:pathLst>
                <a:path w="122" h="59">
                  <a:moveTo>
                    <a:pt x="115" y="26"/>
                  </a:moveTo>
                  <a:lnTo>
                    <a:pt x="122" y="33"/>
                  </a:lnTo>
                  <a:lnTo>
                    <a:pt x="115" y="41"/>
                  </a:lnTo>
                  <a:lnTo>
                    <a:pt x="107" y="44"/>
                  </a:lnTo>
                  <a:lnTo>
                    <a:pt x="74" y="56"/>
                  </a:lnTo>
                  <a:lnTo>
                    <a:pt x="15" y="59"/>
                  </a:lnTo>
                  <a:lnTo>
                    <a:pt x="4" y="56"/>
                  </a:lnTo>
                  <a:lnTo>
                    <a:pt x="26" y="48"/>
                  </a:lnTo>
                  <a:lnTo>
                    <a:pt x="37" y="44"/>
                  </a:lnTo>
                  <a:lnTo>
                    <a:pt x="41" y="41"/>
                  </a:lnTo>
                  <a:lnTo>
                    <a:pt x="44" y="33"/>
                  </a:lnTo>
                  <a:lnTo>
                    <a:pt x="41" y="26"/>
                  </a:lnTo>
                  <a:lnTo>
                    <a:pt x="37" y="19"/>
                  </a:lnTo>
                  <a:lnTo>
                    <a:pt x="26" y="7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96" y="15"/>
                  </a:lnTo>
                  <a:lnTo>
                    <a:pt x="115" y="26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0" name="図形 99"/>
            <p:cNvSpPr>
              <a:spLocks/>
            </p:cNvSpPr>
            <p:nvPr/>
          </p:nvSpPr>
          <p:spPr bwMode="auto">
            <a:xfrm>
              <a:off x="1847533" y="5308063"/>
              <a:ext cx="390972" cy="120060"/>
            </a:xfrm>
            <a:custGeom>
              <a:avLst/>
              <a:gdLst/>
              <a:ahLst/>
              <a:cxnLst>
                <a:cxn ang="0">
                  <a:pos x="100" y="4"/>
                </a:cxn>
                <a:cxn ang="0">
                  <a:pos x="81" y="15"/>
                </a:cxn>
                <a:cxn ang="0">
                  <a:pos x="74" y="26"/>
                </a:cxn>
                <a:cxn ang="0">
                  <a:pos x="70" y="37"/>
                </a:cxn>
                <a:cxn ang="0">
                  <a:pos x="74" y="41"/>
                </a:cxn>
                <a:cxn ang="0">
                  <a:pos x="81" y="52"/>
                </a:cxn>
                <a:cxn ang="0">
                  <a:pos x="115" y="59"/>
                </a:cxn>
                <a:cxn ang="0">
                  <a:pos x="155" y="70"/>
                </a:cxn>
                <a:cxn ang="0">
                  <a:pos x="200" y="81"/>
                </a:cxn>
                <a:cxn ang="0">
                  <a:pos x="255" y="85"/>
                </a:cxn>
                <a:cxn ang="0">
                  <a:pos x="181" y="85"/>
                </a:cxn>
                <a:cxn ang="0">
                  <a:pos x="100" y="81"/>
                </a:cxn>
                <a:cxn ang="0">
                  <a:pos x="67" y="74"/>
                </a:cxn>
                <a:cxn ang="0">
                  <a:pos x="37" y="67"/>
                </a:cxn>
                <a:cxn ang="0">
                  <a:pos x="11" y="52"/>
                </a:cxn>
                <a:cxn ang="0">
                  <a:pos x="0" y="37"/>
                </a:cxn>
                <a:cxn ang="0">
                  <a:pos x="0" y="30"/>
                </a:cxn>
                <a:cxn ang="0">
                  <a:pos x="0" y="19"/>
                </a:cxn>
                <a:cxn ang="0">
                  <a:pos x="11" y="11"/>
                </a:cxn>
                <a:cxn ang="0">
                  <a:pos x="30" y="4"/>
                </a:cxn>
                <a:cxn ang="0">
                  <a:pos x="30" y="0"/>
                </a:cxn>
                <a:cxn ang="0">
                  <a:pos x="100" y="4"/>
                </a:cxn>
              </a:cxnLst>
              <a:rect l="0" t="0" r="0" b="0"/>
              <a:pathLst>
                <a:path w="255" h="85">
                  <a:moveTo>
                    <a:pt x="100" y="4"/>
                  </a:moveTo>
                  <a:lnTo>
                    <a:pt x="81" y="15"/>
                  </a:lnTo>
                  <a:lnTo>
                    <a:pt x="74" y="26"/>
                  </a:lnTo>
                  <a:lnTo>
                    <a:pt x="70" y="37"/>
                  </a:lnTo>
                  <a:lnTo>
                    <a:pt x="74" y="41"/>
                  </a:lnTo>
                  <a:lnTo>
                    <a:pt x="81" y="52"/>
                  </a:lnTo>
                  <a:lnTo>
                    <a:pt x="115" y="59"/>
                  </a:lnTo>
                  <a:lnTo>
                    <a:pt x="155" y="70"/>
                  </a:lnTo>
                  <a:lnTo>
                    <a:pt x="200" y="81"/>
                  </a:lnTo>
                  <a:lnTo>
                    <a:pt x="255" y="85"/>
                  </a:lnTo>
                  <a:lnTo>
                    <a:pt x="181" y="85"/>
                  </a:lnTo>
                  <a:lnTo>
                    <a:pt x="100" y="81"/>
                  </a:lnTo>
                  <a:lnTo>
                    <a:pt x="67" y="74"/>
                  </a:lnTo>
                  <a:lnTo>
                    <a:pt x="37" y="67"/>
                  </a:lnTo>
                  <a:lnTo>
                    <a:pt x="11" y="52"/>
                  </a:lnTo>
                  <a:lnTo>
                    <a:pt x="0" y="37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11" y="11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100" y="4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1" name="図形 100"/>
            <p:cNvSpPr>
              <a:spLocks/>
            </p:cNvSpPr>
            <p:nvPr/>
          </p:nvSpPr>
          <p:spPr bwMode="auto">
            <a:xfrm>
              <a:off x="1649747" y="5292526"/>
              <a:ext cx="288246" cy="151134"/>
            </a:xfrm>
            <a:custGeom>
              <a:avLst/>
              <a:gdLst/>
              <a:ahLst/>
              <a:cxnLst>
                <a:cxn ang="0">
                  <a:pos x="88" y="7"/>
                </a:cxn>
                <a:cxn ang="0">
                  <a:pos x="63" y="15"/>
                </a:cxn>
                <a:cxn ang="0">
                  <a:pos x="55" y="26"/>
                </a:cxn>
                <a:cxn ang="0">
                  <a:pos x="44" y="37"/>
                </a:cxn>
                <a:cxn ang="0">
                  <a:pos x="48" y="56"/>
                </a:cxn>
                <a:cxn ang="0">
                  <a:pos x="63" y="70"/>
                </a:cxn>
                <a:cxn ang="0">
                  <a:pos x="88" y="85"/>
                </a:cxn>
                <a:cxn ang="0">
                  <a:pos x="129" y="96"/>
                </a:cxn>
                <a:cxn ang="0">
                  <a:pos x="188" y="107"/>
                </a:cxn>
                <a:cxn ang="0">
                  <a:pos x="96" y="107"/>
                </a:cxn>
                <a:cxn ang="0">
                  <a:pos x="59" y="96"/>
                </a:cxn>
                <a:cxn ang="0">
                  <a:pos x="40" y="92"/>
                </a:cxn>
                <a:cxn ang="0">
                  <a:pos x="29" y="81"/>
                </a:cxn>
                <a:cxn ang="0">
                  <a:pos x="26" y="78"/>
                </a:cxn>
                <a:cxn ang="0">
                  <a:pos x="3" y="56"/>
                </a:cxn>
                <a:cxn ang="0">
                  <a:pos x="0" y="41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44" y="0"/>
                </a:cxn>
                <a:cxn ang="0">
                  <a:pos x="88" y="7"/>
                </a:cxn>
              </a:cxnLst>
              <a:rect l="0" t="0" r="0" b="0"/>
              <a:pathLst>
                <a:path w="188" h="107">
                  <a:moveTo>
                    <a:pt x="88" y="7"/>
                  </a:moveTo>
                  <a:lnTo>
                    <a:pt x="63" y="15"/>
                  </a:lnTo>
                  <a:lnTo>
                    <a:pt x="55" y="26"/>
                  </a:lnTo>
                  <a:lnTo>
                    <a:pt x="44" y="37"/>
                  </a:lnTo>
                  <a:lnTo>
                    <a:pt x="48" y="56"/>
                  </a:lnTo>
                  <a:lnTo>
                    <a:pt x="63" y="70"/>
                  </a:lnTo>
                  <a:lnTo>
                    <a:pt x="88" y="85"/>
                  </a:lnTo>
                  <a:lnTo>
                    <a:pt x="129" y="96"/>
                  </a:lnTo>
                  <a:lnTo>
                    <a:pt x="188" y="107"/>
                  </a:lnTo>
                  <a:lnTo>
                    <a:pt x="96" y="107"/>
                  </a:lnTo>
                  <a:lnTo>
                    <a:pt x="59" y="96"/>
                  </a:lnTo>
                  <a:lnTo>
                    <a:pt x="40" y="92"/>
                  </a:lnTo>
                  <a:lnTo>
                    <a:pt x="29" y="81"/>
                  </a:lnTo>
                  <a:lnTo>
                    <a:pt x="26" y="78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6"/>
                  </a:lnTo>
                  <a:lnTo>
                    <a:pt x="18" y="15"/>
                  </a:lnTo>
                  <a:lnTo>
                    <a:pt x="44" y="0"/>
                  </a:lnTo>
                  <a:lnTo>
                    <a:pt x="88" y="7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2" name="図形 101"/>
            <p:cNvSpPr>
              <a:spLocks/>
            </p:cNvSpPr>
            <p:nvPr/>
          </p:nvSpPr>
          <p:spPr bwMode="auto">
            <a:xfrm>
              <a:off x="1162183" y="5188003"/>
              <a:ext cx="617889" cy="255657"/>
            </a:xfrm>
            <a:custGeom>
              <a:avLst/>
              <a:gdLst/>
              <a:ahLst/>
              <a:cxnLst>
                <a:cxn ang="0">
                  <a:pos x="44" y="81"/>
                </a:cxn>
                <a:cxn ang="0">
                  <a:pos x="52" y="89"/>
                </a:cxn>
                <a:cxn ang="0">
                  <a:pos x="55" y="104"/>
                </a:cxn>
                <a:cxn ang="0">
                  <a:pos x="70" y="122"/>
                </a:cxn>
                <a:cxn ang="0">
                  <a:pos x="100" y="137"/>
                </a:cxn>
                <a:cxn ang="0">
                  <a:pos x="129" y="144"/>
                </a:cxn>
                <a:cxn ang="0">
                  <a:pos x="192" y="159"/>
                </a:cxn>
                <a:cxn ang="0">
                  <a:pos x="222" y="166"/>
                </a:cxn>
                <a:cxn ang="0">
                  <a:pos x="225" y="166"/>
                </a:cxn>
                <a:cxn ang="0">
                  <a:pos x="288" y="170"/>
                </a:cxn>
                <a:cxn ang="0">
                  <a:pos x="381" y="174"/>
                </a:cxn>
                <a:cxn ang="0">
                  <a:pos x="403" y="181"/>
                </a:cxn>
                <a:cxn ang="0">
                  <a:pos x="392" y="181"/>
                </a:cxn>
                <a:cxn ang="0">
                  <a:pos x="303" y="174"/>
                </a:cxn>
                <a:cxn ang="0">
                  <a:pos x="218" y="170"/>
                </a:cxn>
                <a:cxn ang="0">
                  <a:pos x="125" y="155"/>
                </a:cxn>
                <a:cxn ang="0">
                  <a:pos x="70" y="141"/>
                </a:cxn>
                <a:cxn ang="0">
                  <a:pos x="29" y="122"/>
                </a:cxn>
                <a:cxn ang="0">
                  <a:pos x="11" y="111"/>
                </a:cxn>
                <a:cxn ang="0">
                  <a:pos x="0" y="96"/>
                </a:cxn>
                <a:cxn ang="0">
                  <a:pos x="0" y="74"/>
                </a:cxn>
                <a:cxn ang="0">
                  <a:pos x="15" y="56"/>
                </a:cxn>
                <a:cxn ang="0">
                  <a:pos x="22" y="44"/>
                </a:cxn>
                <a:cxn ang="0">
                  <a:pos x="44" y="30"/>
                </a:cxn>
                <a:cxn ang="0">
                  <a:pos x="66" y="19"/>
                </a:cxn>
                <a:cxn ang="0">
                  <a:pos x="92" y="11"/>
                </a:cxn>
                <a:cxn ang="0">
                  <a:pos x="129" y="4"/>
                </a:cxn>
                <a:cxn ang="0">
                  <a:pos x="177" y="0"/>
                </a:cxn>
                <a:cxn ang="0">
                  <a:pos x="177" y="11"/>
                </a:cxn>
                <a:cxn ang="0">
                  <a:pos x="140" y="11"/>
                </a:cxn>
                <a:cxn ang="0">
                  <a:pos x="107" y="19"/>
                </a:cxn>
                <a:cxn ang="0">
                  <a:pos x="81" y="30"/>
                </a:cxn>
                <a:cxn ang="0">
                  <a:pos x="66" y="44"/>
                </a:cxn>
                <a:cxn ang="0">
                  <a:pos x="55" y="56"/>
                </a:cxn>
                <a:cxn ang="0">
                  <a:pos x="52" y="70"/>
                </a:cxn>
                <a:cxn ang="0">
                  <a:pos x="44" y="81"/>
                </a:cxn>
              </a:cxnLst>
              <a:rect l="0" t="0" r="0" b="0"/>
              <a:pathLst>
                <a:path w="403" h="181">
                  <a:moveTo>
                    <a:pt x="44" y="81"/>
                  </a:moveTo>
                  <a:lnTo>
                    <a:pt x="52" y="89"/>
                  </a:lnTo>
                  <a:lnTo>
                    <a:pt x="55" y="104"/>
                  </a:lnTo>
                  <a:lnTo>
                    <a:pt x="70" y="122"/>
                  </a:lnTo>
                  <a:lnTo>
                    <a:pt x="100" y="137"/>
                  </a:lnTo>
                  <a:lnTo>
                    <a:pt x="129" y="144"/>
                  </a:lnTo>
                  <a:lnTo>
                    <a:pt x="192" y="159"/>
                  </a:lnTo>
                  <a:lnTo>
                    <a:pt x="222" y="166"/>
                  </a:lnTo>
                  <a:lnTo>
                    <a:pt x="225" y="166"/>
                  </a:lnTo>
                  <a:lnTo>
                    <a:pt x="288" y="170"/>
                  </a:lnTo>
                  <a:lnTo>
                    <a:pt x="381" y="174"/>
                  </a:lnTo>
                  <a:lnTo>
                    <a:pt x="403" y="181"/>
                  </a:lnTo>
                  <a:lnTo>
                    <a:pt x="392" y="181"/>
                  </a:lnTo>
                  <a:lnTo>
                    <a:pt x="303" y="174"/>
                  </a:lnTo>
                  <a:lnTo>
                    <a:pt x="218" y="170"/>
                  </a:lnTo>
                  <a:lnTo>
                    <a:pt x="125" y="155"/>
                  </a:lnTo>
                  <a:lnTo>
                    <a:pt x="70" y="141"/>
                  </a:lnTo>
                  <a:lnTo>
                    <a:pt x="29" y="122"/>
                  </a:lnTo>
                  <a:lnTo>
                    <a:pt x="11" y="111"/>
                  </a:lnTo>
                  <a:lnTo>
                    <a:pt x="0" y="96"/>
                  </a:lnTo>
                  <a:lnTo>
                    <a:pt x="0" y="74"/>
                  </a:lnTo>
                  <a:lnTo>
                    <a:pt x="15" y="56"/>
                  </a:lnTo>
                  <a:lnTo>
                    <a:pt x="22" y="44"/>
                  </a:lnTo>
                  <a:lnTo>
                    <a:pt x="44" y="30"/>
                  </a:lnTo>
                  <a:lnTo>
                    <a:pt x="66" y="19"/>
                  </a:lnTo>
                  <a:lnTo>
                    <a:pt x="92" y="11"/>
                  </a:lnTo>
                  <a:lnTo>
                    <a:pt x="129" y="4"/>
                  </a:lnTo>
                  <a:lnTo>
                    <a:pt x="177" y="0"/>
                  </a:lnTo>
                  <a:lnTo>
                    <a:pt x="177" y="11"/>
                  </a:lnTo>
                  <a:lnTo>
                    <a:pt x="140" y="11"/>
                  </a:lnTo>
                  <a:lnTo>
                    <a:pt x="107" y="19"/>
                  </a:lnTo>
                  <a:lnTo>
                    <a:pt x="81" y="30"/>
                  </a:lnTo>
                  <a:lnTo>
                    <a:pt x="66" y="44"/>
                  </a:lnTo>
                  <a:lnTo>
                    <a:pt x="55" y="56"/>
                  </a:lnTo>
                  <a:lnTo>
                    <a:pt x="52" y="70"/>
                  </a:lnTo>
                  <a:lnTo>
                    <a:pt x="44" y="81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3" name="図形 102"/>
            <p:cNvSpPr>
              <a:spLocks/>
            </p:cNvSpPr>
            <p:nvPr/>
          </p:nvSpPr>
          <p:spPr bwMode="auto">
            <a:xfrm>
              <a:off x="1416698" y="5250152"/>
              <a:ext cx="294379" cy="152547"/>
            </a:xfrm>
            <a:custGeom>
              <a:avLst/>
              <a:gdLst/>
              <a:ahLst/>
              <a:cxnLst>
                <a:cxn ang="0">
                  <a:pos x="192" y="30"/>
                </a:cxn>
                <a:cxn ang="0">
                  <a:pos x="159" y="45"/>
                </a:cxn>
                <a:cxn ang="0">
                  <a:pos x="152" y="56"/>
                </a:cxn>
                <a:cxn ang="0">
                  <a:pos x="144" y="71"/>
                </a:cxn>
                <a:cxn ang="0">
                  <a:pos x="152" y="86"/>
                </a:cxn>
                <a:cxn ang="0">
                  <a:pos x="166" y="108"/>
                </a:cxn>
                <a:cxn ang="0">
                  <a:pos x="67" y="82"/>
                </a:cxn>
                <a:cxn ang="0">
                  <a:pos x="41" y="78"/>
                </a:cxn>
                <a:cxn ang="0">
                  <a:pos x="11" y="60"/>
                </a:cxn>
                <a:cxn ang="0">
                  <a:pos x="0" y="52"/>
                </a:cxn>
                <a:cxn ang="0">
                  <a:pos x="0" y="41"/>
                </a:cxn>
                <a:cxn ang="0">
                  <a:pos x="4" y="37"/>
                </a:cxn>
                <a:cxn ang="0">
                  <a:pos x="11" y="26"/>
                </a:cxn>
                <a:cxn ang="0">
                  <a:pos x="30" y="15"/>
                </a:cxn>
                <a:cxn ang="0">
                  <a:pos x="59" y="8"/>
                </a:cxn>
                <a:cxn ang="0">
                  <a:pos x="59" y="0"/>
                </a:cxn>
                <a:cxn ang="0">
                  <a:pos x="122" y="23"/>
                </a:cxn>
                <a:cxn ang="0">
                  <a:pos x="192" y="30"/>
                </a:cxn>
              </a:cxnLst>
              <a:rect l="0" t="0" r="0" b="0"/>
              <a:pathLst>
                <a:path w="192" h="108">
                  <a:moveTo>
                    <a:pt x="192" y="30"/>
                  </a:moveTo>
                  <a:lnTo>
                    <a:pt x="159" y="45"/>
                  </a:lnTo>
                  <a:lnTo>
                    <a:pt x="152" y="56"/>
                  </a:lnTo>
                  <a:lnTo>
                    <a:pt x="144" y="71"/>
                  </a:lnTo>
                  <a:lnTo>
                    <a:pt x="152" y="86"/>
                  </a:lnTo>
                  <a:lnTo>
                    <a:pt x="166" y="108"/>
                  </a:lnTo>
                  <a:lnTo>
                    <a:pt x="67" y="82"/>
                  </a:lnTo>
                  <a:lnTo>
                    <a:pt x="41" y="78"/>
                  </a:lnTo>
                  <a:lnTo>
                    <a:pt x="11" y="60"/>
                  </a:lnTo>
                  <a:lnTo>
                    <a:pt x="0" y="52"/>
                  </a:lnTo>
                  <a:lnTo>
                    <a:pt x="0" y="41"/>
                  </a:lnTo>
                  <a:lnTo>
                    <a:pt x="4" y="37"/>
                  </a:lnTo>
                  <a:lnTo>
                    <a:pt x="11" y="26"/>
                  </a:lnTo>
                  <a:lnTo>
                    <a:pt x="30" y="15"/>
                  </a:lnTo>
                  <a:lnTo>
                    <a:pt x="59" y="8"/>
                  </a:lnTo>
                  <a:lnTo>
                    <a:pt x="59" y="0"/>
                  </a:lnTo>
                  <a:lnTo>
                    <a:pt x="122" y="23"/>
                  </a:lnTo>
                  <a:lnTo>
                    <a:pt x="192" y="3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4" name="図形 103"/>
            <p:cNvSpPr>
              <a:spLocks/>
            </p:cNvSpPr>
            <p:nvPr/>
          </p:nvSpPr>
          <p:spPr bwMode="auto">
            <a:xfrm>
              <a:off x="1332370" y="5245914"/>
              <a:ext cx="384839" cy="176559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114" y="3"/>
                </a:cxn>
                <a:cxn ang="0">
                  <a:pos x="81" y="18"/>
                </a:cxn>
                <a:cxn ang="0">
                  <a:pos x="59" y="29"/>
                </a:cxn>
                <a:cxn ang="0">
                  <a:pos x="51" y="44"/>
                </a:cxn>
                <a:cxn ang="0">
                  <a:pos x="55" y="55"/>
                </a:cxn>
                <a:cxn ang="0">
                  <a:pos x="59" y="63"/>
                </a:cxn>
                <a:cxn ang="0">
                  <a:pos x="96" y="85"/>
                </a:cxn>
                <a:cxn ang="0">
                  <a:pos x="122" y="89"/>
                </a:cxn>
                <a:cxn ang="0">
                  <a:pos x="225" y="114"/>
                </a:cxn>
                <a:cxn ang="0">
                  <a:pos x="233" y="118"/>
                </a:cxn>
                <a:cxn ang="0">
                  <a:pos x="251" y="125"/>
                </a:cxn>
                <a:cxn ang="0">
                  <a:pos x="196" y="118"/>
                </a:cxn>
                <a:cxn ang="0">
                  <a:pos x="125" y="111"/>
                </a:cxn>
                <a:cxn ang="0">
                  <a:pos x="55" y="96"/>
                </a:cxn>
                <a:cxn ang="0">
                  <a:pos x="26" y="81"/>
                </a:cxn>
                <a:cxn ang="0">
                  <a:pos x="11" y="70"/>
                </a:cxn>
                <a:cxn ang="0">
                  <a:pos x="0" y="48"/>
                </a:cxn>
                <a:cxn ang="0">
                  <a:pos x="3" y="44"/>
                </a:cxn>
                <a:cxn ang="0">
                  <a:pos x="18" y="26"/>
                </a:cxn>
                <a:cxn ang="0">
                  <a:pos x="29" y="15"/>
                </a:cxn>
                <a:cxn ang="0">
                  <a:pos x="51" y="11"/>
                </a:cxn>
                <a:cxn ang="0">
                  <a:pos x="70" y="3"/>
                </a:cxn>
                <a:cxn ang="0">
                  <a:pos x="99" y="0"/>
                </a:cxn>
              </a:cxnLst>
              <a:rect l="0" t="0" r="0" b="0"/>
              <a:pathLst>
                <a:path w="251" h="125">
                  <a:moveTo>
                    <a:pt x="99" y="0"/>
                  </a:moveTo>
                  <a:lnTo>
                    <a:pt x="114" y="3"/>
                  </a:lnTo>
                  <a:lnTo>
                    <a:pt x="81" y="18"/>
                  </a:lnTo>
                  <a:lnTo>
                    <a:pt x="59" y="29"/>
                  </a:lnTo>
                  <a:lnTo>
                    <a:pt x="51" y="44"/>
                  </a:lnTo>
                  <a:lnTo>
                    <a:pt x="55" y="55"/>
                  </a:lnTo>
                  <a:lnTo>
                    <a:pt x="59" y="63"/>
                  </a:lnTo>
                  <a:lnTo>
                    <a:pt x="96" y="85"/>
                  </a:lnTo>
                  <a:lnTo>
                    <a:pt x="122" y="89"/>
                  </a:lnTo>
                  <a:lnTo>
                    <a:pt x="225" y="114"/>
                  </a:lnTo>
                  <a:lnTo>
                    <a:pt x="233" y="118"/>
                  </a:lnTo>
                  <a:lnTo>
                    <a:pt x="251" y="125"/>
                  </a:lnTo>
                  <a:lnTo>
                    <a:pt x="196" y="118"/>
                  </a:lnTo>
                  <a:lnTo>
                    <a:pt x="125" y="111"/>
                  </a:lnTo>
                  <a:lnTo>
                    <a:pt x="55" y="96"/>
                  </a:lnTo>
                  <a:lnTo>
                    <a:pt x="26" y="81"/>
                  </a:lnTo>
                  <a:lnTo>
                    <a:pt x="11" y="70"/>
                  </a:lnTo>
                  <a:lnTo>
                    <a:pt x="0" y="48"/>
                  </a:lnTo>
                  <a:lnTo>
                    <a:pt x="3" y="44"/>
                  </a:lnTo>
                  <a:lnTo>
                    <a:pt x="18" y="26"/>
                  </a:lnTo>
                  <a:lnTo>
                    <a:pt x="29" y="15"/>
                  </a:lnTo>
                  <a:lnTo>
                    <a:pt x="51" y="11"/>
                  </a:lnTo>
                  <a:lnTo>
                    <a:pt x="70" y="3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5" name="図形 104"/>
            <p:cNvSpPr>
              <a:spLocks/>
            </p:cNvSpPr>
            <p:nvPr/>
          </p:nvSpPr>
          <p:spPr bwMode="auto">
            <a:xfrm>
              <a:off x="1280241" y="5224727"/>
              <a:ext cx="459967" cy="20904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30" y="7"/>
                </a:cxn>
                <a:cxn ang="0">
                  <a:pos x="100" y="15"/>
                </a:cxn>
                <a:cxn ang="0">
                  <a:pos x="78" y="18"/>
                </a:cxn>
                <a:cxn ang="0">
                  <a:pos x="60" y="30"/>
                </a:cxn>
                <a:cxn ang="0">
                  <a:pos x="48" y="41"/>
                </a:cxn>
                <a:cxn ang="0">
                  <a:pos x="34" y="59"/>
                </a:cxn>
                <a:cxn ang="0">
                  <a:pos x="34" y="63"/>
                </a:cxn>
                <a:cxn ang="0">
                  <a:pos x="34" y="74"/>
                </a:cxn>
                <a:cxn ang="0">
                  <a:pos x="37" y="85"/>
                </a:cxn>
                <a:cxn ang="0">
                  <a:pos x="60" y="100"/>
                </a:cxn>
                <a:cxn ang="0">
                  <a:pos x="93" y="115"/>
                </a:cxn>
                <a:cxn ang="0">
                  <a:pos x="178" y="133"/>
                </a:cxn>
                <a:cxn ang="0">
                  <a:pos x="255" y="144"/>
                </a:cxn>
                <a:cxn ang="0">
                  <a:pos x="289" y="144"/>
                </a:cxn>
                <a:cxn ang="0">
                  <a:pos x="300" y="148"/>
                </a:cxn>
                <a:cxn ang="0">
                  <a:pos x="204" y="140"/>
                </a:cxn>
                <a:cxn ang="0">
                  <a:pos x="148" y="133"/>
                </a:cxn>
                <a:cxn ang="0">
                  <a:pos x="100" y="126"/>
                </a:cxn>
                <a:cxn ang="0">
                  <a:pos x="63" y="115"/>
                </a:cxn>
                <a:cxn ang="0">
                  <a:pos x="19" y="89"/>
                </a:cxn>
                <a:cxn ang="0">
                  <a:pos x="4" y="74"/>
                </a:cxn>
                <a:cxn ang="0">
                  <a:pos x="0" y="63"/>
                </a:cxn>
                <a:cxn ang="0">
                  <a:pos x="4" y="44"/>
                </a:cxn>
                <a:cxn ang="0">
                  <a:pos x="15" y="30"/>
                </a:cxn>
                <a:cxn ang="0">
                  <a:pos x="37" y="15"/>
                </a:cxn>
                <a:cxn ang="0">
                  <a:pos x="71" y="4"/>
                </a:cxn>
                <a:cxn ang="0">
                  <a:pos x="115" y="0"/>
                </a:cxn>
              </a:cxnLst>
              <a:rect l="0" t="0" r="0" b="0"/>
              <a:pathLst>
                <a:path w="300" h="148">
                  <a:moveTo>
                    <a:pt x="115" y="0"/>
                  </a:moveTo>
                  <a:lnTo>
                    <a:pt x="130" y="7"/>
                  </a:lnTo>
                  <a:lnTo>
                    <a:pt x="100" y="15"/>
                  </a:lnTo>
                  <a:lnTo>
                    <a:pt x="78" y="18"/>
                  </a:lnTo>
                  <a:lnTo>
                    <a:pt x="60" y="30"/>
                  </a:lnTo>
                  <a:lnTo>
                    <a:pt x="48" y="41"/>
                  </a:lnTo>
                  <a:lnTo>
                    <a:pt x="34" y="59"/>
                  </a:lnTo>
                  <a:lnTo>
                    <a:pt x="34" y="63"/>
                  </a:lnTo>
                  <a:lnTo>
                    <a:pt x="34" y="74"/>
                  </a:lnTo>
                  <a:lnTo>
                    <a:pt x="37" y="85"/>
                  </a:lnTo>
                  <a:lnTo>
                    <a:pt x="60" y="100"/>
                  </a:lnTo>
                  <a:lnTo>
                    <a:pt x="93" y="115"/>
                  </a:lnTo>
                  <a:lnTo>
                    <a:pt x="178" y="133"/>
                  </a:lnTo>
                  <a:lnTo>
                    <a:pt x="255" y="144"/>
                  </a:lnTo>
                  <a:lnTo>
                    <a:pt x="289" y="144"/>
                  </a:lnTo>
                  <a:lnTo>
                    <a:pt x="300" y="148"/>
                  </a:lnTo>
                  <a:lnTo>
                    <a:pt x="204" y="140"/>
                  </a:lnTo>
                  <a:lnTo>
                    <a:pt x="148" y="133"/>
                  </a:lnTo>
                  <a:lnTo>
                    <a:pt x="100" y="126"/>
                  </a:lnTo>
                  <a:lnTo>
                    <a:pt x="63" y="115"/>
                  </a:lnTo>
                  <a:lnTo>
                    <a:pt x="19" y="89"/>
                  </a:lnTo>
                  <a:lnTo>
                    <a:pt x="4" y="74"/>
                  </a:lnTo>
                  <a:lnTo>
                    <a:pt x="0" y="63"/>
                  </a:lnTo>
                  <a:lnTo>
                    <a:pt x="4" y="44"/>
                  </a:lnTo>
                  <a:lnTo>
                    <a:pt x="15" y="30"/>
                  </a:lnTo>
                  <a:lnTo>
                    <a:pt x="37" y="15"/>
                  </a:lnTo>
                  <a:lnTo>
                    <a:pt x="71" y="4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6" name="図形 105"/>
            <p:cNvSpPr>
              <a:spLocks/>
            </p:cNvSpPr>
            <p:nvPr/>
          </p:nvSpPr>
          <p:spPr bwMode="auto">
            <a:xfrm>
              <a:off x="1241910" y="5203540"/>
              <a:ext cx="225384" cy="209046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33" y="8"/>
                </a:cxn>
                <a:cxn ang="0">
                  <a:pos x="133" y="15"/>
                </a:cxn>
                <a:cxn ang="0">
                  <a:pos x="88" y="15"/>
                </a:cxn>
                <a:cxn ang="0">
                  <a:pos x="59" y="22"/>
                </a:cxn>
                <a:cxn ang="0">
                  <a:pos x="33" y="41"/>
                </a:cxn>
                <a:cxn ang="0">
                  <a:pos x="25" y="59"/>
                </a:cxn>
                <a:cxn ang="0">
                  <a:pos x="18" y="78"/>
                </a:cxn>
                <a:cxn ang="0">
                  <a:pos x="25" y="89"/>
                </a:cxn>
                <a:cxn ang="0">
                  <a:pos x="40" y="104"/>
                </a:cxn>
                <a:cxn ang="0">
                  <a:pos x="77" y="126"/>
                </a:cxn>
                <a:cxn ang="0">
                  <a:pos x="147" y="148"/>
                </a:cxn>
                <a:cxn ang="0">
                  <a:pos x="110" y="141"/>
                </a:cxn>
                <a:cxn ang="0">
                  <a:pos x="55" y="126"/>
                </a:cxn>
                <a:cxn ang="0">
                  <a:pos x="33" y="115"/>
                </a:cxn>
                <a:cxn ang="0">
                  <a:pos x="18" y="100"/>
                </a:cxn>
                <a:cxn ang="0">
                  <a:pos x="3" y="85"/>
                </a:cxn>
                <a:cxn ang="0">
                  <a:pos x="0" y="70"/>
                </a:cxn>
                <a:cxn ang="0">
                  <a:pos x="3" y="59"/>
                </a:cxn>
                <a:cxn ang="0">
                  <a:pos x="7" y="48"/>
                </a:cxn>
                <a:cxn ang="0">
                  <a:pos x="14" y="33"/>
                </a:cxn>
                <a:cxn ang="0">
                  <a:pos x="25" y="22"/>
                </a:cxn>
                <a:cxn ang="0">
                  <a:pos x="48" y="15"/>
                </a:cxn>
                <a:cxn ang="0">
                  <a:pos x="85" y="4"/>
                </a:cxn>
                <a:cxn ang="0">
                  <a:pos x="129" y="0"/>
                </a:cxn>
              </a:cxnLst>
              <a:rect l="0" t="0" r="0" b="0"/>
              <a:pathLst>
                <a:path w="147" h="148">
                  <a:moveTo>
                    <a:pt x="129" y="0"/>
                  </a:moveTo>
                  <a:lnTo>
                    <a:pt x="133" y="8"/>
                  </a:lnTo>
                  <a:lnTo>
                    <a:pt x="133" y="15"/>
                  </a:lnTo>
                  <a:lnTo>
                    <a:pt x="88" y="15"/>
                  </a:lnTo>
                  <a:lnTo>
                    <a:pt x="59" y="22"/>
                  </a:lnTo>
                  <a:lnTo>
                    <a:pt x="33" y="41"/>
                  </a:lnTo>
                  <a:lnTo>
                    <a:pt x="25" y="59"/>
                  </a:lnTo>
                  <a:lnTo>
                    <a:pt x="18" y="78"/>
                  </a:lnTo>
                  <a:lnTo>
                    <a:pt x="25" y="89"/>
                  </a:lnTo>
                  <a:lnTo>
                    <a:pt x="40" y="104"/>
                  </a:lnTo>
                  <a:lnTo>
                    <a:pt x="77" y="126"/>
                  </a:lnTo>
                  <a:lnTo>
                    <a:pt x="147" y="148"/>
                  </a:lnTo>
                  <a:lnTo>
                    <a:pt x="110" y="141"/>
                  </a:lnTo>
                  <a:lnTo>
                    <a:pt x="55" y="126"/>
                  </a:lnTo>
                  <a:lnTo>
                    <a:pt x="33" y="115"/>
                  </a:lnTo>
                  <a:lnTo>
                    <a:pt x="18" y="100"/>
                  </a:lnTo>
                  <a:lnTo>
                    <a:pt x="3" y="85"/>
                  </a:lnTo>
                  <a:lnTo>
                    <a:pt x="0" y="70"/>
                  </a:lnTo>
                  <a:lnTo>
                    <a:pt x="3" y="59"/>
                  </a:lnTo>
                  <a:lnTo>
                    <a:pt x="7" y="48"/>
                  </a:lnTo>
                  <a:lnTo>
                    <a:pt x="14" y="33"/>
                  </a:lnTo>
                  <a:lnTo>
                    <a:pt x="25" y="22"/>
                  </a:lnTo>
                  <a:lnTo>
                    <a:pt x="48" y="15"/>
                  </a:lnTo>
                  <a:lnTo>
                    <a:pt x="85" y="4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7" name="図形 106"/>
            <p:cNvSpPr>
              <a:spLocks/>
            </p:cNvSpPr>
            <p:nvPr/>
          </p:nvSpPr>
          <p:spPr bwMode="auto">
            <a:xfrm>
              <a:off x="2175643" y="4827823"/>
              <a:ext cx="205452" cy="199158"/>
            </a:xfrm>
            <a:custGeom>
              <a:avLst/>
              <a:gdLst/>
              <a:ahLst/>
              <a:cxnLst>
                <a:cxn ang="0">
                  <a:pos x="126" y="41"/>
                </a:cxn>
                <a:cxn ang="0">
                  <a:pos x="134" y="59"/>
                </a:cxn>
                <a:cxn ang="0">
                  <a:pos x="126" y="74"/>
                </a:cxn>
                <a:cxn ang="0">
                  <a:pos x="119" y="89"/>
                </a:cxn>
                <a:cxn ang="0">
                  <a:pos x="104" y="111"/>
                </a:cxn>
                <a:cxn ang="0">
                  <a:pos x="71" y="118"/>
                </a:cxn>
                <a:cxn ang="0">
                  <a:pos x="0" y="141"/>
                </a:cxn>
                <a:cxn ang="0">
                  <a:pos x="52" y="126"/>
                </a:cxn>
                <a:cxn ang="0">
                  <a:pos x="71" y="111"/>
                </a:cxn>
                <a:cxn ang="0">
                  <a:pos x="89" y="89"/>
                </a:cxn>
                <a:cxn ang="0">
                  <a:pos x="97" y="63"/>
                </a:cxn>
                <a:cxn ang="0">
                  <a:pos x="93" y="44"/>
                </a:cxn>
                <a:cxn ang="0">
                  <a:pos x="78" y="26"/>
                </a:cxn>
                <a:cxn ang="0">
                  <a:pos x="56" y="15"/>
                </a:cxn>
                <a:cxn ang="0">
                  <a:pos x="26" y="0"/>
                </a:cxn>
                <a:cxn ang="0">
                  <a:pos x="67" y="7"/>
                </a:cxn>
                <a:cxn ang="0">
                  <a:pos x="97" y="19"/>
                </a:cxn>
                <a:cxn ang="0">
                  <a:pos x="119" y="30"/>
                </a:cxn>
                <a:cxn ang="0">
                  <a:pos x="126" y="41"/>
                </a:cxn>
              </a:cxnLst>
              <a:rect l="0" t="0" r="0" b="0"/>
              <a:pathLst>
                <a:path w="134" h="141">
                  <a:moveTo>
                    <a:pt x="126" y="41"/>
                  </a:moveTo>
                  <a:lnTo>
                    <a:pt x="134" y="59"/>
                  </a:lnTo>
                  <a:lnTo>
                    <a:pt x="126" y="74"/>
                  </a:lnTo>
                  <a:lnTo>
                    <a:pt x="119" y="89"/>
                  </a:lnTo>
                  <a:lnTo>
                    <a:pt x="104" y="111"/>
                  </a:lnTo>
                  <a:lnTo>
                    <a:pt x="71" y="118"/>
                  </a:lnTo>
                  <a:lnTo>
                    <a:pt x="0" y="141"/>
                  </a:lnTo>
                  <a:lnTo>
                    <a:pt x="52" y="126"/>
                  </a:lnTo>
                  <a:lnTo>
                    <a:pt x="71" y="111"/>
                  </a:lnTo>
                  <a:lnTo>
                    <a:pt x="89" y="89"/>
                  </a:lnTo>
                  <a:lnTo>
                    <a:pt x="97" y="63"/>
                  </a:lnTo>
                  <a:lnTo>
                    <a:pt x="93" y="44"/>
                  </a:lnTo>
                  <a:lnTo>
                    <a:pt x="78" y="26"/>
                  </a:lnTo>
                  <a:lnTo>
                    <a:pt x="56" y="15"/>
                  </a:lnTo>
                  <a:lnTo>
                    <a:pt x="26" y="0"/>
                  </a:lnTo>
                  <a:lnTo>
                    <a:pt x="67" y="7"/>
                  </a:lnTo>
                  <a:lnTo>
                    <a:pt x="97" y="19"/>
                  </a:lnTo>
                  <a:lnTo>
                    <a:pt x="119" y="30"/>
                  </a:lnTo>
                  <a:lnTo>
                    <a:pt x="126" y="41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8" name="図形 107"/>
            <p:cNvSpPr>
              <a:spLocks/>
            </p:cNvSpPr>
            <p:nvPr/>
          </p:nvSpPr>
          <p:spPr bwMode="auto">
            <a:xfrm>
              <a:off x="2102048" y="4827823"/>
              <a:ext cx="216184" cy="209046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85" y="7"/>
                </a:cxn>
                <a:cxn ang="0">
                  <a:pos x="115" y="26"/>
                </a:cxn>
                <a:cxn ang="0">
                  <a:pos x="130" y="41"/>
                </a:cxn>
                <a:cxn ang="0">
                  <a:pos x="137" y="44"/>
                </a:cxn>
                <a:cxn ang="0">
                  <a:pos x="141" y="63"/>
                </a:cxn>
                <a:cxn ang="0">
                  <a:pos x="137" y="85"/>
                </a:cxn>
                <a:cxn ang="0">
                  <a:pos x="119" y="100"/>
                </a:cxn>
                <a:cxn ang="0">
                  <a:pos x="104" y="115"/>
                </a:cxn>
                <a:cxn ang="0">
                  <a:pos x="67" y="133"/>
                </a:cxn>
                <a:cxn ang="0">
                  <a:pos x="15" y="144"/>
                </a:cxn>
                <a:cxn ang="0">
                  <a:pos x="0" y="148"/>
                </a:cxn>
                <a:cxn ang="0">
                  <a:pos x="26" y="141"/>
                </a:cxn>
                <a:cxn ang="0">
                  <a:pos x="56" y="118"/>
                </a:cxn>
                <a:cxn ang="0">
                  <a:pos x="82" y="96"/>
                </a:cxn>
                <a:cxn ang="0">
                  <a:pos x="89" y="78"/>
                </a:cxn>
                <a:cxn ang="0">
                  <a:pos x="96" y="63"/>
                </a:cxn>
                <a:cxn ang="0">
                  <a:pos x="96" y="59"/>
                </a:cxn>
                <a:cxn ang="0">
                  <a:pos x="85" y="41"/>
                </a:cxn>
                <a:cxn ang="0">
                  <a:pos x="82" y="26"/>
                </a:cxn>
                <a:cxn ang="0">
                  <a:pos x="67" y="15"/>
                </a:cxn>
                <a:cxn ang="0">
                  <a:pos x="41" y="4"/>
                </a:cxn>
                <a:cxn ang="0">
                  <a:pos x="11" y="0"/>
                </a:cxn>
                <a:cxn ang="0">
                  <a:pos x="45" y="0"/>
                </a:cxn>
              </a:cxnLst>
              <a:rect l="0" t="0" r="0" b="0"/>
              <a:pathLst>
                <a:path w="141" h="148">
                  <a:moveTo>
                    <a:pt x="45" y="0"/>
                  </a:moveTo>
                  <a:lnTo>
                    <a:pt x="85" y="7"/>
                  </a:lnTo>
                  <a:lnTo>
                    <a:pt x="115" y="26"/>
                  </a:lnTo>
                  <a:lnTo>
                    <a:pt x="130" y="41"/>
                  </a:lnTo>
                  <a:lnTo>
                    <a:pt x="137" y="44"/>
                  </a:lnTo>
                  <a:lnTo>
                    <a:pt x="141" y="63"/>
                  </a:lnTo>
                  <a:lnTo>
                    <a:pt x="137" y="85"/>
                  </a:lnTo>
                  <a:lnTo>
                    <a:pt x="119" y="100"/>
                  </a:lnTo>
                  <a:lnTo>
                    <a:pt x="104" y="115"/>
                  </a:lnTo>
                  <a:lnTo>
                    <a:pt x="67" y="133"/>
                  </a:lnTo>
                  <a:lnTo>
                    <a:pt x="15" y="144"/>
                  </a:lnTo>
                  <a:lnTo>
                    <a:pt x="0" y="148"/>
                  </a:lnTo>
                  <a:lnTo>
                    <a:pt x="26" y="141"/>
                  </a:lnTo>
                  <a:lnTo>
                    <a:pt x="56" y="118"/>
                  </a:lnTo>
                  <a:lnTo>
                    <a:pt x="82" y="96"/>
                  </a:lnTo>
                  <a:lnTo>
                    <a:pt x="89" y="78"/>
                  </a:lnTo>
                  <a:lnTo>
                    <a:pt x="96" y="63"/>
                  </a:lnTo>
                  <a:lnTo>
                    <a:pt x="96" y="59"/>
                  </a:lnTo>
                  <a:lnTo>
                    <a:pt x="85" y="41"/>
                  </a:lnTo>
                  <a:lnTo>
                    <a:pt x="82" y="26"/>
                  </a:lnTo>
                  <a:lnTo>
                    <a:pt x="67" y="15"/>
                  </a:lnTo>
                  <a:lnTo>
                    <a:pt x="41" y="4"/>
                  </a:lnTo>
                  <a:lnTo>
                    <a:pt x="11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9" name="図形 108"/>
            <p:cNvSpPr>
              <a:spLocks/>
            </p:cNvSpPr>
            <p:nvPr/>
          </p:nvSpPr>
          <p:spPr bwMode="auto">
            <a:xfrm>
              <a:off x="1994723" y="4827823"/>
              <a:ext cx="243782" cy="21893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59" y="0"/>
                </a:cxn>
                <a:cxn ang="0">
                  <a:pos x="100" y="4"/>
                </a:cxn>
                <a:cxn ang="0">
                  <a:pos x="126" y="15"/>
                </a:cxn>
                <a:cxn ang="0">
                  <a:pos x="144" y="30"/>
                </a:cxn>
                <a:cxn ang="0">
                  <a:pos x="155" y="41"/>
                </a:cxn>
                <a:cxn ang="0">
                  <a:pos x="159" y="59"/>
                </a:cxn>
                <a:cxn ang="0">
                  <a:pos x="159" y="63"/>
                </a:cxn>
                <a:cxn ang="0">
                  <a:pos x="155" y="85"/>
                </a:cxn>
                <a:cxn ang="0">
                  <a:pos x="144" y="100"/>
                </a:cxn>
                <a:cxn ang="0">
                  <a:pos x="111" y="129"/>
                </a:cxn>
                <a:cxn ang="0">
                  <a:pos x="74" y="144"/>
                </a:cxn>
                <a:cxn ang="0">
                  <a:pos x="59" y="148"/>
                </a:cxn>
                <a:cxn ang="0">
                  <a:pos x="15" y="155"/>
                </a:cxn>
                <a:cxn ang="0">
                  <a:pos x="59" y="133"/>
                </a:cxn>
                <a:cxn ang="0">
                  <a:pos x="74" y="118"/>
                </a:cxn>
                <a:cxn ang="0">
                  <a:pos x="89" y="100"/>
                </a:cxn>
                <a:cxn ang="0">
                  <a:pos x="96" y="78"/>
                </a:cxn>
                <a:cxn ang="0">
                  <a:pos x="89" y="63"/>
                </a:cxn>
                <a:cxn ang="0">
                  <a:pos x="70" y="33"/>
                </a:cxn>
                <a:cxn ang="0">
                  <a:pos x="41" y="15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0" b="0"/>
              <a:pathLst>
                <a:path w="159" h="155">
                  <a:moveTo>
                    <a:pt x="33" y="0"/>
                  </a:moveTo>
                  <a:lnTo>
                    <a:pt x="59" y="0"/>
                  </a:lnTo>
                  <a:lnTo>
                    <a:pt x="100" y="4"/>
                  </a:lnTo>
                  <a:lnTo>
                    <a:pt x="126" y="15"/>
                  </a:lnTo>
                  <a:lnTo>
                    <a:pt x="144" y="30"/>
                  </a:lnTo>
                  <a:lnTo>
                    <a:pt x="155" y="41"/>
                  </a:lnTo>
                  <a:lnTo>
                    <a:pt x="159" y="59"/>
                  </a:lnTo>
                  <a:lnTo>
                    <a:pt x="159" y="63"/>
                  </a:lnTo>
                  <a:lnTo>
                    <a:pt x="155" y="85"/>
                  </a:lnTo>
                  <a:lnTo>
                    <a:pt x="144" y="100"/>
                  </a:lnTo>
                  <a:lnTo>
                    <a:pt x="111" y="129"/>
                  </a:lnTo>
                  <a:lnTo>
                    <a:pt x="74" y="144"/>
                  </a:lnTo>
                  <a:lnTo>
                    <a:pt x="59" y="148"/>
                  </a:lnTo>
                  <a:lnTo>
                    <a:pt x="15" y="155"/>
                  </a:lnTo>
                  <a:lnTo>
                    <a:pt x="59" y="133"/>
                  </a:lnTo>
                  <a:lnTo>
                    <a:pt x="74" y="118"/>
                  </a:lnTo>
                  <a:lnTo>
                    <a:pt x="89" y="100"/>
                  </a:lnTo>
                  <a:lnTo>
                    <a:pt x="96" y="78"/>
                  </a:lnTo>
                  <a:lnTo>
                    <a:pt x="89" y="63"/>
                  </a:lnTo>
                  <a:lnTo>
                    <a:pt x="70" y="33"/>
                  </a:lnTo>
                  <a:lnTo>
                    <a:pt x="41" y="15"/>
                  </a:ln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0" name="図形 109"/>
            <p:cNvSpPr>
              <a:spLocks/>
            </p:cNvSpPr>
            <p:nvPr/>
          </p:nvSpPr>
          <p:spPr bwMode="auto">
            <a:xfrm>
              <a:off x="1864399" y="4827823"/>
              <a:ext cx="266781" cy="24012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96" y="4"/>
                </a:cxn>
                <a:cxn ang="0">
                  <a:pos x="115" y="15"/>
                </a:cxn>
                <a:cxn ang="0">
                  <a:pos x="152" y="33"/>
                </a:cxn>
                <a:cxn ang="0">
                  <a:pos x="166" y="56"/>
                </a:cxn>
                <a:cxn ang="0">
                  <a:pos x="170" y="63"/>
                </a:cxn>
                <a:cxn ang="0">
                  <a:pos x="174" y="78"/>
                </a:cxn>
                <a:cxn ang="0">
                  <a:pos x="170" y="100"/>
                </a:cxn>
                <a:cxn ang="0">
                  <a:pos x="155" y="118"/>
                </a:cxn>
                <a:cxn ang="0">
                  <a:pos x="133" y="141"/>
                </a:cxn>
                <a:cxn ang="0">
                  <a:pos x="89" y="159"/>
                </a:cxn>
                <a:cxn ang="0">
                  <a:pos x="0" y="170"/>
                </a:cxn>
                <a:cxn ang="0">
                  <a:pos x="59" y="144"/>
                </a:cxn>
                <a:cxn ang="0">
                  <a:pos x="100" y="129"/>
                </a:cxn>
                <a:cxn ang="0">
                  <a:pos x="115" y="118"/>
                </a:cxn>
                <a:cxn ang="0">
                  <a:pos x="130" y="104"/>
                </a:cxn>
                <a:cxn ang="0">
                  <a:pos x="133" y="89"/>
                </a:cxn>
                <a:cxn ang="0">
                  <a:pos x="130" y="70"/>
                </a:cxn>
                <a:cxn ang="0">
                  <a:pos x="126" y="63"/>
                </a:cxn>
                <a:cxn ang="0">
                  <a:pos x="104" y="41"/>
                </a:cxn>
                <a:cxn ang="0">
                  <a:pos x="70" y="15"/>
                </a:cxn>
                <a:cxn ang="0">
                  <a:pos x="48" y="4"/>
                </a:cxn>
                <a:cxn ang="0">
                  <a:pos x="19" y="0"/>
                </a:cxn>
                <a:cxn ang="0">
                  <a:pos x="70" y="0"/>
                </a:cxn>
              </a:cxnLst>
              <a:rect l="0" t="0" r="0" b="0"/>
              <a:pathLst>
                <a:path w="174" h="170">
                  <a:moveTo>
                    <a:pt x="70" y="0"/>
                  </a:moveTo>
                  <a:lnTo>
                    <a:pt x="96" y="4"/>
                  </a:lnTo>
                  <a:lnTo>
                    <a:pt x="115" y="15"/>
                  </a:lnTo>
                  <a:lnTo>
                    <a:pt x="152" y="33"/>
                  </a:lnTo>
                  <a:lnTo>
                    <a:pt x="166" y="56"/>
                  </a:lnTo>
                  <a:lnTo>
                    <a:pt x="170" y="63"/>
                  </a:lnTo>
                  <a:lnTo>
                    <a:pt x="174" y="78"/>
                  </a:lnTo>
                  <a:lnTo>
                    <a:pt x="170" y="100"/>
                  </a:lnTo>
                  <a:lnTo>
                    <a:pt x="155" y="118"/>
                  </a:lnTo>
                  <a:lnTo>
                    <a:pt x="133" y="141"/>
                  </a:lnTo>
                  <a:lnTo>
                    <a:pt x="89" y="159"/>
                  </a:lnTo>
                  <a:lnTo>
                    <a:pt x="0" y="170"/>
                  </a:lnTo>
                  <a:lnTo>
                    <a:pt x="59" y="144"/>
                  </a:lnTo>
                  <a:lnTo>
                    <a:pt x="100" y="129"/>
                  </a:lnTo>
                  <a:lnTo>
                    <a:pt x="115" y="118"/>
                  </a:lnTo>
                  <a:lnTo>
                    <a:pt x="130" y="104"/>
                  </a:lnTo>
                  <a:lnTo>
                    <a:pt x="133" y="89"/>
                  </a:lnTo>
                  <a:lnTo>
                    <a:pt x="130" y="70"/>
                  </a:lnTo>
                  <a:lnTo>
                    <a:pt x="126" y="63"/>
                  </a:lnTo>
                  <a:lnTo>
                    <a:pt x="104" y="41"/>
                  </a:lnTo>
                  <a:lnTo>
                    <a:pt x="70" y="15"/>
                  </a:lnTo>
                  <a:lnTo>
                    <a:pt x="48" y="4"/>
                  </a:lnTo>
                  <a:lnTo>
                    <a:pt x="19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1" name="図形 110"/>
            <p:cNvSpPr>
              <a:spLocks/>
            </p:cNvSpPr>
            <p:nvPr/>
          </p:nvSpPr>
          <p:spPr bwMode="auto">
            <a:xfrm>
              <a:off x="1609884" y="4827823"/>
              <a:ext cx="453834" cy="240120"/>
            </a:xfrm>
            <a:custGeom>
              <a:avLst/>
              <a:gdLst/>
              <a:ahLst/>
              <a:cxnLst>
                <a:cxn ang="0">
                  <a:pos x="174" y="0"/>
                </a:cxn>
                <a:cxn ang="0">
                  <a:pos x="207" y="4"/>
                </a:cxn>
                <a:cxn ang="0">
                  <a:pos x="229" y="15"/>
                </a:cxn>
                <a:cxn ang="0">
                  <a:pos x="266" y="41"/>
                </a:cxn>
                <a:cxn ang="0">
                  <a:pos x="284" y="63"/>
                </a:cxn>
                <a:cxn ang="0">
                  <a:pos x="296" y="74"/>
                </a:cxn>
                <a:cxn ang="0">
                  <a:pos x="296" y="89"/>
                </a:cxn>
                <a:cxn ang="0">
                  <a:pos x="292" y="100"/>
                </a:cxn>
                <a:cxn ang="0">
                  <a:pos x="277" y="115"/>
                </a:cxn>
                <a:cxn ang="0">
                  <a:pos x="262" y="129"/>
                </a:cxn>
                <a:cxn ang="0">
                  <a:pos x="214" y="144"/>
                </a:cxn>
                <a:cxn ang="0">
                  <a:pos x="159" y="166"/>
                </a:cxn>
                <a:cxn ang="0">
                  <a:pos x="159" y="170"/>
                </a:cxn>
                <a:cxn ang="0">
                  <a:pos x="100" y="170"/>
                </a:cxn>
                <a:cxn ang="0">
                  <a:pos x="137" y="155"/>
                </a:cxn>
                <a:cxn ang="0">
                  <a:pos x="151" y="144"/>
                </a:cxn>
                <a:cxn ang="0">
                  <a:pos x="155" y="133"/>
                </a:cxn>
                <a:cxn ang="0">
                  <a:pos x="166" y="115"/>
                </a:cxn>
                <a:cxn ang="0">
                  <a:pos x="159" y="100"/>
                </a:cxn>
                <a:cxn ang="0">
                  <a:pos x="155" y="78"/>
                </a:cxn>
                <a:cxn ang="0">
                  <a:pos x="144" y="59"/>
                </a:cxn>
                <a:cxn ang="0">
                  <a:pos x="125" y="44"/>
                </a:cxn>
                <a:cxn ang="0">
                  <a:pos x="85" y="26"/>
                </a:cxn>
                <a:cxn ang="0">
                  <a:pos x="40" y="7"/>
                </a:cxn>
                <a:cxn ang="0">
                  <a:pos x="0" y="0"/>
                </a:cxn>
                <a:cxn ang="0">
                  <a:pos x="174" y="0"/>
                </a:cxn>
              </a:cxnLst>
              <a:rect l="0" t="0" r="0" b="0"/>
              <a:pathLst>
                <a:path w="296" h="170">
                  <a:moveTo>
                    <a:pt x="174" y="0"/>
                  </a:moveTo>
                  <a:lnTo>
                    <a:pt x="207" y="4"/>
                  </a:lnTo>
                  <a:lnTo>
                    <a:pt x="229" y="15"/>
                  </a:lnTo>
                  <a:lnTo>
                    <a:pt x="266" y="41"/>
                  </a:lnTo>
                  <a:lnTo>
                    <a:pt x="284" y="63"/>
                  </a:lnTo>
                  <a:lnTo>
                    <a:pt x="296" y="74"/>
                  </a:lnTo>
                  <a:lnTo>
                    <a:pt x="296" y="89"/>
                  </a:lnTo>
                  <a:lnTo>
                    <a:pt x="292" y="100"/>
                  </a:lnTo>
                  <a:lnTo>
                    <a:pt x="277" y="115"/>
                  </a:lnTo>
                  <a:lnTo>
                    <a:pt x="262" y="129"/>
                  </a:lnTo>
                  <a:lnTo>
                    <a:pt x="214" y="144"/>
                  </a:lnTo>
                  <a:lnTo>
                    <a:pt x="159" y="166"/>
                  </a:lnTo>
                  <a:lnTo>
                    <a:pt x="159" y="170"/>
                  </a:lnTo>
                  <a:lnTo>
                    <a:pt x="100" y="170"/>
                  </a:lnTo>
                  <a:lnTo>
                    <a:pt x="137" y="155"/>
                  </a:lnTo>
                  <a:lnTo>
                    <a:pt x="151" y="144"/>
                  </a:lnTo>
                  <a:lnTo>
                    <a:pt x="155" y="133"/>
                  </a:lnTo>
                  <a:lnTo>
                    <a:pt x="166" y="115"/>
                  </a:lnTo>
                  <a:lnTo>
                    <a:pt x="159" y="100"/>
                  </a:lnTo>
                  <a:lnTo>
                    <a:pt x="155" y="78"/>
                  </a:lnTo>
                  <a:lnTo>
                    <a:pt x="144" y="59"/>
                  </a:lnTo>
                  <a:lnTo>
                    <a:pt x="125" y="44"/>
                  </a:lnTo>
                  <a:lnTo>
                    <a:pt x="85" y="26"/>
                  </a:lnTo>
                  <a:lnTo>
                    <a:pt x="40" y="7"/>
                  </a:lnTo>
                  <a:lnTo>
                    <a:pt x="0" y="0"/>
                  </a:lnTo>
                  <a:lnTo>
                    <a:pt x="174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2" name="図形 111"/>
            <p:cNvSpPr>
              <a:spLocks/>
            </p:cNvSpPr>
            <p:nvPr/>
          </p:nvSpPr>
          <p:spPr bwMode="auto">
            <a:xfrm>
              <a:off x="1433563" y="4827823"/>
              <a:ext cx="420103" cy="255657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118" y="4"/>
                </a:cxn>
                <a:cxn ang="0">
                  <a:pos x="174" y="15"/>
                </a:cxn>
                <a:cxn ang="0">
                  <a:pos x="204" y="26"/>
                </a:cxn>
                <a:cxn ang="0">
                  <a:pos x="229" y="41"/>
                </a:cxn>
                <a:cxn ang="0">
                  <a:pos x="252" y="59"/>
                </a:cxn>
                <a:cxn ang="0">
                  <a:pos x="270" y="78"/>
                </a:cxn>
                <a:cxn ang="0">
                  <a:pos x="274" y="100"/>
                </a:cxn>
                <a:cxn ang="0">
                  <a:pos x="274" y="115"/>
                </a:cxn>
                <a:cxn ang="0">
                  <a:pos x="270" y="133"/>
                </a:cxn>
                <a:cxn ang="0">
                  <a:pos x="259" y="144"/>
                </a:cxn>
                <a:cxn ang="0">
                  <a:pos x="240" y="155"/>
                </a:cxn>
                <a:cxn ang="0">
                  <a:pos x="218" y="166"/>
                </a:cxn>
                <a:cxn ang="0">
                  <a:pos x="196" y="174"/>
                </a:cxn>
                <a:cxn ang="0">
                  <a:pos x="189" y="174"/>
                </a:cxn>
                <a:cxn ang="0">
                  <a:pos x="130" y="181"/>
                </a:cxn>
                <a:cxn ang="0">
                  <a:pos x="148" y="166"/>
                </a:cxn>
                <a:cxn ang="0">
                  <a:pos x="170" y="148"/>
                </a:cxn>
                <a:cxn ang="0">
                  <a:pos x="189" y="129"/>
                </a:cxn>
                <a:cxn ang="0">
                  <a:pos x="196" y="104"/>
                </a:cxn>
                <a:cxn ang="0">
                  <a:pos x="189" y="85"/>
                </a:cxn>
                <a:cxn ang="0">
                  <a:pos x="181" y="70"/>
                </a:cxn>
                <a:cxn ang="0">
                  <a:pos x="155" y="48"/>
                </a:cxn>
                <a:cxn ang="0">
                  <a:pos x="126" y="33"/>
                </a:cxn>
                <a:cxn ang="0">
                  <a:pos x="89" y="19"/>
                </a:cxn>
                <a:cxn ang="0">
                  <a:pos x="48" y="7"/>
                </a:cxn>
                <a:cxn ang="0">
                  <a:pos x="0" y="0"/>
                </a:cxn>
                <a:cxn ang="0">
                  <a:pos x="78" y="0"/>
                </a:cxn>
              </a:cxnLst>
              <a:rect l="0" t="0" r="0" b="0"/>
              <a:pathLst>
                <a:path w="274" h="181">
                  <a:moveTo>
                    <a:pt x="78" y="0"/>
                  </a:moveTo>
                  <a:lnTo>
                    <a:pt x="118" y="4"/>
                  </a:lnTo>
                  <a:lnTo>
                    <a:pt x="174" y="15"/>
                  </a:lnTo>
                  <a:lnTo>
                    <a:pt x="204" y="26"/>
                  </a:lnTo>
                  <a:lnTo>
                    <a:pt x="229" y="41"/>
                  </a:lnTo>
                  <a:lnTo>
                    <a:pt x="252" y="59"/>
                  </a:lnTo>
                  <a:lnTo>
                    <a:pt x="270" y="78"/>
                  </a:lnTo>
                  <a:lnTo>
                    <a:pt x="274" y="100"/>
                  </a:lnTo>
                  <a:lnTo>
                    <a:pt x="274" y="115"/>
                  </a:lnTo>
                  <a:lnTo>
                    <a:pt x="270" y="133"/>
                  </a:lnTo>
                  <a:lnTo>
                    <a:pt x="259" y="144"/>
                  </a:lnTo>
                  <a:lnTo>
                    <a:pt x="240" y="155"/>
                  </a:lnTo>
                  <a:lnTo>
                    <a:pt x="218" y="166"/>
                  </a:lnTo>
                  <a:lnTo>
                    <a:pt x="196" y="174"/>
                  </a:lnTo>
                  <a:lnTo>
                    <a:pt x="189" y="174"/>
                  </a:lnTo>
                  <a:lnTo>
                    <a:pt x="130" y="181"/>
                  </a:lnTo>
                  <a:lnTo>
                    <a:pt x="148" y="166"/>
                  </a:lnTo>
                  <a:lnTo>
                    <a:pt x="170" y="148"/>
                  </a:lnTo>
                  <a:lnTo>
                    <a:pt x="189" y="129"/>
                  </a:lnTo>
                  <a:lnTo>
                    <a:pt x="196" y="104"/>
                  </a:lnTo>
                  <a:lnTo>
                    <a:pt x="189" y="85"/>
                  </a:lnTo>
                  <a:lnTo>
                    <a:pt x="181" y="70"/>
                  </a:lnTo>
                  <a:lnTo>
                    <a:pt x="155" y="48"/>
                  </a:lnTo>
                  <a:lnTo>
                    <a:pt x="126" y="33"/>
                  </a:lnTo>
                  <a:lnTo>
                    <a:pt x="89" y="19"/>
                  </a:lnTo>
                  <a:lnTo>
                    <a:pt x="48" y="7"/>
                  </a:lnTo>
                  <a:lnTo>
                    <a:pt x="0" y="0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3" name="図形 112"/>
            <p:cNvSpPr>
              <a:spLocks/>
            </p:cNvSpPr>
            <p:nvPr/>
          </p:nvSpPr>
          <p:spPr bwMode="auto">
            <a:xfrm>
              <a:off x="1359968" y="4827823"/>
              <a:ext cx="363374" cy="26130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6" y="0"/>
                </a:cxn>
                <a:cxn ang="0">
                  <a:pos x="81" y="7"/>
                </a:cxn>
                <a:cxn ang="0">
                  <a:pos x="126" y="26"/>
                </a:cxn>
                <a:cxn ang="0">
                  <a:pos x="174" y="41"/>
                </a:cxn>
                <a:cxn ang="0">
                  <a:pos x="203" y="56"/>
                </a:cxn>
                <a:cxn ang="0">
                  <a:pos x="222" y="70"/>
                </a:cxn>
                <a:cxn ang="0">
                  <a:pos x="237" y="89"/>
                </a:cxn>
                <a:cxn ang="0">
                  <a:pos x="237" y="104"/>
                </a:cxn>
                <a:cxn ang="0">
                  <a:pos x="237" y="118"/>
                </a:cxn>
                <a:cxn ang="0">
                  <a:pos x="233" y="129"/>
                </a:cxn>
                <a:cxn ang="0">
                  <a:pos x="207" y="148"/>
                </a:cxn>
                <a:cxn ang="0">
                  <a:pos x="181" y="170"/>
                </a:cxn>
                <a:cxn ang="0">
                  <a:pos x="166" y="181"/>
                </a:cxn>
                <a:cxn ang="0">
                  <a:pos x="137" y="185"/>
                </a:cxn>
                <a:cxn ang="0">
                  <a:pos x="174" y="159"/>
                </a:cxn>
                <a:cxn ang="0">
                  <a:pos x="189" y="144"/>
                </a:cxn>
                <a:cxn ang="0">
                  <a:pos x="196" y="126"/>
                </a:cxn>
                <a:cxn ang="0">
                  <a:pos x="192" y="100"/>
                </a:cxn>
                <a:cxn ang="0">
                  <a:pos x="178" y="70"/>
                </a:cxn>
                <a:cxn ang="0">
                  <a:pos x="122" y="41"/>
                </a:cxn>
                <a:cxn ang="0">
                  <a:pos x="67" y="19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0" b="0"/>
              <a:pathLst>
                <a:path w="237" h="185">
                  <a:moveTo>
                    <a:pt x="33" y="0"/>
                  </a:moveTo>
                  <a:lnTo>
                    <a:pt x="26" y="0"/>
                  </a:lnTo>
                  <a:lnTo>
                    <a:pt x="81" y="7"/>
                  </a:lnTo>
                  <a:lnTo>
                    <a:pt x="126" y="26"/>
                  </a:lnTo>
                  <a:lnTo>
                    <a:pt x="174" y="41"/>
                  </a:lnTo>
                  <a:lnTo>
                    <a:pt x="203" y="56"/>
                  </a:lnTo>
                  <a:lnTo>
                    <a:pt x="222" y="70"/>
                  </a:lnTo>
                  <a:lnTo>
                    <a:pt x="237" y="89"/>
                  </a:lnTo>
                  <a:lnTo>
                    <a:pt x="237" y="104"/>
                  </a:lnTo>
                  <a:lnTo>
                    <a:pt x="237" y="118"/>
                  </a:lnTo>
                  <a:lnTo>
                    <a:pt x="233" y="129"/>
                  </a:lnTo>
                  <a:lnTo>
                    <a:pt x="207" y="148"/>
                  </a:lnTo>
                  <a:lnTo>
                    <a:pt x="181" y="170"/>
                  </a:lnTo>
                  <a:lnTo>
                    <a:pt x="166" y="181"/>
                  </a:lnTo>
                  <a:lnTo>
                    <a:pt x="137" y="185"/>
                  </a:lnTo>
                  <a:lnTo>
                    <a:pt x="174" y="159"/>
                  </a:lnTo>
                  <a:lnTo>
                    <a:pt x="189" y="144"/>
                  </a:lnTo>
                  <a:lnTo>
                    <a:pt x="196" y="126"/>
                  </a:lnTo>
                  <a:lnTo>
                    <a:pt x="192" y="100"/>
                  </a:lnTo>
                  <a:lnTo>
                    <a:pt x="178" y="70"/>
                  </a:lnTo>
                  <a:lnTo>
                    <a:pt x="122" y="41"/>
                  </a:lnTo>
                  <a:lnTo>
                    <a:pt x="67" y="19"/>
                  </a:ln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4" name="図形 113"/>
            <p:cNvSpPr>
              <a:spLocks/>
            </p:cNvSpPr>
            <p:nvPr/>
          </p:nvSpPr>
          <p:spPr bwMode="auto">
            <a:xfrm>
              <a:off x="985862" y="4827823"/>
              <a:ext cx="668485" cy="673748"/>
            </a:xfrm>
            <a:custGeom>
              <a:avLst/>
              <a:gdLst/>
              <a:ahLst/>
              <a:cxnLst>
                <a:cxn ang="0">
                  <a:pos x="222" y="0"/>
                </a:cxn>
                <a:cxn ang="0">
                  <a:pos x="255" y="4"/>
                </a:cxn>
                <a:cxn ang="0">
                  <a:pos x="292" y="15"/>
                </a:cxn>
                <a:cxn ang="0">
                  <a:pos x="355" y="41"/>
                </a:cxn>
                <a:cxn ang="0">
                  <a:pos x="422" y="74"/>
                </a:cxn>
                <a:cxn ang="0">
                  <a:pos x="433" y="100"/>
                </a:cxn>
                <a:cxn ang="0">
                  <a:pos x="436" y="126"/>
                </a:cxn>
                <a:cxn ang="0">
                  <a:pos x="433" y="141"/>
                </a:cxn>
                <a:cxn ang="0">
                  <a:pos x="422" y="144"/>
                </a:cxn>
                <a:cxn ang="0">
                  <a:pos x="403" y="170"/>
                </a:cxn>
                <a:cxn ang="0">
                  <a:pos x="370" y="189"/>
                </a:cxn>
                <a:cxn ang="0">
                  <a:pos x="337" y="200"/>
                </a:cxn>
                <a:cxn ang="0">
                  <a:pos x="314" y="211"/>
                </a:cxn>
                <a:cxn ang="0">
                  <a:pos x="266" y="229"/>
                </a:cxn>
                <a:cxn ang="0">
                  <a:pos x="207" y="240"/>
                </a:cxn>
                <a:cxn ang="0">
                  <a:pos x="144" y="251"/>
                </a:cxn>
                <a:cxn ang="0">
                  <a:pos x="96" y="266"/>
                </a:cxn>
                <a:cxn ang="0">
                  <a:pos x="59" y="281"/>
                </a:cxn>
                <a:cxn ang="0">
                  <a:pos x="45" y="296"/>
                </a:cxn>
                <a:cxn ang="0">
                  <a:pos x="33" y="307"/>
                </a:cxn>
                <a:cxn ang="0">
                  <a:pos x="30" y="329"/>
                </a:cxn>
                <a:cxn ang="0">
                  <a:pos x="30" y="336"/>
                </a:cxn>
                <a:cxn ang="0">
                  <a:pos x="41" y="366"/>
                </a:cxn>
                <a:cxn ang="0">
                  <a:pos x="48" y="392"/>
                </a:cxn>
                <a:cxn ang="0">
                  <a:pos x="74" y="410"/>
                </a:cxn>
                <a:cxn ang="0">
                  <a:pos x="104" y="421"/>
                </a:cxn>
                <a:cxn ang="0">
                  <a:pos x="159" y="436"/>
                </a:cxn>
                <a:cxn ang="0">
                  <a:pos x="185" y="440"/>
                </a:cxn>
                <a:cxn ang="0">
                  <a:pos x="311" y="462"/>
                </a:cxn>
                <a:cxn ang="0">
                  <a:pos x="425" y="477"/>
                </a:cxn>
                <a:cxn ang="0">
                  <a:pos x="381" y="477"/>
                </a:cxn>
                <a:cxn ang="0">
                  <a:pos x="322" y="466"/>
                </a:cxn>
                <a:cxn ang="0">
                  <a:pos x="255" y="462"/>
                </a:cxn>
                <a:cxn ang="0">
                  <a:pos x="185" y="447"/>
                </a:cxn>
                <a:cxn ang="0">
                  <a:pos x="115" y="436"/>
                </a:cxn>
                <a:cxn ang="0">
                  <a:pos x="48" y="410"/>
                </a:cxn>
                <a:cxn ang="0">
                  <a:pos x="33" y="396"/>
                </a:cxn>
                <a:cxn ang="0">
                  <a:pos x="15" y="377"/>
                </a:cxn>
                <a:cxn ang="0">
                  <a:pos x="4" y="355"/>
                </a:cxn>
                <a:cxn ang="0">
                  <a:pos x="0" y="336"/>
                </a:cxn>
                <a:cxn ang="0">
                  <a:pos x="0" y="322"/>
                </a:cxn>
                <a:cxn ang="0">
                  <a:pos x="4" y="311"/>
                </a:cxn>
                <a:cxn ang="0">
                  <a:pos x="19" y="296"/>
                </a:cxn>
                <a:cxn ang="0">
                  <a:pos x="33" y="274"/>
                </a:cxn>
                <a:cxn ang="0">
                  <a:pos x="56" y="259"/>
                </a:cxn>
                <a:cxn ang="0">
                  <a:pos x="89" y="251"/>
                </a:cxn>
                <a:cxn ang="0">
                  <a:pos x="141" y="240"/>
                </a:cxn>
                <a:cxn ang="0">
                  <a:pos x="170" y="237"/>
                </a:cxn>
                <a:cxn ang="0">
                  <a:pos x="229" y="226"/>
                </a:cxn>
                <a:cxn ang="0">
                  <a:pos x="266" y="214"/>
                </a:cxn>
                <a:cxn ang="0">
                  <a:pos x="307" y="200"/>
                </a:cxn>
                <a:cxn ang="0">
                  <a:pos x="337" y="185"/>
                </a:cxn>
                <a:cxn ang="0">
                  <a:pos x="366" y="159"/>
                </a:cxn>
                <a:cxn ang="0">
                  <a:pos x="370" y="141"/>
                </a:cxn>
                <a:cxn ang="0">
                  <a:pos x="377" y="115"/>
                </a:cxn>
                <a:cxn ang="0">
                  <a:pos x="370" y="85"/>
                </a:cxn>
                <a:cxn ang="0">
                  <a:pos x="351" y="59"/>
                </a:cxn>
                <a:cxn ang="0">
                  <a:pos x="333" y="41"/>
                </a:cxn>
                <a:cxn ang="0">
                  <a:pos x="296" y="26"/>
                </a:cxn>
                <a:cxn ang="0">
                  <a:pos x="255" y="15"/>
                </a:cxn>
                <a:cxn ang="0">
                  <a:pos x="244" y="7"/>
                </a:cxn>
                <a:cxn ang="0">
                  <a:pos x="207" y="0"/>
                </a:cxn>
                <a:cxn ang="0">
                  <a:pos x="222" y="0"/>
                </a:cxn>
              </a:cxnLst>
              <a:rect l="0" t="0" r="0" b="0"/>
              <a:pathLst>
                <a:path w="436" h="477">
                  <a:moveTo>
                    <a:pt x="222" y="0"/>
                  </a:moveTo>
                  <a:lnTo>
                    <a:pt x="255" y="4"/>
                  </a:lnTo>
                  <a:lnTo>
                    <a:pt x="292" y="15"/>
                  </a:lnTo>
                  <a:lnTo>
                    <a:pt x="355" y="41"/>
                  </a:lnTo>
                  <a:lnTo>
                    <a:pt x="422" y="74"/>
                  </a:lnTo>
                  <a:lnTo>
                    <a:pt x="433" y="100"/>
                  </a:lnTo>
                  <a:lnTo>
                    <a:pt x="436" y="126"/>
                  </a:lnTo>
                  <a:lnTo>
                    <a:pt x="433" y="141"/>
                  </a:lnTo>
                  <a:lnTo>
                    <a:pt x="422" y="144"/>
                  </a:lnTo>
                  <a:lnTo>
                    <a:pt x="403" y="170"/>
                  </a:lnTo>
                  <a:lnTo>
                    <a:pt x="370" y="189"/>
                  </a:lnTo>
                  <a:lnTo>
                    <a:pt x="337" y="200"/>
                  </a:lnTo>
                  <a:lnTo>
                    <a:pt x="314" y="211"/>
                  </a:lnTo>
                  <a:lnTo>
                    <a:pt x="266" y="229"/>
                  </a:lnTo>
                  <a:lnTo>
                    <a:pt x="207" y="240"/>
                  </a:lnTo>
                  <a:lnTo>
                    <a:pt x="144" y="251"/>
                  </a:lnTo>
                  <a:lnTo>
                    <a:pt x="96" y="266"/>
                  </a:lnTo>
                  <a:lnTo>
                    <a:pt x="59" y="281"/>
                  </a:lnTo>
                  <a:lnTo>
                    <a:pt x="45" y="296"/>
                  </a:lnTo>
                  <a:lnTo>
                    <a:pt x="33" y="307"/>
                  </a:lnTo>
                  <a:lnTo>
                    <a:pt x="30" y="329"/>
                  </a:lnTo>
                  <a:lnTo>
                    <a:pt x="30" y="336"/>
                  </a:lnTo>
                  <a:lnTo>
                    <a:pt x="41" y="366"/>
                  </a:lnTo>
                  <a:lnTo>
                    <a:pt x="48" y="392"/>
                  </a:lnTo>
                  <a:lnTo>
                    <a:pt x="74" y="410"/>
                  </a:lnTo>
                  <a:lnTo>
                    <a:pt x="104" y="421"/>
                  </a:lnTo>
                  <a:lnTo>
                    <a:pt x="159" y="436"/>
                  </a:lnTo>
                  <a:lnTo>
                    <a:pt x="185" y="440"/>
                  </a:lnTo>
                  <a:lnTo>
                    <a:pt x="311" y="462"/>
                  </a:lnTo>
                  <a:lnTo>
                    <a:pt x="425" y="477"/>
                  </a:lnTo>
                  <a:lnTo>
                    <a:pt x="381" y="477"/>
                  </a:lnTo>
                  <a:lnTo>
                    <a:pt x="322" y="466"/>
                  </a:lnTo>
                  <a:lnTo>
                    <a:pt x="255" y="462"/>
                  </a:lnTo>
                  <a:lnTo>
                    <a:pt x="185" y="447"/>
                  </a:lnTo>
                  <a:lnTo>
                    <a:pt x="115" y="436"/>
                  </a:lnTo>
                  <a:lnTo>
                    <a:pt x="48" y="410"/>
                  </a:lnTo>
                  <a:lnTo>
                    <a:pt x="33" y="396"/>
                  </a:lnTo>
                  <a:lnTo>
                    <a:pt x="15" y="377"/>
                  </a:lnTo>
                  <a:lnTo>
                    <a:pt x="4" y="355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4" y="311"/>
                  </a:lnTo>
                  <a:lnTo>
                    <a:pt x="19" y="296"/>
                  </a:lnTo>
                  <a:lnTo>
                    <a:pt x="33" y="274"/>
                  </a:lnTo>
                  <a:lnTo>
                    <a:pt x="56" y="259"/>
                  </a:lnTo>
                  <a:lnTo>
                    <a:pt x="89" y="251"/>
                  </a:lnTo>
                  <a:lnTo>
                    <a:pt x="141" y="240"/>
                  </a:lnTo>
                  <a:lnTo>
                    <a:pt x="170" y="237"/>
                  </a:lnTo>
                  <a:lnTo>
                    <a:pt x="229" y="226"/>
                  </a:lnTo>
                  <a:lnTo>
                    <a:pt x="266" y="214"/>
                  </a:lnTo>
                  <a:lnTo>
                    <a:pt x="307" y="200"/>
                  </a:lnTo>
                  <a:lnTo>
                    <a:pt x="337" y="185"/>
                  </a:lnTo>
                  <a:lnTo>
                    <a:pt x="366" y="159"/>
                  </a:lnTo>
                  <a:lnTo>
                    <a:pt x="370" y="141"/>
                  </a:lnTo>
                  <a:lnTo>
                    <a:pt x="377" y="115"/>
                  </a:lnTo>
                  <a:lnTo>
                    <a:pt x="370" y="85"/>
                  </a:lnTo>
                  <a:lnTo>
                    <a:pt x="351" y="59"/>
                  </a:lnTo>
                  <a:lnTo>
                    <a:pt x="333" y="41"/>
                  </a:lnTo>
                  <a:lnTo>
                    <a:pt x="296" y="26"/>
                  </a:lnTo>
                  <a:lnTo>
                    <a:pt x="255" y="15"/>
                  </a:lnTo>
                  <a:lnTo>
                    <a:pt x="244" y="7"/>
                  </a:lnTo>
                  <a:lnTo>
                    <a:pt x="207" y="0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5" name="図形 114"/>
            <p:cNvSpPr>
              <a:spLocks/>
            </p:cNvSpPr>
            <p:nvPr/>
          </p:nvSpPr>
          <p:spPr bwMode="auto">
            <a:xfrm>
              <a:off x="662352" y="5147041"/>
              <a:ext cx="884670" cy="360180"/>
            </a:xfrm>
            <a:custGeom>
              <a:avLst/>
              <a:gdLst/>
              <a:ahLst/>
              <a:cxnLst>
                <a:cxn ang="0">
                  <a:pos x="0" y="110"/>
                </a:cxn>
                <a:cxn ang="0">
                  <a:pos x="0" y="99"/>
                </a:cxn>
                <a:cxn ang="0">
                  <a:pos x="4" y="88"/>
                </a:cxn>
                <a:cxn ang="0">
                  <a:pos x="19" y="73"/>
                </a:cxn>
                <a:cxn ang="0">
                  <a:pos x="49" y="55"/>
                </a:cxn>
                <a:cxn ang="0">
                  <a:pos x="111" y="33"/>
                </a:cxn>
                <a:cxn ang="0">
                  <a:pos x="196" y="14"/>
                </a:cxn>
                <a:cxn ang="0">
                  <a:pos x="293" y="0"/>
                </a:cxn>
                <a:cxn ang="0">
                  <a:pos x="226" y="14"/>
                </a:cxn>
                <a:cxn ang="0">
                  <a:pos x="156" y="40"/>
                </a:cxn>
                <a:cxn ang="0">
                  <a:pos x="119" y="55"/>
                </a:cxn>
                <a:cxn ang="0">
                  <a:pos x="97" y="70"/>
                </a:cxn>
                <a:cxn ang="0">
                  <a:pos x="74" y="96"/>
                </a:cxn>
                <a:cxn ang="0">
                  <a:pos x="63" y="118"/>
                </a:cxn>
                <a:cxn ang="0">
                  <a:pos x="63" y="125"/>
                </a:cxn>
                <a:cxn ang="0">
                  <a:pos x="71" y="133"/>
                </a:cxn>
                <a:cxn ang="0">
                  <a:pos x="86" y="151"/>
                </a:cxn>
                <a:cxn ang="0">
                  <a:pos x="126" y="170"/>
                </a:cxn>
                <a:cxn ang="0">
                  <a:pos x="189" y="195"/>
                </a:cxn>
                <a:cxn ang="0">
                  <a:pos x="285" y="221"/>
                </a:cxn>
                <a:cxn ang="0">
                  <a:pos x="448" y="236"/>
                </a:cxn>
                <a:cxn ang="0">
                  <a:pos x="522" y="244"/>
                </a:cxn>
                <a:cxn ang="0">
                  <a:pos x="577" y="251"/>
                </a:cxn>
                <a:cxn ang="0">
                  <a:pos x="525" y="255"/>
                </a:cxn>
                <a:cxn ang="0">
                  <a:pos x="511" y="251"/>
                </a:cxn>
                <a:cxn ang="0">
                  <a:pos x="507" y="251"/>
                </a:cxn>
                <a:cxn ang="0">
                  <a:pos x="448" y="251"/>
                </a:cxn>
                <a:cxn ang="0">
                  <a:pos x="378" y="240"/>
                </a:cxn>
                <a:cxn ang="0">
                  <a:pos x="226" y="214"/>
                </a:cxn>
                <a:cxn ang="0">
                  <a:pos x="141" y="195"/>
                </a:cxn>
                <a:cxn ang="0">
                  <a:pos x="71" y="170"/>
                </a:cxn>
                <a:cxn ang="0">
                  <a:pos x="41" y="155"/>
                </a:cxn>
                <a:cxn ang="0">
                  <a:pos x="19" y="140"/>
                </a:cxn>
                <a:cxn ang="0">
                  <a:pos x="4" y="125"/>
                </a:cxn>
                <a:cxn ang="0">
                  <a:pos x="0" y="110"/>
                </a:cxn>
              </a:cxnLst>
              <a:rect l="0" t="0" r="0" b="0"/>
              <a:pathLst>
                <a:path w="577" h="255">
                  <a:moveTo>
                    <a:pt x="0" y="110"/>
                  </a:moveTo>
                  <a:lnTo>
                    <a:pt x="0" y="99"/>
                  </a:lnTo>
                  <a:lnTo>
                    <a:pt x="4" y="88"/>
                  </a:lnTo>
                  <a:lnTo>
                    <a:pt x="19" y="73"/>
                  </a:lnTo>
                  <a:lnTo>
                    <a:pt x="49" y="55"/>
                  </a:lnTo>
                  <a:lnTo>
                    <a:pt x="111" y="33"/>
                  </a:lnTo>
                  <a:lnTo>
                    <a:pt x="196" y="14"/>
                  </a:lnTo>
                  <a:lnTo>
                    <a:pt x="293" y="0"/>
                  </a:lnTo>
                  <a:lnTo>
                    <a:pt x="226" y="14"/>
                  </a:lnTo>
                  <a:lnTo>
                    <a:pt x="156" y="40"/>
                  </a:lnTo>
                  <a:lnTo>
                    <a:pt x="119" y="55"/>
                  </a:lnTo>
                  <a:lnTo>
                    <a:pt x="97" y="70"/>
                  </a:lnTo>
                  <a:lnTo>
                    <a:pt x="74" y="96"/>
                  </a:lnTo>
                  <a:lnTo>
                    <a:pt x="63" y="118"/>
                  </a:lnTo>
                  <a:lnTo>
                    <a:pt x="63" y="125"/>
                  </a:lnTo>
                  <a:lnTo>
                    <a:pt x="71" y="133"/>
                  </a:lnTo>
                  <a:lnTo>
                    <a:pt x="86" y="151"/>
                  </a:lnTo>
                  <a:lnTo>
                    <a:pt x="126" y="170"/>
                  </a:lnTo>
                  <a:lnTo>
                    <a:pt x="189" y="195"/>
                  </a:lnTo>
                  <a:lnTo>
                    <a:pt x="285" y="221"/>
                  </a:lnTo>
                  <a:lnTo>
                    <a:pt x="448" y="236"/>
                  </a:lnTo>
                  <a:lnTo>
                    <a:pt x="522" y="244"/>
                  </a:lnTo>
                  <a:lnTo>
                    <a:pt x="577" y="251"/>
                  </a:lnTo>
                  <a:lnTo>
                    <a:pt x="525" y="255"/>
                  </a:lnTo>
                  <a:lnTo>
                    <a:pt x="511" y="251"/>
                  </a:lnTo>
                  <a:lnTo>
                    <a:pt x="507" y="251"/>
                  </a:lnTo>
                  <a:lnTo>
                    <a:pt x="448" y="251"/>
                  </a:lnTo>
                  <a:lnTo>
                    <a:pt x="378" y="240"/>
                  </a:lnTo>
                  <a:lnTo>
                    <a:pt x="226" y="214"/>
                  </a:lnTo>
                  <a:lnTo>
                    <a:pt x="141" y="195"/>
                  </a:lnTo>
                  <a:lnTo>
                    <a:pt x="71" y="170"/>
                  </a:lnTo>
                  <a:lnTo>
                    <a:pt x="41" y="155"/>
                  </a:lnTo>
                  <a:lnTo>
                    <a:pt x="19" y="140"/>
                  </a:lnTo>
                  <a:lnTo>
                    <a:pt x="4" y="125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6" name="図形 115"/>
            <p:cNvSpPr>
              <a:spLocks/>
            </p:cNvSpPr>
            <p:nvPr/>
          </p:nvSpPr>
          <p:spPr bwMode="auto">
            <a:xfrm>
              <a:off x="578025" y="5135742"/>
              <a:ext cx="748213" cy="365830"/>
            </a:xfrm>
            <a:custGeom>
              <a:avLst/>
              <a:gdLst/>
              <a:ahLst/>
              <a:cxnLst>
                <a:cxn ang="0">
                  <a:pos x="174" y="207"/>
                </a:cxn>
                <a:cxn ang="0">
                  <a:pos x="96" y="189"/>
                </a:cxn>
                <a:cxn ang="0">
                  <a:pos x="41" y="167"/>
                </a:cxn>
                <a:cxn ang="0">
                  <a:pos x="11" y="141"/>
                </a:cxn>
                <a:cxn ang="0">
                  <a:pos x="0" y="122"/>
                </a:cxn>
                <a:cxn ang="0">
                  <a:pos x="0" y="111"/>
                </a:cxn>
                <a:cxn ang="0">
                  <a:pos x="0" y="96"/>
                </a:cxn>
                <a:cxn ang="0">
                  <a:pos x="4" y="93"/>
                </a:cxn>
                <a:cxn ang="0">
                  <a:pos x="19" y="78"/>
                </a:cxn>
                <a:cxn ang="0">
                  <a:pos x="33" y="63"/>
                </a:cxn>
                <a:cxn ang="0">
                  <a:pos x="85" y="41"/>
                </a:cxn>
                <a:cxn ang="0">
                  <a:pos x="141" y="26"/>
                </a:cxn>
                <a:cxn ang="0">
                  <a:pos x="200" y="19"/>
                </a:cxn>
                <a:cxn ang="0">
                  <a:pos x="307" y="8"/>
                </a:cxn>
                <a:cxn ang="0">
                  <a:pos x="348" y="8"/>
                </a:cxn>
                <a:cxn ang="0">
                  <a:pos x="377" y="0"/>
                </a:cxn>
                <a:cxn ang="0">
                  <a:pos x="362" y="0"/>
                </a:cxn>
                <a:cxn ang="0">
                  <a:pos x="251" y="19"/>
                </a:cxn>
                <a:cxn ang="0">
                  <a:pos x="166" y="37"/>
                </a:cxn>
                <a:cxn ang="0">
                  <a:pos x="111" y="56"/>
                </a:cxn>
                <a:cxn ang="0">
                  <a:pos x="74" y="78"/>
                </a:cxn>
                <a:cxn ang="0">
                  <a:pos x="55" y="96"/>
                </a:cxn>
                <a:cxn ang="0">
                  <a:pos x="48" y="107"/>
                </a:cxn>
                <a:cxn ang="0">
                  <a:pos x="48" y="118"/>
                </a:cxn>
                <a:cxn ang="0">
                  <a:pos x="55" y="133"/>
                </a:cxn>
                <a:cxn ang="0">
                  <a:pos x="67" y="148"/>
                </a:cxn>
                <a:cxn ang="0">
                  <a:pos x="85" y="163"/>
                </a:cxn>
                <a:cxn ang="0">
                  <a:pos x="104" y="174"/>
                </a:cxn>
                <a:cxn ang="0">
                  <a:pos x="170" y="196"/>
                </a:cxn>
                <a:cxn ang="0">
                  <a:pos x="240" y="218"/>
                </a:cxn>
                <a:cxn ang="0">
                  <a:pos x="381" y="244"/>
                </a:cxn>
                <a:cxn ang="0">
                  <a:pos x="488" y="259"/>
                </a:cxn>
                <a:cxn ang="0">
                  <a:pos x="447" y="259"/>
                </a:cxn>
                <a:cxn ang="0">
                  <a:pos x="447" y="252"/>
                </a:cxn>
                <a:cxn ang="0">
                  <a:pos x="348" y="244"/>
                </a:cxn>
                <a:cxn ang="0">
                  <a:pos x="266" y="229"/>
                </a:cxn>
                <a:cxn ang="0">
                  <a:pos x="174" y="207"/>
                </a:cxn>
              </a:cxnLst>
              <a:rect l="0" t="0" r="0" b="0"/>
              <a:pathLst>
                <a:path w="488" h="259">
                  <a:moveTo>
                    <a:pt x="174" y="207"/>
                  </a:moveTo>
                  <a:lnTo>
                    <a:pt x="96" y="189"/>
                  </a:lnTo>
                  <a:lnTo>
                    <a:pt x="41" y="167"/>
                  </a:lnTo>
                  <a:lnTo>
                    <a:pt x="11" y="141"/>
                  </a:lnTo>
                  <a:lnTo>
                    <a:pt x="0" y="122"/>
                  </a:lnTo>
                  <a:lnTo>
                    <a:pt x="0" y="111"/>
                  </a:lnTo>
                  <a:lnTo>
                    <a:pt x="0" y="96"/>
                  </a:lnTo>
                  <a:lnTo>
                    <a:pt x="4" y="93"/>
                  </a:lnTo>
                  <a:lnTo>
                    <a:pt x="19" y="78"/>
                  </a:lnTo>
                  <a:lnTo>
                    <a:pt x="33" y="63"/>
                  </a:lnTo>
                  <a:lnTo>
                    <a:pt x="85" y="41"/>
                  </a:lnTo>
                  <a:lnTo>
                    <a:pt x="141" y="26"/>
                  </a:lnTo>
                  <a:lnTo>
                    <a:pt x="200" y="19"/>
                  </a:lnTo>
                  <a:lnTo>
                    <a:pt x="307" y="8"/>
                  </a:lnTo>
                  <a:lnTo>
                    <a:pt x="348" y="8"/>
                  </a:lnTo>
                  <a:lnTo>
                    <a:pt x="377" y="0"/>
                  </a:lnTo>
                  <a:lnTo>
                    <a:pt x="362" y="0"/>
                  </a:lnTo>
                  <a:lnTo>
                    <a:pt x="251" y="19"/>
                  </a:lnTo>
                  <a:lnTo>
                    <a:pt x="166" y="37"/>
                  </a:lnTo>
                  <a:lnTo>
                    <a:pt x="111" y="56"/>
                  </a:lnTo>
                  <a:lnTo>
                    <a:pt x="74" y="78"/>
                  </a:lnTo>
                  <a:lnTo>
                    <a:pt x="55" y="96"/>
                  </a:lnTo>
                  <a:lnTo>
                    <a:pt x="48" y="107"/>
                  </a:lnTo>
                  <a:lnTo>
                    <a:pt x="48" y="118"/>
                  </a:lnTo>
                  <a:lnTo>
                    <a:pt x="55" y="133"/>
                  </a:lnTo>
                  <a:lnTo>
                    <a:pt x="67" y="148"/>
                  </a:lnTo>
                  <a:lnTo>
                    <a:pt x="85" y="163"/>
                  </a:lnTo>
                  <a:lnTo>
                    <a:pt x="104" y="174"/>
                  </a:lnTo>
                  <a:lnTo>
                    <a:pt x="170" y="196"/>
                  </a:lnTo>
                  <a:lnTo>
                    <a:pt x="240" y="218"/>
                  </a:lnTo>
                  <a:lnTo>
                    <a:pt x="381" y="244"/>
                  </a:lnTo>
                  <a:lnTo>
                    <a:pt x="488" y="259"/>
                  </a:lnTo>
                  <a:lnTo>
                    <a:pt x="447" y="259"/>
                  </a:lnTo>
                  <a:lnTo>
                    <a:pt x="447" y="252"/>
                  </a:lnTo>
                  <a:lnTo>
                    <a:pt x="348" y="244"/>
                  </a:lnTo>
                  <a:lnTo>
                    <a:pt x="266" y="229"/>
                  </a:lnTo>
                  <a:lnTo>
                    <a:pt x="174" y="207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7" name="図形 116"/>
            <p:cNvSpPr>
              <a:spLocks/>
            </p:cNvSpPr>
            <p:nvPr/>
          </p:nvSpPr>
          <p:spPr bwMode="auto">
            <a:xfrm>
              <a:off x="771211" y="4827823"/>
              <a:ext cx="781944" cy="637024"/>
            </a:xfrm>
            <a:custGeom>
              <a:avLst/>
              <a:gdLst/>
              <a:ahLst/>
              <a:cxnLst>
                <a:cxn ang="0">
                  <a:pos x="321" y="0"/>
                </a:cxn>
                <a:cxn ang="0">
                  <a:pos x="377" y="7"/>
                </a:cxn>
                <a:cxn ang="0">
                  <a:pos x="395" y="15"/>
                </a:cxn>
                <a:cxn ang="0">
                  <a:pos x="436" y="30"/>
                </a:cxn>
                <a:cxn ang="0">
                  <a:pos x="465" y="44"/>
                </a:cxn>
                <a:cxn ang="0">
                  <a:pos x="491" y="59"/>
                </a:cxn>
                <a:cxn ang="0">
                  <a:pos x="506" y="85"/>
                </a:cxn>
                <a:cxn ang="0">
                  <a:pos x="510" y="115"/>
                </a:cxn>
                <a:cxn ang="0">
                  <a:pos x="510" y="141"/>
                </a:cxn>
                <a:cxn ang="0">
                  <a:pos x="502" y="159"/>
                </a:cxn>
                <a:cxn ang="0">
                  <a:pos x="477" y="181"/>
                </a:cxn>
                <a:cxn ang="0">
                  <a:pos x="440" y="200"/>
                </a:cxn>
                <a:cxn ang="0">
                  <a:pos x="406" y="211"/>
                </a:cxn>
                <a:cxn ang="0">
                  <a:pos x="366" y="218"/>
                </a:cxn>
                <a:cxn ang="0">
                  <a:pos x="307" y="237"/>
                </a:cxn>
                <a:cxn ang="0">
                  <a:pos x="281" y="237"/>
                </a:cxn>
                <a:cxn ang="0">
                  <a:pos x="229" y="244"/>
                </a:cxn>
                <a:cxn ang="0">
                  <a:pos x="188" y="259"/>
                </a:cxn>
                <a:cxn ang="0">
                  <a:pos x="173" y="274"/>
                </a:cxn>
                <a:cxn ang="0">
                  <a:pos x="155" y="288"/>
                </a:cxn>
                <a:cxn ang="0">
                  <a:pos x="144" y="307"/>
                </a:cxn>
                <a:cxn ang="0">
                  <a:pos x="136" y="322"/>
                </a:cxn>
                <a:cxn ang="0">
                  <a:pos x="136" y="336"/>
                </a:cxn>
                <a:cxn ang="0">
                  <a:pos x="140" y="355"/>
                </a:cxn>
                <a:cxn ang="0">
                  <a:pos x="151" y="377"/>
                </a:cxn>
                <a:cxn ang="0">
                  <a:pos x="170" y="396"/>
                </a:cxn>
                <a:cxn ang="0">
                  <a:pos x="185" y="410"/>
                </a:cxn>
                <a:cxn ang="0">
                  <a:pos x="244" y="436"/>
                </a:cxn>
                <a:cxn ang="0">
                  <a:pos x="310" y="451"/>
                </a:cxn>
                <a:cxn ang="0">
                  <a:pos x="214" y="440"/>
                </a:cxn>
                <a:cxn ang="0">
                  <a:pos x="151" y="425"/>
                </a:cxn>
                <a:cxn ang="0">
                  <a:pos x="88" y="407"/>
                </a:cxn>
                <a:cxn ang="0">
                  <a:pos x="48" y="392"/>
                </a:cxn>
                <a:cxn ang="0">
                  <a:pos x="26" y="377"/>
                </a:cxn>
                <a:cxn ang="0">
                  <a:pos x="11" y="366"/>
                </a:cxn>
                <a:cxn ang="0">
                  <a:pos x="0" y="355"/>
                </a:cxn>
                <a:cxn ang="0">
                  <a:pos x="0" y="344"/>
                </a:cxn>
                <a:cxn ang="0">
                  <a:pos x="3" y="325"/>
                </a:cxn>
                <a:cxn ang="0">
                  <a:pos x="15" y="311"/>
                </a:cxn>
                <a:cxn ang="0">
                  <a:pos x="29" y="296"/>
                </a:cxn>
                <a:cxn ang="0">
                  <a:pos x="48" y="285"/>
                </a:cxn>
                <a:cxn ang="0">
                  <a:pos x="96" y="266"/>
                </a:cxn>
                <a:cxn ang="0">
                  <a:pos x="144" y="251"/>
                </a:cxn>
                <a:cxn ang="0">
                  <a:pos x="236" y="229"/>
                </a:cxn>
                <a:cxn ang="0">
                  <a:pos x="281" y="226"/>
                </a:cxn>
                <a:cxn ang="0">
                  <a:pos x="336" y="214"/>
                </a:cxn>
                <a:cxn ang="0">
                  <a:pos x="380" y="200"/>
                </a:cxn>
                <a:cxn ang="0">
                  <a:pos x="417" y="181"/>
                </a:cxn>
                <a:cxn ang="0">
                  <a:pos x="436" y="155"/>
                </a:cxn>
                <a:cxn ang="0">
                  <a:pos x="451" y="141"/>
                </a:cxn>
                <a:cxn ang="0">
                  <a:pos x="454" y="118"/>
                </a:cxn>
                <a:cxn ang="0">
                  <a:pos x="462" y="104"/>
                </a:cxn>
                <a:cxn ang="0">
                  <a:pos x="454" y="78"/>
                </a:cxn>
                <a:cxn ang="0">
                  <a:pos x="440" y="63"/>
                </a:cxn>
                <a:cxn ang="0">
                  <a:pos x="421" y="44"/>
                </a:cxn>
                <a:cxn ang="0">
                  <a:pos x="403" y="33"/>
                </a:cxn>
                <a:cxn ang="0">
                  <a:pos x="351" y="7"/>
                </a:cxn>
                <a:cxn ang="0">
                  <a:pos x="321" y="0"/>
                </a:cxn>
              </a:cxnLst>
              <a:rect l="0" t="0" r="0" b="0"/>
              <a:pathLst>
                <a:path w="510" h="451">
                  <a:moveTo>
                    <a:pt x="321" y="0"/>
                  </a:moveTo>
                  <a:lnTo>
                    <a:pt x="377" y="7"/>
                  </a:lnTo>
                  <a:lnTo>
                    <a:pt x="395" y="15"/>
                  </a:lnTo>
                  <a:lnTo>
                    <a:pt x="436" y="30"/>
                  </a:lnTo>
                  <a:lnTo>
                    <a:pt x="465" y="44"/>
                  </a:lnTo>
                  <a:lnTo>
                    <a:pt x="491" y="59"/>
                  </a:lnTo>
                  <a:lnTo>
                    <a:pt x="506" y="85"/>
                  </a:lnTo>
                  <a:lnTo>
                    <a:pt x="510" y="115"/>
                  </a:lnTo>
                  <a:lnTo>
                    <a:pt x="510" y="141"/>
                  </a:lnTo>
                  <a:lnTo>
                    <a:pt x="502" y="159"/>
                  </a:lnTo>
                  <a:lnTo>
                    <a:pt x="477" y="181"/>
                  </a:lnTo>
                  <a:lnTo>
                    <a:pt x="440" y="200"/>
                  </a:lnTo>
                  <a:lnTo>
                    <a:pt x="406" y="211"/>
                  </a:lnTo>
                  <a:lnTo>
                    <a:pt x="366" y="218"/>
                  </a:lnTo>
                  <a:lnTo>
                    <a:pt x="307" y="237"/>
                  </a:lnTo>
                  <a:lnTo>
                    <a:pt x="281" y="237"/>
                  </a:lnTo>
                  <a:lnTo>
                    <a:pt x="229" y="244"/>
                  </a:lnTo>
                  <a:lnTo>
                    <a:pt x="188" y="259"/>
                  </a:lnTo>
                  <a:lnTo>
                    <a:pt x="173" y="274"/>
                  </a:lnTo>
                  <a:lnTo>
                    <a:pt x="155" y="288"/>
                  </a:lnTo>
                  <a:lnTo>
                    <a:pt x="144" y="307"/>
                  </a:lnTo>
                  <a:lnTo>
                    <a:pt x="136" y="322"/>
                  </a:lnTo>
                  <a:lnTo>
                    <a:pt x="136" y="336"/>
                  </a:lnTo>
                  <a:lnTo>
                    <a:pt x="140" y="355"/>
                  </a:lnTo>
                  <a:lnTo>
                    <a:pt x="151" y="377"/>
                  </a:lnTo>
                  <a:lnTo>
                    <a:pt x="170" y="396"/>
                  </a:lnTo>
                  <a:lnTo>
                    <a:pt x="185" y="410"/>
                  </a:lnTo>
                  <a:lnTo>
                    <a:pt x="244" y="436"/>
                  </a:lnTo>
                  <a:lnTo>
                    <a:pt x="310" y="451"/>
                  </a:lnTo>
                  <a:lnTo>
                    <a:pt x="214" y="440"/>
                  </a:lnTo>
                  <a:lnTo>
                    <a:pt x="151" y="425"/>
                  </a:lnTo>
                  <a:lnTo>
                    <a:pt x="88" y="407"/>
                  </a:lnTo>
                  <a:lnTo>
                    <a:pt x="48" y="392"/>
                  </a:lnTo>
                  <a:lnTo>
                    <a:pt x="26" y="377"/>
                  </a:lnTo>
                  <a:lnTo>
                    <a:pt x="11" y="366"/>
                  </a:lnTo>
                  <a:lnTo>
                    <a:pt x="0" y="355"/>
                  </a:lnTo>
                  <a:lnTo>
                    <a:pt x="0" y="344"/>
                  </a:lnTo>
                  <a:lnTo>
                    <a:pt x="3" y="325"/>
                  </a:lnTo>
                  <a:lnTo>
                    <a:pt x="15" y="311"/>
                  </a:lnTo>
                  <a:lnTo>
                    <a:pt x="29" y="296"/>
                  </a:lnTo>
                  <a:lnTo>
                    <a:pt x="48" y="285"/>
                  </a:lnTo>
                  <a:lnTo>
                    <a:pt x="96" y="266"/>
                  </a:lnTo>
                  <a:lnTo>
                    <a:pt x="144" y="251"/>
                  </a:lnTo>
                  <a:lnTo>
                    <a:pt x="236" y="229"/>
                  </a:lnTo>
                  <a:lnTo>
                    <a:pt x="281" y="226"/>
                  </a:lnTo>
                  <a:lnTo>
                    <a:pt x="336" y="214"/>
                  </a:lnTo>
                  <a:lnTo>
                    <a:pt x="380" y="200"/>
                  </a:lnTo>
                  <a:lnTo>
                    <a:pt x="417" y="181"/>
                  </a:lnTo>
                  <a:lnTo>
                    <a:pt x="436" y="155"/>
                  </a:lnTo>
                  <a:lnTo>
                    <a:pt x="451" y="141"/>
                  </a:lnTo>
                  <a:lnTo>
                    <a:pt x="454" y="118"/>
                  </a:lnTo>
                  <a:lnTo>
                    <a:pt x="462" y="104"/>
                  </a:lnTo>
                  <a:lnTo>
                    <a:pt x="454" y="78"/>
                  </a:lnTo>
                  <a:lnTo>
                    <a:pt x="440" y="63"/>
                  </a:lnTo>
                  <a:lnTo>
                    <a:pt x="421" y="44"/>
                  </a:lnTo>
                  <a:lnTo>
                    <a:pt x="403" y="33"/>
                  </a:lnTo>
                  <a:lnTo>
                    <a:pt x="351" y="7"/>
                  </a:lnTo>
                  <a:lnTo>
                    <a:pt x="321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8" name="図形 117"/>
            <p:cNvSpPr>
              <a:spLocks/>
            </p:cNvSpPr>
            <p:nvPr/>
          </p:nvSpPr>
          <p:spPr bwMode="auto">
            <a:xfrm>
              <a:off x="1139184" y="4827823"/>
              <a:ext cx="328110" cy="319218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85" y="4"/>
                </a:cxn>
                <a:cxn ang="0">
                  <a:pos x="137" y="26"/>
                </a:cxn>
                <a:cxn ang="0">
                  <a:pos x="166" y="41"/>
                </a:cxn>
                <a:cxn ang="0">
                  <a:pos x="192" y="59"/>
                </a:cxn>
                <a:cxn ang="0">
                  <a:pos x="207" y="78"/>
                </a:cxn>
                <a:cxn ang="0">
                  <a:pos x="214" y="104"/>
                </a:cxn>
                <a:cxn ang="0">
                  <a:pos x="214" y="118"/>
                </a:cxn>
                <a:cxn ang="0">
                  <a:pos x="207" y="141"/>
                </a:cxn>
                <a:cxn ang="0">
                  <a:pos x="196" y="155"/>
                </a:cxn>
                <a:cxn ang="0">
                  <a:pos x="170" y="174"/>
                </a:cxn>
                <a:cxn ang="0">
                  <a:pos x="140" y="196"/>
                </a:cxn>
                <a:cxn ang="0">
                  <a:pos x="96" y="211"/>
                </a:cxn>
                <a:cxn ang="0">
                  <a:pos x="41" y="218"/>
                </a:cxn>
                <a:cxn ang="0">
                  <a:pos x="0" y="226"/>
                </a:cxn>
                <a:cxn ang="0">
                  <a:pos x="55" y="211"/>
                </a:cxn>
                <a:cxn ang="0">
                  <a:pos x="85" y="200"/>
                </a:cxn>
                <a:cxn ang="0">
                  <a:pos x="111" y="181"/>
                </a:cxn>
                <a:cxn ang="0">
                  <a:pos x="129" y="166"/>
                </a:cxn>
                <a:cxn ang="0">
                  <a:pos x="140" y="144"/>
                </a:cxn>
                <a:cxn ang="0">
                  <a:pos x="144" y="133"/>
                </a:cxn>
                <a:cxn ang="0">
                  <a:pos x="144" y="115"/>
                </a:cxn>
                <a:cxn ang="0">
                  <a:pos x="140" y="96"/>
                </a:cxn>
                <a:cxn ang="0">
                  <a:pos x="129" y="74"/>
                </a:cxn>
                <a:cxn ang="0">
                  <a:pos x="92" y="44"/>
                </a:cxn>
                <a:cxn ang="0">
                  <a:pos x="52" y="19"/>
                </a:cxn>
                <a:cxn ang="0">
                  <a:pos x="0" y="0"/>
                </a:cxn>
                <a:cxn ang="0">
                  <a:pos x="59" y="0"/>
                </a:cxn>
              </a:cxnLst>
              <a:rect l="0" t="0" r="0" b="0"/>
              <a:pathLst>
                <a:path w="214" h="226">
                  <a:moveTo>
                    <a:pt x="59" y="0"/>
                  </a:moveTo>
                  <a:lnTo>
                    <a:pt x="85" y="4"/>
                  </a:lnTo>
                  <a:lnTo>
                    <a:pt x="137" y="26"/>
                  </a:lnTo>
                  <a:lnTo>
                    <a:pt x="166" y="41"/>
                  </a:lnTo>
                  <a:lnTo>
                    <a:pt x="192" y="59"/>
                  </a:lnTo>
                  <a:lnTo>
                    <a:pt x="207" y="78"/>
                  </a:lnTo>
                  <a:lnTo>
                    <a:pt x="214" y="104"/>
                  </a:lnTo>
                  <a:lnTo>
                    <a:pt x="214" y="118"/>
                  </a:lnTo>
                  <a:lnTo>
                    <a:pt x="207" y="141"/>
                  </a:lnTo>
                  <a:lnTo>
                    <a:pt x="196" y="155"/>
                  </a:lnTo>
                  <a:lnTo>
                    <a:pt x="170" y="174"/>
                  </a:lnTo>
                  <a:lnTo>
                    <a:pt x="140" y="196"/>
                  </a:lnTo>
                  <a:lnTo>
                    <a:pt x="96" y="211"/>
                  </a:lnTo>
                  <a:lnTo>
                    <a:pt x="41" y="218"/>
                  </a:lnTo>
                  <a:lnTo>
                    <a:pt x="0" y="226"/>
                  </a:lnTo>
                  <a:lnTo>
                    <a:pt x="55" y="211"/>
                  </a:lnTo>
                  <a:lnTo>
                    <a:pt x="85" y="200"/>
                  </a:lnTo>
                  <a:lnTo>
                    <a:pt x="111" y="181"/>
                  </a:lnTo>
                  <a:lnTo>
                    <a:pt x="129" y="166"/>
                  </a:lnTo>
                  <a:lnTo>
                    <a:pt x="140" y="144"/>
                  </a:lnTo>
                  <a:lnTo>
                    <a:pt x="144" y="133"/>
                  </a:lnTo>
                  <a:lnTo>
                    <a:pt x="144" y="115"/>
                  </a:lnTo>
                  <a:lnTo>
                    <a:pt x="140" y="96"/>
                  </a:lnTo>
                  <a:lnTo>
                    <a:pt x="129" y="74"/>
                  </a:lnTo>
                  <a:lnTo>
                    <a:pt x="92" y="44"/>
                  </a:lnTo>
                  <a:lnTo>
                    <a:pt x="52" y="19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9" name="図形 118"/>
            <p:cNvSpPr>
              <a:spLocks/>
            </p:cNvSpPr>
            <p:nvPr/>
          </p:nvSpPr>
          <p:spPr bwMode="auto">
            <a:xfrm>
              <a:off x="470699" y="4889972"/>
              <a:ext cx="243782" cy="261307"/>
            </a:xfrm>
            <a:custGeom>
              <a:avLst/>
              <a:gdLst/>
              <a:ahLst/>
              <a:cxnLst>
                <a:cxn ang="0">
                  <a:pos x="59" y="182"/>
                </a:cxn>
                <a:cxn ang="0">
                  <a:pos x="29" y="185"/>
                </a:cxn>
                <a:cxn ang="0">
                  <a:pos x="70" y="159"/>
                </a:cxn>
                <a:cxn ang="0">
                  <a:pos x="96" y="145"/>
                </a:cxn>
                <a:cxn ang="0">
                  <a:pos x="111" y="122"/>
                </a:cxn>
                <a:cxn ang="0">
                  <a:pos x="114" y="97"/>
                </a:cxn>
                <a:cxn ang="0">
                  <a:pos x="114" y="74"/>
                </a:cxn>
                <a:cxn ang="0">
                  <a:pos x="103" y="67"/>
                </a:cxn>
                <a:cxn ang="0">
                  <a:pos x="85" y="45"/>
                </a:cxn>
                <a:cxn ang="0">
                  <a:pos x="48" y="19"/>
                </a:cxn>
                <a:cxn ang="0">
                  <a:pos x="29" y="12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55" y="4"/>
                </a:cxn>
                <a:cxn ang="0">
                  <a:pos x="100" y="19"/>
                </a:cxn>
                <a:cxn ang="0">
                  <a:pos x="125" y="34"/>
                </a:cxn>
                <a:cxn ang="0">
                  <a:pos x="144" y="52"/>
                </a:cxn>
                <a:cxn ang="0">
                  <a:pos x="155" y="74"/>
                </a:cxn>
                <a:cxn ang="0">
                  <a:pos x="159" y="100"/>
                </a:cxn>
                <a:cxn ang="0">
                  <a:pos x="155" y="111"/>
                </a:cxn>
                <a:cxn ang="0">
                  <a:pos x="140" y="137"/>
                </a:cxn>
                <a:cxn ang="0">
                  <a:pos x="125" y="152"/>
                </a:cxn>
                <a:cxn ang="0">
                  <a:pos x="111" y="167"/>
                </a:cxn>
                <a:cxn ang="0">
                  <a:pos x="89" y="174"/>
                </a:cxn>
                <a:cxn ang="0">
                  <a:pos x="59" y="182"/>
                </a:cxn>
              </a:cxnLst>
              <a:rect l="0" t="0" r="0" b="0"/>
              <a:pathLst>
                <a:path w="159" h="185">
                  <a:moveTo>
                    <a:pt x="59" y="182"/>
                  </a:moveTo>
                  <a:lnTo>
                    <a:pt x="29" y="185"/>
                  </a:lnTo>
                  <a:lnTo>
                    <a:pt x="70" y="159"/>
                  </a:lnTo>
                  <a:lnTo>
                    <a:pt x="96" y="145"/>
                  </a:lnTo>
                  <a:lnTo>
                    <a:pt x="111" y="122"/>
                  </a:lnTo>
                  <a:lnTo>
                    <a:pt x="114" y="97"/>
                  </a:lnTo>
                  <a:lnTo>
                    <a:pt x="114" y="74"/>
                  </a:lnTo>
                  <a:lnTo>
                    <a:pt x="103" y="67"/>
                  </a:lnTo>
                  <a:lnTo>
                    <a:pt x="85" y="45"/>
                  </a:lnTo>
                  <a:lnTo>
                    <a:pt x="48" y="19"/>
                  </a:lnTo>
                  <a:lnTo>
                    <a:pt x="29" y="1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55" y="4"/>
                  </a:lnTo>
                  <a:lnTo>
                    <a:pt x="100" y="19"/>
                  </a:lnTo>
                  <a:lnTo>
                    <a:pt x="125" y="34"/>
                  </a:lnTo>
                  <a:lnTo>
                    <a:pt x="144" y="52"/>
                  </a:lnTo>
                  <a:lnTo>
                    <a:pt x="155" y="74"/>
                  </a:lnTo>
                  <a:lnTo>
                    <a:pt x="159" y="100"/>
                  </a:lnTo>
                  <a:lnTo>
                    <a:pt x="155" y="111"/>
                  </a:lnTo>
                  <a:lnTo>
                    <a:pt x="140" y="137"/>
                  </a:lnTo>
                  <a:lnTo>
                    <a:pt x="125" y="152"/>
                  </a:lnTo>
                  <a:lnTo>
                    <a:pt x="111" y="167"/>
                  </a:lnTo>
                  <a:lnTo>
                    <a:pt x="89" y="174"/>
                  </a:lnTo>
                  <a:lnTo>
                    <a:pt x="59" y="182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0" name="図形 119"/>
            <p:cNvSpPr>
              <a:spLocks/>
            </p:cNvSpPr>
            <p:nvPr/>
          </p:nvSpPr>
          <p:spPr bwMode="auto">
            <a:xfrm>
              <a:off x="617888" y="4911159"/>
              <a:ext cx="277513" cy="224583"/>
            </a:xfrm>
            <a:custGeom>
              <a:avLst/>
              <a:gdLst/>
              <a:ahLst/>
              <a:cxnLst>
                <a:cxn ang="0">
                  <a:pos x="118" y="144"/>
                </a:cxn>
                <a:cxn ang="0">
                  <a:pos x="78" y="152"/>
                </a:cxn>
                <a:cxn ang="0">
                  <a:pos x="0" y="159"/>
                </a:cxn>
                <a:cxn ang="0">
                  <a:pos x="33" y="141"/>
                </a:cxn>
                <a:cxn ang="0">
                  <a:pos x="55" y="115"/>
                </a:cxn>
                <a:cxn ang="0">
                  <a:pos x="70" y="85"/>
                </a:cxn>
                <a:cxn ang="0">
                  <a:pos x="63" y="59"/>
                </a:cxn>
                <a:cxn ang="0">
                  <a:pos x="55" y="37"/>
                </a:cxn>
                <a:cxn ang="0">
                  <a:pos x="33" y="15"/>
                </a:cxn>
                <a:cxn ang="0">
                  <a:pos x="7" y="0"/>
                </a:cxn>
                <a:cxn ang="0">
                  <a:pos x="74" y="15"/>
                </a:cxn>
                <a:cxn ang="0">
                  <a:pos x="115" y="26"/>
                </a:cxn>
                <a:cxn ang="0">
                  <a:pos x="140" y="41"/>
                </a:cxn>
                <a:cxn ang="0">
                  <a:pos x="144" y="45"/>
                </a:cxn>
                <a:cxn ang="0">
                  <a:pos x="170" y="67"/>
                </a:cxn>
                <a:cxn ang="0">
                  <a:pos x="174" y="82"/>
                </a:cxn>
                <a:cxn ang="0">
                  <a:pos x="181" y="85"/>
                </a:cxn>
                <a:cxn ang="0">
                  <a:pos x="170" y="107"/>
                </a:cxn>
                <a:cxn ang="0">
                  <a:pos x="148" y="126"/>
                </a:cxn>
                <a:cxn ang="0">
                  <a:pos x="118" y="144"/>
                </a:cxn>
              </a:cxnLst>
              <a:rect l="0" t="0" r="0" b="0"/>
              <a:pathLst>
                <a:path w="181" h="159">
                  <a:moveTo>
                    <a:pt x="118" y="144"/>
                  </a:moveTo>
                  <a:lnTo>
                    <a:pt x="78" y="152"/>
                  </a:lnTo>
                  <a:lnTo>
                    <a:pt x="0" y="159"/>
                  </a:lnTo>
                  <a:lnTo>
                    <a:pt x="33" y="141"/>
                  </a:lnTo>
                  <a:lnTo>
                    <a:pt x="55" y="115"/>
                  </a:lnTo>
                  <a:lnTo>
                    <a:pt x="70" y="85"/>
                  </a:lnTo>
                  <a:lnTo>
                    <a:pt x="63" y="59"/>
                  </a:lnTo>
                  <a:lnTo>
                    <a:pt x="55" y="37"/>
                  </a:lnTo>
                  <a:lnTo>
                    <a:pt x="33" y="15"/>
                  </a:lnTo>
                  <a:lnTo>
                    <a:pt x="7" y="0"/>
                  </a:lnTo>
                  <a:lnTo>
                    <a:pt x="74" y="15"/>
                  </a:lnTo>
                  <a:lnTo>
                    <a:pt x="115" y="26"/>
                  </a:lnTo>
                  <a:lnTo>
                    <a:pt x="140" y="41"/>
                  </a:lnTo>
                  <a:lnTo>
                    <a:pt x="144" y="45"/>
                  </a:lnTo>
                  <a:lnTo>
                    <a:pt x="170" y="67"/>
                  </a:lnTo>
                  <a:lnTo>
                    <a:pt x="174" y="82"/>
                  </a:lnTo>
                  <a:lnTo>
                    <a:pt x="181" y="85"/>
                  </a:lnTo>
                  <a:lnTo>
                    <a:pt x="170" y="107"/>
                  </a:lnTo>
                  <a:lnTo>
                    <a:pt x="148" y="126"/>
                  </a:lnTo>
                  <a:lnTo>
                    <a:pt x="118" y="144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1" name="図形 120"/>
            <p:cNvSpPr>
              <a:spLocks/>
            </p:cNvSpPr>
            <p:nvPr/>
          </p:nvSpPr>
          <p:spPr bwMode="auto">
            <a:xfrm>
              <a:off x="538161" y="4885735"/>
              <a:ext cx="441568" cy="224583"/>
            </a:xfrm>
            <a:custGeom>
              <a:avLst/>
              <a:gdLst/>
              <a:ahLst/>
              <a:cxnLst>
                <a:cxn ang="0">
                  <a:pos x="277" y="59"/>
                </a:cxn>
                <a:cxn ang="0">
                  <a:pos x="281" y="70"/>
                </a:cxn>
                <a:cxn ang="0">
                  <a:pos x="288" y="85"/>
                </a:cxn>
                <a:cxn ang="0">
                  <a:pos x="288" y="92"/>
                </a:cxn>
                <a:cxn ang="0">
                  <a:pos x="281" y="103"/>
                </a:cxn>
                <a:cxn ang="0">
                  <a:pos x="277" y="114"/>
                </a:cxn>
                <a:cxn ang="0">
                  <a:pos x="252" y="140"/>
                </a:cxn>
                <a:cxn ang="0">
                  <a:pos x="218" y="155"/>
                </a:cxn>
                <a:cxn ang="0">
                  <a:pos x="181" y="159"/>
                </a:cxn>
                <a:cxn ang="0">
                  <a:pos x="211" y="140"/>
                </a:cxn>
                <a:cxn ang="0">
                  <a:pos x="226" y="125"/>
                </a:cxn>
                <a:cxn ang="0">
                  <a:pos x="233" y="103"/>
                </a:cxn>
                <a:cxn ang="0">
                  <a:pos x="233" y="92"/>
                </a:cxn>
                <a:cxn ang="0">
                  <a:pos x="226" y="85"/>
                </a:cxn>
                <a:cxn ang="0">
                  <a:pos x="200" y="59"/>
                </a:cxn>
                <a:cxn ang="0">
                  <a:pos x="192" y="55"/>
                </a:cxn>
                <a:cxn ang="0">
                  <a:pos x="167" y="44"/>
                </a:cxn>
                <a:cxn ang="0">
                  <a:pos x="122" y="29"/>
                </a:cxn>
                <a:cxn ang="0">
                  <a:pos x="52" y="18"/>
                </a:cxn>
                <a:cxn ang="0">
                  <a:pos x="0" y="3"/>
                </a:cxn>
                <a:cxn ang="0">
                  <a:pos x="37" y="0"/>
                </a:cxn>
                <a:cxn ang="0">
                  <a:pos x="67" y="0"/>
                </a:cxn>
                <a:cxn ang="0">
                  <a:pos x="155" y="7"/>
                </a:cxn>
                <a:cxn ang="0">
                  <a:pos x="218" y="18"/>
                </a:cxn>
                <a:cxn ang="0">
                  <a:pos x="255" y="37"/>
                </a:cxn>
                <a:cxn ang="0">
                  <a:pos x="277" y="59"/>
                </a:cxn>
              </a:cxnLst>
              <a:rect l="0" t="0" r="0" b="0"/>
              <a:pathLst>
                <a:path w="288" h="159">
                  <a:moveTo>
                    <a:pt x="277" y="59"/>
                  </a:moveTo>
                  <a:lnTo>
                    <a:pt x="281" y="70"/>
                  </a:lnTo>
                  <a:lnTo>
                    <a:pt x="288" y="85"/>
                  </a:lnTo>
                  <a:lnTo>
                    <a:pt x="288" y="92"/>
                  </a:lnTo>
                  <a:lnTo>
                    <a:pt x="281" y="103"/>
                  </a:lnTo>
                  <a:lnTo>
                    <a:pt x="277" y="114"/>
                  </a:lnTo>
                  <a:lnTo>
                    <a:pt x="252" y="140"/>
                  </a:lnTo>
                  <a:lnTo>
                    <a:pt x="218" y="155"/>
                  </a:lnTo>
                  <a:lnTo>
                    <a:pt x="181" y="159"/>
                  </a:lnTo>
                  <a:lnTo>
                    <a:pt x="211" y="140"/>
                  </a:lnTo>
                  <a:lnTo>
                    <a:pt x="226" y="125"/>
                  </a:lnTo>
                  <a:lnTo>
                    <a:pt x="233" y="103"/>
                  </a:lnTo>
                  <a:lnTo>
                    <a:pt x="233" y="92"/>
                  </a:lnTo>
                  <a:lnTo>
                    <a:pt x="226" y="85"/>
                  </a:lnTo>
                  <a:lnTo>
                    <a:pt x="200" y="59"/>
                  </a:lnTo>
                  <a:lnTo>
                    <a:pt x="192" y="55"/>
                  </a:lnTo>
                  <a:lnTo>
                    <a:pt x="167" y="44"/>
                  </a:lnTo>
                  <a:lnTo>
                    <a:pt x="122" y="29"/>
                  </a:lnTo>
                  <a:lnTo>
                    <a:pt x="52" y="18"/>
                  </a:lnTo>
                  <a:lnTo>
                    <a:pt x="0" y="3"/>
                  </a:lnTo>
                  <a:lnTo>
                    <a:pt x="37" y="0"/>
                  </a:lnTo>
                  <a:lnTo>
                    <a:pt x="67" y="0"/>
                  </a:lnTo>
                  <a:lnTo>
                    <a:pt x="155" y="7"/>
                  </a:lnTo>
                  <a:lnTo>
                    <a:pt x="218" y="18"/>
                  </a:lnTo>
                  <a:lnTo>
                    <a:pt x="255" y="37"/>
                  </a:lnTo>
                  <a:lnTo>
                    <a:pt x="277" y="59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2" name="図形 121"/>
            <p:cNvSpPr>
              <a:spLocks/>
            </p:cNvSpPr>
            <p:nvPr/>
          </p:nvSpPr>
          <p:spPr bwMode="auto">
            <a:xfrm>
              <a:off x="680751" y="4885735"/>
              <a:ext cx="10733" cy="14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0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3" name="図形 122"/>
            <p:cNvSpPr>
              <a:spLocks/>
            </p:cNvSpPr>
            <p:nvPr/>
          </p:nvSpPr>
          <p:spPr bwMode="auto">
            <a:xfrm>
              <a:off x="628621" y="4827823"/>
              <a:ext cx="102726" cy="46612"/>
            </a:xfrm>
            <a:custGeom>
              <a:avLst/>
              <a:gdLst/>
              <a:ahLst/>
              <a:cxnLst>
                <a:cxn ang="0">
                  <a:pos x="52" y="33"/>
                </a:cxn>
                <a:cxn ang="0">
                  <a:pos x="8" y="33"/>
                </a:cxn>
                <a:cxn ang="0">
                  <a:pos x="22" y="30"/>
                </a:cxn>
                <a:cxn ang="0">
                  <a:pos x="26" y="19"/>
                </a:cxn>
                <a:cxn ang="0">
                  <a:pos x="22" y="7"/>
                </a:cxn>
                <a:cxn ang="0">
                  <a:pos x="0" y="0"/>
                </a:cxn>
                <a:cxn ang="0">
                  <a:pos x="41" y="0"/>
                </a:cxn>
                <a:cxn ang="0">
                  <a:pos x="41" y="4"/>
                </a:cxn>
                <a:cxn ang="0">
                  <a:pos x="63" y="7"/>
                </a:cxn>
                <a:cxn ang="0">
                  <a:pos x="67" y="15"/>
                </a:cxn>
                <a:cxn ang="0">
                  <a:pos x="63" y="26"/>
                </a:cxn>
                <a:cxn ang="0">
                  <a:pos x="52" y="33"/>
                </a:cxn>
              </a:cxnLst>
              <a:rect l="0" t="0" r="0" b="0"/>
              <a:pathLst>
                <a:path w="67" h="33">
                  <a:moveTo>
                    <a:pt x="52" y="33"/>
                  </a:moveTo>
                  <a:lnTo>
                    <a:pt x="8" y="33"/>
                  </a:lnTo>
                  <a:lnTo>
                    <a:pt x="22" y="30"/>
                  </a:lnTo>
                  <a:lnTo>
                    <a:pt x="26" y="19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4"/>
                  </a:lnTo>
                  <a:lnTo>
                    <a:pt x="63" y="7"/>
                  </a:lnTo>
                  <a:lnTo>
                    <a:pt x="67" y="15"/>
                  </a:lnTo>
                  <a:lnTo>
                    <a:pt x="63" y="26"/>
                  </a:lnTo>
                  <a:lnTo>
                    <a:pt x="52" y="33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4" name="図形 123"/>
            <p:cNvSpPr>
              <a:spLocks/>
            </p:cNvSpPr>
            <p:nvPr/>
          </p:nvSpPr>
          <p:spPr bwMode="auto">
            <a:xfrm>
              <a:off x="708349" y="4827823"/>
              <a:ext cx="90460" cy="46612"/>
            </a:xfrm>
            <a:custGeom>
              <a:avLst/>
              <a:gdLst/>
              <a:ahLst/>
              <a:cxnLst>
                <a:cxn ang="0">
                  <a:pos x="33" y="30"/>
                </a:cxn>
                <a:cxn ang="0">
                  <a:pos x="4" y="33"/>
                </a:cxn>
                <a:cxn ang="0">
                  <a:pos x="15" y="26"/>
                </a:cxn>
                <a:cxn ang="0">
                  <a:pos x="19" y="15"/>
                </a:cxn>
                <a:cxn ang="0">
                  <a:pos x="15" y="7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52" y="7"/>
                </a:cxn>
                <a:cxn ang="0">
                  <a:pos x="59" y="15"/>
                </a:cxn>
                <a:cxn ang="0">
                  <a:pos x="56" y="26"/>
                </a:cxn>
                <a:cxn ang="0">
                  <a:pos x="33" y="30"/>
                </a:cxn>
              </a:cxnLst>
              <a:rect l="0" t="0" r="0" b="0"/>
              <a:pathLst>
                <a:path w="59" h="33">
                  <a:moveTo>
                    <a:pt x="33" y="30"/>
                  </a:moveTo>
                  <a:lnTo>
                    <a:pt x="4" y="33"/>
                  </a:lnTo>
                  <a:lnTo>
                    <a:pt x="15" y="26"/>
                  </a:lnTo>
                  <a:lnTo>
                    <a:pt x="19" y="15"/>
                  </a:lnTo>
                  <a:lnTo>
                    <a:pt x="15" y="7"/>
                  </a:lnTo>
                  <a:lnTo>
                    <a:pt x="0" y="0"/>
                  </a:lnTo>
                  <a:lnTo>
                    <a:pt x="30" y="0"/>
                  </a:lnTo>
                  <a:lnTo>
                    <a:pt x="52" y="7"/>
                  </a:lnTo>
                  <a:lnTo>
                    <a:pt x="59" y="15"/>
                  </a:lnTo>
                  <a:lnTo>
                    <a:pt x="56" y="26"/>
                  </a:lnTo>
                  <a:lnTo>
                    <a:pt x="33" y="3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5" name="図形 124"/>
            <p:cNvSpPr>
              <a:spLocks/>
            </p:cNvSpPr>
            <p:nvPr/>
          </p:nvSpPr>
          <p:spPr bwMode="auto">
            <a:xfrm>
              <a:off x="153322" y="5188003"/>
              <a:ext cx="617889" cy="276844"/>
            </a:xfrm>
            <a:custGeom>
              <a:avLst/>
              <a:gdLst/>
              <a:ahLst/>
              <a:cxnLst>
                <a:cxn ang="0">
                  <a:pos x="7" y="100"/>
                </a:cxn>
                <a:cxn ang="0">
                  <a:pos x="0" y="89"/>
                </a:cxn>
                <a:cxn ang="0">
                  <a:pos x="7" y="74"/>
                </a:cxn>
                <a:cxn ang="0">
                  <a:pos x="11" y="67"/>
                </a:cxn>
                <a:cxn ang="0">
                  <a:pos x="26" y="44"/>
                </a:cxn>
                <a:cxn ang="0">
                  <a:pos x="55" y="30"/>
                </a:cxn>
                <a:cxn ang="0">
                  <a:pos x="100" y="11"/>
                </a:cxn>
                <a:cxn ang="0">
                  <a:pos x="166" y="0"/>
                </a:cxn>
                <a:cxn ang="0">
                  <a:pos x="196" y="0"/>
                </a:cxn>
                <a:cxn ang="0">
                  <a:pos x="122" y="19"/>
                </a:cxn>
                <a:cxn ang="0">
                  <a:pos x="96" y="30"/>
                </a:cxn>
                <a:cxn ang="0">
                  <a:pos x="59" y="44"/>
                </a:cxn>
                <a:cxn ang="0">
                  <a:pos x="52" y="59"/>
                </a:cxn>
                <a:cxn ang="0">
                  <a:pos x="44" y="70"/>
                </a:cxn>
                <a:cxn ang="0">
                  <a:pos x="52" y="89"/>
                </a:cxn>
                <a:cxn ang="0">
                  <a:pos x="59" y="104"/>
                </a:cxn>
                <a:cxn ang="0">
                  <a:pos x="77" y="122"/>
                </a:cxn>
                <a:cxn ang="0">
                  <a:pos x="96" y="137"/>
                </a:cxn>
                <a:cxn ang="0">
                  <a:pos x="129" y="152"/>
                </a:cxn>
                <a:cxn ang="0">
                  <a:pos x="222" y="174"/>
                </a:cxn>
                <a:cxn ang="0">
                  <a:pos x="321" y="192"/>
                </a:cxn>
                <a:cxn ang="0">
                  <a:pos x="403" y="196"/>
                </a:cxn>
                <a:cxn ang="0">
                  <a:pos x="318" y="192"/>
                </a:cxn>
                <a:cxn ang="0">
                  <a:pos x="185" y="181"/>
                </a:cxn>
                <a:cxn ang="0">
                  <a:pos x="122" y="166"/>
                </a:cxn>
                <a:cxn ang="0">
                  <a:pos x="66" y="152"/>
                </a:cxn>
                <a:cxn ang="0">
                  <a:pos x="26" y="126"/>
                </a:cxn>
                <a:cxn ang="0">
                  <a:pos x="11" y="115"/>
                </a:cxn>
                <a:cxn ang="0">
                  <a:pos x="7" y="100"/>
                </a:cxn>
              </a:cxnLst>
              <a:rect l="0" t="0" r="0" b="0"/>
              <a:pathLst>
                <a:path w="403" h="196">
                  <a:moveTo>
                    <a:pt x="7" y="100"/>
                  </a:moveTo>
                  <a:lnTo>
                    <a:pt x="0" y="89"/>
                  </a:lnTo>
                  <a:lnTo>
                    <a:pt x="7" y="74"/>
                  </a:lnTo>
                  <a:lnTo>
                    <a:pt x="11" y="67"/>
                  </a:lnTo>
                  <a:lnTo>
                    <a:pt x="26" y="44"/>
                  </a:lnTo>
                  <a:lnTo>
                    <a:pt x="55" y="30"/>
                  </a:lnTo>
                  <a:lnTo>
                    <a:pt x="100" y="11"/>
                  </a:lnTo>
                  <a:lnTo>
                    <a:pt x="166" y="0"/>
                  </a:lnTo>
                  <a:lnTo>
                    <a:pt x="196" y="0"/>
                  </a:lnTo>
                  <a:lnTo>
                    <a:pt x="122" y="19"/>
                  </a:lnTo>
                  <a:lnTo>
                    <a:pt x="96" y="30"/>
                  </a:lnTo>
                  <a:lnTo>
                    <a:pt x="59" y="44"/>
                  </a:lnTo>
                  <a:lnTo>
                    <a:pt x="52" y="59"/>
                  </a:lnTo>
                  <a:lnTo>
                    <a:pt x="44" y="70"/>
                  </a:lnTo>
                  <a:lnTo>
                    <a:pt x="52" y="89"/>
                  </a:lnTo>
                  <a:lnTo>
                    <a:pt x="59" y="104"/>
                  </a:lnTo>
                  <a:lnTo>
                    <a:pt x="77" y="122"/>
                  </a:lnTo>
                  <a:lnTo>
                    <a:pt x="96" y="137"/>
                  </a:lnTo>
                  <a:lnTo>
                    <a:pt x="129" y="152"/>
                  </a:lnTo>
                  <a:lnTo>
                    <a:pt x="222" y="174"/>
                  </a:lnTo>
                  <a:lnTo>
                    <a:pt x="321" y="192"/>
                  </a:lnTo>
                  <a:lnTo>
                    <a:pt x="403" y="196"/>
                  </a:lnTo>
                  <a:lnTo>
                    <a:pt x="318" y="192"/>
                  </a:lnTo>
                  <a:lnTo>
                    <a:pt x="185" y="181"/>
                  </a:lnTo>
                  <a:lnTo>
                    <a:pt x="122" y="166"/>
                  </a:lnTo>
                  <a:lnTo>
                    <a:pt x="66" y="152"/>
                  </a:lnTo>
                  <a:lnTo>
                    <a:pt x="26" y="126"/>
                  </a:lnTo>
                  <a:lnTo>
                    <a:pt x="11" y="115"/>
                  </a:lnTo>
                  <a:lnTo>
                    <a:pt x="7" y="10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6" name="図形 125"/>
            <p:cNvSpPr>
              <a:spLocks/>
            </p:cNvSpPr>
            <p:nvPr/>
          </p:nvSpPr>
          <p:spPr bwMode="auto">
            <a:xfrm>
              <a:off x="233049" y="4827823"/>
              <a:ext cx="1126919" cy="673748"/>
            </a:xfrm>
            <a:custGeom>
              <a:avLst/>
              <a:gdLst/>
              <a:ahLst/>
              <a:cxnLst>
                <a:cxn ang="0">
                  <a:pos x="561" y="466"/>
                </a:cxn>
                <a:cxn ang="0">
                  <a:pos x="329" y="447"/>
                </a:cxn>
                <a:cxn ang="0">
                  <a:pos x="159" y="421"/>
                </a:cxn>
                <a:cxn ang="0">
                  <a:pos x="55" y="392"/>
                </a:cxn>
                <a:cxn ang="0">
                  <a:pos x="14" y="355"/>
                </a:cxn>
                <a:cxn ang="0">
                  <a:pos x="0" y="325"/>
                </a:cxn>
                <a:cxn ang="0">
                  <a:pos x="7" y="307"/>
                </a:cxn>
                <a:cxn ang="0">
                  <a:pos x="77" y="274"/>
                </a:cxn>
                <a:cxn ang="0">
                  <a:pos x="173" y="251"/>
                </a:cxn>
                <a:cxn ang="0">
                  <a:pos x="314" y="237"/>
                </a:cxn>
                <a:cxn ang="0">
                  <a:pos x="421" y="226"/>
                </a:cxn>
                <a:cxn ang="0">
                  <a:pos x="502" y="200"/>
                </a:cxn>
                <a:cxn ang="0">
                  <a:pos x="550" y="159"/>
                </a:cxn>
                <a:cxn ang="0">
                  <a:pos x="565" y="104"/>
                </a:cxn>
                <a:cxn ang="0">
                  <a:pos x="550" y="78"/>
                </a:cxn>
                <a:cxn ang="0">
                  <a:pos x="521" y="56"/>
                </a:cxn>
                <a:cxn ang="0">
                  <a:pos x="439" y="33"/>
                </a:cxn>
                <a:cxn ang="0">
                  <a:pos x="362" y="30"/>
                </a:cxn>
                <a:cxn ang="0">
                  <a:pos x="369" y="15"/>
                </a:cxn>
                <a:cxn ang="0">
                  <a:pos x="354" y="0"/>
                </a:cxn>
                <a:cxn ang="0">
                  <a:pos x="595" y="4"/>
                </a:cxn>
                <a:cxn ang="0">
                  <a:pos x="676" y="41"/>
                </a:cxn>
                <a:cxn ang="0">
                  <a:pos x="717" y="74"/>
                </a:cxn>
                <a:cxn ang="0">
                  <a:pos x="735" y="115"/>
                </a:cxn>
                <a:cxn ang="0">
                  <a:pos x="731" y="144"/>
                </a:cxn>
                <a:cxn ang="0">
                  <a:pos x="691" y="181"/>
                </a:cxn>
                <a:cxn ang="0">
                  <a:pos x="643" y="203"/>
                </a:cxn>
                <a:cxn ang="0">
                  <a:pos x="573" y="218"/>
                </a:cxn>
                <a:cxn ang="0">
                  <a:pos x="421" y="229"/>
                </a:cxn>
                <a:cxn ang="0">
                  <a:pos x="306" y="255"/>
                </a:cxn>
                <a:cxn ang="0">
                  <a:pos x="240" y="288"/>
                </a:cxn>
                <a:cxn ang="0">
                  <a:pos x="221" y="314"/>
                </a:cxn>
                <a:cxn ang="0">
                  <a:pos x="221" y="340"/>
                </a:cxn>
                <a:cxn ang="0">
                  <a:pos x="266" y="385"/>
                </a:cxn>
                <a:cxn ang="0">
                  <a:pos x="399" y="429"/>
                </a:cxn>
                <a:cxn ang="0">
                  <a:pos x="565" y="462"/>
                </a:cxn>
                <a:cxn ang="0">
                  <a:pos x="621" y="477"/>
                </a:cxn>
              </a:cxnLst>
              <a:rect l="0" t="0" r="0" b="0"/>
              <a:pathLst>
                <a:path w="735" h="477">
                  <a:moveTo>
                    <a:pt x="602" y="470"/>
                  </a:moveTo>
                  <a:lnTo>
                    <a:pt x="561" y="466"/>
                  </a:lnTo>
                  <a:lnTo>
                    <a:pt x="380" y="451"/>
                  </a:lnTo>
                  <a:lnTo>
                    <a:pt x="329" y="447"/>
                  </a:lnTo>
                  <a:lnTo>
                    <a:pt x="221" y="436"/>
                  </a:lnTo>
                  <a:lnTo>
                    <a:pt x="159" y="421"/>
                  </a:lnTo>
                  <a:lnTo>
                    <a:pt x="99" y="410"/>
                  </a:lnTo>
                  <a:lnTo>
                    <a:pt x="55" y="392"/>
                  </a:lnTo>
                  <a:lnTo>
                    <a:pt x="29" y="370"/>
                  </a:lnTo>
                  <a:lnTo>
                    <a:pt x="14" y="355"/>
                  </a:lnTo>
                  <a:lnTo>
                    <a:pt x="3" y="340"/>
                  </a:lnTo>
                  <a:lnTo>
                    <a:pt x="0" y="325"/>
                  </a:lnTo>
                  <a:lnTo>
                    <a:pt x="3" y="314"/>
                  </a:lnTo>
                  <a:lnTo>
                    <a:pt x="7" y="307"/>
                  </a:lnTo>
                  <a:lnTo>
                    <a:pt x="44" y="288"/>
                  </a:lnTo>
                  <a:lnTo>
                    <a:pt x="77" y="274"/>
                  </a:lnTo>
                  <a:lnTo>
                    <a:pt x="170" y="251"/>
                  </a:lnTo>
                  <a:lnTo>
                    <a:pt x="173" y="251"/>
                  </a:lnTo>
                  <a:lnTo>
                    <a:pt x="244" y="240"/>
                  </a:lnTo>
                  <a:lnTo>
                    <a:pt x="314" y="237"/>
                  </a:lnTo>
                  <a:lnTo>
                    <a:pt x="351" y="229"/>
                  </a:lnTo>
                  <a:lnTo>
                    <a:pt x="421" y="226"/>
                  </a:lnTo>
                  <a:lnTo>
                    <a:pt x="462" y="214"/>
                  </a:lnTo>
                  <a:lnTo>
                    <a:pt x="502" y="200"/>
                  </a:lnTo>
                  <a:lnTo>
                    <a:pt x="532" y="185"/>
                  </a:lnTo>
                  <a:lnTo>
                    <a:pt x="550" y="159"/>
                  </a:lnTo>
                  <a:lnTo>
                    <a:pt x="565" y="141"/>
                  </a:lnTo>
                  <a:lnTo>
                    <a:pt x="565" y="104"/>
                  </a:lnTo>
                  <a:lnTo>
                    <a:pt x="561" y="96"/>
                  </a:lnTo>
                  <a:lnTo>
                    <a:pt x="550" y="78"/>
                  </a:lnTo>
                  <a:lnTo>
                    <a:pt x="536" y="70"/>
                  </a:lnTo>
                  <a:lnTo>
                    <a:pt x="521" y="56"/>
                  </a:lnTo>
                  <a:lnTo>
                    <a:pt x="487" y="41"/>
                  </a:lnTo>
                  <a:lnTo>
                    <a:pt x="439" y="33"/>
                  </a:lnTo>
                  <a:lnTo>
                    <a:pt x="384" y="30"/>
                  </a:lnTo>
                  <a:lnTo>
                    <a:pt x="362" y="30"/>
                  </a:lnTo>
                  <a:lnTo>
                    <a:pt x="369" y="26"/>
                  </a:lnTo>
                  <a:lnTo>
                    <a:pt x="369" y="15"/>
                  </a:lnTo>
                  <a:lnTo>
                    <a:pt x="366" y="4"/>
                  </a:lnTo>
                  <a:lnTo>
                    <a:pt x="354" y="0"/>
                  </a:lnTo>
                  <a:lnTo>
                    <a:pt x="565" y="0"/>
                  </a:lnTo>
                  <a:lnTo>
                    <a:pt x="595" y="4"/>
                  </a:lnTo>
                  <a:lnTo>
                    <a:pt x="628" y="15"/>
                  </a:lnTo>
                  <a:lnTo>
                    <a:pt x="676" y="41"/>
                  </a:lnTo>
                  <a:lnTo>
                    <a:pt x="706" y="63"/>
                  </a:lnTo>
                  <a:lnTo>
                    <a:pt x="717" y="74"/>
                  </a:lnTo>
                  <a:lnTo>
                    <a:pt x="731" y="96"/>
                  </a:lnTo>
                  <a:lnTo>
                    <a:pt x="735" y="115"/>
                  </a:lnTo>
                  <a:lnTo>
                    <a:pt x="735" y="133"/>
                  </a:lnTo>
                  <a:lnTo>
                    <a:pt x="731" y="144"/>
                  </a:lnTo>
                  <a:lnTo>
                    <a:pt x="717" y="166"/>
                  </a:lnTo>
                  <a:lnTo>
                    <a:pt x="691" y="181"/>
                  </a:lnTo>
                  <a:lnTo>
                    <a:pt x="672" y="196"/>
                  </a:lnTo>
                  <a:lnTo>
                    <a:pt x="643" y="203"/>
                  </a:lnTo>
                  <a:lnTo>
                    <a:pt x="591" y="214"/>
                  </a:lnTo>
                  <a:lnTo>
                    <a:pt x="573" y="218"/>
                  </a:lnTo>
                  <a:lnTo>
                    <a:pt x="532" y="218"/>
                  </a:lnTo>
                  <a:lnTo>
                    <a:pt x="421" y="229"/>
                  </a:lnTo>
                  <a:lnTo>
                    <a:pt x="362" y="240"/>
                  </a:lnTo>
                  <a:lnTo>
                    <a:pt x="306" y="255"/>
                  </a:lnTo>
                  <a:lnTo>
                    <a:pt x="258" y="281"/>
                  </a:lnTo>
                  <a:lnTo>
                    <a:pt x="240" y="288"/>
                  </a:lnTo>
                  <a:lnTo>
                    <a:pt x="229" y="307"/>
                  </a:lnTo>
                  <a:lnTo>
                    <a:pt x="221" y="314"/>
                  </a:lnTo>
                  <a:lnTo>
                    <a:pt x="221" y="325"/>
                  </a:lnTo>
                  <a:lnTo>
                    <a:pt x="221" y="340"/>
                  </a:lnTo>
                  <a:lnTo>
                    <a:pt x="236" y="366"/>
                  </a:lnTo>
                  <a:lnTo>
                    <a:pt x="266" y="385"/>
                  </a:lnTo>
                  <a:lnTo>
                    <a:pt x="314" y="410"/>
                  </a:lnTo>
                  <a:lnTo>
                    <a:pt x="399" y="429"/>
                  </a:lnTo>
                  <a:lnTo>
                    <a:pt x="487" y="447"/>
                  </a:lnTo>
                  <a:lnTo>
                    <a:pt x="565" y="462"/>
                  </a:lnTo>
                  <a:lnTo>
                    <a:pt x="661" y="477"/>
                  </a:lnTo>
                  <a:lnTo>
                    <a:pt x="621" y="477"/>
                  </a:lnTo>
                  <a:lnTo>
                    <a:pt x="602" y="47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7" name="図形 126"/>
            <p:cNvSpPr>
              <a:spLocks/>
            </p:cNvSpPr>
            <p:nvPr/>
          </p:nvSpPr>
          <p:spPr bwMode="auto">
            <a:xfrm>
              <a:off x="390971" y="5710617"/>
              <a:ext cx="720615" cy="313568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2"/>
                </a:cxn>
                <a:cxn ang="0">
                  <a:pos x="7" y="107"/>
                </a:cxn>
                <a:cxn ang="0">
                  <a:pos x="15" y="92"/>
                </a:cxn>
                <a:cxn ang="0">
                  <a:pos x="41" y="77"/>
                </a:cxn>
                <a:cxn ang="0">
                  <a:pos x="81" y="55"/>
                </a:cxn>
                <a:cxn ang="0">
                  <a:pos x="141" y="40"/>
                </a:cxn>
                <a:cxn ang="0">
                  <a:pos x="222" y="33"/>
                </a:cxn>
                <a:cxn ang="0">
                  <a:pos x="384" y="11"/>
                </a:cxn>
                <a:cxn ang="0">
                  <a:pos x="407" y="7"/>
                </a:cxn>
                <a:cxn ang="0">
                  <a:pos x="470" y="0"/>
                </a:cxn>
                <a:cxn ang="0">
                  <a:pos x="436" y="11"/>
                </a:cxn>
                <a:cxn ang="0">
                  <a:pos x="421" y="22"/>
                </a:cxn>
                <a:cxn ang="0">
                  <a:pos x="407" y="22"/>
                </a:cxn>
                <a:cxn ang="0">
                  <a:pos x="233" y="37"/>
                </a:cxn>
                <a:cxn ang="0">
                  <a:pos x="181" y="48"/>
                </a:cxn>
                <a:cxn ang="0">
                  <a:pos x="122" y="55"/>
                </a:cxn>
                <a:cxn ang="0">
                  <a:pos x="81" y="70"/>
                </a:cxn>
                <a:cxn ang="0">
                  <a:pos x="56" y="85"/>
                </a:cxn>
                <a:cxn ang="0">
                  <a:pos x="48" y="103"/>
                </a:cxn>
                <a:cxn ang="0">
                  <a:pos x="41" y="122"/>
                </a:cxn>
                <a:cxn ang="0">
                  <a:pos x="48" y="125"/>
                </a:cxn>
                <a:cxn ang="0">
                  <a:pos x="63" y="140"/>
                </a:cxn>
                <a:cxn ang="0">
                  <a:pos x="81" y="155"/>
                </a:cxn>
                <a:cxn ang="0">
                  <a:pos x="133" y="188"/>
                </a:cxn>
                <a:cxn ang="0">
                  <a:pos x="196" y="207"/>
                </a:cxn>
                <a:cxn ang="0">
                  <a:pos x="263" y="222"/>
                </a:cxn>
                <a:cxn ang="0">
                  <a:pos x="203" y="218"/>
                </a:cxn>
                <a:cxn ang="0">
                  <a:pos x="118" y="196"/>
                </a:cxn>
                <a:cxn ang="0">
                  <a:pos x="78" y="188"/>
                </a:cxn>
                <a:cxn ang="0">
                  <a:pos x="41" y="166"/>
                </a:cxn>
                <a:cxn ang="0">
                  <a:pos x="15" y="148"/>
                </a:cxn>
                <a:cxn ang="0">
                  <a:pos x="7" y="133"/>
                </a:cxn>
                <a:cxn ang="0">
                  <a:pos x="0" y="125"/>
                </a:cxn>
              </a:cxnLst>
              <a:rect l="0" t="0" r="0" b="0"/>
              <a:pathLst>
                <a:path w="470" h="222">
                  <a:moveTo>
                    <a:pt x="0" y="125"/>
                  </a:moveTo>
                  <a:lnTo>
                    <a:pt x="0" y="122"/>
                  </a:lnTo>
                  <a:lnTo>
                    <a:pt x="7" y="107"/>
                  </a:lnTo>
                  <a:lnTo>
                    <a:pt x="15" y="92"/>
                  </a:lnTo>
                  <a:lnTo>
                    <a:pt x="41" y="77"/>
                  </a:lnTo>
                  <a:lnTo>
                    <a:pt x="81" y="55"/>
                  </a:lnTo>
                  <a:lnTo>
                    <a:pt x="141" y="40"/>
                  </a:lnTo>
                  <a:lnTo>
                    <a:pt x="222" y="33"/>
                  </a:lnTo>
                  <a:lnTo>
                    <a:pt x="384" y="11"/>
                  </a:lnTo>
                  <a:lnTo>
                    <a:pt x="407" y="7"/>
                  </a:lnTo>
                  <a:lnTo>
                    <a:pt x="470" y="0"/>
                  </a:lnTo>
                  <a:lnTo>
                    <a:pt x="436" y="11"/>
                  </a:lnTo>
                  <a:lnTo>
                    <a:pt x="421" y="22"/>
                  </a:lnTo>
                  <a:lnTo>
                    <a:pt x="407" y="22"/>
                  </a:lnTo>
                  <a:lnTo>
                    <a:pt x="233" y="37"/>
                  </a:lnTo>
                  <a:lnTo>
                    <a:pt x="181" y="48"/>
                  </a:lnTo>
                  <a:lnTo>
                    <a:pt x="122" y="55"/>
                  </a:lnTo>
                  <a:lnTo>
                    <a:pt x="81" y="70"/>
                  </a:lnTo>
                  <a:lnTo>
                    <a:pt x="56" y="85"/>
                  </a:lnTo>
                  <a:lnTo>
                    <a:pt x="48" y="103"/>
                  </a:lnTo>
                  <a:lnTo>
                    <a:pt x="41" y="122"/>
                  </a:lnTo>
                  <a:lnTo>
                    <a:pt x="48" y="125"/>
                  </a:lnTo>
                  <a:lnTo>
                    <a:pt x="63" y="140"/>
                  </a:lnTo>
                  <a:lnTo>
                    <a:pt x="81" y="155"/>
                  </a:lnTo>
                  <a:lnTo>
                    <a:pt x="133" y="188"/>
                  </a:lnTo>
                  <a:lnTo>
                    <a:pt x="196" y="207"/>
                  </a:lnTo>
                  <a:lnTo>
                    <a:pt x="263" y="222"/>
                  </a:lnTo>
                  <a:lnTo>
                    <a:pt x="203" y="218"/>
                  </a:lnTo>
                  <a:lnTo>
                    <a:pt x="118" y="196"/>
                  </a:lnTo>
                  <a:lnTo>
                    <a:pt x="78" y="188"/>
                  </a:lnTo>
                  <a:lnTo>
                    <a:pt x="41" y="166"/>
                  </a:lnTo>
                  <a:lnTo>
                    <a:pt x="15" y="148"/>
                  </a:lnTo>
                  <a:lnTo>
                    <a:pt x="7" y="13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8" name="図形 127"/>
            <p:cNvSpPr>
              <a:spLocks/>
            </p:cNvSpPr>
            <p:nvPr/>
          </p:nvSpPr>
          <p:spPr bwMode="auto">
            <a:xfrm>
              <a:off x="968996" y="5486034"/>
              <a:ext cx="311244" cy="218933"/>
            </a:xfrm>
            <a:custGeom>
              <a:avLst/>
              <a:gdLst/>
              <a:ahLst/>
              <a:cxnLst>
                <a:cxn ang="0">
                  <a:pos x="93" y="15"/>
                </a:cxn>
                <a:cxn ang="0">
                  <a:pos x="141" y="26"/>
                </a:cxn>
                <a:cxn ang="0">
                  <a:pos x="178" y="40"/>
                </a:cxn>
                <a:cxn ang="0">
                  <a:pos x="196" y="55"/>
                </a:cxn>
                <a:cxn ang="0">
                  <a:pos x="203" y="66"/>
                </a:cxn>
                <a:cxn ang="0">
                  <a:pos x="203" y="81"/>
                </a:cxn>
                <a:cxn ang="0">
                  <a:pos x="203" y="89"/>
                </a:cxn>
                <a:cxn ang="0">
                  <a:pos x="196" y="96"/>
                </a:cxn>
                <a:cxn ang="0">
                  <a:pos x="192" y="111"/>
                </a:cxn>
                <a:cxn ang="0">
                  <a:pos x="166" y="122"/>
                </a:cxn>
                <a:cxn ang="0">
                  <a:pos x="111" y="137"/>
                </a:cxn>
                <a:cxn ang="0">
                  <a:pos x="56" y="144"/>
                </a:cxn>
                <a:cxn ang="0">
                  <a:pos x="0" y="155"/>
                </a:cxn>
                <a:cxn ang="0">
                  <a:pos x="37" y="144"/>
                </a:cxn>
                <a:cxn ang="0">
                  <a:pos x="59" y="126"/>
                </a:cxn>
                <a:cxn ang="0">
                  <a:pos x="85" y="103"/>
                </a:cxn>
                <a:cxn ang="0">
                  <a:pos x="96" y="96"/>
                </a:cxn>
                <a:cxn ang="0">
                  <a:pos x="96" y="81"/>
                </a:cxn>
                <a:cxn ang="0">
                  <a:pos x="96" y="66"/>
                </a:cxn>
                <a:cxn ang="0">
                  <a:pos x="85" y="52"/>
                </a:cxn>
                <a:cxn ang="0">
                  <a:pos x="67" y="33"/>
                </a:cxn>
                <a:cxn ang="0">
                  <a:pos x="52" y="18"/>
                </a:cxn>
                <a:cxn ang="0">
                  <a:pos x="41" y="15"/>
                </a:cxn>
                <a:cxn ang="0">
                  <a:pos x="0" y="0"/>
                </a:cxn>
                <a:cxn ang="0">
                  <a:pos x="59" y="11"/>
                </a:cxn>
                <a:cxn ang="0">
                  <a:pos x="93" y="15"/>
                </a:cxn>
              </a:cxnLst>
              <a:rect l="0" t="0" r="0" b="0"/>
              <a:pathLst>
                <a:path w="203" h="155">
                  <a:moveTo>
                    <a:pt x="93" y="15"/>
                  </a:moveTo>
                  <a:lnTo>
                    <a:pt x="141" y="26"/>
                  </a:lnTo>
                  <a:lnTo>
                    <a:pt x="178" y="40"/>
                  </a:lnTo>
                  <a:lnTo>
                    <a:pt x="196" y="55"/>
                  </a:lnTo>
                  <a:lnTo>
                    <a:pt x="203" y="66"/>
                  </a:lnTo>
                  <a:lnTo>
                    <a:pt x="203" y="81"/>
                  </a:lnTo>
                  <a:lnTo>
                    <a:pt x="203" y="89"/>
                  </a:lnTo>
                  <a:lnTo>
                    <a:pt x="196" y="96"/>
                  </a:lnTo>
                  <a:lnTo>
                    <a:pt x="192" y="111"/>
                  </a:lnTo>
                  <a:lnTo>
                    <a:pt x="166" y="122"/>
                  </a:lnTo>
                  <a:lnTo>
                    <a:pt x="111" y="137"/>
                  </a:lnTo>
                  <a:lnTo>
                    <a:pt x="56" y="144"/>
                  </a:lnTo>
                  <a:lnTo>
                    <a:pt x="0" y="155"/>
                  </a:lnTo>
                  <a:lnTo>
                    <a:pt x="37" y="144"/>
                  </a:lnTo>
                  <a:lnTo>
                    <a:pt x="59" y="126"/>
                  </a:lnTo>
                  <a:lnTo>
                    <a:pt x="85" y="103"/>
                  </a:lnTo>
                  <a:lnTo>
                    <a:pt x="96" y="96"/>
                  </a:lnTo>
                  <a:lnTo>
                    <a:pt x="96" y="81"/>
                  </a:lnTo>
                  <a:lnTo>
                    <a:pt x="96" y="66"/>
                  </a:lnTo>
                  <a:lnTo>
                    <a:pt x="85" y="52"/>
                  </a:lnTo>
                  <a:lnTo>
                    <a:pt x="67" y="33"/>
                  </a:lnTo>
                  <a:lnTo>
                    <a:pt x="52" y="18"/>
                  </a:lnTo>
                  <a:lnTo>
                    <a:pt x="41" y="15"/>
                  </a:lnTo>
                  <a:lnTo>
                    <a:pt x="0" y="0"/>
                  </a:lnTo>
                  <a:lnTo>
                    <a:pt x="59" y="11"/>
                  </a:lnTo>
                  <a:lnTo>
                    <a:pt x="93" y="15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9" name="図形 128"/>
            <p:cNvSpPr>
              <a:spLocks/>
            </p:cNvSpPr>
            <p:nvPr/>
          </p:nvSpPr>
          <p:spPr bwMode="auto">
            <a:xfrm>
              <a:off x="210051" y="5486034"/>
              <a:ext cx="906135" cy="521201"/>
            </a:xfrm>
            <a:custGeom>
              <a:avLst/>
              <a:gdLst/>
              <a:ahLst/>
              <a:cxnLst>
                <a:cxn ang="0">
                  <a:pos x="436" y="0"/>
                </a:cxn>
                <a:cxn ang="0">
                  <a:pos x="480" y="4"/>
                </a:cxn>
                <a:cxn ang="0">
                  <a:pos x="517" y="11"/>
                </a:cxn>
                <a:cxn ang="0">
                  <a:pos x="547" y="18"/>
                </a:cxn>
                <a:cxn ang="0">
                  <a:pos x="562" y="33"/>
                </a:cxn>
                <a:cxn ang="0">
                  <a:pos x="576" y="52"/>
                </a:cxn>
                <a:cxn ang="0">
                  <a:pos x="588" y="66"/>
                </a:cxn>
                <a:cxn ang="0">
                  <a:pos x="591" y="81"/>
                </a:cxn>
                <a:cxn ang="0">
                  <a:pos x="588" y="96"/>
                </a:cxn>
                <a:cxn ang="0">
                  <a:pos x="576" y="103"/>
                </a:cxn>
                <a:cxn ang="0">
                  <a:pos x="554" y="126"/>
                </a:cxn>
                <a:cxn ang="0">
                  <a:pos x="532" y="140"/>
                </a:cxn>
                <a:cxn ang="0">
                  <a:pos x="451" y="159"/>
                </a:cxn>
                <a:cxn ang="0">
                  <a:pos x="344" y="174"/>
                </a:cxn>
                <a:cxn ang="0">
                  <a:pos x="203" y="196"/>
                </a:cxn>
                <a:cxn ang="0">
                  <a:pos x="155" y="199"/>
                </a:cxn>
                <a:cxn ang="0">
                  <a:pos x="114" y="214"/>
                </a:cxn>
                <a:cxn ang="0">
                  <a:pos x="88" y="225"/>
                </a:cxn>
                <a:cxn ang="0">
                  <a:pos x="70" y="240"/>
                </a:cxn>
                <a:cxn ang="0">
                  <a:pos x="59" y="255"/>
                </a:cxn>
                <a:cxn ang="0">
                  <a:pos x="55" y="266"/>
                </a:cxn>
                <a:cxn ang="0">
                  <a:pos x="55" y="281"/>
                </a:cxn>
                <a:cxn ang="0">
                  <a:pos x="59" y="292"/>
                </a:cxn>
                <a:cxn ang="0">
                  <a:pos x="70" y="310"/>
                </a:cxn>
                <a:cxn ang="0">
                  <a:pos x="88" y="325"/>
                </a:cxn>
                <a:cxn ang="0">
                  <a:pos x="111" y="336"/>
                </a:cxn>
                <a:cxn ang="0">
                  <a:pos x="159" y="355"/>
                </a:cxn>
                <a:cxn ang="0">
                  <a:pos x="218" y="369"/>
                </a:cxn>
                <a:cxn ang="0">
                  <a:pos x="166" y="362"/>
                </a:cxn>
                <a:cxn ang="0">
                  <a:pos x="118" y="347"/>
                </a:cxn>
                <a:cxn ang="0">
                  <a:pos x="55" y="321"/>
                </a:cxn>
                <a:cxn ang="0">
                  <a:pos x="18" y="296"/>
                </a:cxn>
                <a:cxn ang="0">
                  <a:pos x="7" y="292"/>
                </a:cxn>
                <a:cxn ang="0">
                  <a:pos x="0" y="277"/>
                </a:cxn>
                <a:cxn ang="0">
                  <a:pos x="3" y="255"/>
                </a:cxn>
                <a:cxn ang="0">
                  <a:pos x="18" y="236"/>
                </a:cxn>
                <a:cxn ang="0">
                  <a:pos x="48" y="222"/>
                </a:cxn>
                <a:cxn ang="0">
                  <a:pos x="85" y="207"/>
                </a:cxn>
                <a:cxn ang="0">
                  <a:pos x="118" y="196"/>
                </a:cxn>
                <a:cxn ang="0">
                  <a:pos x="174" y="185"/>
                </a:cxn>
                <a:cxn ang="0">
                  <a:pos x="454" y="137"/>
                </a:cxn>
                <a:cxn ang="0">
                  <a:pos x="484" y="126"/>
                </a:cxn>
                <a:cxn ang="0">
                  <a:pos x="510" y="114"/>
                </a:cxn>
                <a:cxn ang="0">
                  <a:pos x="525" y="100"/>
                </a:cxn>
                <a:cxn ang="0">
                  <a:pos x="532" y="89"/>
                </a:cxn>
                <a:cxn ang="0">
                  <a:pos x="532" y="70"/>
                </a:cxn>
                <a:cxn ang="0">
                  <a:pos x="521" y="59"/>
                </a:cxn>
                <a:cxn ang="0">
                  <a:pos x="502" y="44"/>
                </a:cxn>
                <a:cxn ang="0">
                  <a:pos x="469" y="26"/>
                </a:cxn>
                <a:cxn ang="0">
                  <a:pos x="432" y="15"/>
                </a:cxn>
                <a:cxn ang="0">
                  <a:pos x="384" y="4"/>
                </a:cxn>
                <a:cxn ang="0">
                  <a:pos x="336" y="0"/>
                </a:cxn>
                <a:cxn ang="0">
                  <a:pos x="436" y="0"/>
                </a:cxn>
              </a:cxnLst>
              <a:rect l="0" t="0" r="0" b="0"/>
              <a:pathLst>
                <a:path w="591" h="369">
                  <a:moveTo>
                    <a:pt x="436" y="0"/>
                  </a:moveTo>
                  <a:lnTo>
                    <a:pt x="480" y="4"/>
                  </a:lnTo>
                  <a:lnTo>
                    <a:pt x="517" y="11"/>
                  </a:lnTo>
                  <a:lnTo>
                    <a:pt x="547" y="18"/>
                  </a:lnTo>
                  <a:lnTo>
                    <a:pt x="562" y="33"/>
                  </a:lnTo>
                  <a:lnTo>
                    <a:pt x="576" y="52"/>
                  </a:lnTo>
                  <a:lnTo>
                    <a:pt x="588" y="66"/>
                  </a:lnTo>
                  <a:lnTo>
                    <a:pt x="591" y="81"/>
                  </a:lnTo>
                  <a:lnTo>
                    <a:pt x="588" y="96"/>
                  </a:lnTo>
                  <a:lnTo>
                    <a:pt x="576" y="103"/>
                  </a:lnTo>
                  <a:lnTo>
                    <a:pt x="554" y="126"/>
                  </a:lnTo>
                  <a:lnTo>
                    <a:pt x="532" y="140"/>
                  </a:lnTo>
                  <a:lnTo>
                    <a:pt x="451" y="159"/>
                  </a:lnTo>
                  <a:lnTo>
                    <a:pt x="344" y="174"/>
                  </a:lnTo>
                  <a:lnTo>
                    <a:pt x="203" y="196"/>
                  </a:lnTo>
                  <a:lnTo>
                    <a:pt x="155" y="199"/>
                  </a:lnTo>
                  <a:lnTo>
                    <a:pt x="114" y="214"/>
                  </a:lnTo>
                  <a:lnTo>
                    <a:pt x="88" y="225"/>
                  </a:lnTo>
                  <a:lnTo>
                    <a:pt x="70" y="240"/>
                  </a:lnTo>
                  <a:lnTo>
                    <a:pt x="59" y="255"/>
                  </a:lnTo>
                  <a:lnTo>
                    <a:pt x="55" y="266"/>
                  </a:lnTo>
                  <a:lnTo>
                    <a:pt x="55" y="281"/>
                  </a:lnTo>
                  <a:lnTo>
                    <a:pt x="59" y="292"/>
                  </a:lnTo>
                  <a:lnTo>
                    <a:pt x="70" y="310"/>
                  </a:lnTo>
                  <a:lnTo>
                    <a:pt x="88" y="325"/>
                  </a:lnTo>
                  <a:lnTo>
                    <a:pt x="111" y="336"/>
                  </a:lnTo>
                  <a:lnTo>
                    <a:pt x="159" y="355"/>
                  </a:lnTo>
                  <a:lnTo>
                    <a:pt x="218" y="369"/>
                  </a:lnTo>
                  <a:lnTo>
                    <a:pt x="166" y="362"/>
                  </a:lnTo>
                  <a:lnTo>
                    <a:pt x="118" y="347"/>
                  </a:lnTo>
                  <a:lnTo>
                    <a:pt x="55" y="321"/>
                  </a:lnTo>
                  <a:lnTo>
                    <a:pt x="18" y="296"/>
                  </a:lnTo>
                  <a:lnTo>
                    <a:pt x="7" y="292"/>
                  </a:lnTo>
                  <a:lnTo>
                    <a:pt x="0" y="277"/>
                  </a:lnTo>
                  <a:lnTo>
                    <a:pt x="3" y="255"/>
                  </a:lnTo>
                  <a:lnTo>
                    <a:pt x="18" y="236"/>
                  </a:lnTo>
                  <a:lnTo>
                    <a:pt x="48" y="222"/>
                  </a:lnTo>
                  <a:lnTo>
                    <a:pt x="85" y="207"/>
                  </a:lnTo>
                  <a:lnTo>
                    <a:pt x="118" y="196"/>
                  </a:lnTo>
                  <a:lnTo>
                    <a:pt x="174" y="185"/>
                  </a:lnTo>
                  <a:lnTo>
                    <a:pt x="454" y="137"/>
                  </a:lnTo>
                  <a:lnTo>
                    <a:pt x="484" y="126"/>
                  </a:lnTo>
                  <a:lnTo>
                    <a:pt x="510" y="114"/>
                  </a:lnTo>
                  <a:lnTo>
                    <a:pt x="525" y="100"/>
                  </a:lnTo>
                  <a:lnTo>
                    <a:pt x="532" y="89"/>
                  </a:lnTo>
                  <a:lnTo>
                    <a:pt x="532" y="70"/>
                  </a:lnTo>
                  <a:lnTo>
                    <a:pt x="521" y="59"/>
                  </a:lnTo>
                  <a:lnTo>
                    <a:pt x="502" y="44"/>
                  </a:lnTo>
                  <a:lnTo>
                    <a:pt x="469" y="26"/>
                  </a:lnTo>
                  <a:lnTo>
                    <a:pt x="432" y="15"/>
                  </a:lnTo>
                  <a:lnTo>
                    <a:pt x="384" y="4"/>
                  </a:lnTo>
                  <a:lnTo>
                    <a:pt x="336" y="0"/>
                  </a:lnTo>
                  <a:lnTo>
                    <a:pt x="436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0" name="図形 129"/>
            <p:cNvSpPr>
              <a:spLocks/>
            </p:cNvSpPr>
            <p:nvPr/>
          </p:nvSpPr>
          <p:spPr bwMode="auto">
            <a:xfrm>
              <a:off x="16865" y="5767116"/>
              <a:ext cx="22998" cy="14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0"/>
                </a:cxn>
                <a:cxn ang="0">
                  <a:pos x="0" y="0"/>
                </a:cxn>
              </a:cxnLst>
              <a:rect l="0" t="0" r="0" b="0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1" name="図形 130"/>
            <p:cNvSpPr>
              <a:spLocks/>
            </p:cNvSpPr>
            <p:nvPr/>
          </p:nvSpPr>
          <p:spPr bwMode="auto">
            <a:xfrm>
              <a:off x="62862" y="5486034"/>
              <a:ext cx="447701" cy="276844"/>
            </a:xfrm>
            <a:custGeom>
              <a:avLst/>
              <a:gdLst/>
              <a:ahLst/>
              <a:cxnLst>
                <a:cxn ang="0">
                  <a:pos x="151" y="155"/>
                </a:cxn>
                <a:cxn ang="0">
                  <a:pos x="184" y="137"/>
                </a:cxn>
                <a:cxn ang="0">
                  <a:pos x="196" y="122"/>
                </a:cxn>
                <a:cxn ang="0">
                  <a:pos x="199" y="111"/>
                </a:cxn>
                <a:cxn ang="0">
                  <a:pos x="210" y="89"/>
                </a:cxn>
                <a:cxn ang="0">
                  <a:pos x="207" y="70"/>
                </a:cxn>
                <a:cxn ang="0">
                  <a:pos x="207" y="55"/>
                </a:cxn>
                <a:cxn ang="0">
                  <a:pos x="188" y="33"/>
                </a:cxn>
                <a:cxn ang="0">
                  <a:pos x="170" y="18"/>
                </a:cxn>
                <a:cxn ang="0">
                  <a:pos x="125" y="0"/>
                </a:cxn>
                <a:cxn ang="0">
                  <a:pos x="173" y="0"/>
                </a:cxn>
                <a:cxn ang="0">
                  <a:pos x="210" y="11"/>
                </a:cxn>
                <a:cxn ang="0">
                  <a:pos x="244" y="26"/>
                </a:cxn>
                <a:cxn ang="0">
                  <a:pos x="277" y="44"/>
                </a:cxn>
                <a:cxn ang="0">
                  <a:pos x="284" y="59"/>
                </a:cxn>
                <a:cxn ang="0">
                  <a:pos x="292" y="70"/>
                </a:cxn>
                <a:cxn ang="0">
                  <a:pos x="284" y="96"/>
                </a:cxn>
                <a:cxn ang="0">
                  <a:pos x="270" y="111"/>
                </a:cxn>
                <a:cxn ang="0">
                  <a:pos x="251" y="129"/>
                </a:cxn>
                <a:cxn ang="0">
                  <a:pos x="221" y="144"/>
                </a:cxn>
                <a:cxn ang="0">
                  <a:pos x="188" y="155"/>
                </a:cxn>
                <a:cxn ang="0">
                  <a:pos x="118" y="174"/>
                </a:cxn>
                <a:cxn ang="0">
                  <a:pos x="48" y="192"/>
                </a:cxn>
                <a:cxn ang="0">
                  <a:pos x="0" y="196"/>
                </a:cxn>
                <a:cxn ang="0">
                  <a:pos x="59" y="185"/>
                </a:cxn>
                <a:cxn ang="0">
                  <a:pos x="103" y="170"/>
                </a:cxn>
                <a:cxn ang="0">
                  <a:pos x="151" y="155"/>
                </a:cxn>
              </a:cxnLst>
              <a:rect l="0" t="0" r="0" b="0"/>
              <a:pathLst>
                <a:path w="292" h="196">
                  <a:moveTo>
                    <a:pt x="151" y="155"/>
                  </a:moveTo>
                  <a:lnTo>
                    <a:pt x="184" y="137"/>
                  </a:lnTo>
                  <a:lnTo>
                    <a:pt x="196" y="122"/>
                  </a:lnTo>
                  <a:lnTo>
                    <a:pt x="199" y="111"/>
                  </a:lnTo>
                  <a:lnTo>
                    <a:pt x="210" y="89"/>
                  </a:lnTo>
                  <a:lnTo>
                    <a:pt x="207" y="70"/>
                  </a:lnTo>
                  <a:lnTo>
                    <a:pt x="207" y="55"/>
                  </a:lnTo>
                  <a:lnTo>
                    <a:pt x="188" y="33"/>
                  </a:lnTo>
                  <a:lnTo>
                    <a:pt x="170" y="18"/>
                  </a:lnTo>
                  <a:lnTo>
                    <a:pt x="125" y="0"/>
                  </a:lnTo>
                  <a:lnTo>
                    <a:pt x="173" y="0"/>
                  </a:lnTo>
                  <a:lnTo>
                    <a:pt x="210" y="11"/>
                  </a:lnTo>
                  <a:lnTo>
                    <a:pt x="244" y="26"/>
                  </a:lnTo>
                  <a:lnTo>
                    <a:pt x="277" y="44"/>
                  </a:lnTo>
                  <a:lnTo>
                    <a:pt x="284" y="59"/>
                  </a:lnTo>
                  <a:lnTo>
                    <a:pt x="292" y="70"/>
                  </a:lnTo>
                  <a:lnTo>
                    <a:pt x="284" y="96"/>
                  </a:lnTo>
                  <a:lnTo>
                    <a:pt x="270" y="111"/>
                  </a:lnTo>
                  <a:lnTo>
                    <a:pt x="251" y="129"/>
                  </a:lnTo>
                  <a:lnTo>
                    <a:pt x="221" y="144"/>
                  </a:lnTo>
                  <a:lnTo>
                    <a:pt x="188" y="155"/>
                  </a:lnTo>
                  <a:lnTo>
                    <a:pt x="118" y="174"/>
                  </a:lnTo>
                  <a:lnTo>
                    <a:pt x="48" y="192"/>
                  </a:lnTo>
                  <a:lnTo>
                    <a:pt x="0" y="196"/>
                  </a:lnTo>
                  <a:lnTo>
                    <a:pt x="59" y="185"/>
                  </a:lnTo>
                  <a:lnTo>
                    <a:pt x="103" y="170"/>
                  </a:lnTo>
                  <a:lnTo>
                    <a:pt x="151" y="155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2" name="図形 131"/>
            <p:cNvSpPr>
              <a:spLocks/>
            </p:cNvSpPr>
            <p:nvPr/>
          </p:nvSpPr>
          <p:spPr bwMode="auto">
            <a:xfrm>
              <a:off x="367973" y="5522758"/>
              <a:ext cx="226917" cy="18785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107" y="7"/>
                </a:cxn>
                <a:cxn ang="0">
                  <a:pos x="126" y="14"/>
                </a:cxn>
                <a:cxn ang="0">
                  <a:pos x="137" y="29"/>
                </a:cxn>
                <a:cxn ang="0">
                  <a:pos x="141" y="40"/>
                </a:cxn>
                <a:cxn ang="0">
                  <a:pos x="148" y="48"/>
                </a:cxn>
                <a:cxn ang="0">
                  <a:pos x="148" y="59"/>
                </a:cxn>
                <a:cxn ang="0">
                  <a:pos x="137" y="77"/>
                </a:cxn>
                <a:cxn ang="0">
                  <a:pos x="122" y="96"/>
                </a:cxn>
                <a:cxn ang="0">
                  <a:pos x="96" y="111"/>
                </a:cxn>
                <a:cxn ang="0">
                  <a:pos x="78" y="118"/>
                </a:cxn>
                <a:cxn ang="0">
                  <a:pos x="26" y="129"/>
                </a:cxn>
                <a:cxn ang="0">
                  <a:pos x="0" y="133"/>
                </a:cxn>
                <a:cxn ang="0">
                  <a:pos x="56" y="103"/>
                </a:cxn>
                <a:cxn ang="0">
                  <a:pos x="78" y="88"/>
                </a:cxn>
                <a:cxn ang="0">
                  <a:pos x="85" y="70"/>
                </a:cxn>
                <a:cxn ang="0">
                  <a:pos x="93" y="44"/>
                </a:cxn>
                <a:cxn ang="0">
                  <a:pos x="93" y="33"/>
                </a:cxn>
                <a:cxn ang="0">
                  <a:pos x="82" y="26"/>
                </a:cxn>
                <a:cxn ang="0">
                  <a:pos x="56" y="0"/>
                </a:cxn>
              </a:cxnLst>
              <a:rect l="0" t="0" r="0" b="0"/>
              <a:pathLst>
                <a:path w="148" h="133">
                  <a:moveTo>
                    <a:pt x="56" y="0"/>
                  </a:moveTo>
                  <a:lnTo>
                    <a:pt x="107" y="7"/>
                  </a:lnTo>
                  <a:lnTo>
                    <a:pt x="126" y="14"/>
                  </a:lnTo>
                  <a:lnTo>
                    <a:pt x="137" y="29"/>
                  </a:lnTo>
                  <a:lnTo>
                    <a:pt x="141" y="40"/>
                  </a:lnTo>
                  <a:lnTo>
                    <a:pt x="148" y="48"/>
                  </a:lnTo>
                  <a:lnTo>
                    <a:pt x="148" y="59"/>
                  </a:lnTo>
                  <a:lnTo>
                    <a:pt x="137" y="77"/>
                  </a:lnTo>
                  <a:lnTo>
                    <a:pt x="122" y="96"/>
                  </a:lnTo>
                  <a:lnTo>
                    <a:pt x="96" y="111"/>
                  </a:lnTo>
                  <a:lnTo>
                    <a:pt x="78" y="118"/>
                  </a:lnTo>
                  <a:lnTo>
                    <a:pt x="26" y="129"/>
                  </a:lnTo>
                  <a:lnTo>
                    <a:pt x="0" y="133"/>
                  </a:lnTo>
                  <a:lnTo>
                    <a:pt x="56" y="103"/>
                  </a:lnTo>
                  <a:lnTo>
                    <a:pt x="78" y="88"/>
                  </a:lnTo>
                  <a:lnTo>
                    <a:pt x="85" y="70"/>
                  </a:lnTo>
                  <a:lnTo>
                    <a:pt x="93" y="44"/>
                  </a:lnTo>
                  <a:lnTo>
                    <a:pt x="93" y="33"/>
                  </a:lnTo>
                  <a:lnTo>
                    <a:pt x="82" y="26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3" name="図形 132"/>
            <p:cNvSpPr>
              <a:spLocks/>
            </p:cNvSpPr>
            <p:nvPr/>
          </p:nvSpPr>
          <p:spPr bwMode="auto">
            <a:xfrm>
              <a:off x="84327" y="5459197"/>
              <a:ext cx="941399" cy="307918"/>
            </a:xfrm>
            <a:custGeom>
              <a:avLst/>
              <a:gdLst/>
              <a:ahLst/>
              <a:cxnLst>
                <a:cxn ang="0">
                  <a:pos x="0" y="218"/>
                </a:cxn>
                <a:cxn ang="0">
                  <a:pos x="82" y="204"/>
                </a:cxn>
                <a:cxn ang="0">
                  <a:pos x="130" y="193"/>
                </a:cxn>
                <a:cxn ang="0">
                  <a:pos x="182" y="178"/>
                </a:cxn>
                <a:cxn ang="0">
                  <a:pos x="207" y="178"/>
                </a:cxn>
                <a:cxn ang="0">
                  <a:pos x="256" y="170"/>
                </a:cxn>
                <a:cxn ang="0">
                  <a:pos x="281" y="159"/>
                </a:cxn>
                <a:cxn ang="0">
                  <a:pos x="307" y="145"/>
                </a:cxn>
                <a:cxn ang="0">
                  <a:pos x="326" y="130"/>
                </a:cxn>
                <a:cxn ang="0">
                  <a:pos x="337" y="104"/>
                </a:cxn>
                <a:cxn ang="0">
                  <a:pos x="337" y="93"/>
                </a:cxn>
                <a:cxn ang="0">
                  <a:pos x="333" y="85"/>
                </a:cxn>
                <a:cxn ang="0">
                  <a:pos x="326" y="71"/>
                </a:cxn>
                <a:cxn ang="0">
                  <a:pos x="311" y="59"/>
                </a:cxn>
                <a:cxn ang="0">
                  <a:pos x="292" y="48"/>
                </a:cxn>
                <a:cxn ang="0">
                  <a:pos x="270" y="45"/>
                </a:cxn>
                <a:cxn ang="0">
                  <a:pos x="241" y="37"/>
                </a:cxn>
                <a:cxn ang="0">
                  <a:pos x="241" y="45"/>
                </a:cxn>
                <a:cxn ang="0">
                  <a:pos x="237" y="37"/>
                </a:cxn>
                <a:cxn ang="0">
                  <a:pos x="200" y="23"/>
                </a:cxn>
                <a:cxn ang="0">
                  <a:pos x="159" y="19"/>
                </a:cxn>
                <a:cxn ang="0">
                  <a:pos x="111" y="15"/>
                </a:cxn>
                <a:cxn ang="0">
                  <a:pos x="111" y="19"/>
                </a:cxn>
                <a:cxn ang="0">
                  <a:pos x="71" y="4"/>
                </a:cxn>
                <a:cxn ang="0">
                  <a:pos x="30" y="0"/>
                </a:cxn>
                <a:cxn ang="0">
                  <a:pos x="52" y="0"/>
                </a:cxn>
                <a:cxn ang="0">
                  <a:pos x="292" y="15"/>
                </a:cxn>
                <a:cxn ang="0">
                  <a:pos x="333" y="19"/>
                </a:cxn>
                <a:cxn ang="0">
                  <a:pos x="411" y="19"/>
                </a:cxn>
                <a:cxn ang="0">
                  <a:pos x="463" y="30"/>
                </a:cxn>
                <a:cxn ang="0">
                  <a:pos x="507" y="34"/>
                </a:cxn>
                <a:cxn ang="0">
                  <a:pos x="551" y="48"/>
                </a:cxn>
                <a:cxn ang="0">
                  <a:pos x="584" y="63"/>
                </a:cxn>
                <a:cxn ang="0">
                  <a:pos x="599" y="78"/>
                </a:cxn>
                <a:cxn ang="0">
                  <a:pos x="607" y="89"/>
                </a:cxn>
                <a:cxn ang="0">
                  <a:pos x="614" y="108"/>
                </a:cxn>
                <a:cxn ang="0">
                  <a:pos x="603" y="119"/>
                </a:cxn>
                <a:cxn ang="0">
                  <a:pos x="592" y="130"/>
                </a:cxn>
                <a:cxn ang="0">
                  <a:pos x="566" y="145"/>
                </a:cxn>
                <a:cxn ang="0">
                  <a:pos x="536" y="148"/>
                </a:cxn>
                <a:cxn ang="0">
                  <a:pos x="256" y="200"/>
                </a:cxn>
                <a:cxn ang="0">
                  <a:pos x="200" y="211"/>
                </a:cxn>
                <a:cxn ang="0">
                  <a:pos x="196" y="211"/>
                </a:cxn>
                <a:cxn ang="0">
                  <a:pos x="152" y="215"/>
                </a:cxn>
                <a:cxn ang="0">
                  <a:pos x="115" y="218"/>
                </a:cxn>
                <a:cxn ang="0">
                  <a:pos x="67" y="215"/>
                </a:cxn>
                <a:cxn ang="0">
                  <a:pos x="0" y="218"/>
                </a:cxn>
              </a:cxnLst>
              <a:rect l="0" t="0" r="0" b="0"/>
              <a:pathLst>
                <a:path w="614" h="218">
                  <a:moveTo>
                    <a:pt x="0" y="218"/>
                  </a:moveTo>
                  <a:lnTo>
                    <a:pt x="82" y="204"/>
                  </a:lnTo>
                  <a:lnTo>
                    <a:pt x="130" y="193"/>
                  </a:lnTo>
                  <a:lnTo>
                    <a:pt x="182" y="178"/>
                  </a:lnTo>
                  <a:lnTo>
                    <a:pt x="207" y="178"/>
                  </a:lnTo>
                  <a:lnTo>
                    <a:pt x="256" y="170"/>
                  </a:lnTo>
                  <a:lnTo>
                    <a:pt x="281" y="159"/>
                  </a:lnTo>
                  <a:lnTo>
                    <a:pt x="307" y="145"/>
                  </a:lnTo>
                  <a:lnTo>
                    <a:pt x="326" y="130"/>
                  </a:lnTo>
                  <a:lnTo>
                    <a:pt x="337" y="104"/>
                  </a:lnTo>
                  <a:lnTo>
                    <a:pt x="337" y="93"/>
                  </a:lnTo>
                  <a:lnTo>
                    <a:pt x="333" y="85"/>
                  </a:lnTo>
                  <a:lnTo>
                    <a:pt x="326" y="71"/>
                  </a:lnTo>
                  <a:lnTo>
                    <a:pt x="311" y="59"/>
                  </a:lnTo>
                  <a:lnTo>
                    <a:pt x="292" y="48"/>
                  </a:lnTo>
                  <a:lnTo>
                    <a:pt x="270" y="45"/>
                  </a:lnTo>
                  <a:lnTo>
                    <a:pt x="241" y="37"/>
                  </a:lnTo>
                  <a:lnTo>
                    <a:pt x="241" y="45"/>
                  </a:lnTo>
                  <a:lnTo>
                    <a:pt x="237" y="37"/>
                  </a:lnTo>
                  <a:lnTo>
                    <a:pt x="200" y="23"/>
                  </a:lnTo>
                  <a:lnTo>
                    <a:pt x="159" y="19"/>
                  </a:lnTo>
                  <a:lnTo>
                    <a:pt x="111" y="15"/>
                  </a:lnTo>
                  <a:lnTo>
                    <a:pt x="111" y="19"/>
                  </a:lnTo>
                  <a:lnTo>
                    <a:pt x="71" y="4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292" y="15"/>
                  </a:lnTo>
                  <a:lnTo>
                    <a:pt x="333" y="19"/>
                  </a:lnTo>
                  <a:lnTo>
                    <a:pt x="411" y="19"/>
                  </a:lnTo>
                  <a:lnTo>
                    <a:pt x="463" y="30"/>
                  </a:lnTo>
                  <a:lnTo>
                    <a:pt x="507" y="34"/>
                  </a:lnTo>
                  <a:lnTo>
                    <a:pt x="551" y="48"/>
                  </a:lnTo>
                  <a:lnTo>
                    <a:pt x="584" y="63"/>
                  </a:lnTo>
                  <a:lnTo>
                    <a:pt x="599" y="78"/>
                  </a:lnTo>
                  <a:lnTo>
                    <a:pt x="607" y="89"/>
                  </a:lnTo>
                  <a:lnTo>
                    <a:pt x="614" y="108"/>
                  </a:lnTo>
                  <a:lnTo>
                    <a:pt x="603" y="119"/>
                  </a:lnTo>
                  <a:lnTo>
                    <a:pt x="592" y="130"/>
                  </a:lnTo>
                  <a:lnTo>
                    <a:pt x="566" y="145"/>
                  </a:lnTo>
                  <a:lnTo>
                    <a:pt x="536" y="148"/>
                  </a:lnTo>
                  <a:lnTo>
                    <a:pt x="256" y="200"/>
                  </a:lnTo>
                  <a:lnTo>
                    <a:pt x="200" y="211"/>
                  </a:lnTo>
                  <a:lnTo>
                    <a:pt x="196" y="211"/>
                  </a:lnTo>
                  <a:lnTo>
                    <a:pt x="152" y="215"/>
                  </a:lnTo>
                  <a:lnTo>
                    <a:pt x="115" y="218"/>
                  </a:lnTo>
                  <a:lnTo>
                    <a:pt x="67" y="215"/>
                  </a:lnTo>
                  <a:lnTo>
                    <a:pt x="0" y="218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4" name="図形 133"/>
            <p:cNvSpPr>
              <a:spLocks/>
            </p:cNvSpPr>
            <p:nvPr/>
          </p:nvSpPr>
          <p:spPr bwMode="auto">
            <a:xfrm>
              <a:off x="90460" y="5747341"/>
              <a:ext cx="964397" cy="317806"/>
            </a:xfrm>
            <a:custGeom>
              <a:avLst/>
              <a:gdLst/>
              <a:ahLst/>
              <a:cxnLst>
                <a:cxn ang="0">
                  <a:pos x="617" y="221"/>
                </a:cxn>
                <a:cxn ang="0">
                  <a:pos x="569" y="225"/>
                </a:cxn>
                <a:cxn ang="0">
                  <a:pos x="558" y="221"/>
                </a:cxn>
                <a:cxn ang="0">
                  <a:pos x="477" y="225"/>
                </a:cxn>
                <a:cxn ang="0">
                  <a:pos x="281" y="210"/>
                </a:cxn>
                <a:cxn ang="0">
                  <a:pos x="196" y="192"/>
                </a:cxn>
                <a:cxn ang="0">
                  <a:pos x="96" y="155"/>
                </a:cxn>
                <a:cxn ang="0">
                  <a:pos x="30" y="125"/>
                </a:cxn>
                <a:cxn ang="0">
                  <a:pos x="0" y="99"/>
                </a:cxn>
                <a:cxn ang="0">
                  <a:pos x="0" y="92"/>
                </a:cxn>
                <a:cxn ang="0">
                  <a:pos x="22" y="66"/>
                </a:cxn>
                <a:cxn ang="0">
                  <a:pos x="100" y="22"/>
                </a:cxn>
                <a:cxn ang="0">
                  <a:pos x="141" y="14"/>
                </a:cxn>
                <a:cxn ang="0">
                  <a:pos x="152" y="22"/>
                </a:cxn>
                <a:cxn ang="0">
                  <a:pos x="93" y="51"/>
                </a:cxn>
                <a:cxn ang="0">
                  <a:pos x="78" y="92"/>
                </a:cxn>
                <a:cxn ang="0">
                  <a:pos x="96" y="114"/>
                </a:cxn>
                <a:cxn ang="0">
                  <a:pos x="196" y="166"/>
                </a:cxn>
                <a:cxn ang="0">
                  <a:pos x="303" y="192"/>
                </a:cxn>
                <a:cxn ang="0">
                  <a:pos x="422" y="196"/>
                </a:cxn>
                <a:cxn ang="0">
                  <a:pos x="470" y="196"/>
                </a:cxn>
                <a:cxn ang="0">
                  <a:pos x="569" y="207"/>
                </a:cxn>
                <a:cxn ang="0">
                  <a:pos x="422" y="184"/>
                </a:cxn>
                <a:cxn ang="0">
                  <a:pos x="318" y="151"/>
                </a:cxn>
                <a:cxn ang="0">
                  <a:pos x="259" y="111"/>
                </a:cxn>
                <a:cxn ang="0">
                  <a:pos x="244" y="96"/>
                </a:cxn>
                <a:cxn ang="0">
                  <a:pos x="259" y="66"/>
                </a:cxn>
                <a:cxn ang="0">
                  <a:pos x="318" y="37"/>
                </a:cxn>
                <a:cxn ang="0">
                  <a:pos x="429" y="14"/>
                </a:cxn>
                <a:cxn ang="0">
                  <a:pos x="584" y="0"/>
                </a:cxn>
                <a:cxn ang="0">
                  <a:pos x="540" y="7"/>
                </a:cxn>
                <a:cxn ang="0">
                  <a:pos x="470" y="14"/>
                </a:cxn>
                <a:cxn ang="0">
                  <a:pos x="385" y="37"/>
                </a:cxn>
                <a:cxn ang="0">
                  <a:pos x="322" y="66"/>
                </a:cxn>
                <a:cxn ang="0">
                  <a:pos x="307" y="96"/>
                </a:cxn>
                <a:cxn ang="0">
                  <a:pos x="318" y="111"/>
                </a:cxn>
                <a:cxn ang="0">
                  <a:pos x="333" y="129"/>
                </a:cxn>
                <a:cxn ang="0">
                  <a:pos x="418" y="162"/>
                </a:cxn>
                <a:cxn ang="0">
                  <a:pos x="573" y="184"/>
                </a:cxn>
                <a:cxn ang="0">
                  <a:pos x="617" y="199"/>
                </a:cxn>
              </a:cxnLst>
              <a:rect l="0" t="0" r="0" b="0"/>
              <a:pathLst>
                <a:path w="629" h="225">
                  <a:moveTo>
                    <a:pt x="617" y="218"/>
                  </a:moveTo>
                  <a:lnTo>
                    <a:pt x="617" y="221"/>
                  </a:lnTo>
                  <a:lnTo>
                    <a:pt x="617" y="225"/>
                  </a:lnTo>
                  <a:lnTo>
                    <a:pt x="569" y="225"/>
                  </a:lnTo>
                  <a:lnTo>
                    <a:pt x="562" y="221"/>
                  </a:lnTo>
                  <a:lnTo>
                    <a:pt x="558" y="221"/>
                  </a:lnTo>
                  <a:lnTo>
                    <a:pt x="562" y="225"/>
                  </a:lnTo>
                  <a:lnTo>
                    <a:pt x="477" y="225"/>
                  </a:lnTo>
                  <a:lnTo>
                    <a:pt x="385" y="221"/>
                  </a:lnTo>
                  <a:lnTo>
                    <a:pt x="281" y="210"/>
                  </a:lnTo>
                  <a:lnTo>
                    <a:pt x="237" y="199"/>
                  </a:lnTo>
                  <a:lnTo>
                    <a:pt x="196" y="192"/>
                  </a:lnTo>
                  <a:lnTo>
                    <a:pt x="166" y="181"/>
                  </a:lnTo>
                  <a:lnTo>
                    <a:pt x="96" y="155"/>
                  </a:lnTo>
                  <a:lnTo>
                    <a:pt x="63" y="140"/>
                  </a:lnTo>
                  <a:lnTo>
                    <a:pt x="30" y="125"/>
                  </a:lnTo>
                  <a:lnTo>
                    <a:pt x="8" y="107"/>
                  </a:lnTo>
                  <a:lnTo>
                    <a:pt x="0" y="99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8" y="85"/>
                  </a:lnTo>
                  <a:lnTo>
                    <a:pt x="22" y="66"/>
                  </a:lnTo>
                  <a:lnTo>
                    <a:pt x="52" y="44"/>
                  </a:lnTo>
                  <a:lnTo>
                    <a:pt x="100" y="22"/>
                  </a:lnTo>
                  <a:lnTo>
                    <a:pt x="107" y="22"/>
                  </a:lnTo>
                  <a:lnTo>
                    <a:pt x="141" y="14"/>
                  </a:lnTo>
                  <a:lnTo>
                    <a:pt x="189" y="11"/>
                  </a:lnTo>
                  <a:lnTo>
                    <a:pt x="152" y="22"/>
                  </a:lnTo>
                  <a:lnTo>
                    <a:pt x="118" y="37"/>
                  </a:lnTo>
                  <a:lnTo>
                    <a:pt x="93" y="51"/>
                  </a:lnTo>
                  <a:lnTo>
                    <a:pt x="78" y="70"/>
                  </a:lnTo>
                  <a:lnTo>
                    <a:pt x="78" y="92"/>
                  </a:lnTo>
                  <a:lnTo>
                    <a:pt x="85" y="107"/>
                  </a:lnTo>
                  <a:lnTo>
                    <a:pt x="96" y="114"/>
                  </a:lnTo>
                  <a:lnTo>
                    <a:pt x="133" y="140"/>
                  </a:lnTo>
                  <a:lnTo>
                    <a:pt x="196" y="166"/>
                  </a:lnTo>
                  <a:lnTo>
                    <a:pt x="248" y="181"/>
                  </a:lnTo>
                  <a:lnTo>
                    <a:pt x="303" y="192"/>
                  </a:lnTo>
                  <a:lnTo>
                    <a:pt x="366" y="196"/>
                  </a:lnTo>
                  <a:lnTo>
                    <a:pt x="422" y="196"/>
                  </a:lnTo>
                  <a:lnTo>
                    <a:pt x="470" y="199"/>
                  </a:lnTo>
                  <a:lnTo>
                    <a:pt x="470" y="196"/>
                  </a:lnTo>
                  <a:lnTo>
                    <a:pt x="569" y="210"/>
                  </a:lnTo>
                  <a:lnTo>
                    <a:pt x="569" y="207"/>
                  </a:lnTo>
                  <a:lnTo>
                    <a:pt x="525" y="199"/>
                  </a:lnTo>
                  <a:lnTo>
                    <a:pt x="422" y="184"/>
                  </a:lnTo>
                  <a:lnTo>
                    <a:pt x="366" y="170"/>
                  </a:lnTo>
                  <a:lnTo>
                    <a:pt x="318" y="151"/>
                  </a:lnTo>
                  <a:lnTo>
                    <a:pt x="274" y="125"/>
                  </a:lnTo>
                  <a:lnTo>
                    <a:pt x="259" y="111"/>
                  </a:lnTo>
                  <a:lnTo>
                    <a:pt x="244" y="99"/>
                  </a:lnTo>
                  <a:lnTo>
                    <a:pt x="244" y="96"/>
                  </a:lnTo>
                  <a:lnTo>
                    <a:pt x="244" y="81"/>
                  </a:lnTo>
                  <a:lnTo>
                    <a:pt x="259" y="66"/>
                  </a:lnTo>
                  <a:lnTo>
                    <a:pt x="277" y="51"/>
                  </a:lnTo>
                  <a:lnTo>
                    <a:pt x="318" y="37"/>
                  </a:lnTo>
                  <a:lnTo>
                    <a:pt x="377" y="26"/>
                  </a:lnTo>
                  <a:lnTo>
                    <a:pt x="429" y="14"/>
                  </a:lnTo>
                  <a:lnTo>
                    <a:pt x="588" y="0"/>
                  </a:lnTo>
                  <a:lnTo>
                    <a:pt x="584" y="0"/>
                  </a:lnTo>
                  <a:lnTo>
                    <a:pt x="562" y="0"/>
                  </a:lnTo>
                  <a:lnTo>
                    <a:pt x="540" y="7"/>
                  </a:lnTo>
                  <a:lnTo>
                    <a:pt x="532" y="7"/>
                  </a:lnTo>
                  <a:lnTo>
                    <a:pt x="470" y="14"/>
                  </a:lnTo>
                  <a:lnTo>
                    <a:pt x="433" y="26"/>
                  </a:lnTo>
                  <a:lnTo>
                    <a:pt x="385" y="37"/>
                  </a:lnTo>
                  <a:lnTo>
                    <a:pt x="348" y="51"/>
                  </a:lnTo>
                  <a:lnTo>
                    <a:pt x="322" y="66"/>
                  </a:lnTo>
                  <a:lnTo>
                    <a:pt x="307" y="85"/>
                  </a:lnTo>
                  <a:lnTo>
                    <a:pt x="307" y="96"/>
                  </a:lnTo>
                  <a:lnTo>
                    <a:pt x="307" y="99"/>
                  </a:lnTo>
                  <a:lnTo>
                    <a:pt x="318" y="111"/>
                  </a:lnTo>
                  <a:lnTo>
                    <a:pt x="322" y="122"/>
                  </a:lnTo>
                  <a:lnTo>
                    <a:pt x="333" y="129"/>
                  </a:lnTo>
                  <a:lnTo>
                    <a:pt x="373" y="148"/>
                  </a:lnTo>
                  <a:lnTo>
                    <a:pt x="418" y="162"/>
                  </a:lnTo>
                  <a:lnTo>
                    <a:pt x="473" y="170"/>
                  </a:lnTo>
                  <a:lnTo>
                    <a:pt x="573" y="184"/>
                  </a:lnTo>
                  <a:lnTo>
                    <a:pt x="629" y="192"/>
                  </a:lnTo>
                  <a:lnTo>
                    <a:pt x="617" y="199"/>
                  </a:lnTo>
                  <a:lnTo>
                    <a:pt x="617" y="218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5" name="図形 134"/>
            <p:cNvSpPr>
              <a:spLocks/>
            </p:cNvSpPr>
            <p:nvPr/>
          </p:nvSpPr>
          <p:spPr bwMode="auto">
            <a:xfrm>
              <a:off x="838673" y="5757229"/>
              <a:ext cx="237650" cy="199158"/>
            </a:xfrm>
            <a:custGeom>
              <a:avLst/>
              <a:gdLst/>
              <a:ahLst/>
              <a:cxnLst>
                <a:cxn ang="0">
                  <a:pos x="41" y="74"/>
                </a:cxn>
                <a:cxn ang="0">
                  <a:pos x="44" y="85"/>
                </a:cxn>
                <a:cxn ang="0">
                  <a:pos x="56" y="92"/>
                </a:cxn>
                <a:cxn ang="0">
                  <a:pos x="92" y="115"/>
                </a:cxn>
                <a:cxn ang="0">
                  <a:pos x="129" y="129"/>
                </a:cxn>
                <a:cxn ang="0">
                  <a:pos x="155" y="141"/>
                </a:cxn>
                <a:cxn ang="0">
                  <a:pos x="122" y="129"/>
                </a:cxn>
                <a:cxn ang="0">
                  <a:pos x="67" y="115"/>
                </a:cxn>
                <a:cxn ang="0">
                  <a:pos x="26" y="92"/>
                </a:cxn>
                <a:cxn ang="0">
                  <a:pos x="11" y="85"/>
                </a:cxn>
                <a:cxn ang="0">
                  <a:pos x="0" y="70"/>
                </a:cxn>
                <a:cxn ang="0">
                  <a:pos x="0" y="59"/>
                </a:cxn>
                <a:cxn ang="0">
                  <a:pos x="0" y="48"/>
                </a:cxn>
                <a:cxn ang="0">
                  <a:pos x="11" y="33"/>
                </a:cxn>
                <a:cxn ang="0">
                  <a:pos x="22" y="19"/>
                </a:cxn>
                <a:cxn ang="0">
                  <a:pos x="37" y="7"/>
                </a:cxn>
                <a:cxn ang="0">
                  <a:pos x="74" y="0"/>
                </a:cxn>
                <a:cxn ang="0">
                  <a:pos x="92" y="0"/>
                </a:cxn>
                <a:cxn ang="0">
                  <a:pos x="81" y="4"/>
                </a:cxn>
                <a:cxn ang="0">
                  <a:pos x="56" y="15"/>
                </a:cxn>
                <a:cxn ang="0">
                  <a:pos x="44" y="33"/>
                </a:cxn>
                <a:cxn ang="0">
                  <a:pos x="41" y="48"/>
                </a:cxn>
                <a:cxn ang="0">
                  <a:pos x="37" y="59"/>
                </a:cxn>
                <a:cxn ang="0">
                  <a:pos x="41" y="74"/>
                </a:cxn>
              </a:cxnLst>
              <a:rect l="0" t="0" r="0" b="0"/>
              <a:pathLst>
                <a:path w="155" h="141">
                  <a:moveTo>
                    <a:pt x="41" y="74"/>
                  </a:moveTo>
                  <a:lnTo>
                    <a:pt x="44" y="85"/>
                  </a:lnTo>
                  <a:lnTo>
                    <a:pt x="56" y="92"/>
                  </a:lnTo>
                  <a:lnTo>
                    <a:pt x="92" y="115"/>
                  </a:lnTo>
                  <a:lnTo>
                    <a:pt x="129" y="129"/>
                  </a:lnTo>
                  <a:lnTo>
                    <a:pt x="155" y="141"/>
                  </a:lnTo>
                  <a:lnTo>
                    <a:pt x="122" y="129"/>
                  </a:lnTo>
                  <a:lnTo>
                    <a:pt x="67" y="115"/>
                  </a:lnTo>
                  <a:lnTo>
                    <a:pt x="26" y="92"/>
                  </a:lnTo>
                  <a:lnTo>
                    <a:pt x="11" y="85"/>
                  </a:lnTo>
                  <a:lnTo>
                    <a:pt x="0" y="70"/>
                  </a:lnTo>
                  <a:lnTo>
                    <a:pt x="0" y="59"/>
                  </a:lnTo>
                  <a:lnTo>
                    <a:pt x="0" y="48"/>
                  </a:lnTo>
                  <a:lnTo>
                    <a:pt x="11" y="33"/>
                  </a:lnTo>
                  <a:lnTo>
                    <a:pt x="22" y="19"/>
                  </a:lnTo>
                  <a:lnTo>
                    <a:pt x="37" y="7"/>
                  </a:lnTo>
                  <a:lnTo>
                    <a:pt x="74" y="0"/>
                  </a:lnTo>
                  <a:lnTo>
                    <a:pt x="92" y="0"/>
                  </a:lnTo>
                  <a:lnTo>
                    <a:pt x="81" y="4"/>
                  </a:lnTo>
                  <a:lnTo>
                    <a:pt x="56" y="15"/>
                  </a:lnTo>
                  <a:lnTo>
                    <a:pt x="44" y="33"/>
                  </a:lnTo>
                  <a:lnTo>
                    <a:pt x="41" y="48"/>
                  </a:lnTo>
                  <a:lnTo>
                    <a:pt x="37" y="59"/>
                  </a:lnTo>
                  <a:lnTo>
                    <a:pt x="41" y="74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6" name="図形 135"/>
            <p:cNvSpPr>
              <a:spLocks/>
            </p:cNvSpPr>
            <p:nvPr/>
          </p:nvSpPr>
          <p:spPr bwMode="auto">
            <a:xfrm>
              <a:off x="702216" y="5778416"/>
              <a:ext cx="352641" cy="203396"/>
            </a:xfrm>
            <a:custGeom>
              <a:avLst/>
              <a:gdLst/>
              <a:ahLst/>
              <a:cxnLst>
                <a:cxn ang="0">
                  <a:pos x="56" y="74"/>
                </a:cxn>
                <a:cxn ang="0">
                  <a:pos x="63" y="85"/>
                </a:cxn>
                <a:cxn ang="0">
                  <a:pos x="85" y="100"/>
                </a:cxn>
                <a:cxn ang="0">
                  <a:pos x="130" y="118"/>
                </a:cxn>
                <a:cxn ang="0">
                  <a:pos x="185" y="140"/>
                </a:cxn>
                <a:cxn ang="0">
                  <a:pos x="230" y="144"/>
                </a:cxn>
                <a:cxn ang="0">
                  <a:pos x="170" y="140"/>
                </a:cxn>
                <a:cxn ang="0">
                  <a:pos x="100" y="126"/>
                </a:cxn>
                <a:cxn ang="0">
                  <a:pos x="63" y="114"/>
                </a:cxn>
                <a:cxn ang="0">
                  <a:pos x="34" y="100"/>
                </a:cxn>
                <a:cxn ang="0">
                  <a:pos x="8" y="85"/>
                </a:cxn>
                <a:cxn ang="0">
                  <a:pos x="0" y="63"/>
                </a:cxn>
                <a:cxn ang="0">
                  <a:pos x="0" y="55"/>
                </a:cxn>
                <a:cxn ang="0">
                  <a:pos x="8" y="37"/>
                </a:cxn>
                <a:cxn ang="0">
                  <a:pos x="19" y="22"/>
                </a:cxn>
                <a:cxn ang="0">
                  <a:pos x="37" y="15"/>
                </a:cxn>
                <a:cxn ang="0">
                  <a:pos x="71" y="4"/>
                </a:cxn>
                <a:cxn ang="0">
                  <a:pos x="115" y="0"/>
                </a:cxn>
                <a:cxn ang="0">
                  <a:pos x="93" y="15"/>
                </a:cxn>
                <a:cxn ang="0">
                  <a:pos x="89" y="18"/>
                </a:cxn>
                <a:cxn ang="0">
                  <a:pos x="74" y="22"/>
                </a:cxn>
                <a:cxn ang="0">
                  <a:pos x="63" y="29"/>
                </a:cxn>
                <a:cxn ang="0">
                  <a:pos x="60" y="44"/>
                </a:cxn>
                <a:cxn ang="0">
                  <a:pos x="56" y="59"/>
                </a:cxn>
                <a:cxn ang="0">
                  <a:pos x="56" y="74"/>
                </a:cxn>
              </a:cxnLst>
              <a:rect l="0" t="0" r="0" b="0"/>
              <a:pathLst>
                <a:path w="230" h="144">
                  <a:moveTo>
                    <a:pt x="56" y="74"/>
                  </a:moveTo>
                  <a:lnTo>
                    <a:pt x="63" y="85"/>
                  </a:lnTo>
                  <a:lnTo>
                    <a:pt x="85" y="100"/>
                  </a:lnTo>
                  <a:lnTo>
                    <a:pt x="130" y="118"/>
                  </a:lnTo>
                  <a:lnTo>
                    <a:pt x="185" y="140"/>
                  </a:lnTo>
                  <a:lnTo>
                    <a:pt x="230" y="144"/>
                  </a:lnTo>
                  <a:lnTo>
                    <a:pt x="170" y="140"/>
                  </a:lnTo>
                  <a:lnTo>
                    <a:pt x="100" y="126"/>
                  </a:lnTo>
                  <a:lnTo>
                    <a:pt x="63" y="114"/>
                  </a:lnTo>
                  <a:lnTo>
                    <a:pt x="34" y="100"/>
                  </a:lnTo>
                  <a:lnTo>
                    <a:pt x="8" y="85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8" y="37"/>
                  </a:lnTo>
                  <a:lnTo>
                    <a:pt x="19" y="22"/>
                  </a:lnTo>
                  <a:lnTo>
                    <a:pt x="37" y="15"/>
                  </a:lnTo>
                  <a:lnTo>
                    <a:pt x="71" y="4"/>
                  </a:lnTo>
                  <a:lnTo>
                    <a:pt x="115" y="0"/>
                  </a:lnTo>
                  <a:lnTo>
                    <a:pt x="93" y="15"/>
                  </a:lnTo>
                  <a:lnTo>
                    <a:pt x="89" y="18"/>
                  </a:lnTo>
                  <a:lnTo>
                    <a:pt x="74" y="22"/>
                  </a:lnTo>
                  <a:lnTo>
                    <a:pt x="63" y="29"/>
                  </a:lnTo>
                  <a:lnTo>
                    <a:pt x="60" y="44"/>
                  </a:lnTo>
                  <a:lnTo>
                    <a:pt x="56" y="59"/>
                  </a:lnTo>
                  <a:lnTo>
                    <a:pt x="56" y="74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7" name="図形 136"/>
            <p:cNvSpPr>
              <a:spLocks/>
            </p:cNvSpPr>
            <p:nvPr/>
          </p:nvSpPr>
          <p:spPr bwMode="auto">
            <a:xfrm>
              <a:off x="561159" y="5762878"/>
              <a:ext cx="515163" cy="255657"/>
            </a:xfrm>
            <a:custGeom>
              <a:avLst/>
              <a:gdLst/>
              <a:ahLst/>
              <a:cxnLst>
                <a:cxn ang="0">
                  <a:pos x="322" y="181"/>
                </a:cxn>
                <a:cxn ang="0">
                  <a:pos x="322" y="173"/>
                </a:cxn>
                <a:cxn ang="0">
                  <a:pos x="277" y="170"/>
                </a:cxn>
                <a:cxn ang="0">
                  <a:pos x="177" y="155"/>
                </a:cxn>
                <a:cxn ang="0">
                  <a:pos x="122" y="144"/>
                </a:cxn>
                <a:cxn ang="0">
                  <a:pos x="70" y="137"/>
                </a:cxn>
                <a:cxn ang="0">
                  <a:pos x="30" y="114"/>
                </a:cxn>
                <a:cxn ang="0">
                  <a:pos x="22" y="111"/>
                </a:cxn>
                <a:cxn ang="0">
                  <a:pos x="11" y="100"/>
                </a:cxn>
                <a:cxn ang="0">
                  <a:pos x="7" y="88"/>
                </a:cxn>
                <a:cxn ang="0">
                  <a:pos x="0" y="85"/>
                </a:cxn>
                <a:cxn ang="0">
                  <a:pos x="7" y="74"/>
                </a:cxn>
                <a:cxn ang="0">
                  <a:pos x="11" y="59"/>
                </a:cxn>
                <a:cxn ang="0">
                  <a:pos x="37" y="44"/>
                </a:cxn>
                <a:cxn ang="0">
                  <a:pos x="70" y="29"/>
                </a:cxn>
                <a:cxn ang="0">
                  <a:pos x="126" y="15"/>
                </a:cxn>
                <a:cxn ang="0">
                  <a:pos x="163" y="11"/>
                </a:cxn>
                <a:cxn ang="0">
                  <a:pos x="225" y="0"/>
                </a:cxn>
                <a:cxn ang="0">
                  <a:pos x="211" y="3"/>
                </a:cxn>
                <a:cxn ang="0">
                  <a:pos x="163" y="11"/>
                </a:cxn>
                <a:cxn ang="0">
                  <a:pos x="129" y="18"/>
                </a:cxn>
                <a:cxn ang="0">
                  <a:pos x="107" y="33"/>
                </a:cxn>
                <a:cxn ang="0">
                  <a:pos x="96" y="44"/>
                </a:cxn>
                <a:cxn ang="0">
                  <a:pos x="85" y="66"/>
                </a:cxn>
                <a:cxn ang="0">
                  <a:pos x="85" y="74"/>
                </a:cxn>
                <a:cxn ang="0">
                  <a:pos x="96" y="88"/>
                </a:cxn>
                <a:cxn ang="0">
                  <a:pos x="107" y="100"/>
                </a:cxn>
                <a:cxn ang="0">
                  <a:pos x="137" y="118"/>
                </a:cxn>
                <a:cxn ang="0">
                  <a:pos x="177" y="137"/>
                </a:cxn>
                <a:cxn ang="0">
                  <a:pos x="222" y="151"/>
                </a:cxn>
                <a:cxn ang="0">
                  <a:pos x="303" y="159"/>
                </a:cxn>
                <a:cxn ang="0">
                  <a:pos x="336" y="159"/>
                </a:cxn>
                <a:cxn ang="0">
                  <a:pos x="322" y="181"/>
                </a:cxn>
              </a:cxnLst>
              <a:rect l="0" t="0" r="0" b="0"/>
              <a:pathLst>
                <a:path w="336" h="181">
                  <a:moveTo>
                    <a:pt x="322" y="181"/>
                  </a:moveTo>
                  <a:lnTo>
                    <a:pt x="322" y="173"/>
                  </a:lnTo>
                  <a:lnTo>
                    <a:pt x="277" y="170"/>
                  </a:lnTo>
                  <a:lnTo>
                    <a:pt x="177" y="155"/>
                  </a:lnTo>
                  <a:lnTo>
                    <a:pt x="122" y="144"/>
                  </a:lnTo>
                  <a:lnTo>
                    <a:pt x="70" y="137"/>
                  </a:lnTo>
                  <a:lnTo>
                    <a:pt x="30" y="114"/>
                  </a:lnTo>
                  <a:lnTo>
                    <a:pt x="22" y="111"/>
                  </a:lnTo>
                  <a:lnTo>
                    <a:pt x="11" y="100"/>
                  </a:lnTo>
                  <a:lnTo>
                    <a:pt x="7" y="88"/>
                  </a:lnTo>
                  <a:lnTo>
                    <a:pt x="0" y="85"/>
                  </a:lnTo>
                  <a:lnTo>
                    <a:pt x="7" y="74"/>
                  </a:lnTo>
                  <a:lnTo>
                    <a:pt x="11" y="59"/>
                  </a:lnTo>
                  <a:lnTo>
                    <a:pt x="37" y="44"/>
                  </a:lnTo>
                  <a:lnTo>
                    <a:pt x="70" y="29"/>
                  </a:lnTo>
                  <a:lnTo>
                    <a:pt x="126" y="15"/>
                  </a:lnTo>
                  <a:lnTo>
                    <a:pt x="163" y="11"/>
                  </a:lnTo>
                  <a:lnTo>
                    <a:pt x="225" y="0"/>
                  </a:lnTo>
                  <a:lnTo>
                    <a:pt x="211" y="3"/>
                  </a:lnTo>
                  <a:lnTo>
                    <a:pt x="163" y="11"/>
                  </a:lnTo>
                  <a:lnTo>
                    <a:pt x="129" y="18"/>
                  </a:lnTo>
                  <a:lnTo>
                    <a:pt x="107" y="33"/>
                  </a:lnTo>
                  <a:lnTo>
                    <a:pt x="96" y="44"/>
                  </a:lnTo>
                  <a:lnTo>
                    <a:pt x="85" y="66"/>
                  </a:lnTo>
                  <a:lnTo>
                    <a:pt x="85" y="74"/>
                  </a:lnTo>
                  <a:lnTo>
                    <a:pt x="96" y="88"/>
                  </a:lnTo>
                  <a:lnTo>
                    <a:pt x="107" y="100"/>
                  </a:lnTo>
                  <a:lnTo>
                    <a:pt x="137" y="118"/>
                  </a:lnTo>
                  <a:lnTo>
                    <a:pt x="177" y="137"/>
                  </a:lnTo>
                  <a:lnTo>
                    <a:pt x="222" y="151"/>
                  </a:lnTo>
                  <a:lnTo>
                    <a:pt x="303" y="159"/>
                  </a:lnTo>
                  <a:lnTo>
                    <a:pt x="336" y="159"/>
                  </a:lnTo>
                  <a:lnTo>
                    <a:pt x="322" y="181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8" name="図形 137"/>
            <p:cNvSpPr>
              <a:spLocks/>
            </p:cNvSpPr>
            <p:nvPr/>
          </p:nvSpPr>
          <p:spPr bwMode="auto">
            <a:xfrm>
              <a:off x="794209" y="5809490"/>
              <a:ext cx="338842" cy="177971"/>
            </a:xfrm>
            <a:custGeom>
              <a:avLst/>
              <a:gdLst/>
              <a:ahLst/>
              <a:cxnLst>
                <a:cxn ang="0">
                  <a:pos x="192" y="126"/>
                </a:cxn>
                <a:cxn ang="0">
                  <a:pos x="192" y="122"/>
                </a:cxn>
                <a:cxn ang="0">
                  <a:pos x="170" y="122"/>
                </a:cxn>
                <a:cxn ang="0">
                  <a:pos x="110" y="107"/>
                </a:cxn>
                <a:cxn ang="0">
                  <a:pos x="73" y="96"/>
                </a:cxn>
                <a:cxn ang="0">
                  <a:pos x="40" y="81"/>
                </a:cxn>
                <a:cxn ang="0">
                  <a:pos x="14" y="67"/>
                </a:cxn>
                <a:cxn ang="0">
                  <a:pos x="0" y="48"/>
                </a:cxn>
                <a:cxn ang="0">
                  <a:pos x="0" y="37"/>
                </a:cxn>
                <a:cxn ang="0">
                  <a:pos x="0" y="22"/>
                </a:cxn>
                <a:cxn ang="0">
                  <a:pos x="11" y="11"/>
                </a:cxn>
                <a:cxn ang="0">
                  <a:pos x="18" y="0"/>
                </a:cxn>
                <a:cxn ang="0">
                  <a:pos x="29" y="0"/>
                </a:cxn>
                <a:cxn ang="0">
                  <a:pos x="25" y="22"/>
                </a:cxn>
                <a:cxn ang="0">
                  <a:pos x="25" y="33"/>
                </a:cxn>
                <a:cxn ang="0">
                  <a:pos x="40" y="55"/>
                </a:cxn>
                <a:cxn ang="0">
                  <a:pos x="66" y="67"/>
                </a:cxn>
                <a:cxn ang="0">
                  <a:pos x="96" y="81"/>
                </a:cxn>
                <a:cxn ang="0">
                  <a:pos x="129" y="92"/>
                </a:cxn>
                <a:cxn ang="0">
                  <a:pos x="184" y="107"/>
                </a:cxn>
                <a:cxn ang="0">
                  <a:pos x="214" y="111"/>
                </a:cxn>
                <a:cxn ang="0">
                  <a:pos x="221" y="111"/>
                </a:cxn>
                <a:cxn ang="0">
                  <a:pos x="192" y="126"/>
                </a:cxn>
              </a:cxnLst>
              <a:rect l="0" t="0" r="0" b="0"/>
              <a:pathLst>
                <a:path w="221" h="126">
                  <a:moveTo>
                    <a:pt x="192" y="126"/>
                  </a:moveTo>
                  <a:lnTo>
                    <a:pt x="192" y="122"/>
                  </a:lnTo>
                  <a:lnTo>
                    <a:pt x="170" y="122"/>
                  </a:lnTo>
                  <a:lnTo>
                    <a:pt x="110" y="107"/>
                  </a:lnTo>
                  <a:lnTo>
                    <a:pt x="73" y="96"/>
                  </a:lnTo>
                  <a:lnTo>
                    <a:pt x="40" y="81"/>
                  </a:lnTo>
                  <a:lnTo>
                    <a:pt x="14" y="67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2"/>
                  </a:lnTo>
                  <a:lnTo>
                    <a:pt x="11" y="11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25" y="22"/>
                  </a:lnTo>
                  <a:lnTo>
                    <a:pt x="25" y="33"/>
                  </a:lnTo>
                  <a:lnTo>
                    <a:pt x="40" y="55"/>
                  </a:lnTo>
                  <a:lnTo>
                    <a:pt x="66" y="67"/>
                  </a:lnTo>
                  <a:lnTo>
                    <a:pt x="96" y="81"/>
                  </a:lnTo>
                  <a:lnTo>
                    <a:pt x="129" y="92"/>
                  </a:lnTo>
                  <a:lnTo>
                    <a:pt x="184" y="107"/>
                  </a:lnTo>
                  <a:lnTo>
                    <a:pt x="214" y="111"/>
                  </a:lnTo>
                  <a:lnTo>
                    <a:pt x="221" y="111"/>
                  </a:lnTo>
                  <a:lnTo>
                    <a:pt x="192" y="126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9" name="図形 138"/>
            <p:cNvSpPr>
              <a:spLocks/>
            </p:cNvSpPr>
            <p:nvPr/>
          </p:nvSpPr>
          <p:spPr bwMode="auto">
            <a:xfrm>
              <a:off x="901535" y="5767116"/>
              <a:ext cx="265248" cy="199158"/>
            </a:xfrm>
            <a:custGeom>
              <a:avLst/>
              <a:gdLst/>
              <a:ahLst/>
              <a:cxnLst>
                <a:cxn ang="0">
                  <a:pos x="170" y="137"/>
                </a:cxn>
                <a:cxn ang="0">
                  <a:pos x="159" y="141"/>
                </a:cxn>
                <a:cxn ang="0">
                  <a:pos x="159" y="137"/>
                </a:cxn>
                <a:cxn ang="0">
                  <a:pos x="137" y="134"/>
                </a:cxn>
                <a:cxn ang="0">
                  <a:pos x="88" y="115"/>
                </a:cxn>
                <a:cxn ang="0">
                  <a:pos x="59" y="108"/>
                </a:cxn>
                <a:cxn ang="0">
                  <a:pos x="33" y="93"/>
                </a:cxn>
                <a:cxn ang="0">
                  <a:pos x="15" y="82"/>
                </a:cxn>
                <a:cxn ang="0">
                  <a:pos x="3" y="63"/>
                </a:cxn>
                <a:cxn ang="0">
                  <a:pos x="0" y="52"/>
                </a:cxn>
                <a:cxn ang="0">
                  <a:pos x="0" y="41"/>
                </a:cxn>
                <a:cxn ang="0">
                  <a:pos x="3" y="26"/>
                </a:cxn>
                <a:cxn ang="0">
                  <a:pos x="18" y="12"/>
                </a:cxn>
                <a:cxn ang="0">
                  <a:pos x="33" y="0"/>
                </a:cxn>
                <a:cxn ang="0">
                  <a:pos x="29" y="15"/>
                </a:cxn>
                <a:cxn ang="0">
                  <a:pos x="26" y="30"/>
                </a:cxn>
                <a:cxn ang="0">
                  <a:pos x="26" y="45"/>
                </a:cxn>
                <a:cxn ang="0">
                  <a:pos x="33" y="67"/>
                </a:cxn>
                <a:cxn ang="0">
                  <a:pos x="51" y="85"/>
                </a:cxn>
                <a:cxn ang="0">
                  <a:pos x="74" y="97"/>
                </a:cxn>
                <a:cxn ang="0">
                  <a:pos x="100" y="108"/>
                </a:cxn>
                <a:cxn ang="0">
                  <a:pos x="140" y="126"/>
                </a:cxn>
                <a:cxn ang="0">
                  <a:pos x="173" y="134"/>
                </a:cxn>
                <a:cxn ang="0">
                  <a:pos x="170" y="137"/>
                </a:cxn>
              </a:cxnLst>
              <a:rect l="0" t="0" r="0" b="0"/>
              <a:pathLst>
                <a:path w="173" h="141">
                  <a:moveTo>
                    <a:pt x="170" y="137"/>
                  </a:moveTo>
                  <a:lnTo>
                    <a:pt x="159" y="141"/>
                  </a:lnTo>
                  <a:lnTo>
                    <a:pt x="159" y="137"/>
                  </a:lnTo>
                  <a:lnTo>
                    <a:pt x="137" y="134"/>
                  </a:lnTo>
                  <a:lnTo>
                    <a:pt x="88" y="115"/>
                  </a:lnTo>
                  <a:lnTo>
                    <a:pt x="59" y="108"/>
                  </a:lnTo>
                  <a:lnTo>
                    <a:pt x="33" y="93"/>
                  </a:lnTo>
                  <a:lnTo>
                    <a:pt x="15" y="82"/>
                  </a:lnTo>
                  <a:lnTo>
                    <a:pt x="3" y="63"/>
                  </a:lnTo>
                  <a:lnTo>
                    <a:pt x="0" y="52"/>
                  </a:lnTo>
                  <a:lnTo>
                    <a:pt x="0" y="41"/>
                  </a:lnTo>
                  <a:lnTo>
                    <a:pt x="3" y="26"/>
                  </a:lnTo>
                  <a:lnTo>
                    <a:pt x="18" y="12"/>
                  </a:lnTo>
                  <a:lnTo>
                    <a:pt x="33" y="0"/>
                  </a:lnTo>
                  <a:lnTo>
                    <a:pt x="29" y="15"/>
                  </a:lnTo>
                  <a:lnTo>
                    <a:pt x="26" y="30"/>
                  </a:lnTo>
                  <a:lnTo>
                    <a:pt x="26" y="45"/>
                  </a:lnTo>
                  <a:lnTo>
                    <a:pt x="33" y="67"/>
                  </a:lnTo>
                  <a:lnTo>
                    <a:pt x="51" y="85"/>
                  </a:lnTo>
                  <a:lnTo>
                    <a:pt x="74" y="97"/>
                  </a:lnTo>
                  <a:lnTo>
                    <a:pt x="100" y="108"/>
                  </a:lnTo>
                  <a:lnTo>
                    <a:pt x="140" y="126"/>
                  </a:lnTo>
                  <a:lnTo>
                    <a:pt x="173" y="134"/>
                  </a:lnTo>
                  <a:lnTo>
                    <a:pt x="170" y="137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0" name="図形 139"/>
            <p:cNvSpPr>
              <a:spLocks/>
            </p:cNvSpPr>
            <p:nvPr/>
          </p:nvSpPr>
          <p:spPr bwMode="auto">
            <a:xfrm>
              <a:off x="941398" y="5747341"/>
              <a:ext cx="305111" cy="209046"/>
            </a:xfrm>
            <a:custGeom>
              <a:avLst/>
              <a:gdLst/>
              <a:ahLst/>
              <a:cxnLst>
                <a:cxn ang="0">
                  <a:pos x="155" y="148"/>
                </a:cxn>
                <a:cxn ang="0">
                  <a:pos x="129" y="140"/>
                </a:cxn>
                <a:cxn ang="0">
                  <a:pos x="77" y="122"/>
                </a:cxn>
                <a:cxn ang="0">
                  <a:pos x="59" y="111"/>
                </a:cxn>
                <a:cxn ang="0">
                  <a:pos x="33" y="99"/>
                </a:cxn>
                <a:cxn ang="0">
                  <a:pos x="14" y="81"/>
                </a:cxn>
                <a:cxn ang="0">
                  <a:pos x="0" y="59"/>
                </a:cxn>
                <a:cxn ang="0">
                  <a:pos x="3" y="44"/>
                </a:cxn>
                <a:cxn ang="0">
                  <a:pos x="7" y="29"/>
                </a:cxn>
                <a:cxn ang="0">
                  <a:pos x="18" y="14"/>
                </a:cxn>
                <a:cxn ang="0">
                  <a:pos x="33" y="7"/>
                </a:cxn>
                <a:cxn ang="0">
                  <a:pos x="59" y="0"/>
                </a:cxn>
                <a:cxn ang="0">
                  <a:pos x="40" y="14"/>
                </a:cxn>
                <a:cxn ang="0">
                  <a:pos x="29" y="37"/>
                </a:cxn>
                <a:cxn ang="0">
                  <a:pos x="25" y="51"/>
                </a:cxn>
                <a:cxn ang="0">
                  <a:pos x="29" y="70"/>
                </a:cxn>
                <a:cxn ang="0">
                  <a:pos x="48" y="85"/>
                </a:cxn>
                <a:cxn ang="0">
                  <a:pos x="74" y="99"/>
                </a:cxn>
                <a:cxn ang="0">
                  <a:pos x="96" y="107"/>
                </a:cxn>
                <a:cxn ang="0">
                  <a:pos x="155" y="125"/>
                </a:cxn>
                <a:cxn ang="0">
                  <a:pos x="199" y="129"/>
                </a:cxn>
                <a:cxn ang="0">
                  <a:pos x="155" y="148"/>
                </a:cxn>
              </a:cxnLst>
              <a:rect l="0" t="0" r="0" b="0"/>
              <a:pathLst>
                <a:path w="199" h="148">
                  <a:moveTo>
                    <a:pt x="155" y="148"/>
                  </a:moveTo>
                  <a:lnTo>
                    <a:pt x="129" y="140"/>
                  </a:lnTo>
                  <a:lnTo>
                    <a:pt x="77" y="122"/>
                  </a:lnTo>
                  <a:lnTo>
                    <a:pt x="59" y="111"/>
                  </a:lnTo>
                  <a:lnTo>
                    <a:pt x="33" y="99"/>
                  </a:lnTo>
                  <a:lnTo>
                    <a:pt x="14" y="81"/>
                  </a:lnTo>
                  <a:lnTo>
                    <a:pt x="0" y="59"/>
                  </a:lnTo>
                  <a:lnTo>
                    <a:pt x="3" y="44"/>
                  </a:lnTo>
                  <a:lnTo>
                    <a:pt x="7" y="29"/>
                  </a:lnTo>
                  <a:lnTo>
                    <a:pt x="18" y="14"/>
                  </a:lnTo>
                  <a:lnTo>
                    <a:pt x="33" y="7"/>
                  </a:lnTo>
                  <a:lnTo>
                    <a:pt x="59" y="0"/>
                  </a:lnTo>
                  <a:lnTo>
                    <a:pt x="40" y="14"/>
                  </a:lnTo>
                  <a:lnTo>
                    <a:pt x="29" y="37"/>
                  </a:lnTo>
                  <a:lnTo>
                    <a:pt x="25" y="51"/>
                  </a:lnTo>
                  <a:lnTo>
                    <a:pt x="29" y="70"/>
                  </a:lnTo>
                  <a:lnTo>
                    <a:pt x="48" y="85"/>
                  </a:lnTo>
                  <a:lnTo>
                    <a:pt x="74" y="99"/>
                  </a:lnTo>
                  <a:lnTo>
                    <a:pt x="96" y="107"/>
                  </a:lnTo>
                  <a:lnTo>
                    <a:pt x="155" y="125"/>
                  </a:lnTo>
                  <a:lnTo>
                    <a:pt x="199" y="129"/>
                  </a:lnTo>
                  <a:lnTo>
                    <a:pt x="155" y="148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1" name="図形 140"/>
            <p:cNvSpPr>
              <a:spLocks/>
            </p:cNvSpPr>
            <p:nvPr/>
          </p:nvSpPr>
          <p:spPr bwMode="auto">
            <a:xfrm>
              <a:off x="985862" y="5522758"/>
              <a:ext cx="516696" cy="406791"/>
            </a:xfrm>
            <a:custGeom>
              <a:avLst/>
              <a:gdLst/>
              <a:ahLst/>
              <a:cxnLst>
                <a:cxn ang="0">
                  <a:pos x="174" y="288"/>
                </a:cxn>
                <a:cxn ang="0">
                  <a:pos x="144" y="284"/>
                </a:cxn>
                <a:cxn ang="0">
                  <a:pos x="82" y="266"/>
                </a:cxn>
                <a:cxn ang="0">
                  <a:pos x="45" y="258"/>
                </a:cxn>
                <a:cxn ang="0">
                  <a:pos x="30" y="244"/>
                </a:cxn>
                <a:cxn ang="0">
                  <a:pos x="4" y="229"/>
                </a:cxn>
                <a:cxn ang="0">
                  <a:pos x="0" y="218"/>
                </a:cxn>
                <a:cxn ang="0">
                  <a:pos x="0" y="210"/>
                </a:cxn>
                <a:cxn ang="0">
                  <a:pos x="4" y="199"/>
                </a:cxn>
                <a:cxn ang="0">
                  <a:pos x="15" y="181"/>
                </a:cxn>
                <a:cxn ang="0">
                  <a:pos x="26" y="166"/>
                </a:cxn>
                <a:cxn ang="0">
                  <a:pos x="45" y="155"/>
                </a:cxn>
                <a:cxn ang="0">
                  <a:pos x="56" y="144"/>
                </a:cxn>
                <a:cxn ang="0">
                  <a:pos x="85" y="133"/>
                </a:cxn>
                <a:cxn ang="0">
                  <a:pos x="152" y="125"/>
                </a:cxn>
                <a:cxn ang="0">
                  <a:pos x="252" y="100"/>
                </a:cxn>
                <a:cxn ang="0">
                  <a:pos x="270" y="85"/>
                </a:cxn>
                <a:cxn ang="0">
                  <a:pos x="285" y="74"/>
                </a:cxn>
                <a:cxn ang="0">
                  <a:pos x="296" y="59"/>
                </a:cxn>
                <a:cxn ang="0">
                  <a:pos x="292" y="44"/>
                </a:cxn>
                <a:cxn ang="0">
                  <a:pos x="277" y="33"/>
                </a:cxn>
                <a:cxn ang="0">
                  <a:pos x="252" y="26"/>
                </a:cxn>
                <a:cxn ang="0">
                  <a:pos x="222" y="7"/>
                </a:cxn>
                <a:cxn ang="0">
                  <a:pos x="185" y="0"/>
                </a:cxn>
                <a:cxn ang="0">
                  <a:pos x="244" y="0"/>
                </a:cxn>
                <a:cxn ang="0">
                  <a:pos x="244" y="3"/>
                </a:cxn>
                <a:cxn ang="0">
                  <a:pos x="281" y="7"/>
                </a:cxn>
                <a:cxn ang="0">
                  <a:pos x="311" y="26"/>
                </a:cxn>
                <a:cxn ang="0">
                  <a:pos x="325" y="29"/>
                </a:cxn>
                <a:cxn ang="0">
                  <a:pos x="333" y="40"/>
                </a:cxn>
                <a:cxn ang="0">
                  <a:pos x="337" y="55"/>
                </a:cxn>
                <a:cxn ang="0">
                  <a:pos x="337" y="63"/>
                </a:cxn>
                <a:cxn ang="0">
                  <a:pos x="333" y="74"/>
                </a:cxn>
                <a:cxn ang="0">
                  <a:pos x="311" y="88"/>
                </a:cxn>
                <a:cxn ang="0">
                  <a:pos x="270" y="111"/>
                </a:cxn>
                <a:cxn ang="0">
                  <a:pos x="240" y="118"/>
                </a:cxn>
                <a:cxn ang="0">
                  <a:pos x="200" y="125"/>
                </a:cxn>
                <a:cxn ang="0">
                  <a:pos x="159" y="129"/>
                </a:cxn>
                <a:cxn ang="0">
                  <a:pos x="152" y="129"/>
                </a:cxn>
                <a:cxn ang="0">
                  <a:pos x="115" y="133"/>
                </a:cxn>
                <a:cxn ang="0">
                  <a:pos x="85" y="140"/>
                </a:cxn>
                <a:cxn ang="0">
                  <a:pos x="67" y="155"/>
                </a:cxn>
                <a:cxn ang="0">
                  <a:pos x="45" y="166"/>
                </a:cxn>
                <a:cxn ang="0">
                  <a:pos x="41" y="185"/>
                </a:cxn>
                <a:cxn ang="0">
                  <a:pos x="33" y="196"/>
                </a:cxn>
                <a:cxn ang="0">
                  <a:pos x="33" y="214"/>
                </a:cxn>
                <a:cxn ang="0">
                  <a:pos x="45" y="236"/>
                </a:cxn>
                <a:cxn ang="0">
                  <a:pos x="67" y="251"/>
                </a:cxn>
                <a:cxn ang="0">
                  <a:pos x="89" y="258"/>
                </a:cxn>
                <a:cxn ang="0">
                  <a:pos x="152" y="273"/>
                </a:cxn>
                <a:cxn ang="0">
                  <a:pos x="192" y="284"/>
                </a:cxn>
                <a:cxn ang="0">
                  <a:pos x="174" y="288"/>
                </a:cxn>
              </a:cxnLst>
              <a:rect l="0" t="0" r="0" b="0"/>
              <a:pathLst>
                <a:path w="337" h="288">
                  <a:moveTo>
                    <a:pt x="174" y="288"/>
                  </a:moveTo>
                  <a:lnTo>
                    <a:pt x="144" y="284"/>
                  </a:lnTo>
                  <a:lnTo>
                    <a:pt x="82" y="266"/>
                  </a:lnTo>
                  <a:lnTo>
                    <a:pt x="45" y="258"/>
                  </a:lnTo>
                  <a:lnTo>
                    <a:pt x="30" y="244"/>
                  </a:lnTo>
                  <a:lnTo>
                    <a:pt x="4" y="229"/>
                  </a:lnTo>
                  <a:lnTo>
                    <a:pt x="0" y="218"/>
                  </a:lnTo>
                  <a:lnTo>
                    <a:pt x="0" y="210"/>
                  </a:lnTo>
                  <a:lnTo>
                    <a:pt x="4" y="199"/>
                  </a:lnTo>
                  <a:lnTo>
                    <a:pt x="15" y="181"/>
                  </a:lnTo>
                  <a:lnTo>
                    <a:pt x="26" y="166"/>
                  </a:lnTo>
                  <a:lnTo>
                    <a:pt x="45" y="155"/>
                  </a:lnTo>
                  <a:lnTo>
                    <a:pt x="56" y="144"/>
                  </a:lnTo>
                  <a:lnTo>
                    <a:pt x="85" y="133"/>
                  </a:lnTo>
                  <a:lnTo>
                    <a:pt x="152" y="125"/>
                  </a:lnTo>
                  <a:lnTo>
                    <a:pt x="252" y="100"/>
                  </a:lnTo>
                  <a:lnTo>
                    <a:pt x="270" y="85"/>
                  </a:lnTo>
                  <a:lnTo>
                    <a:pt x="285" y="74"/>
                  </a:lnTo>
                  <a:lnTo>
                    <a:pt x="296" y="59"/>
                  </a:lnTo>
                  <a:lnTo>
                    <a:pt x="292" y="44"/>
                  </a:lnTo>
                  <a:lnTo>
                    <a:pt x="277" y="33"/>
                  </a:lnTo>
                  <a:lnTo>
                    <a:pt x="252" y="26"/>
                  </a:lnTo>
                  <a:lnTo>
                    <a:pt x="222" y="7"/>
                  </a:lnTo>
                  <a:lnTo>
                    <a:pt x="185" y="0"/>
                  </a:lnTo>
                  <a:lnTo>
                    <a:pt x="244" y="0"/>
                  </a:lnTo>
                  <a:lnTo>
                    <a:pt x="244" y="3"/>
                  </a:lnTo>
                  <a:lnTo>
                    <a:pt x="281" y="7"/>
                  </a:lnTo>
                  <a:lnTo>
                    <a:pt x="311" y="26"/>
                  </a:lnTo>
                  <a:lnTo>
                    <a:pt x="325" y="29"/>
                  </a:lnTo>
                  <a:lnTo>
                    <a:pt x="333" y="40"/>
                  </a:lnTo>
                  <a:lnTo>
                    <a:pt x="337" y="55"/>
                  </a:lnTo>
                  <a:lnTo>
                    <a:pt x="337" y="63"/>
                  </a:lnTo>
                  <a:lnTo>
                    <a:pt x="333" y="74"/>
                  </a:lnTo>
                  <a:lnTo>
                    <a:pt x="311" y="88"/>
                  </a:lnTo>
                  <a:lnTo>
                    <a:pt x="270" y="111"/>
                  </a:lnTo>
                  <a:lnTo>
                    <a:pt x="240" y="118"/>
                  </a:lnTo>
                  <a:lnTo>
                    <a:pt x="200" y="125"/>
                  </a:lnTo>
                  <a:lnTo>
                    <a:pt x="159" y="129"/>
                  </a:lnTo>
                  <a:lnTo>
                    <a:pt x="152" y="129"/>
                  </a:lnTo>
                  <a:lnTo>
                    <a:pt x="115" y="133"/>
                  </a:lnTo>
                  <a:lnTo>
                    <a:pt x="85" y="140"/>
                  </a:lnTo>
                  <a:lnTo>
                    <a:pt x="67" y="155"/>
                  </a:lnTo>
                  <a:lnTo>
                    <a:pt x="45" y="166"/>
                  </a:lnTo>
                  <a:lnTo>
                    <a:pt x="41" y="185"/>
                  </a:lnTo>
                  <a:lnTo>
                    <a:pt x="33" y="196"/>
                  </a:lnTo>
                  <a:lnTo>
                    <a:pt x="33" y="214"/>
                  </a:lnTo>
                  <a:lnTo>
                    <a:pt x="45" y="236"/>
                  </a:lnTo>
                  <a:lnTo>
                    <a:pt x="67" y="251"/>
                  </a:lnTo>
                  <a:lnTo>
                    <a:pt x="89" y="258"/>
                  </a:lnTo>
                  <a:lnTo>
                    <a:pt x="152" y="273"/>
                  </a:lnTo>
                  <a:lnTo>
                    <a:pt x="192" y="284"/>
                  </a:lnTo>
                  <a:lnTo>
                    <a:pt x="174" y="288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2" name="図形 141"/>
            <p:cNvSpPr>
              <a:spLocks/>
            </p:cNvSpPr>
            <p:nvPr/>
          </p:nvSpPr>
          <p:spPr bwMode="auto">
            <a:xfrm>
              <a:off x="1036458" y="5710617"/>
              <a:ext cx="312777" cy="213283"/>
            </a:xfrm>
            <a:custGeom>
              <a:avLst/>
              <a:gdLst/>
              <a:ahLst/>
              <a:cxnLst>
                <a:cxn ang="0">
                  <a:pos x="178" y="148"/>
                </a:cxn>
                <a:cxn ang="0">
                  <a:pos x="167" y="151"/>
                </a:cxn>
                <a:cxn ang="0">
                  <a:pos x="137" y="140"/>
                </a:cxn>
                <a:cxn ang="0">
                  <a:pos x="78" y="125"/>
                </a:cxn>
                <a:cxn ang="0">
                  <a:pos x="49" y="118"/>
                </a:cxn>
                <a:cxn ang="0">
                  <a:pos x="15" y="103"/>
                </a:cxn>
                <a:cxn ang="0">
                  <a:pos x="12" y="85"/>
                </a:cxn>
                <a:cxn ang="0">
                  <a:pos x="0" y="66"/>
                </a:cxn>
                <a:cxn ang="0">
                  <a:pos x="0" y="63"/>
                </a:cxn>
                <a:cxn ang="0">
                  <a:pos x="8" y="55"/>
                </a:cxn>
                <a:cxn ang="0">
                  <a:pos x="15" y="33"/>
                </a:cxn>
                <a:cxn ang="0">
                  <a:pos x="34" y="22"/>
                </a:cxn>
                <a:cxn ang="0">
                  <a:pos x="52" y="11"/>
                </a:cxn>
                <a:cxn ang="0">
                  <a:pos x="82" y="7"/>
                </a:cxn>
                <a:cxn ang="0">
                  <a:pos x="119" y="0"/>
                </a:cxn>
                <a:cxn ang="0">
                  <a:pos x="71" y="15"/>
                </a:cxn>
                <a:cxn ang="0">
                  <a:pos x="56" y="26"/>
                </a:cxn>
                <a:cxn ang="0">
                  <a:pos x="41" y="40"/>
                </a:cxn>
                <a:cxn ang="0">
                  <a:pos x="37" y="63"/>
                </a:cxn>
                <a:cxn ang="0">
                  <a:pos x="41" y="81"/>
                </a:cxn>
                <a:cxn ang="0">
                  <a:pos x="49" y="85"/>
                </a:cxn>
                <a:cxn ang="0">
                  <a:pos x="71" y="107"/>
                </a:cxn>
                <a:cxn ang="0">
                  <a:pos x="122" y="125"/>
                </a:cxn>
                <a:cxn ang="0">
                  <a:pos x="204" y="148"/>
                </a:cxn>
                <a:cxn ang="0">
                  <a:pos x="178" y="148"/>
                </a:cxn>
              </a:cxnLst>
              <a:rect l="0" t="0" r="0" b="0"/>
              <a:pathLst>
                <a:path w="204" h="151">
                  <a:moveTo>
                    <a:pt x="178" y="148"/>
                  </a:moveTo>
                  <a:lnTo>
                    <a:pt x="167" y="151"/>
                  </a:lnTo>
                  <a:lnTo>
                    <a:pt x="137" y="140"/>
                  </a:lnTo>
                  <a:lnTo>
                    <a:pt x="78" y="125"/>
                  </a:lnTo>
                  <a:lnTo>
                    <a:pt x="49" y="118"/>
                  </a:lnTo>
                  <a:lnTo>
                    <a:pt x="15" y="103"/>
                  </a:lnTo>
                  <a:lnTo>
                    <a:pt x="12" y="85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8" y="55"/>
                  </a:lnTo>
                  <a:lnTo>
                    <a:pt x="15" y="33"/>
                  </a:lnTo>
                  <a:lnTo>
                    <a:pt x="34" y="22"/>
                  </a:lnTo>
                  <a:lnTo>
                    <a:pt x="52" y="11"/>
                  </a:lnTo>
                  <a:lnTo>
                    <a:pt x="82" y="7"/>
                  </a:lnTo>
                  <a:lnTo>
                    <a:pt x="119" y="0"/>
                  </a:lnTo>
                  <a:lnTo>
                    <a:pt x="71" y="15"/>
                  </a:lnTo>
                  <a:lnTo>
                    <a:pt x="56" y="26"/>
                  </a:lnTo>
                  <a:lnTo>
                    <a:pt x="41" y="40"/>
                  </a:lnTo>
                  <a:lnTo>
                    <a:pt x="37" y="63"/>
                  </a:lnTo>
                  <a:lnTo>
                    <a:pt x="41" y="81"/>
                  </a:lnTo>
                  <a:lnTo>
                    <a:pt x="49" y="85"/>
                  </a:lnTo>
                  <a:lnTo>
                    <a:pt x="71" y="107"/>
                  </a:lnTo>
                  <a:lnTo>
                    <a:pt x="122" y="125"/>
                  </a:lnTo>
                  <a:lnTo>
                    <a:pt x="204" y="148"/>
                  </a:lnTo>
                  <a:lnTo>
                    <a:pt x="178" y="148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3" name="図形 142"/>
            <p:cNvSpPr>
              <a:spLocks/>
            </p:cNvSpPr>
            <p:nvPr/>
          </p:nvSpPr>
          <p:spPr bwMode="auto">
            <a:xfrm>
              <a:off x="1099320" y="5526996"/>
              <a:ext cx="453834" cy="381367"/>
            </a:xfrm>
            <a:custGeom>
              <a:avLst/>
              <a:gdLst/>
              <a:ahLst/>
              <a:cxnLst>
                <a:cxn ang="0">
                  <a:pos x="170" y="270"/>
                </a:cxn>
                <a:cxn ang="0">
                  <a:pos x="85" y="255"/>
                </a:cxn>
                <a:cxn ang="0">
                  <a:pos x="37" y="233"/>
                </a:cxn>
                <a:cxn ang="0">
                  <a:pos x="11" y="215"/>
                </a:cxn>
                <a:cxn ang="0">
                  <a:pos x="0" y="207"/>
                </a:cxn>
                <a:cxn ang="0">
                  <a:pos x="0" y="193"/>
                </a:cxn>
                <a:cxn ang="0">
                  <a:pos x="8" y="178"/>
                </a:cxn>
                <a:cxn ang="0">
                  <a:pos x="15" y="163"/>
                </a:cxn>
                <a:cxn ang="0">
                  <a:pos x="37" y="152"/>
                </a:cxn>
                <a:cxn ang="0">
                  <a:pos x="78" y="137"/>
                </a:cxn>
                <a:cxn ang="0">
                  <a:pos x="126" y="122"/>
                </a:cxn>
                <a:cxn ang="0">
                  <a:pos x="166" y="115"/>
                </a:cxn>
                <a:cxn ang="0">
                  <a:pos x="196" y="111"/>
                </a:cxn>
                <a:cxn ang="0">
                  <a:pos x="237" y="93"/>
                </a:cxn>
                <a:cxn ang="0">
                  <a:pos x="259" y="71"/>
                </a:cxn>
                <a:cxn ang="0">
                  <a:pos x="266" y="60"/>
                </a:cxn>
                <a:cxn ang="0">
                  <a:pos x="266" y="45"/>
                </a:cxn>
                <a:cxn ang="0">
                  <a:pos x="263" y="37"/>
                </a:cxn>
                <a:cxn ang="0">
                  <a:pos x="251" y="23"/>
                </a:cxn>
                <a:cxn ang="0">
                  <a:pos x="233" y="11"/>
                </a:cxn>
                <a:cxn ang="0">
                  <a:pos x="196" y="0"/>
                </a:cxn>
                <a:cxn ang="0">
                  <a:pos x="233" y="4"/>
                </a:cxn>
                <a:cxn ang="0">
                  <a:pos x="263" y="15"/>
                </a:cxn>
                <a:cxn ang="0">
                  <a:pos x="281" y="26"/>
                </a:cxn>
                <a:cxn ang="0">
                  <a:pos x="292" y="37"/>
                </a:cxn>
                <a:cxn ang="0">
                  <a:pos x="296" y="56"/>
                </a:cxn>
                <a:cxn ang="0">
                  <a:pos x="296" y="67"/>
                </a:cxn>
                <a:cxn ang="0">
                  <a:pos x="292" y="82"/>
                </a:cxn>
                <a:cxn ang="0">
                  <a:pos x="274" y="97"/>
                </a:cxn>
                <a:cxn ang="0">
                  <a:pos x="248" y="108"/>
                </a:cxn>
                <a:cxn ang="0">
                  <a:pos x="222" y="111"/>
                </a:cxn>
                <a:cxn ang="0">
                  <a:pos x="166" y="122"/>
                </a:cxn>
                <a:cxn ang="0">
                  <a:pos x="148" y="126"/>
                </a:cxn>
                <a:cxn ang="0">
                  <a:pos x="111" y="130"/>
                </a:cxn>
                <a:cxn ang="0">
                  <a:pos x="85" y="141"/>
                </a:cxn>
                <a:cxn ang="0">
                  <a:pos x="67" y="152"/>
                </a:cxn>
                <a:cxn ang="0">
                  <a:pos x="56" y="163"/>
                </a:cxn>
                <a:cxn ang="0">
                  <a:pos x="41" y="182"/>
                </a:cxn>
                <a:cxn ang="0">
                  <a:pos x="41" y="185"/>
                </a:cxn>
                <a:cxn ang="0">
                  <a:pos x="44" y="207"/>
                </a:cxn>
                <a:cxn ang="0">
                  <a:pos x="63" y="222"/>
                </a:cxn>
                <a:cxn ang="0">
                  <a:pos x="81" y="237"/>
                </a:cxn>
                <a:cxn ang="0">
                  <a:pos x="111" y="252"/>
                </a:cxn>
                <a:cxn ang="0">
                  <a:pos x="163" y="263"/>
                </a:cxn>
                <a:cxn ang="0">
                  <a:pos x="196" y="270"/>
                </a:cxn>
                <a:cxn ang="0">
                  <a:pos x="170" y="270"/>
                </a:cxn>
              </a:cxnLst>
              <a:rect l="0" t="0" r="0" b="0"/>
              <a:pathLst>
                <a:path w="296" h="270">
                  <a:moveTo>
                    <a:pt x="170" y="270"/>
                  </a:moveTo>
                  <a:lnTo>
                    <a:pt x="85" y="255"/>
                  </a:lnTo>
                  <a:lnTo>
                    <a:pt x="37" y="233"/>
                  </a:lnTo>
                  <a:lnTo>
                    <a:pt x="11" y="215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8" y="178"/>
                  </a:lnTo>
                  <a:lnTo>
                    <a:pt x="15" y="163"/>
                  </a:lnTo>
                  <a:lnTo>
                    <a:pt x="37" y="152"/>
                  </a:lnTo>
                  <a:lnTo>
                    <a:pt x="78" y="137"/>
                  </a:lnTo>
                  <a:lnTo>
                    <a:pt x="126" y="122"/>
                  </a:lnTo>
                  <a:lnTo>
                    <a:pt x="166" y="115"/>
                  </a:lnTo>
                  <a:lnTo>
                    <a:pt x="196" y="111"/>
                  </a:lnTo>
                  <a:lnTo>
                    <a:pt x="237" y="93"/>
                  </a:lnTo>
                  <a:lnTo>
                    <a:pt x="259" y="71"/>
                  </a:lnTo>
                  <a:lnTo>
                    <a:pt x="266" y="60"/>
                  </a:lnTo>
                  <a:lnTo>
                    <a:pt x="266" y="45"/>
                  </a:lnTo>
                  <a:lnTo>
                    <a:pt x="263" y="37"/>
                  </a:lnTo>
                  <a:lnTo>
                    <a:pt x="251" y="23"/>
                  </a:lnTo>
                  <a:lnTo>
                    <a:pt x="233" y="11"/>
                  </a:lnTo>
                  <a:lnTo>
                    <a:pt x="196" y="0"/>
                  </a:lnTo>
                  <a:lnTo>
                    <a:pt x="233" y="4"/>
                  </a:lnTo>
                  <a:lnTo>
                    <a:pt x="263" y="15"/>
                  </a:lnTo>
                  <a:lnTo>
                    <a:pt x="281" y="26"/>
                  </a:lnTo>
                  <a:lnTo>
                    <a:pt x="292" y="37"/>
                  </a:lnTo>
                  <a:lnTo>
                    <a:pt x="296" y="56"/>
                  </a:lnTo>
                  <a:lnTo>
                    <a:pt x="296" y="67"/>
                  </a:lnTo>
                  <a:lnTo>
                    <a:pt x="292" y="82"/>
                  </a:lnTo>
                  <a:lnTo>
                    <a:pt x="274" y="97"/>
                  </a:lnTo>
                  <a:lnTo>
                    <a:pt x="248" y="108"/>
                  </a:lnTo>
                  <a:lnTo>
                    <a:pt x="222" y="111"/>
                  </a:lnTo>
                  <a:lnTo>
                    <a:pt x="166" y="122"/>
                  </a:lnTo>
                  <a:lnTo>
                    <a:pt x="148" y="126"/>
                  </a:lnTo>
                  <a:lnTo>
                    <a:pt x="111" y="130"/>
                  </a:lnTo>
                  <a:lnTo>
                    <a:pt x="85" y="141"/>
                  </a:lnTo>
                  <a:lnTo>
                    <a:pt x="67" y="152"/>
                  </a:lnTo>
                  <a:lnTo>
                    <a:pt x="56" y="163"/>
                  </a:lnTo>
                  <a:lnTo>
                    <a:pt x="41" y="182"/>
                  </a:lnTo>
                  <a:lnTo>
                    <a:pt x="41" y="185"/>
                  </a:lnTo>
                  <a:lnTo>
                    <a:pt x="44" y="207"/>
                  </a:lnTo>
                  <a:lnTo>
                    <a:pt x="63" y="222"/>
                  </a:lnTo>
                  <a:lnTo>
                    <a:pt x="81" y="237"/>
                  </a:lnTo>
                  <a:lnTo>
                    <a:pt x="111" y="252"/>
                  </a:lnTo>
                  <a:lnTo>
                    <a:pt x="163" y="263"/>
                  </a:lnTo>
                  <a:lnTo>
                    <a:pt x="196" y="270"/>
                  </a:lnTo>
                  <a:lnTo>
                    <a:pt x="170" y="27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4" name="図形 143"/>
            <p:cNvSpPr>
              <a:spLocks/>
            </p:cNvSpPr>
            <p:nvPr/>
          </p:nvSpPr>
          <p:spPr bwMode="auto">
            <a:xfrm>
              <a:off x="1166782" y="5507221"/>
              <a:ext cx="487565" cy="401141"/>
            </a:xfrm>
            <a:custGeom>
              <a:avLst/>
              <a:gdLst/>
              <a:ahLst/>
              <a:cxnLst>
                <a:cxn ang="0">
                  <a:pos x="159" y="284"/>
                </a:cxn>
                <a:cxn ang="0">
                  <a:pos x="159" y="281"/>
                </a:cxn>
                <a:cxn ang="0">
                  <a:pos x="134" y="277"/>
                </a:cxn>
                <a:cxn ang="0">
                  <a:pos x="74" y="266"/>
                </a:cxn>
                <a:cxn ang="0">
                  <a:pos x="49" y="251"/>
                </a:cxn>
                <a:cxn ang="0">
                  <a:pos x="23" y="236"/>
                </a:cxn>
                <a:cxn ang="0">
                  <a:pos x="8" y="221"/>
                </a:cxn>
                <a:cxn ang="0">
                  <a:pos x="0" y="199"/>
                </a:cxn>
                <a:cxn ang="0">
                  <a:pos x="0" y="196"/>
                </a:cxn>
                <a:cxn ang="0">
                  <a:pos x="12" y="181"/>
                </a:cxn>
                <a:cxn ang="0">
                  <a:pos x="26" y="170"/>
                </a:cxn>
                <a:cxn ang="0">
                  <a:pos x="49" y="159"/>
                </a:cxn>
                <a:cxn ang="0">
                  <a:pos x="67" y="151"/>
                </a:cxn>
                <a:cxn ang="0">
                  <a:pos x="104" y="144"/>
                </a:cxn>
                <a:cxn ang="0">
                  <a:pos x="126" y="140"/>
                </a:cxn>
                <a:cxn ang="0">
                  <a:pos x="182" y="129"/>
                </a:cxn>
                <a:cxn ang="0">
                  <a:pos x="207" y="122"/>
                </a:cxn>
                <a:cxn ang="0">
                  <a:pos x="233" y="111"/>
                </a:cxn>
                <a:cxn ang="0">
                  <a:pos x="252" y="96"/>
                </a:cxn>
                <a:cxn ang="0">
                  <a:pos x="259" y="81"/>
                </a:cxn>
                <a:cxn ang="0">
                  <a:pos x="259" y="70"/>
                </a:cxn>
                <a:cxn ang="0">
                  <a:pos x="248" y="51"/>
                </a:cxn>
                <a:cxn ang="0">
                  <a:pos x="237" y="40"/>
                </a:cxn>
                <a:cxn ang="0">
                  <a:pos x="219" y="25"/>
                </a:cxn>
                <a:cxn ang="0">
                  <a:pos x="182" y="14"/>
                </a:cxn>
                <a:cxn ang="0">
                  <a:pos x="137" y="11"/>
                </a:cxn>
                <a:cxn ang="0">
                  <a:pos x="56" y="3"/>
                </a:cxn>
                <a:cxn ang="0">
                  <a:pos x="56" y="11"/>
                </a:cxn>
                <a:cxn ang="0">
                  <a:pos x="26" y="0"/>
                </a:cxn>
                <a:cxn ang="0">
                  <a:pos x="122" y="0"/>
                </a:cxn>
                <a:cxn ang="0">
                  <a:pos x="182" y="0"/>
                </a:cxn>
                <a:cxn ang="0">
                  <a:pos x="193" y="0"/>
                </a:cxn>
                <a:cxn ang="0">
                  <a:pos x="259" y="14"/>
                </a:cxn>
                <a:cxn ang="0">
                  <a:pos x="292" y="29"/>
                </a:cxn>
                <a:cxn ang="0">
                  <a:pos x="307" y="40"/>
                </a:cxn>
                <a:cxn ang="0">
                  <a:pos x="315" y="51"/>
                </a:cxn>
                <a:cxn ang="0">
                  <a:pos x="318" y="66"/>
                </a:cxn>
                <a:cxn ang="0">
                  <a:pos x="315" y="81"/>
                </a:cxn>
                <a:cxn ang="0">
                  <a:pos x="307" y="85"/>
                </a:cxn>
                <a:cxn ang="0">
                  <a:pos x="292" y="99"/>
                </a:cxn>
                <a:cxn ang="0">
                  <a:pos x="248" y="122"/>
                </a:cxn>
                <a:cxn ang="0">
                  <a:pos x="159" y="140"/>
                </a:cxn>
                <a:cxn ang="0">
                  <a:pos x="108" y="151"/>
                </a:cxn>
                <a:cxn ang="0">
                  <a:pos x="74" y="170"/>
                </a:cxn>
                <a:cxn ang="0">
                  <a:pos x="63" y="181"/>
                </a:cxn>
                <a:cxn ang="0">
                  <a:pos x="52" y="192"/>
                </a:cxn>
                <a:cxn ang="0">
                  <a:pos x="49" y="210"/>
                </a:cxn>
                <a:cxn ang="0">
                  <a:pos x="52" y="225"/>
                </a:cxn>
                <a:cxn ang="0">
                  <a:pos x="56" y="236"/>
                </a:cxn>
                <a:cxn ang="0">
                  <a:pos x="74" y="251"/>
                </a:cxn>
                <a:cxn ang="0">
                  <a:pos x="119" y="269"/>
                </a:cxn>
                <a:cxn ang="0">
                  <a:pos x="182" y="284"/>
                </a:cxn>
                <a:cxn ang="0">
                  <a:pos x="159" y="284"/>
                </a:cxn>
              </a:cxnLst>
              <a:rect l="0" t="0" r="0" b="0"/>
              <a:pathLst>
                <a:path w="318" h="284">
                  <a:moveTo>
                    <a:pt x="159" y="284"/>
                  </a:moveTo>
                  <a:lnTo>
                    <a:pt x="159" y="281"/>
                  </a:lnTo>
                  <a:lnTo>
                    <a:pt x="134" y="277"/>
                  </a:lnTo>
                  <a:lnTo>
                    <a:pt x="74" y="266"/>
                  </a:lnTo>
                  <a:lnTo>
                    <a:pt x="49" y="251"/>
                  </a:lnTo>
                  <a:lnTo>
                    <a:pt x="23" y="236"/>
                  </a:lnTo>
                  <a:lnTo>
                    <a:pt x="8" y="221"/>
                  </a:lnTo>
                  <a:lnTo>
                    <a:pt x="0" y="199"/>
                  </a:lnTo>
                  <a:lnTo>
                    <a:pt x="0" y="196"/>
                  </a:lnTo>
                  <a:lnTo>
                    <a:pt x="12" y="181"/>
                  </a:lnTo>
                  <a:lnTo>
                    <a:pt x="26" y="170"/>
                  </a:lnTo>
                  <a:lnTo>
                    <a:pt x="49" y="159"/>
                  </a:lnTo>
                  <a:lnTo>
                    <a:pt x="67" y="151"/>
                  </a:lnTo>
                  <a:lnTo>
                    <a:pt x="104" y="144"/>
                  </a:lnTo>
                  <a:lnTo>
                    <a:pt x="126" y="140"/>
                  </a:lnTo>
                  <a:lnTo>
                    <a:pt x="182" y="129"/>
                  </a:lnTo>
                  <a:lnTo>
                    <a:pt x="207" y="122"/>
                  </a:lnTo>
                  <a:lnTo>
                    <a:pt x="233" y="111"/>
                  </a:lnTo>
                  <a:lnTo>
                    <a:pt x="252" y="96"/>
                  </a:lnTo>
                  <a:lnTo>
                    <a:pt x="259" y="81"/>
                  </a:lnTo>
                  <a:lnTo>
                    <a:pt x="259" y="70"/>
                  </a:lnTo>
                  <a:lnTo>
                    <a:pt x="248" y="51"/>
                  </a:lnTo>
                  <a:lnTo>
                    <a:pt x="237" y="40"/>
                  </a:lnTo>
                  <a:lnTo>
                    <a:pt x="219" y="25"/>
                  </a:lnTo>
                  <a:lnTo>
                    <a:pt x="182" y="14"/>
                  </a:lnTo>
                  <a:lnTo>
                    <a:pt x="137" y="11"/>
                  </a:lnTo>
                  <a:lnTo>
                    <a:pt x="56" y="3"/>
                  </a:lnTo>
                  <a:lnTo>
                    <a:pt x="56" y="11"/>
                  </a:lnTo>
                  <a:lnTo>
                    <a:pt x="26" y="0"/>
                  </a:lnTo>
                  <a:lnTo>
                    <a:pt x="122" y="0"/>
                  </a:lnTo>
                  <a:lnTo>
                    <a:pt x="182" y="0"/>
                  </a:lnTo>
                  <a:lnTo>
                    <a:pt x="193" y="0"/>
                  </a:lnTo>
                  <a:lnTo>
                    <a:pt x="259" y="14"/>
                  </a:lnTo>
                  <a:lnTo>
                    <a:pt x="292" y="29"/>
                  </a:lnTo>
                  <a:lnTo>
                    <a:pt x="307" y="40"/>
                  </a:lnTo>
                  <a:lnTo>
                    <a:pt x="315" y="51"/>
                  </a:lnTo>
                  <a:lnTo>
                    <a:pt x="318" y="66"/>
                  </a:lnTo>
                  <a:lnTo>
                    <a:pt x="315" y="81"/>
                  </a:lnTo>
                  <a:lnTo>
                    <a:pt x="307" y="85"/>
                  </a:lnTo>
                  <a:lnTo>
                    <a:pt x="292" y="99"/>
                  </a:lnTo>
                  <a:lnTo>
                    <a:pt x="248" y="122"/>
                  </a:lnTo>
                  <a:lnTo>
                    <a:pt x="159" y="140"/>
                  </a:lnTo>
                  <a:lnTo>
                    <a:pt x="108" y="151"/>
                  </a:lnTo>
                  <a:lnTo>
                    <a:pt x="74" y="170"/>
                  </a:lnTo>
                  <a:lnTo>
                    <a:pt x="63" y="181"/>
                  </a:lnTo>
                  <a:lnTo>
                    <a:pt x="52" y="192"/>
                  </a:lnTo>
                  <a:lnTo>
                    <a:pt x="49" y="210"/>
                  </a:lnTo>
                  <a:lnTo>
                    <a:pt x="52" y="225"/>
                  </a:lnTo>
                  <a:lnTo>
                    <a:pt x="56" y="236"/>
                  </a:lnTo>
                  <a:lnTo>
                    <a:pt x="74" y="251"/>
                  </a:lnTo>
                  <a:lnTo>
                    <a:pt x="119" y="269"/>
                  </a:lnTo>
                  <a:lnTo>
                    <a:pt x="182" y="284"/>
                  </a:lnTo>
                  <a:lnTo>
                    <a:pt x="159" y="284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5" name="図形 144"/>
            <p:cNvSpPr>
              <a:spLocks/>
            </p:cNvSpPr>
            <p:nvPr/>
          </p:nvSpPr>
          <p:spPr bwMode="auto">
            <a:xfrm>
              <a:off x="1246510" y="5511459"/>
              <a:ext cx="533562" cy="396904"/>
            </a:xfrm>
            <a:custGeom>
              <a:avLst/>
              <a:gdLst/>
              <a:ahLst/>
              <a:cxnLst>
                <a:cxn ang="0">
                  <a:pos x="141" y="281"/>
                </a:cxn>
                <a:cxn ang="0">
                  <a:pos x="141" y="278"/>
                </a:cxn>
                <a:cxn ang="0">
                  <a:pos x="107" y="274"/>
                </a:cxn>
                <a:cxn ang="0">
                  <a:pos x="70" y="266"/>
                </a:cxn>
                <a:cxn ang="0">
                  <a:pos x="26" y="248"/>
                </a:cxn>
                <a:cxn ang="0">
                  <a:pos x="11" y="226"/>
                </a:cxn>
                <a:cxn ang="0">
                  <a:pos x="4" y="222"/>
                </a:cxn>
                <a:cxn ang="0">
                  <a:pos x="0" y="207"/>
                </a:cxn>
                <a:cxn ang="0">
                  <a:pos x="0" y="193"/>
                </a:cxn>
                <a:cxn ang="0">
                  <a:pos x="11" y="178"/>
                </a:cxn>
                <a:cxn ang="0">
                  <a:pos x="22" y="167"/>
                </a:cxn>
                <a:cxn ang="0">
                  <a:pos x="59" y="152"/>
                </a:cxn>
                <a:cxn ang="0">
                  <a:pos x="107" y="141"/>
                </a:cxn>
                <a:cxn ang="0">
                  <a:pos x="196" y="122"/>
                </a:cxn>
                <a:cxn ang="0">
                  <a:pos x="248" y="104"/>
                </a:cxn>
                <a:cxn ang="0">
                  <a:pos x="263" y="82"/>
                </a:cxn>
                <a:cxn ang="0">
                  <a:pos x="266" y="78"/>
                </a:cxn>
                <a:cxn ang="0">
                  <a:pos x="270" y="63"/>
                </a:cxn>
                <a:cxn ang="0">
                  <a:pos x="266" y="48"/>
                </a:cxn>
                <a:cxn ang="0">
                  <a:pos x="252" y="34"/>
                </a:cxn>
                <a:cxn ang="0">
                  <a:pos x="226" y="15"/>
                </a:cxn>
                <a:cxn ang="0">
                  <a:pos x="170" y="0"/>
                </a:cxn>
                <a:cxn ang="0">
                  <a:pos x="252" y="11"/>
                </a:cxn>
                <a:cxn ang="0">
                  <a:pos x="307" y="22"/>
                </a:cxn>
                <a:cxn ang="0">
                  <a:pos x="337" y="37"/>
                </a:cxn>
                <a:cxn ang="0">
                  <a:pos x="348" y="48"/>
                </a:cxn>
                <a:cxn ang="0">
                  <a:pos x="348" y="56"/>
                </a:cxn>
                <a:cxn ang="0">
                  <a:pos x="348" y="63"/>
                </a:cxn>
                <a:cxn ang="0">
                  <a:pos x="333" y="82"/>
                </a:cxn>
                <a:cxn ang="0">
                  <a:pos x="311" y="96"/>
                </a:cxn>
                <a:cxn ang="0">
                  <a:pos x="281" y="108"/>
                </a:cxn>
                <a:cxn ang="0">
                  <a:pos x="252" y="119"/>
                </a:cxn>
                <a:cxn ang="0">
                  <a:pos x="196" y="133"/>
                </a:cxn>
                <a:cxn ang="0">
                  <a:pos x="170" y="133"/>
                </a:cxn>
                <a:cxn ang="0">
                  <a:pos x="96" y="152"/>
                </a:cxn>
                <a:cxn ang="0">
                  <a:pos x="56" y="174"/>
                </a:cxn>
                <a:cxn ang="0">
                  <a:pos x="41" y="189"/>
                </a:cxn>
                <a:cxn ang="0">
                  <a:pos x="37" y="193"/>
                </a:cxn>
                <a:cxn ang="0">
                  <a:pos x="37" y="211"/>
                </a:cxn>
                <a:cxn ang="0">
                  <a:pos x="52" y="226"/>
                </a:cxn>
                <a:cxn ang="0">
                  <a:pos x="67" y="244"/>
                </a:cxn>
                <a:cxn ang="0">
                  <a:pos x="85" y="259"/>
                </a:cxn>
                <a:cxn ang="0">
                  <a:pos x="137" y="274"/>
                </a:cxn>
                <a:cxn ang="0">
                  <a:pos x="181" y="281"/>
                </a:cxn>
                <a:cxn ang="0">
                  <a:pos x="141" y="281"/>
                </a:cxn>
              </a:cxnLst>
              <a:rect l="0" t="0" r="0" b="0"/>
              <a:pathLst>
                <a:path w="348" h="281">
                  <a:moveTo>
                    <a:pt x="141" y="281"/>
                  </a:moveTo>
                  <a:lnTo>
                    <a:pt x="141" y="278"/>
                  </a:lnTo>
                  <a:lnTo>
                    <a:pt x="107" y="274"/>
                  </a:lnTo>
                  <a:lnTo>
                    <a:pt x="70" y="266"/>
                  </a:lnTo>
                  <a:lnTo>
                    <a:pt x="26" y="248"/>
                  </a:lnTo>
                  <a:lnTo>
                    <a:pt x="11" y="226"/>
                  </a:lnTo>
                  <a:lnTo>
                    <a:pt x="4" y="222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11" y="178"/>
                  </a:lnTo>
                  <a:lnTo>
                    <a:pt x="22" y="167"/>
                  </a:lnTo>
                  <a:lnTo>
                    <a:pt x="59" y="152"/>
                  </a:lnTo>
                  <a:lnTo>
                    <a:pt x="107" y="141"/>
                  </a:lnTo>
                  <a:lnTo>
                    <a:pt x="196" y="122"/>
                  </a:lnTo>
                  <a:lnTo>
                    <a:pt x="248" y="104"/>
                  </a:lnTo>
                  <a:lnTo>
                    <a:pt x="263" y="82"/>
                  </a:lnTo>
                  <a:lnTo>
                    <a:pt x="266" y="78"/>
                  </a:lnTo>
                  <a:lnTo>
                    <a:pt x="270" y="63"/>
                  </a:lnTo>
                  <a:lnTo>
                    <a:pt x="266" y="48"/>
                  </a:lnTo>
                  <a:lnTo>
                    <a:pt x="252" y="34"/>
                  </a:lnTo>
                  <a:lnTo>
                    <a:pt x="226" y="15"/>
                  </a:lnTo>
                  <a:lnTo>
                    <a:pt x="170" y="0"/>
                  </a:lnTo>
                  <a:lnTo>
                    <a:pt x="252" y="11"/>
                  </a:lnTo>
                  <a:lnTo>
                    <a:pt x="307" y="22"/>
                  </a:lnTo>
                  <a:lnTo>
                    <a:pt x="337" y="37"/>
                  </a:lnTo>
                  <a:lnTo>
                    <a:pt x="348" y="48"/>
                  </a:lnTo>
                  <a:lnTo>
                    <a:pt x="348" y="56"/>
                  </a:lnTo>
                  <a:lnTo>
                    <a:pt x="348" y="63"/>
                  </a:lnTo>
                  <a:lnTo>
                    <a:pt x="333" y="82"/>
                  </a:lnTo>
                  <a:lnTo>
                    <a:pt x="311" y="96"/>
                  </a:lnTo>
                  <a:lnTo>
                    <a:pt x="281" y="108"/>
                  </a:lnTo>
                  <a:lnTo>
                    <a:pt x="252" y="119"/>
                  </a:lnTo>
                  <a:lnTo>
                    <a:pt x="196" y="133"/>
                  </a:lnTo>
                  <a:lnTo>
                    <a:pt x="170" y="133"/>
                  </a:lnTo>
                  <a:lnTo>
                    <a:pt x="96" y="152"/>
                  </a:lnTo>
                  <a:lnTo>
                    <a:pt x="56" y="174"/>
                  </a:lnTo>
                  <a:lnTo>
                    <a:pt x="41" y="189"/>
                  </a:lnTo>
                  <a:lnTo>
                    <a:pt x="37" y="193"/>
                  </a:lnTo>
                  <a:lnTo>
                    <a:pt x="37" y="211"/>
                  </a:lnTo>
                  <a:lnTo>
                    <a:pt x="52" y="226"/>
                  </a:lnTo>
                  <a:lnTo>
                    <a:pt x="67" y="244"/>
                  </a:lnTo>
                  <a:lnTo>
                    <a:pt x="85" y="259"/>
                  </a:lnTo>
                  <a:lnTo>
                    <a:pt x="137" y="274"/>
                  </a:lnTo>
                  <a:lnTo>
                    <a:pt x="181" y="281"/>
                  </a:lnTo>
                  <a:lnTo>
                    <a:pt x="141" y="281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6" name="図形 145"/>
            <p:cNvSpPr>
              <a:spLocks/>
            </p:cNvSpPr>
            <p:nvPr/>
          </p:nvSpPr>
          <p:spPr bwMode="auto">
            <a:xfrm>
              <a:off x="1547022" y="5919663"/>
              <a:ext cx="6133" cy="14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0" y="0"/>
                </a:cxn>
              </a:cxnLst>
              <a:rect l="0" t="0" r="0" b="0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7" name="図形 146"/>
            <p:cNvSpPr>
              <a:spLocks/>
            </p:cNvSpPr>
            <p:nvPr/>
          </p:nvSpPr>
          <p:spPr bwMode="auto">
            <a:xfrm>
              <a:off x="1309372" y="5501571"/>
              <a:ext cx="640887" cy="418091"/>
            </a:xfrm>
            <a:custGeom>
              <a:avLst/>
              <a:gdLst/>
              <a:ahLst/>
              <a:cxnLst>
                <a:cxn ang="0">
                  <a:pos x="214" y="296"/>
                </a:cxn>
                <a:cxn ang="0">
                  <a:pos x="170" y="288"/>
                </a:cxn>
                <a:cxn ang="0">
                  <a:pos x="140" y="285"/>
                </a:cxn>
                <a:cxn ang="0">
                  <a:pos x="81" y="273"/>
                </a:cxn>
                <a:cxn ang="0">
                  <a:pos x="52" y="259"/>
                </a:cxn>
                <a:cxn ang="0">
                  <a:pos x="18" y="244"/>
                </a:cxn>
                <a:cxn ang="0">
                  <a:pos x="4" y="225"/>
                </a:cxn>
                <a:cxn ang="0">
                  <a:pos x="0" y="214"/>
                </a:cxn>
                <a:cxn ang="0">
                  <a:pos x="0" y="200"/>
                </a:cxn>
                <a:cxn ang="0">
                  <a:pos x="0" y="196"/>
                </a:cxn>
                <a:cxn ang="0">
                  <a:pos x="18" y="181"/>
                </a:cxn>
                <a:cxn ang="0">
                  <a:pos x="59" y="163"/>
                </a:cxn>
                <a:cxn ang="0">
                  <a:pos x="129" y="144"/>
                </a:cxn>
                <a:cxn ang="0">
                  <a:pos x="159" y="140"/>
                </a:cxn>
                <a:cxn ang="0">
                  <a:pos x="214" y="129"/>
                </a:cxn>
                <a:cxn ang="0">
                  <a:pos x="248" y="118"/>
                </a:cxn>
                <a:cxn ang="0">
                  <a:pos x="277" y="103"/>
                </a:cxn>
                <a:cxn ang="0">
                  <a:pos x="296" y="89"/>
                </a:cxn>
                <a:cxn ang="0">
                  <a:pos x="310" y="70"/>
                </a:cxn>
                <a:cxn ang="0">
                  <a:pos x="310" y="63"/>
                </a:cxn>
                <a:cxn ang="0">
                  <a:pos x="307" y="55"/>
                </a:cxn>
                <a:cxn ang="0">
                  <a:pos x="296" y="41"/>
                </a:cxn>
                <a:cxn ang="0">
                  <a:pos x="266" y="22"/>
                </a:cxn>
                <a:cxn ang="0">
                  <a:pos x="214" y="15"/>
                </a:cxn>
                <a:cxn ang="0">
                  <a:pos x="137" y="4"/>
                </a:cxn>
                <a:cxn ang="0">
                  <a:pos x="266" y="4"/>
                </a:cxn>
                <a:cxn ang="0">
                  <a:pos x="266" y="0"/>
                </a:cxn>
                <a:cxn ang="0">
                  <a:pos x="307" y="4"/>
                </a:cxn>
                <a:cxn ang="0">
                  <a:pos x="355" y="15"/>
                </a:cxn>
                <a:cxn ang="0">
                  <a:pos x="392" y="29"/>
                </a:cxn>
                <a:cxn ang="0">
                  <a:pos x="406" y="44"/>
                </a:cxn>
                <a:cxn ang="0">
                  <a:pos x="418" y="55"/>
                </a:cxn>
                <a:cxn ang="0">
                  <a:pos x="418" y="70"/>
                </a:cxn>
                <a:cxn ang="0">
                  <a:pos x="406" y="85"/>
                </a:cxn>
                <a:cxn ang="0">
                  <a:pos x="395" y="100"/>
                </a:cxn>
                <a:cxn ang="0">
                  <a:pos x="377" y="111"/>
                </a:cxn>
                <a:cxn ang="0">
                  <a:pos x="347" y="115"/>
                </a:cxn>
                <a:cxn ang="0">
                  <a:pos x="266" y="133"/>
                </a:cxn>
                <a:cxn ang="0">
                  <a:pos x="155" y="148"/>
                </a:cxn>
                <a:cxn ang="0">
                  <a:pos x="114" y="159"/>
                </a:cxn>
                <a:cxn ang="0">
                  <a:pos x="81" y="170"/>
                </a:cxn>
                <a:cxn ang="0">
                  <a:pos x="59" y="185"/>
                </a:cxn>
                <a:cxn ang="0">
                  <a:pos x="52" y="196"/>
                </a:cxn>
                <a:cxn ang="0">
                  <a:pos x="44" y="203"/>
                </a:cxn>
                <a:cxn ang="0">
                  <a:pos x="44" y="211"/>
                </a:cxn>
                <a:cxn ang="0">
                  <a:pos x="55" y="233"/>
                </a:cxn>
                <a:cxn ang="0">
                  <a:pos x="74" y="251"/>
                </a:cxn>
                <a:cxn ang="0">
                  <a:pos x="100" y="266"/>
                </a:cxn>
                <a:cxn ang="0">
                  <a:pos x="129" y="273"/>
                </a:cxn>
                <a:cxn ang="0">
                  <a:pos x="192" y="285"/>
                </a:cxn>
                <a:cxn ang="0">
                  <a:pos x="236" y="288"/>
                </a:cxn>
                <a:cxn ang="0">
                  <a:pos x="214" y="296"/>
                </a:cxn>
              </a:cxnLst>
              <a:rect l="0" t="0" r="0" b="0"/>
              <a:pathLst>
                <a:path w="418" h="296">
                  <a:moveTo>
                    <a:pt x="214" y="296"/>
                  </a:moveTo>
                  <a:lnTo>
                    <a:pt x="170" y="288"/>
                  </a:lnTo>
                  <a:lnTo>
                    <a:pt x="140" y="285"/>
                  </a:lnTo>
                  <a:lnTo>
                    <a:pt x="81" y="273"/>
                  </a:lnTo>
                  <a:lnTo>
                    <a:pt x="52" y="259"/>
                  </a:lnTo>
                  <a:lnTo>
                    <a:pt x="18" y="244"/>
                  </a:lnTo>
                  <a:lnTo>
                    <a:pt x="4" y="225"/>
                  </a:lnTo>
                  <a:lnTo>
                    <a:pt x="0" y="214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18" y="181"/>
                  </a:lnTo>
                  <a:lnTo>
                    <a:pt x="59" y="163"/>
                  </a:lnTo>
                  <a:lnTo>
                    <a:pt x="129" y="144"/>
                  </a:lnTo>
                  <a:lnTo>
                    <a:pt x="159" y="140"/>
                  </a:lnTo>
                  <a:lnTo>
                    <a:pt x="214" y="129"/>
                  </a:lnTo>
                  <a:lnTo>
                    <a:pt x="248" y="118"/>
                  </a:lnTo>
                  <a:lnTo>
                    <a:pt x="277" y="103"/>
                  </a:lnTo>
                  <a:lnTo>
                    <a:pt x="296" y="89"/>
                  </a:lnTo>
                  <a:lnTo>
                    <a:pt x="310" y="70"/>
                  </a:lnTo>
                  <a:lnTo>
                    <a:pt x="310" y="63"/>
                  </a:lnTo>
                  <a:lnTo>
                    <a:pt x="307" y="55"/>
                  </a:lnTo>
                  <a:lnTo>
                    <a:pt x="296" y="41"/>
                  </a:lnTo>
                  <a:lnTo>
                    <a:pt x="266" y="22"/>
                  </a:lnTo>
                  <a:lnTo>
                    <a:pt x="214" y="15"/>
                  </a:lnTo>
                  <a:lnTo>
                    <a:pt x="137" y="4"/>
                  </a:lnTo>
                  <a:lnTo>
                    <a:pt x="266" y="4"/>
                  </a:lnTo>
                  <a:lnTo>
                    <a:pt x="266" y="0"/>
                  </a:lnTo>
                  <a:lnTo>
                    <a:pt x="307" y="4"/>
                  </a:lnTo>
                  <a:lnTo>
                    <a:pt x="355" y="15"/>
                  </a:lnTo>
                  <a:lnTo>
                    <a:pt x="392" y="29"/>
                  </a:lnTo>
                  <a:lnTo>
                    <a:pt x="406" y="44"/>
                  </a:lnTo>
                  <a:lnTo>
                    <a:pt x="418" y="55"/>
                  </a:lnTo>
                  <a:lnTo>
                    <a:pt x="418" y="70"/>
                  </a:lnTo>
                  <a:lnTo>
                    <a:pt x="406" y="85"/>
                  </a:lnTo>
                  <a:lnTo>
                    <a:pt x="395" y="100"/>
                  </a:lnTo>
                  <a:lnTo>
                    <a:pt x="377" y="111"/>
                  </a:lnTo>
                  <a:lnTo>
                    <a:pt x="347" y="115"/>
                  </a:lnTo>
                  <a:lnTo>
                    <a:pt x="266" y="133"/>
                  </a:lnTo>
                  <a:lnTo>
                    <a:pt x="155" y="148"/>
                  </a:lnTo>
                  <a:lnTo>
                    <a:pt x="114" y="159"/>
                  </a:lnTo>
                  <a:lnTo>
                    <a:pt x="81" y="170"/>
                  </a:lnTo>
                  <a:lnTo>
                    <a:pt x="59" y="185"/>
                  </a:lnTo>
                  <a:lnTo>
                    <a:pt x="52" y="196"/>
                  </a:lnTo>
                  <a:lnTo>
                    <a:pt x="44" y="203"/>
                  </a:lnTo>
                  <a:lnTo>
                    <a:pt x="44" y="211"/>
                  </a:lnTo>
                  <a:lnTo>
                    <a:pt x="55" y="233"/>
                  </a:lnTo>
                  <a:lnTo>
                    <a:pt x="74" y="251"/>
                  </a:lnTo>
                  <a:lnTo>
                    <a:pt x="100" y="266"/>
                  </a:lnTo>
                  <a:lnTo>
                    <a:pt x="129" y="273"/>
                  </a:lnTo>
                  <a:lnTo>
                    <a:pt x="192" y="285"/>
                  </a:lnTo>
                  <a:lnTo>
                    <a:pt x="236" y="288"/>
                  </a:lnTo>
                  <a:lnTo>
                    <a:pt x="214" y="296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8" name="図形 147"/>
            <p:cNvSpPr>
              <a:spLocks/>
            </p:cNvSpPr>
            <p:nvPr/>
          </p:nvSpPr>
          <p:spPr bwMode="auto">
            <a:xfrm>
              <a:off x="1031859" y="5135742"/>
              <a:ext cx="1143784" cy="772621"/>
            </a:xfrm>
            <a:custGeom>
              <a:avLst/>
              <a:gdLst/>
              <a:ahLst/>
              <a:cxnLst>
                <a:cxn ang="0">
                  <a:pos x="403" y="544"/>
                </a:cxn>
                <a:cxn ang="0">
                  <a:pos x="295" y="529"/>
                </a:cxn>
                <a:cxn ang="0">
                  <a:pos x="240" y="492"/>
                </a:cxn>
                <a:cxn ang="0">
                  <a:pos x="233" y="470"/>
                </a:cxn>
                <a:cxn ang="0">
                  <a:pos x="236" y="455"/>
                </a:cxn>
                <a:cxn ang="0">
                  <a:pos x="266" y="433"/>
                </a:cxn>
                <a:cxn ang="0">
                  <a:pos x="340" y="414"/>
                </a:cxn>
                <a:cxn ang="0">
                  <a:pos x="532" y="377"/>
                </a:cxn>
                <a:cxn ang="0">
                  <a:pos x="576" y="359"/>
                </a:cxn>
                <a:cxn ang="0">
                  <a:pos x="599" y="333"/>
                </a:cxn>
                <a:cxn ang="0">
                  <a:pos x="587" y="300"/>
                </a:cxn>
                <a:cxn ang="0">
                  <a:pos x="532" y="266"/>
                </a:cxn>
                <a:cxn ang="0">
                  <a:pos x="380" y="252"/>
                </a:cxn>
                <a:cxn ang="0">
                  <a:pos x="155" y="222"/>
                </a:cxn>
                <a:cxn ang="0">
                  <a:pos x="81" y="203"/>
                </a:cxn>
                <a:cxn ang="0">
                  <a:pos x="26" y="167"/>
                </a:cxn>
                <a:cxn ang="0">
                  <a:pos x="0" y="118"/>
                </a:cxn>
                <a:cxn ang="0">
                  <a:pos x="11" y="93"/>
                </a:cxn>
                <a:cxn ang="0">
                  <a:pos x="37" y="63"/>
                </a:cxn>
                <a:cxn ang="0">
                  <a:pos x="114" y="37"/>
                </a:cxn>
                <a:cxn ang="0">
                  <a:pos x="225" y="19"/>
                </a:cxn>
                <a:cxn ang="0">
                  <a:pos x="262" y="19"/>
                </a:cxn>
                <a:cxn ang="0">
                  <a:pos x="262" y="33"/>
                </a:cxn>
                <a:cxn ang="0">
                  <a:pos x="177" y="41"/>
                </a:cxn>
                <a:cxn ang="0">
                  <a:pos x="129" y="63"/>
                </a:cxn>
                <a:cxn ang="0">
                  <a:pos x="96" y="89"/>
                </a:cxn>
                <a:cxn ang="0">
                  <a:pos x="85" y="133"/>
                </a:cxn>
                <a:cxn ang="0">
                  <a:pos x="111" y="163"/>
                </a:cxn>
                <a:cxn ang="0">
                  <a:pos x="192" y="192"/>
                </a:cxn>
                <a:cxn ang="0">
                  <a:pos x="303" y="207"/>
                </a:cxn>
                <a:cxn ang="0">
                  <a:pos x="477" y="222"/>
                </a:cxn>
                <a:cxn ang="0">
                  <a:pos x="602" y="229"/>
                </a:cxn>
                <a:cxn ang="0">
                  <a:pos x="695" y="244"/>
                </a:cxn>
                <a:cxn ang="0">
                  <a:pos x="743" y="266"/>
                </a:cxn>
                <a:cxn ang="0">
                  <a:pos x="746" y="292"/>
                </a:cxn>
                <a:cxn ang="0">
                  <a:pos x="732" y="322"/>
                </a:cxn>
                <a:cxn ang="0">
                  <a:pos x="687" y="348"/>
                </a:cxn>
                <a:cxn ang="0">
                  <a:pos x="602" y="370"/>
                </a:cxn>
                <a:cxn ang="0">
                  <a:pos x="521" y="388"/>
                </a:cxn>
                <a:cxn ang="0">
                  <a:pos x="488" y="399"/>
                </a:cxn>
                <a:cxn ang="0">
                  <a:pos x="395" y="414"/>
                </a:cxn>
                <a:cxn ang="0">
                  <a:pos x="325" y="429"/>
                </a:cxn>
                <a:cxn ang="0">
                  <a:pos x="266" y="462"/>
                </a:cxn>
                <a:cxn ang="0">
                  <a:pos x="262" y="484"/>
                </a:cxn>
                <a:cxn ang="0">
                  <a:pos x="281" y="503"/>
                </a:cxn>
                <a:cxn ang="0">
                  <a:pos x="351" y="532"/>
                </a:cxn>
                <a:cxn ang="0">
                  <a:pos x="447" y="544"/>
                </a:cxn>
              </a:cxnLst>
              <a:rect l="0" t="0" r="0" b="0"/>
              <a:pathLst>
                <a:path w="746" h="547">
                  <a:moveTo>
                    <a:pt x="432" y="547"/>
                  </a:moveTo>
                  <a:lnTo>
                    <a:pt x="403" y="544"/>
                  </a:lnTo>
                  <a:lnTo>
                    <a:pt x="336" y="532"/>
                  </a:lnTo>
                  <a:lnTo>
                    <a:pt x="295" y="529"/>
                  </a:lnTo>
                  <a:lnTo>
                    <a:pt x="266" y="514"/>
                  </a:lnTo>
                  <a:lnTo>
                    <a:pt x="240" y="492"/>
                  </a:lnTo>
                  <a:lnTo>
                    <a:pt x="236" y="484"/>
                  </a:lnTo>
                  <a:lnTo>
                    <a:pt x="233" y="470"/>
                  </a:lnTo>
                  <a:lnTo>
                    <a:pt x="233" y="462"/>
                  </a:lnTo>
                  <a:lnTo>
                    <a:pt x="236" y="455"/>
                  </a:lnTo>
                  <a:lnTo>
                    <a:pt x="247" y="444"/>
                  </a:lnTo>
                  <a:lnTo>
                    <a:pt x="266" y="433"/>
                  </a:lnTo>
                  <a:lnTo>
                    <a:pt x="295" y="422"/>
                  </a:lnTo>
                  <a:lnTo>
                    <a:pt x="340" y="414"/>
                  </a:lnTo>
                  <a:lnTo>
                    <a:pt x="451" y="399"/>
                  </a:lnTo>
                  <a:lnTo>
                    <a:pt x="532" y="377"/>
                  </a:lnTo>
                  <a:lnTo>
                    <a:pt x="562" y="370"/>
                  </a:lnTo>
                  <a:lnTo>
                    <a:pt x="576" y="359"/>
                  </a:lnTo>
                  <a:lnTo>
                    <a:pt x="591" y="344"/>
                  </a:lnTo>
                  <a:lnTo>
                    <a:pt x="599" y="333"/>
                  </a:lnTo>
                  <a:lnTo>
                    <a:pt x="602" y="314"/>
                  </a:lnTo>
                  <a:lnTo>
                    <a:pt x="587" y="300"/>
                  </a:lnTo>
                  <a:lnTo>
                    <a:pt x="569" y="281"/>
                  </a:lnTo>
                  <a:lnTo>
                    <a:pt x="532" y="266"/>
                  </a:lnTo>
                  <a:lnTo>
                    <a:pt x="488" y="259"/>
                  </a:lnTo>
                  <a:lnTo>
                    <a:pt x="380" y="252"/>
                  </a:lnTo>
                  <a:lnTo>
                    <a:pt x="270" y="237"/>
                  </a:lnTo>
                  <a:lnTo>
                    <a:pt x="155" y="222"/>
                  </a:lnTo>
                  <a:lnTo>
                    <a:pt x="129" y="218"/>
                  </a:lnTo>
                  <a:lnTo>
                    <a:pt x="81" y="203"/>
                  </a:lnTo>
                  <a:lnTo>
                    <a:pt x="52" y="189"/>
                  </a:lnTo>
                  <a:lnTo>
                    <a:pt x="26" y="167"/>
                  </a:lnTo>
                  <a:lnTo>
                    <a:pt x="15" y="148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11" y="93"/>
                  </a:lnTo>
                  <a:lnTo>
                    <a:pt x="15" y="78"/>
                  </a:lnTo>
                  <a:lnTo>
                    <a:pt x="37" y="63"/>
                  </a:lnTo>
                  <a:lnTo>
                    <a:pt x="70" y="48"/>
                  </a:lnTo>
                  <a:lnTo>
                    <a:pt x="114" y="37"/>
                  </a:lnTo>
                  <a:lnTo>
                    <a:pt x="170" y="26"/>
                  </a:lnTo>
                  <a:lnTo>
                    <a:pt x="225" y="19"/>
                  </a:lnTo>
                  <a:lnTo>
                    <a:pt x="277" y="0"/>
                  </a:lnTo>
                  <a:lnTo>
                    <a:pt x="262" y="19"/>
                  </a:lnTo>
                  <a:lnTo>
                    <a:pt x="262" y="26"/>
                  </a:lnTo>
                  <a:lnTo>
                    <a:pt x="262" y="33"/>
                  </a:lnTo>
                  <a:lnTo>
                    <a:pt x="210" y="37"/>
                  </a:lnTo>
                  <a:lnTo>
                    <a:pt x="177" y="41"/>
                  </a:lnTo>
                  <a:lnTo>
                    <a:pt x="151" y="52"/>
                  </a:lnTo>
                  <a:lnTo>
                    <a:pt x="129" y="63"/>
                  </a:lnTo>
                  <a:lnTo>
                    <a:pt x="107" y="78"/>
                  </a:lnTo>
                  <a:lnTo>
                    <a:pt x="96" y="89"/>
                  </a:lnTo>
                  <a:lnTo>
                    <a:pt x="81" y="111"/>
                  </a:lnTo>
                  <a:lnTo>
                    <a:pt x="85" y="133"/>
                  </a:lnTo>
                  <a:lnTo>
                    <a:pt x="96" y="148"/>
                  </a:lnTo>
                  <a:lnTo>
                    <a:pt x="111" y="163"/>
                  </a:lnTo>
                  <a:lnTo>
                    <a:pt x="155" y="178"/>
                  </a:lnTo>
                  <a:lnTo>
                    <a:pt x="192" y="192"/>
                  </a:lnTo>
                  <a:lnTo>
                    <a:pt x="210" y="192"/>
                  </a:lnTo>
                  <a:lnTo>
                    <a:pt x="303" y="207"/>
                  </a:lnTo>
                  <a:lnTo>
                    <a:pt x="388" y="218"/>
                  </a:lnTo>
                  <a:lnTo>
                    <a:pt x="477" y="222"/>
                  </a:lnTo>
                  <a:lnTo>
                    <a:pt x="517" y="222"/>
                  </a:lnTo>
                  <a:lnTo>
                    <a:pt x="602" y="229"/>
                  </a:lnTo>
                  <a:lnTo>
                    <a:pt x="647" y="233"/>
                  </a:lnTo>
                  <a:lnTo>
                    <a:pt x="695" y="244"/>
                  </a:lnTo>
                  <a:lnTo>
                    <a:pt x="724" y="252"/>
                  </a:lnTo>
                  <a:lnTo>
                    <a:pt x="743" y="266"/>
                  </a:lnTo>
                  <a:lnTo>
                    <a:pt x="746" y="281"/>
                  </a:lnTo>
                  <a:lnTo>
                    <a:pt x="746" y="292"/>
                  </a:lnTo>
                  <a:lnTo>
                    <a:pt x="746" y="307"/>
                  </a:lnTo>
                  <a:lnTo>
                    <a:pt x="732" y="322"/>
                  </a:lnTo>
                  <a:lnTo>
                    <a:pt x="713" y="337"/>
                  </a:lnTo>
                  <a:lnTo>
                    <a:pt x="687" y="348"/>
                  </a:lnTo>
                  <a:lnTo>
                    <a:pt x="647" y="359"/>
                  </a:lnTo>
                  <a:lnTo>
                    <a:pt x="602" y="370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14" y="392"/>
                  </a:lnTo>
                  <a:lnTo>
                    <a:pt x="488" y="399"/>
                  </a:lnTo>
                  <a:lnTo>
                    <a:pt x="447" y="407"/>
                  </a:lnTo>
                  <a:lnTo>
                    <a:pt x="395" y="414"/>
                  </a:lnTo>
                  <a:lnTo>
                    <a:pt x="358" y="418"/>
                  </a:lnTo>
                  <a:lnTo>
                    <a:pt x="325" y="429"/>
                  </a:lnTo>
                  <a:lnTo>
                    <a:pt x="284" y="447"/>
                  </a:lnTo>
                  <a:lnTo>
                    <a:pt x="266" y="462"/>
                  </a:lnTo>
                  <a:lnTo>
                    <a:pt x="262" y="470"/>
                  </a:lnTo>
                  <a:lnTo>
                    <a:pt x="262" y="484"/>
                  </a:lnTo>
                  <a:lnTo>
                    <a:pt x="266" y="492"/>
                  </a:lnTo>
                  <a:lnTo>
                    <a:pt x="281" y="503"/>
                  </a:lnTo>
                  <a:lnTo>
                    <a:pt x="303" y="514"/>
                  </a:lnTo>
                  <a:lnTo>
                    <a:pt x="351" y="532"/>
                  </a:lnTo>
                  <a:lnTo>
                    <a:pt x="403" y="540"/>
                  </a:lnTo>
                  <a:lnTo>
                    <a:pt x="447" y="544"/>
                  </a:lnTo>
                  <a:lnTo>
                    <a:pt x="432" y="547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9" name="図形 148"/>
            <p:cNvSpPr>
              <a:spLocks/>
            </p:cNvSpPr>
            <p:nvPr/>
          </p:nvSpPr>
          <p:spPr bwMode="auto">
            <a:xfrm>
              <a:off x="1870532" y="5459197"/>
              <a:ext cx="430836" cy="220345"/>
            </a:xfrm>
            <a:custGeom>
              <a:avLst/>
              <a:gdLst/>
              <a:ahLst/>
              <a:cxnLst>
                <a:cxn ang="0">
                  <a:pos x="277" y="45"/>
                </a:cxn>
                <a:cxn ang="0">
                  <a:pos x="281" y="52"/>
                </a:cxn>
                <a:cxn ang="0">
                  <a:pos x="281" y="63"/>
                </a:cxn>
                <a:cxn ang="0">
                  <a:pos x="281" y="74"/>
                </a:cxn>
                <a:cxn ang="0">
                  <a:pos x="262" y="93"/>
                </a:cxn>
                <a:cxn ang="0">
                  <a:pos x="236" y="108"/>
                </a:cxn>
                <a:cxn ang="0">
                  <a:pos x="181" y="133"/>
                </a:cxn>
                <a:cxn ang="0">
                  <a:pos x="140" y="145"/>
                </a:cxn>
                <a:cxn ang="0">
                  <a:pos x="122" y="145"/>
                </a:cxn>
                <a:cxn ang="0">
                  <a:pos x="122" y="148"/>
                </a:cxn>
                <a:cxn ang="0">
                  <a:pos x="77" y="148"/>
                </a:cxn>
                <a:cxn ang="0">
                  <a:pos x="0" y="156"/>
                </a:cxn>
                <a:cxn ang="0">
                  <a:pos x="59" y="141"/>
                </a:cxn>
                <a:cxn ang="0">
                  <a:pos x="100" y="133"/>
                </a:cxn>
                <a:cxn ang="0">
                  <a:pos x="140" y="122"/>
                </a:cxn>
                <a:cxn ang="0">
                  <a:pos x="170" y="108"/>
                </a:cxn>
                <a:cxn ang="0">
                  <a:pos x="192" y="100"/>
                </a:cxn>
                <a:cxn ang="0">
                  <a:pos x="199" y="78"/>
                </a:cxn>
                <a:cxn ang="0">
                  <a:pos x="207" y="63"/>
                </a:cxn>
                <a:cxn ang="0">
                  <a:pos x="207" y="52"/>
                </a:cxn>
                <a:cxn ang="0">
                  <a:pos x="199" y="37"/>
                </a:cxn>
                <a:cxn ang="0">
                  <a:pos x="185" y="23"/>
                </a:cxn>
                <a:cxn ang="0">
                  <a:pos x="155" y="15"/>
                </a:cxn>
                <a:cxn ang="0">
                  <a:pos x="81" y="0"/>
                </a:cxn>
                <a:cxn ang="0">
                  <a:pos x="155" y="0"/>
                </a:cxn>
                <a:cxn ang="0">
                  <a:pos x="207" y="8"/>
                </a:cxn>
                <a:cxn ang="0">
                  <a:pos x="240" y="19"/>
                </a:cxn>
                <a:cxn ang="0">
                  <a:pos x="266" y="30"/>
                </a:cxn>
                <a:cxn ang="0">
                  <a:pos x="277" y="45"/>
                </a:cxn>
              </a:cxnLst>
              <a:rect l="0" t="0" r="0" b="0"/>
              <a:pathLst>
                <a:path w="281" h="156">
                  <a:moveTo>
                    <a:pt x="277" y="45"/>
                  </a:moveTo>
                  <a:lnTo>
                    <a:pt x="281" y="52"/>
                  </a:lnTo>
                  <a:lnTo>
                    <a:pt x="281" y="63"/>
                  </a:lnTo>
                  <a:lnTo>
                    <a:pt x="281" y="74"/>
                  </a:lnTo>
                  <a:lnTo>
                    <a:pt x="262" y="93"/>
                  </a:lnTo>
                  <a:lnTo>
                    <a:pt x="236" y="108"/>
                  </a:lnTo>
                  <a:lnTo>
                    <a:pt x="181" y="133"/>
                  </a:lnTo>
                  <a:lnTo>
                    <a:pt x="140" y="145"/>
                  </a:lnTo>
                  <a:lnTo>
                    <a:pt x="122" y="145"/>
                  </a:lnTo>
                  <a:lnTo>
                    <a:pt x="122" y="148"/>
                  </a:lnTo>
                  <a:lnTo>
                    <a:pt x="77" y="148"/>
                  </a:lnTo>
                  <a:lnTo>
                    <a:pt x="0" y="156"/>
                  </a:lnTo>
                  <a:lnTo>
                    <a:pt x="59" y="141"/>
                  </a:lnTo>
                  <a:lnTo>
                    <a:pt x="100" y="133"/>
                  </a:lnTo>
                  <a:lnTo>
                    <a:pt x="140" y="122"/>
                  </a:lnTo>
                  <a:lnTo>
                    <a:pt x="170" y="108"/>
                  </a:lnTo>
                  <a:lnTo>
                    <a:pt x="192" y="100"/>
                  </a:lnTo>
                  <a:lnTo>
                    <a:pt x="199" y="78"/>
                  </a:lnTo>
                  <a:lnTo>
                    <a:pt x="207" y="63"/>
                  </a:lnTo>
                  <a:lnTo>
                    <a:pt x="207" y="52"/>
                  </a:lnTo>
                  <a:lnTo>
                    <a:pt x="199" y="37"/>
                  </a:lnTo>
                  <a:lnTo>
                    <a:pt x="185" y="23"/>
                  </a:lnTo>
                  <a:lnTo>
                    <a:pt x="155" y="15"/>
                  </a:lnTo>
                  <a:lnTo>
                    <a:pt x="81" y="0"/>
                  </a:lnTo>
                  <a:lnTo>
                    <a:pt x="155" y="0"/>
                  </a:lnTo>
                  <a:lnTo>
                    <a:pt x="207" y="8"/>
                  </a:lnTo>
                  <a:lnTo>
                    <a:pt x="240" y="19"/>
                  </a:lnTo>
                  <a:lnTo>
                    <a:pt x="266" y="30"/>
                  </a:lnTo>
                  <a:lnTo>
                    <a:pt x="277" y="45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0" name="図形 149"/>
            <p:cNvSpPr>
              <a:spLocks/>
            </p:cNvSpPr>
            <p:nvPr/>
          </p:nvSpPr>
          <p:spPr bwMode="auto">
            <a:xfrm>
              <a:off x="2080583" y="5470497"/>
              <a:ext cx="288246" cy="197746"/>
            </a:xfrm>
            <a:custGeom>
              <a:avLst/>
              <a:gdLst/>
              <a:ahLst/>
              <a:cxnLst>
                <a:cxn ang="0">
                  <a:pos x="144" y="37"/>
                </a:cxn>
                <a:cxn ang="0">
                  <a:pos x="125" y="15"/>
                </a:cxn>
                <a:cxn ang="0">
                  <a:pos x="85" y="0"/>
                </a:cxn>
                <a:cxn ang="0">
                  <a:pos x="118" y="7"/>
                </a:cxn>
                <a:cxn ang="0">
                  <a:pos x="151" y="15"/>
                </a:cxn>
                <a:cxn ang="0">
                  <a:pos x="170" y="26"/>
                </a:cxn>
                <a:cxn ang="0">
                  <a:pos x="184" y="37"/>
                </a:cxn>
                <a:cxn ang="0">
                  <a:pos x="188" y="51"/>
                </a:cxn>
                <a:cxn ang="0">
                  <a:pos x="184" y="63"/>
                </a:cxn>
                <a:cxn ang="0">
                  <a:pos x="181" y="70"/>
                </a:cxn>
                <a:cxn ang="0">
                  <a:pos x="159" y="92"/>
                </a:cxn>
                <a:cxn ang="0">
                  <a:pos x="133" y="111"/>
                </a:cxn>
                <a:cxn ang="0">
                  <a:pos x="110" y="125"/>
                </a:cxn>
                <a:cxn ang="0">
                  <a:pos x="74" y="133"/>
                </a:cxn>
                <a:cxn ang="0">
                  <a:pos x="0" y="140"/>
                </a:cxn>
                <a:cxn ang="0">
                  <a:pos x="29" y="133"/>
                </a:cxn>
                <a:cxn ang="0">
                  <a:pos x="70" y="122"/>
                </a:cxn>
                <a:cxn ang="0">
                  <a:pos x="110" y="100"/>
                </a:cxn>
                <a:cxn ang="0">
                  <a:pos x="129" y="85"/>
                </a:cxn>
                <a:cxn ang="0">
                  <a:pos x="144" y="66"/>
                </a:cxn>
                <a:cxn ang="0">
                  <a:pos x="151" y="55"/>
                </a:cxn>
                <a:cxn ang="0">
                  <a:pos x="151" y="44"/>
                </a:cxn>
                <a:cxn ang="0">
                  <a:pos x="144" y="37"/>
                </a:cxn>
              </a:cxnLst>
              <a:rect l="0" t="0" r="0" b="0"/>
              <a:pathLst>
                <a:path w="188" h="140">
                  <a:moveTo>
                    <a:pt x="144" y="37"/>
                  </a:moveTo>
                  <a:lnTo>
                    <a:pt x="125" y="15"/>
                  </a:lnTo>
                  <a:lnTo>
                    <a:pt x="85" y="0"/>
                  </a:lnTo>
                  <a:lnTo>
                    <a:pt x="118" y="7"/>
                  </a:lnTo>
                  <a:lnTo>
                    <a:pt x="151" y="15"/>
                  </a:lnTo>
                  <a:lnTo>
                    <a:pt x="170" y="26"/>
                  </a:lnTo>
                  <a:lnTo>
                    <a:pt x="184" y="37"/>
                  </a:lnTo>
                  <a:lnTo>
                    <a:pt x="188" y="51"/>
                  </a:lnTo>
                  <a:lnTo>
                    <a:pt x="184" y="63"/>
                  </a:lnTo>
                  <a:lnTo>
                    <a:pt x="181" y="70"/>
                  </a:lnTo>
                  <a:lnTo>
                    <a:pt x="159" y="92"/>
                  </a:lnTo>
                  <a:lnTo>
                    <a:pt x="133" y="111"/>
                  </a:lnTo>
                  <a:lnTo>
                    <a:pt x="110" y="125"/>
                  </a:lnTo>
                  <a:lnTo>
                    <a:pt x="74" y="133"/>
                  </a:lnTo>
                  <a:lnTo>
                    <a:pt x="0" y="140"/>
                  </a:lnTo>
                  <a:lnTo>
                    <a:pt x="29" y="133"/>
                  </a:lnTo>
                  <a:lnTo>
                    <a:pt x="70" y="122"/>
                  </a:lnTo>
                  <a:lnTo>
                    <a:pt x="110" y="100"/>
                  </a:lnTo>
                  <a:lnTo>
                    <a:pt x="129" y="85"/>
                  </a:lnTo>
                  <a:lnTo>
                    <a:pt x="144" y="66"/>
                  </a:lnTo>
                  <a:lnTo>
                    <a:pt x="151" y="55"/>
                  </a:lnTo>
                  <a:lnTo>
                    <a:pt x="151" y="44"/>
                  </a:lnTo>
                  <a:lnTo>
                    <a:pt x="144" y="37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1" name="図形 150"/>
            <p:cNvSpPr>
              <a:spLocks/>
            </p:cNvSpPr>
            <p:nvPr/>
          </p:nvSpPr>
          <p:spPr bwMode="auto">
            <a:xfrm>
              <a:off x="1439696" y="5704967"/>
              <a:ext cx="470699" cy="199158"/>
            </a:xfrm>
            <a:custGeom>
              <a:avLst/>
              <a:gdLst/>
              <a:ahLst/>
              <a:cxnLst>
                <a:cxn ang="0">
                  <a:pos x="214" y="141"/>
                </a:cxn>
                <a:cxn ang="0">
                  <a:pos x="214" y="137"/>
                </a:cxn>
                <a:cxn ang="0">
                  <a:pos x="196" y="141"/>
                </a:cxn>
                <a:cxn ang="0">
                  <a:pos x="163" y="137"/>
                </a:cxn>
                <a:cxn ang="0">
                  <a:pos x="100" y="129"/>
                </a:cxn>
                <a:cxn ang="0">
                  <a:pos x="41" y="111"/>
                </a:cxn>
                <a:cxn ang="0">
                  <a:pos x="18" y="100"/>
                </a:cxn>
                <a:cxn ang="0">
                  <a:pos x="4" y="85"/>
                </a:cxn>
                <a:cxn ang="0">
                  <a:pos x="0" y="74"/>
                </a:cxn>
                <a:cxn ang="0">
                  <a:pos x="0" y="70"/>
                </a:cxn>
                <a:cxn ang="0">
                  <a:pos x="4" y="59"/>
                </a:cxn>
                <a:cxn ang="0">
                  <a:pos x="26" y="44"/>
                </a:cxn>
                <a:cxn ang="0">
                  <a:pos x="66" y="30"/>
                </a:cxn>
                <a:cxn ang="0">
                  <a:pos x="129" y="15"/>
                </a:cxn>
                <a:cxn ang="0">
                  <a:pos x="225" y="0"/>
                </a:cxn>
                <a:cxn ang="0">
                  <a:pos x="200" y="15"/>
                </a:cxn>
                <a:cxn ang="0">
                  <a:pos x="181" y="26"/>
                </a:cxn>
                <a:cxn ang="0">
                  <a:pos x="166" y="44"/>
                </a:cxn>
                <a:cxn ang="0">
                  <a:pos x="166" y="59"/>
                </a:cxn>
                <a:cxn ang="0">
                  <a:pos x="166" y="81"/>
                </a:cxn>
                <a:cxn ang="0">
                  <a:pos x="177" y="89"/>
                </a:cxn>
                <a:cxn ang="0">
                  <a:pos x="192" y="100"/>
                </a:cxn>
                <a:cxn ang="0">
                  <a:pos x="225" y="115"/>
                </a:cxn>
                <a:cxn ang="0">
                  <a:pos x="270" y="129"/>
                </a:cxn>
                <a:cxn ang="0">
                  <a:pos x="307" y="129"/>
                </a:cxn>
                <a:cxn ang="0">
                  <a:pos x="270" y="129"/>
                </a:cxn>
                <a:cxn ang="0">
                  <a:pos x="214" y="141"/>
                </a:cxn>
              </a:cxnLst>
              <a:rect l="0" t="0" r="0" b="0"/>
              <a:pathLst>
                <a:path w="307" h="141">
                  <a:moveTo>
                    <a:pt x="214" y="141"/>
                  </a:moveTo>
                  <a:lnTo>
                    <a:pt x="214" y="137"/>
                  </a:lnTo>
                  <a:lnTo>
                    <a:pt x="196" y="141"/>
                  </a:lnTo>
                  <a:lnTo>
                    <a:pt x="163" y="137"/>
                  </a:lnTo>
                  <a:lnTo>
                    <a:pt x="100" y="129"/>
                  </a:lnTo>
                  <a:lnTo>
                    <a:pt x="41" y="111"/>
                  </a:lnTo>
                  <a:lnTo>
                    <a:pt x="18" y="100"/>
                  </a:lnTo>
                  <a:lnTo>
                    <a:pt x="4" y="85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4" y="59"/>
                  </a:lnTo>
                  <a:lnTo>
                    <a:pt x="26" y="44"/>
                  </a:lnTo>
                  <a:lnTo>
                    <a:pt x="66" y="30"/>
                  </a:lnTo>
                  <a:lnTo>
                    <a:pt x="129" y="15"/>
                  </a:lnTo>
                  <a:lnTo>
                    <a:pt x="225" y="0"/>
                  </a:lnTo>
                  <a:lnTo>
                    <a:pt x="200" y="15"/>
                  </a:lnTo>
                  <a:lnTo>
                    <a:pt x="181" y="26"/>
                  </a:lnTo>
                  <a:lnTo>
                    <a:pt x="166" y="44"/>
                  </a:lnTo>
                  <a:lnTo>
                    <a:pt x="166" y="59"/>
                  </a:lnTo>
                  <a:lnTo>
                    <a:pt x="166" y="81"/>
                  </a:lnTo>
                  <a:lnTo>
                    <a:pt x="177" y="89"/>
                  </a:lnTo>
                  <a:lnTo>
                    <a:pt x="192" y="100"/>
                  </a:lnTo>
                  <a:lnTo>
                    <a:pt x="225" y="115"/>
                  </a:lnTo>
                  <a:lnTo>
                    <a:pt x="270" y="129"/>
                  </a:lnTo>
                  <a:lnTo>
                    <a:pt x="307" y="129"/>
                  </a:lnTo>
                  <a:lnTo>
                    <a:pt x="270" y="129"/>
                  </a:lnTo>
                  <a:lnTo>
                    <a:pt x="214" y="141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2" name="図形 151"/>
            <p:cNvSpPr>
              <a:spLocks/>
            </p:cNvSpPr>
            <p:nvPr/>
          </p:nvSpPr>
          <p:spPr bwMode="auto">
            <a:xfrm>
              <a:off x="1694211" y="5443660"/>
              <a:ext cx="754346" cy="443516"/>
            </a:xfrm>
            <a:custGeom>
              <a:avLst/>
              <a:gdLst/>
              <a:ahLst/>
              <a:cxnLst>
                <a:cxn ang="0">
                  <a:pos x="159" y="314"/>
                </a:cxn>
                <a:cxn ang="0">
                  <a:pos x="130" y="314"/>
                </a:cxn>
                <a:cxn ang="0">
                  <a:pos x="82" y="307"/>
                </a:cxn>
                <a:cxn ang="0">
                  <a:pos x="34" y="285"/>
                </a:cxn>
                <a:cxn ang="0">
                  <a:pos x="19" y="274"/>
                </a:cxn>
                <a:cxn ang="0">
                  <a:pos x="4" y="259"/>
                </a:cxn>
                <a:cxn ang="0">
                  <a:pos x="0" y="244"/>
                </a:cxn>
                <a:cxn ang="0">
                  <a:pos x="4" y="229"/>
                </a:cxn>
                <a:cxn ang="0">
                  <a:pos x="15" y="222"/>
                </a:cxn>
                <a:cxn ang="0">
                  <a:pos x="41" y="200"/>
                </a:cxn>
                <a:cxn ang="0">
                  <a:pos x="67" y="185"/>
                </a:cxn>
                <a:cxn ang="0">
                  <a:pos x="100" y="174"/>
                </a:cxn>
                <a:cxn ang="0">
                  <a:pos x="141" y="167"/>
                </a:cxn>
                <a:cxn ang="0">
                  <a:pos x="192" y="159"/>
                </a:cxn>
                <a:cxn ang="0">
                  <a:pos x="270" y="159"/>
                </a:cxn>
                <a:cxn ang="0">
                  <a:pos x="337" y="156"/>
                </a:cxn>
                <a:cxn ang="0">
                  <a:pos x="366" y="144"/>
                </a:cxn>
                <a:cxn ang="0">
                  <a:pos x="385" y="133"/>
                </a:cxn>
                <a:cxn ang="0">
                  <a:pos x="418" y="115"/>
                </a:cxn>
                <a:cxn ang="0">
                  <a:pos x="436" y="96"/>
                </a:cxn>
                <a:cxn ang="0">
                  <a:pos x="440" y="82"/>
                </a:cxn>
                <a:cxn ang="0">
                  <a:pos x="440" y="70"/>
                </a:cxn>
                <a:cxn ang="0">
                  <a:pos x="436" y="56"/>
                </a:cxn>
                <a:cxn ang="0">
                  <a:pos x="422" y="41"/>
                </a:cxn>
                <a:cxn ang="0">
                  <a:pos x="403" y="30"/>
                </a:cxn>
                <a:cxn ang="0">
                  <a:pos x="370" y="19"/>
                </a:cxn>
                <a:cxn ang="0">
                  <a:pos x="307" y="11"/>
                </a:cxn>
                <a:cxn ang="0">
                  <a:pos x="244" y="11"/>
                </a:cxn>
                <a:cxn ang="0">
                  <a:pos x="181" y="11"/>
                </a:cxn>
                <a:cxn ang="0">
                  <a:pos x="89" y="0"/>
                </a:cxn>
                <a:cxn ang="0">
                  <a:pos x="181" y="4"/>
                </a:cxn>
                <a:cxn ang="0">
                  <a:pos x="255" y="4"/>
                </a:cxn>
                <a:cxn ang="0">
                  <a:pos x="333" y="11"/>
                </a:cxn>
                <a:cxn ang="0">
                  <a:pos x="392" y="19"/>
                </a:cxn>
                <a:cxn ang="0">
                  <a:pos x="436" y="30"/>
                </a:cxn>
                <a:cxn ang="0">
                  <a:pos x="462" y="48"/>
                </a:cxn>
                <a:cxn ang="0">
                  <a:pos x="481" y="63"/>
                </a:cxn>
                <a:cxn ang="0">
                  <a:pos x="492" y="85"/>
                </a:cxn>
                <a:cxn ang="0">
                  <a:pos x="492" y="96"/>
                </a:cxn>
                <a:cxn ang="0">
                  <a:pos x="492" y="111"/>
                </a:cxn>
                <a:cxn ang="0">
                  <a:pos x="477" y="130"/>
                </a:cxn>
                <a:cxn ang="0">
                  <a:pos x="448" y="144"/>
                </a:cxn>
                <a:cxn ang="0">
                  <a:pos x="407" y="156"/>
                </a:cxn>
                <a:cxn ang="0">
                  <a:pos x="366" y="167"/>
                </a:cxn>
                <a:cxn ang="0">
                  <a:pos x="296" y="170"/>
                </a:cxn>
                <a:cxn ang="0">
                  <a:pos x="263" y="170"/>
                </a:cxn>
                <a:cxn ang="0">
                  <a:pos x="200" y="174"/>
                </a:cxn>
                <a:cxn ang="0">
                  <a:pos x="152" y="181"/>
                </a:cxn>
                <a:cxn ang="0">
                  <a:pos x="115" y="189"/>
                </a:cxn>
                <a:cxn ang="0">
                  <a:pos x="89" y="200"/>
                </a:cxn>
                <a:cxn ang="0">
                  <a:pos x="74" y="211"/>
                </a:cxn>
                <a:cxn ang="0">
                  <a:pos x="67" y="222"/>
                </a:cxn>
                <a:cxn ang="0">
                  <a:pos x="59" y="229"/>
                </a:cxn>
                <a:cxn ang="0">
                  <a:pos x="56" y="244"/>
                </a:cxn>
                <a:cxn ang="0">
                  <a:pos x="56" y="255"/>
                </a:cxn>
                <a:cxn ang="0">
                  <a:pos x="67" y="270"/>
                </a:cxn>
                <a:cxn ang="0">
                  <a:pos x="74" y="281"/>
                </a:cxn>
                <a:cxn ang="0">
                  <a:pos x="111" y="296"/>
                </a:cxn>
                <a:cxn ang="0">
                  <a:pos x="181" y="314"/>
                </a:cxn>
                <a:cxn ang="0">
                  <a:pos x="159" y="314"/>
                </a:cxn>
              </a:cxnLst>
              <a:rect l="0" t="0" r="0" b="0"/>
              <a:pathLst>
                <a:path w="492" h="314">
                  <a:moveTo>
                    <a:pt x="159" y="314"/>
                  </a:moveTo>
                  <a:lnTo>
                    <a:pt x="130" y="314"/>
                  </a:lnTo>
                  <a:lnTo>
                    <a:pt x="82" y="307"/>
                  </a:lnTo>
                  <a:lnTo>
                    <a:pt x="34" y="285"/>
                  </a:lnTo>
                  <a:lnTo>
                    <a:pt x="19" y="274"/>
                  </a:lnTo>
                  <a:lnTo>
                    <a:pt x="4" y="259"/>
                  </a:lnTo>
                  <a:lnTo>
                    <a:pt x="0" y="244"/>
                  </a:lnTo>
                  <a:lnTo>
                    <a:pt x="4" y="229"/>
                  </a:lnTo>
                  <a:lnTo>
                    <a:pt x="15" y="222"/>
                  </a:lnTo>
                  <a:lnTo>
                    <a:pt x="41" y="200"/>
                  </a:lnTo>
                  <a:lnTo>
                    <a:pt x="67" y="185"/>
                  </a:lnTo>
                  <a:lnTo>
                    <a:pt x="100" y="174"/>
                  </a:lnTo>
                  <a:lnTo>
                    <a:pt x="141" y="167"/>
                  </a:lnTo>
                  <a:lnTo>
                    <a:pt x="192" y="159"/>
                  </a:lnTo>
                  <a:lnTo>
                    <a:pt x="270" y="159"/>
                  </a:lnTo>
                  <a:lnTo>
                    <a:pt x="337" y="156"/>
                  </a:lnTo>
                  <a:lnTo>
                    <a:pt x="366" y="144"/>
                  </a:lnTo>
                  <a:lnTo>
                    <a:pt x="385" y="133"/>
                  </a:lnTo>
                  <a:lnTo>
                    <a:pt x="418" y="115"/>
                  </a:lnTo>
                  <a:lnTo>
                    <a:pt x="436" y="96"/>
                  </a:lnTo>
                  <a:lnTo>
                    <a:pt x="440" y="82"/>
                  </a:lnTo>
                  <a:lnTo>
                    <a:pt x="440" y="70"/>
                  </a:lnTo>
                  <a:lnTo>
                    <a:pt x="436" y="56"/>
                  </a:lnTo>
                  <a:lnTo>
                    <a:pt x="422" y="41"/>
                  </a:lnTo>
                  <a:lnTo>
                    <a:pt x="403" y="30"/>
                  </a:lnTo>
                  <a:lnTo>
                    <a:pt x="370" y="19"/>
                  </a:lnTo>
                  <a:lnTo>
                    <a:pt x="307" y="11"/>
                  </a:lnTo>
                  <a:lnTo>
                    <a:pt x="244" y="11"/>
                  </a:lnTo>
                  <a:lnTo>
                    <a:pt x="181" y="11"/>
                  </a:lnTo>
                  <a:lnTo>
                    <a:pt x="89" y="0"/>
                  </a:lnTo>
                  <a:lnTo>
                    <a:pt x="181" y="4"/>
                  </a:lnTo>
                  <a:lnTo>
                    <a:pt x="255" y="4"/>
                  </a:lnTo>
                  <a:lnTo>
                    <a:pt x="333" y="11"/>
                  </a:lnTo>
                  <a:lnTo>
                    <a:pt x="392" y="19"/>
                  </a:lnTo>
                  <a:lnTo>
                    <a:pt x="436" y="30"/>
                  </a:lnTo>
                  <a:lnTo>
                    <a:pt x="462" y="48"/>
                  </a:lnTo>
                  <a:lnTo>
                    <a:pt x="481" y="63"/>
                  </a:lnTo>
                  <a:lnTo>
                    <a:pt x="492" y="85"/>
                  </a:lnTo>
                  <a:lnTo>
                    <a:pt x="492" y="96"/>
                  </a:lnTo>
                  <a:lnTo>
                    <a:pt x="492" y="111"/>
                  </a:lnTo>
                  <a:lnTo>
                    <a:pt x="477" y="130"/>
                  </a:lnTo>
                  <a:lnTo>
                    <a:pt x="448" y="144"/>
                  </a:lnTo>
                  <a:lnTo>
                    <a:pt x="407" y="156"/>
                  </a:lnTo>
                  <a:lnTo>
                    <a:pt x="366" y="167"/>
                  </a:lnTo>
                  <a:lnTo>
                    <a:pt x="296" y="170"/>
                  </a:lnTo>
                  <a:lnTo>
                    <a:pt x="263" y="170"/>
                  </a:lnTo>
                  <a:lnTo>
                    <a:pt x="200" y="174"/>
                  </a:lnTo>
                  <a:lnTo>
                    <a:pt x="152" y="181"/>
                  </a:lnTo>
                  <a:lnTo>
                    <a:pt x="115" y="189"/>
                  </a:lnTo>
                  <a:lnTo>
                    <a:pt x="89" y="200"/>
                  </a:lnTo>
                  <a:lnTo>
                    <a:pt x="74" y="211"/>
                  </a:lnTo>
                  <a:lnTo>
                    <a:pt x="67" y="222"/>
                  </a:lnTo>
                  <a:lnTo>
                    <a:pt x="59" y="229"/>
                  </a:lnTo>
                  <a:lnTo>
                    <a:pt x="56" y="244"/>
                  </a:lnTo>
                  <a:lnTo>
                    <a:pt x="56" y="255"/>
                  </a:lnTo>
                  <a:lnTo>
                    <a:pt x="67" y="270"/>
                  </a:lnTo>
                  <a:lnTo>
                    <a:pt x="74" y="281"/>
                  </a:lnTo>
                  <a:lnTo>
                    <a:pt x="111" y="296"/>
                  </a:lnTo>
                  <a:lnTo>
                    <a:pt x="181" y="314"/>
                  </a:lnTo>
                  <a:lnTo>
                    <a:pt x="159" y="314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3" name="図形 152"/>
            <p:cNvSpPr>
              <a:spLocks/>
            </p:cNvSpPr>
            <p:nvPr/>
          </p:nvSpPr>
          <p:spPr bwMode="auto">
            <a:xfrm>
              <a:off x="1784671" y="5689430"/>
              <a:ext cx="386372" cy="197746"/>
            </a:xfrm>
            <a:custGeom>
              <a:avLst/>
              <a:gdLst/>
              <a:ahLst/>
              <a:cxnLst>
                <a:cxn ang="0">
                  <a:pos x="163" y="140"/>
                </a:cxn>
                <a:cxn ang="0">
                  <a:pos x="133" y="140"/>
                </a:cxn>
                <a:cxn ang="0">
                  <a:pos x="67" y="122"/>
                </a:cxn>
                <a:cxn ang="0">
                  <a:pos x="26" y="107"/>
                </a:cxn>
                <a:cxn ang="0">
                  <a:pos x="11" y="92"/>
                </a:cxn>
                <a:cxn ang="0">
                  <a:pos x="0" y="81"/>
                </a:cxn>
                <a:cxn ang="0">
                  <a:pos x="0" y="70"/>
                </a:cxn>
                <a:cxn ang="0">
                  <a:pos x="8" y="55"/>
                </a:cxn>
                <a:cxn ang="0">
                  <a:pos x="11" y="48"/>
                </a:cxn>
                <a:cxn ang="0">
                  <a:pos x="23" y="41"/>
                </a:cxn>
                <a:cxn ang="0">
                  <a:pos x="37" y="30"/>
                </a:cxn>
                <a:cxn ang="0">
                  <a:pos x="56" y="22"/>
                </a:cxn>
                <a:cxn ang="0">
                  <a:pos x="93" y="11"/>
                </a:cxn>
                <a:cxn ang="0">
                  <a:pos x="141" y="7"/>
                </a:cxn>
                <a:cxn ang="0">
                  <a:pos x="204" y="0"/>
                </a:cxn>
                <a:cxn ang="0">
                  <a:pos x="252" y="0"/>
                </a:cxn>
                <a:cxn ang="0">
                  <a:pos x="196" y="7"/>
                </a:cxn>
                <a:cxn ang="0">
                  <a:pos x="141" y="15"/>
                </a:cxn>
                <a:cxn ang="0">
                  <a:pos x="96" y="37"/>
                </a:cxn>
                <a:cxn ang="0">
                  <a:pos x="82" y="52"/>
                </a:cxn>
                <a:cxn ang="0">
                  <a:pos x="71" y="67"/>
                </a:cxn>
                <a:cxn ang="0">
                  <a:pos x="71" y="70"/>
                </a:cxn>
                <a:cxn ang="0">
                  <a:pos x="78" y="85"/>
                </a:cxn>
                <a:cxn ang="0">
                  <a:pos x="85" y="100"/>
                </a:cxn>
                <a:cxn ang="0">
                  <a:pos x="100" y="111"/>
                </a:cxn>
                <a:cxn ang="0">
                  <a:pos x="126" y="126"/>
                </a:cxn>
                <a:cxn ang="0">
                  <a:pos x="167" y="137"/>
                </a:cxn>
                <a:cxn ang="0">
                  <a:pos x="163" y="140"/>
                </a:cxn>
              </a:cxnLst>
              <a:rect l="0" t="0" r="0" b="0"/>
              <a:pathLst>
                <a:path w="252" h="140">
                  <a:moveTo>
                    <a:pt x="163" y="140"/>
                  </a:moveTo>
                  <a:lnTo>
                    <a:pt x="133" y="140"/>
                  </a:lnTo>
                  <a:lnTo>
                    <a:pt x="67" y="122"/>
                  </a:lnTo>
                  <a:lnTo>
                    <a:pt x="26" y="107"/>
                  </a:lnTo>
                  <a:lnTo>
                    <a:pt x="11" y="92"/>
                  </a:lnTo>
                  <a:lnTo>
                    <a:pt x="0" y="81"/>
                  </a:lnTo>
                  <a:lnTo>
                    <a:pt x="0" y="70"/>
                  </a:lnTo>
                  <a:lnTo>
                    <a:pt x="8" y="55"/>
                  </a:lnTo>
                  <a:lnTo>
                    <a:pt x="11" y="48"/>
                  </a:lnTo>
                  <a:lnTo>
                    <a:pt x="23" y="41"/>
                  </a:lnTo>
                  <a:lnTo>
                    <a:pt x="37" y="30"/>
                  </a:lnTo>
                  <a:lnTo>
                    <a:pt x="56" y="22"/>
                  </a:lnTo>
                  <a:lnTo>
                    <a:pt x="93" y="11"/>
                  </a:lnTo>
                  <a:lnTo>
                    <a:pt x="141" y="7"/>
                  </a:lnTo>
                  <a:lnTo>
                    <a:pt x="204" y="0"/>
                  </a:lnTo>
                  <a:lnTo>
                    <a:pt x="252" y="0"/>
                  </a:lnTo>
                  <a:lnTo>
                    <a:pt x="196" y="7"/>
                  </a:lnTo>
                  <a:lnTo>
                    <a:pt x="141" y="15"/>
                  </a:lnTo>
                  <a:lnTo>
                    <a:pt x="96" y="37"/>
                  </a:lnTo>
                  <a:lnTo>
                    <a:pt x="82" y="52"/>
                  </a:lnTo>
                  <a:lnTo>
                    <a:pt x="71" y="67"/>
                  </a:lnTo>
                  <a:lnTo>
                    <a:pt x="71" y="70"/>
                  </a:lnTo>
                  <a:lnTo>
                    <a:pt x="78" y="85"/>
                  </a:lnTo>
                  <a:lnTo>
                    <a:pt x="85" y="100"/>
                  </a:lnTo>
                  <a:lnTo>
                    <a:pt x="100" y="111"/>
                  </a:lnTo>
                  <a:lnTo>
                    <a:pt x="126" y="126"/>
                  </a:lnTo>
                  <a:lnTo>
                    <a:pt x="167" y="137"/>
                  </a:lnTo>
                  <a:lnTo>
                    <a:pt x="163" y="14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4" name="図形 153"/>
            <p:cNvSpPr>
              <a:spLocks/>
            </p:cNvSpPr>
            <p:nvPr/>
          </p:nvSpPr>
          <p:spPr bwMode="auto">
            <a:xfrm>
              <a:off x="1904263" y="5459197"/>
              <a:ext cx="815675" cy="423741"/>
            </a:xfrm>
            <a:custGeom>
              <a:avLst/>
              <a:gdLst/>
              <a:ahLst/>
              <a:cxnLst>
                <a:cxn ang="0">
                  <a:pos x="325" y="163"/>
                </a:cxn>
                <a:cxn ang="0">
                  <a:pos x="296" y="163"/>
                </a:cxn>
                <a:cxn ang="0">
                  <a:pos x="133" y="178"/>
                </a:cxn>
                <a:cxn ang="0">
                  <a:pos x="92" y="189"/>
                </a:cxn>
                <a:cxn ang="0">
                  <a:pos x="70" y="200"/>
                </a:cxn>
                <a:cxn ang="0">
                  <a:pos x="55" y="211"/>
                </a:cxn>
                <a:cxn ang="0">
                  <a:pos x="44" y="218"/>
                </a:cxn>
                <a:cxn ang="0">
                  <a:pos x="37" y="233"/>
                </a:cxn>
                <a:cxn ang="0">
                  <a:pos x="37" y="241"/>
                </a:cxn>
                <a:cxn ang="0">
                  <a:pos x="37" y="248"/>
                </a:cxn>
                <a:cxn ang="0">
                  <a:pos x="55" y="259"/>
                </a:cxn>
                <a:cxn ang="0">
                  <a:pos x="85" y="274"/>
                </a:cxn>
                <a:cxn ang="0">
                  <a:pos x="155" y="289"/>
                </a:cxn>
                <a:cxn ang="0">
                  <a:pos x="104" y="300"/>
                </a:cxn>
                <a:cxn ang="0">
                  <a:pos x="92" y="300"/>
                </a:cxn>
                <a:cxn ang="0">
                  <a:pos x="55" y="289"/>
                </a:cxn>
                <a:cxn ang="0">
                  <a:pos x="30" y="274"/>
                </a:cxn>
                <a:cxn ang="0">
                  <a:pos x="7" y="259"/>
                </a:cxn>
                <a:cxn ang="0">
                  <a:pos x="0" y="248"/>
                </a:cxn>
                <a:cxn ang="0">
                  <a:pos x="0" y="233"/>
                </a:cxn>
                <a:cxn ang="0">
                  <a:pos x="0" y="230"/>
                </a:cxn>
                <a:cxn ang="0">
                  <a:pos x="4" y="215"/>
                </a:cxn>
                <a:cxn ang="0">
                  <a:pos x="18" y="204"/>
                </a:cxn>
                <a:cxn ang="0">
                  <a:pos x="55" y="189"/>
                </a:cxn>
                <a:cxn ang="0">
                  <a:pos x="100" y="174"/>
                </a:cxn>
                <a:cxn ang="0">
                  <a:pos x="144" y="170"/>
                </a:cxn>
                <a:cxn ang="0">
                  <a:pos x="233" y="163"/>
                </a:cxn>
                <a:cxn ang="0">
                  <a:pos x="270" y="163"/>
                </a:cxn>
                <a:cxn ang="0">
                  <a:pos x="299" y="159"/>
                </a:cxn>
                <a:cxn ang="0">
                  <a:pos x="311" y="163"/>
                </a:cxn>
                <a:cxn ang="0">
                  <a:pos x="355" y="159"/>
                </a:cxn>
                <a:cxn ang="0">
                  <a:pos x="396" y="148"/>
                </a:cxn>
                <a:cxn ang="0">
                  <a:pos x="425" y="141"/>
                </a:cxn>
                <a:cxn ang="0">
                  <a:pos x="455" y="122"/>
                </a:cxn>
                <a:cxn ang="0">
                  <a:pos x="492" y="104"/>
                </a:cxn>
                <a:cxn ang="0">
                  <a:pos x="499" y="89"/>
                </a:cxn>
                <a:cxn ang="0">
                  <a:pos x="506" y="71"/>
                </a:cxn>
                <a:cxn ang="0">
                  <a:pos x="499" y="48"/>
                </a:cxn>
                <a:cxn ang="0">
                  <a:pos x="484" y="34"/>
                </a:cxn>
                <a:cxn ang="0">
                  <a:pos x="466" y="19"/>
                </a:cxn>
                <a:cxn ang="0">
                  <a:pos x="421" y="0"/>
                </a:cxn>
                <a:cxn ang="0">
                  <a:pos x="462" y="8"/>
                </a:cxn>
                <a:cxn ang="0">
                  <a:pos x="492" y="19"/>
                </a:cxn>
                <a:cxn ang="0">
                  <a:pos x="510" y="34"/>
                </a:cxn>
                <a:cxn ang="0">
                  <a:pos x="525" y="45"/>
                </a:cxn>
                <a:cxn ang="0">
                  <a:pos x="532" y="59"/>
                </a:cxn>
                <a:cxn ang="0">
                  <a:pos x="532" y="74"/>
                </a:cxn>
                <a:cxn ang="0">
                  <a:pos x="532" y="78"/>
                </a:cxn>
                <a:cxn ang="0">
                  <a:pos x="514" y="100"/>
                </a:cxn>
                <a:cxn ang="0">
                  <a:pos x="492" y="119"/>
                </a:cxn>
                <a:cxn ang="0">
                  <a:pos x="455" y="133"/>
                </a:cxn>
                <a:cxn ang="0">
                  <a:pos x="421" y="145"/>
                </a:cxn>
                <a:cxn ang="0">
                  <a:pos x="355" y="159"/>
                </a:cxn>
                <a:cxn ang="0">
                  <a:pos x="325" y="163"/>
                </a:cxn>
              </a:cxnLst>
              <a:rect l="0" t="0" r="0" b="0"/>
              <a:pathLst>
                <a:path w="532" h="300">
                  <a:moveTo>
                    <a:pt x="325" y="163"/>
                  </a:moveTo>
                  <a:lnTo>
                    <a:pt x="296" y="163"/>
                  </a:lnTo>
                  <a:lnTo>
                    <a:pt x="133" y="178"/>
                  </a:lnTo>
                  <a:lnTo>
                    <a:pt x="92" y="189"/>
                  </a:lnTo>
                  <a:lnTo>
                    <a:pt x="70" y="200"/>
                  </a:lnTo>
                  <a:lnTo>
                    <a:pt x="55" y="211"/>
                  </a:lnTo>
                  <a:lnTo>
                    <a:pt x="44" y="218"/>
                  </a:lnTo>
                  <a:lnTo>
                    <a:pt x="37" y="233"/>
                  </a:lnTo>
                  <a:lnTo>
                    <a:pt x="37" y="241"/>
                  </a:lnTo>
                  <a:lnTo>
                    <a:pt x="37" y="248"/>
                  </a:lnTo>
                  <a:lnTo>
                    <a:pt x="55" y="259"/>
                  </a:lnTo>
                  <a:lnTo>
                    <a:pt x="85" y="274"/>
                  </a:lnTo>
                  <a:lnTo>
                    <a:pt x="155" y="289"/>
                  </a:lnTo>
                  <a:lnTo>
                    <a:pt x="104" y="300"/>
                  </a:lnTo>
                  <a:lnTo>
                    <a:pt x="92" y="300"/>
                  </a:lnTo>
                  <a:lnTo>
                    <a:pt x="55" y="289"/>
                  </a:lnTo>
                  <a:lnTo>
                    <a:pt x="30" y="274"/>
                  </a:lnTo>
                  <a:lnTo>
                    <a:pt x="7" y="259"/>
                  </a:lnTo>
                  <a:lnTo>
                    <a:pt x="0" y="248"/>
                  </a:lnTo>
                  <a:lnTo>
                    <a:pt x="0" y="233"/>
                  </a:lnTo>
                  <a:lnTo>
                    <a:pt x="0" y="230"/>
                  </a:lnTo>
                  <a:lnTo>
                    <a:pt x="4" y="215"/>
                  </a:lnTo>
                  <a:lnTo>
                    <a:pt x="18" y="204"/>
                  </a:lnTo>
                  <a:lnTo>
                    <a:pt x="55" y="189"/>
                  </a:lnTo>
                  <a:lnTo>
                    <a:pt x="100" y="174"/>
                  </a:lnTo>
                  <a:lnTo>
                    <a:pt x="144" y="170"/>
                  </a:lnTo>
                  <a:lnTo>
                    <a:pt x="233" y="163"/>
                  </a:lnTo>
                  <a:lnTo>
                    <a:pt x="270" y="163"/>
                  </a:lnTo>
                  <a:lnTo>
                    <a:pt x="299" y="159"/>
                  </a:lnTo>
                  <a:lnTo>
                    <a:pt x="311" y="163"/>
                  </a:lnTo>
                  <a:lnTo>
                    <a:pt x="355" y="159"/>
                  </a:lnTo>
                  <a:lnTo>
                    <a:pt x="396" y="148"/>
                  </a:lnTo>
                  <a:lnTo>
                    <a:pt x="425" y="141"/>
                  </a:lnTo>
                  <a:lnTo>
                    <a:pt x="455" y="122"/>
                  </a:lnTo>
                  <a:lnTo>
                    <a:pt x="492" y="104"/>
                  </a:lnTo>
                  <a:lnTo>
                    <a:pt x="499" y="89"/>
                  </a:lnTo>
                  <a:lnTo>
                    <a:pt x="506" y="71"/>
                  </a:lnTo>
                  <a:lnTo>
                    <a:pt x="499" y="48"/>
                  </a:lnTo>
                  <a:lnTo>
                    <a:pt x="484" y="34"/>
                  </a:lnTo>
                  <a:lnTo>
                    <a:pt x="466" y="19"/>
                  </a:lnTo>
                  <a:lnTo>
                    <a:pt x="421" y="0"/>
                  </a:lnTo>
                  <a:lnTo>
                    <a:pt x="462" y="8"/>
                  </a:lnTo>
                  <a:lnTo>
                    <a:pt x="492" y="19"/>
                  </a:lnTo>
                  <a:lnTo>
                    <a:pt x="510" y="34"/>
                  </a:lnTo>
                  <a:lnTo>
                    <a:pt x="525" y="45"/>
                  </a:lnTo>
                  <a:lnTo>
                    <a:pt x="532" y="59"/>
                  </a:lnTo>
                  <a:lnTo>
                    <a:pt x="532" y="74"/>
                  </a:lnTo>
                  <a:lnTo>
                    <a:pt x="532" y="78"/>
                  </a:lnTo>
                  <a:lnTo>
                    <a:pt x="514" y="100"/>
                  </a:lnTo>
                  <a:lnTo>
                    <a:pt x="492" y="119"/>
                  </a:lnTo>
                  <a:lnTo>
                    <a:pt x="455" y="133"/>
                  </a:lnTo>
                  <a:lnTo>
                    <a:pt x="421" y="145"/>
                  </a:lnTo>
                  <a:lnTo>
                    <a:pt x="355" y="159"/>
                  </a:lnTo>
                  <a:lnTo>
                    <a:pt x="325" y="163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5" name="図形 154"/>
            <p:cNvSpPr>
              <a:spLocks/>
            </p:cNvSpPr>
            <p:nvPr/>
          </p:nvSpPr>
          <p:spPr bwMode="auto">
            <a:xfrm>
              <a:off x="1723342" y="5302413"/>
              <a:ext cx="1082455" cy="387017"/>
            </a:xfrm>
            <a:custGeom>
              <a:avLst/>
              <a:gdLst/>
              <a:ahLst/>
              <a:cxnLst>
                <a:cxn ang="0">
                  <a:pos x="539" y="100"/>
                </a:cxn>
                <a:cxn ang="0">
                  <a:pos x="654" y="119"/>
                </a:cxn>
                <a:cxn ang="0">
                  <a:pos x="698" y="159"/>
                </a:cxn>
                <a:cxn ang="0">
                  <a:pos x="698" y="204"/>
                </a:cxn>
                <a:cxn ang="0">
                  <a:pos x="632" y="252"/>
                </a:cxn>
                <a:cxn ang="0">
                  <a:pos x="469" y="274"/>
                </a:cxn>
                <a:cxn ang="0">
                  <a:pos x="599" y="241"/>
                </a:cxn>
                <a:cxn ang="0">
                  <a:pos x="654" y="189"/>
                </a:cxn>
                <a:cxn ang="0">
                  <a:pos x="643" y="156"/>
                </a:cxn>
                <a:cxn ang="0">
                  <a:pos x="562" y="115"/>
                </a:cxn>
                <a:cxn ang="0">
                  <a:pos x="554" y="119"/>
                </a:cxn>
                <a:cxn ang="0">
                  <a:pos x="617" y="163"/>
                </a:cxn>
                <a:cxn ang="0">
                  <a:pos x="602" y="211"/>
                </a:cxn>
                <a:cxn ang="0">
                  <a:pos x="514" y="259"/>
                </a:cxn>
                <a:cxn ang="0">
                  <a:pos x="421" y="270"/>
                </a:cxn>
                <a:cxn ang="0">
                  <a:pos x="528" y="230"/>
                </a:cxn>
                <a:cxn ang="0">
                  <a:pos x="547" y="174"/>
                </a:cxn>
                <a:cxn ang="0">
                  <a:pos x="525" y="130"/>
                </a:cxn>
                <a:cxn ang="0">
                  <a:pos x="406" y="100"/>
                </a:cxn>
                <a:cxn ang="0">
                  <a:pos x="210" y="93"/>
                </a:cxn>
                <a:cxn ang="0">
                  <a:pos x="66" y="63"/>
                </a:cxn>
                <a:cxn ang="0">
                  <a:pos x="48" y="41"/>
                </a:cxn>
                <a:cxn ang="0">
                  <a:pos x="77" y="4"/>
                </a:cxn>
                <a:cxn ang="0">
                  <a:pos x="48" y="30"/>
                </a:cxn>
                <a:cxn ang="0">
                  <a:pos x="70" y="71"/>
                </a:cxn>
                <a:cxn ang="0">
                  <a:pos x="210" y="100"/>
                </a:cxn>
                <a:cxn ang="0">
                  <a:pos x="406" y="100"/>
                </a:cxn>
                <a:cxn ang="0">
                  <a:pos x="517" y="134"/>
                </a:cxn>
                <a:cxn ang="0">
                  <a:pos x="543" y="174"/>
                </a:cxn>
                <a:cxn ang="0">
                  <a:pos x="528" y="226"/>
                </a:cxn>
                <a:cxn ang="0">
                  <a:pos x="388" y="270"/>
                </a:cxn>
                <a:cxn ang="0">
                  <a:pos x="414" y="256"/>
                </a:cxn>
                <a:cxn ang="0">
                  <a:pos x="477" y="211"/>
                </a:cxn>
                <a:cxn ang="0">
                  <a:pos x="462" y="163"/>
                </a:cxn>
                <a:cxn ang="0">
                  <a:pos x="373" y="115"/>
                </a:cxn>
                <a:cxn ang="0">
                  <a:pos x="173" y="100"/>
                </a:cxn>
                <a:cxn ang="0">
                  <a:pos x="15" y="63"/>
                </a:cxn>
                <a:cxn ang="0">
                  <a:pos x="11" y="19"/>
                </a:cxn>
                <a:cxn ang="0">
                  <a:pos x="85" y="0"/>
                </a:cxn>
                <a:cxn ang="0">
                  <a:pos x="77" y="23"/>
                </a:cxn>
                <a:cxn ang="0">
                  <a:pos x="85" y="56"/>
                </a:cxn>
                <a:cxn ang="0">
                  <a:pos x="192" y="89"/>
                </a:cxn>
                <a:cxn ang="0">
                  <a:pos x="414" y="89"/>
                </a:cxn>
              </a:cxnLst>
              <a:rect l="0" t="0" r="0" b="0"/>
              <a:pathLst>
                <a:path w="706" h="274">
                  <a:moveTo>
                    <a:pt x="414" y="89"/>
                  </a:moveTo>
                  <a:lnTo>
                    <a:pt x="484" y="93"/>
                  </a:lnTo>
                  <a:lnTo>
                    <a:pt x="539" y="100"/>
                  </a:lnTo>
                  <a:lnTo>
                    <a:pt x="587" y="104"/>
                  </a:lnTo>
                  <a:lnTo>
                    <a:pt x="624" y="111"/>
                  </a:lnTo>
                  <a:lnTo>
                    <a:pt x="654" y="119"/>
                  </a:lnTo>
                  <a:lnTo>
                    <a:pt x="672" y="134"/>
                  </a:lnTo>
                  <a:lnTo>
                    <a:pt x="687" y="145"/>
                  </a:lnTo>
                  <a:lnTo>
                    <a:pt x="698" y="159"/>
                  </a:lnTo>
                  <a:lnTo>
                    <a:pt x="706" y="174"/>
                  </a:lnTo>
                  <a:lnTo>
                    <a:pt x="706" y="189"/>
                  </a:lnTo>
                  <a:lnTo>
                    <a:pt x="698" y="204"/>
                  </a:lnTo>
                  <a:lnTo>
                    <a:pt x="684" y="226"/>
                  </a:lnTo>
                  <a:lnTo>
                    <a:pt x="665" y="241"/>
                  </a:lnTo>
                  <a:lnTo>
                    <a:pt x="632" y="252"/>
                  </a:lnTo>
                  <a:lnTo>
                    <a:pt x="599" y="259"/>
                  </a:lnTo>
                  <a:lnTo>
                    <a:pt x="532" y="270"/>
                  </a:lnTo>
                  <a:lnTo>
                    <a:pt x="469" y="274"/>
                  </a:lnTo>
                  <a:lnTo>
                    <a:pt x="517" y="267"/>
                  </a:lnTo>
                  <a:lnTo>
                    <a:pt x="573" y="252"/>
                  </a:lnTo>
                  <a:lnTo>
                    <a:pt x="599" y="241"/>
                  </a:lnTo>
                  <a:lnTo>
                    <a:pt x="624" y="226"/>
                  </a:lnTo>
                  <a:lnTo>
                    <a:pt x="643" y="211"/>
                  </a:lnTo>
                  <a:lnTo>
                    <a:pt x="654" y="189"/>
                  </a:lnTo>
                  <a:lnTo>
                    <a:pt x="654" y="182"/>
                  </a:lnTo>
                  <a:lnTo>
                    <a:pt x="654" y="163"/>
                  </a:lnTo>
                  <a:lnTo>
                    <a:pt x="643" y="156"/>
                  </a:lnTo>
                  <a:lnTo>
                    <a:pt x="628" y="141"/>
                  </a:lnTo>
                  <a:lnTo>
                    <a:pt x="602" y="126"/>
                  </a:lnTo>
                  <a:lnTo>
                    <a:pt x="562" y="115"/>
                  </a:lnTo>
                  <a:lnTo>
                    <a:pt x="510" y="111"/>
                  </a:lnTo>
                  <a:lnTo>
                    <a:pt x="510" y="111"/>
                  </a:lnTo>
                  <a:lnTo>
                    <a:pt x="554" y="119"/>
                  </a:lnTo>
                  <a:lnTo>
                    <a:pt x="595" y="141"/>
                  </a:lnTo>
                  <a:lnTo>
                    <a:pt x="610" y="148"/>
                  </a:lnTo>
                  <a:lnTo>
                    <a:pt x="617" y="163"/>
                  </a:lnTo>
                  <a:lnTo>
                    <a:pt x="617" y="182"/>
                  </a:lnTo>
                  <a:lnTo>
                    <a:pt x="613" y="200"/>
                  </a:lnTo>
                  <a:lnTo>
                    <a:pt x="602" y="211"/>
                  </a:lnTo>
                  <a:lnTo>
                    <a:pt x="569" y="233"/>
                  </a:lnTo>
                  <a:lnTo>
                    <a:pt x="543" y="244"/>
                  </a:lnTo>
                  <a:lnTo>
                    <a:pt x="514" y="259"/>
                  </a:lnTo>
                  <a:lnTo>
                    <a:pt x="473" y="267"/>
                  </a:lnTo>
                  <a:lnTo>
                    <a:pt x="429" y="270"/>
                  </a:lnTo>
                  <a:lnTo>
                    <a:pt x="421" y="270"/>
                  </a:lnTo>
                  <a:lnTo>
                    <a:pt x="469" y="259"/>
                  </a:lnTo>
                  <a:lnTo>
                    <a:pt x="502" y="244"/>
                  </a:lnTo>
                  <a:lnTo>
                    <a:pt x="528" y="230"/>
                  </a:lnTo>
                  <a:lnTo>
                    <a:pt x="543" y="211"/>
                  </a:lnTo>
                  <a:lnTo>
                    <a:pt x="547" y="189"/>
                  </a:lnTo>
                  <a:lnTo>
                    <a:pt x="547" y="174"/>
                  </a:lnTo>
                  <a:lnTo>
                    <a:pt x="543" y="159"/>
                  </a:lnTo>
                  <a:lnTo>
                    <a:pt x="532" y="145"/>
                  </a:lnTo>
                  <a:lnTo>
                    <a:pt x="525" y="130"/>
                  </a:lnTo>
                  <a:lnTo>
                    <a:pt x="488" y="111"/>
                  </a:lnTo>
                  <a:lnTo>
                    <a:pt x="447" y="104"/>
                  </a:lnTo>
                  <a:lnTo>
                    <a:pt x="406" y="100"/>
                  </a:lnTo>
                  <a:lnTo>
                    <a:pt x="332" y="93"/>
                  </a:lnTo>
                  <a:lnTo>
                    <a:pt x="295" y="100"/>
                  </a:lnTo>
                  <a:lnTo>
                    <a:pt x="210" y="93"/>
                  </a:lnTo>
                  <a:lnTo>
                    <a:pt x="140" y="85"/>
                  </a:lnTo>
                  <a:lnTo>
                    <a:pt x="96" y="74"/>
                  </a:lnTo>
                  <a:lnTo>
                    <a:pt x="66" y="63"/>
                  </a:lnTo>
                  <a:lnTo>
                    <a:pt x="51" y="56"/>
                  </a:lnTo>
                  <a:lnTo>
                    <a:pt x="48" y="45"/>
                  </a:lnTo>
                  <a:lnTo>
                    <a:pt x="48" y="41"/>
                  </a:lnTo>
                  <a:lnTo>
                    <a:pt x="51" y="30"/>
                  </a:lnTo>
                  <a:lnTo>
                    <a:pt x="63" y="15"/>
                  </a:lnTo>
                  <a:lnTo>
                    <a:pt x="77" y="4"/>
                  </a:lnTo>
                  <a:lnTo>
                    <a:pt x="70" y="0"/>
                  </a:lnTo>
                  <a:lnTo>
                    <a:pt x="55" y="15"/>
                  </a:lnTo>
                  <a:lnTo>
                    <a:pt x="48" y="30"/>
                  </a:lnTo>
                  <a:lnTo>
                    <a:pt x="40" y="45"/>
                  </a:lnTo>
                  <a:lnTo>
                    <a:pt x="51" y="60"/>
                  </a:lnTo>
                  <a:lnTo>
                    <a:pt x="70" y="71"/>
                  </a:lnTo>
                  <a:lnTo>
                    <a:pt x="100" y="78"/>
                  </a:lnTo>
                  <a:lnTo>
                    <a:pt x="140" y="89"/>
                  </a:lnTo>
                  <a:lnTo>
                    <a:pt x="210" y="100"/>
                  </a:lnTo>
                  <a:lnTo>
                    <a:pt x="295" y="104"/>
                  </a:lnTo>
                  <a:lnTo>
                    <a:pt x="332" y="100"/>
                  </a:lnTo>
                  <a:lnTo>
                    <a:pt x="406" y="100"/>
                  </a:lnTo>
                  <a:lnTo>
                    <a:pt x="447" y="111"/>
                  </a:lnTo>
                  <a:lnTo>
                    <a:pt x="488" y="115"/>
                  </a:lnTo>
                  <a:lnTo>
                    <a:pt x="517" y="134"/>
                  </a:lnTo>
                  <a:lnTo>
                    <a:pt x="528" y="148"/>
                  </a:lnTo>
                  <a:lnTo>
                    <a:pt x="539" y="163"/>
                  </a:lnTo>
                  <a:lnTo>
                    <a:pt x="543" y="174"/>
                  </a:lnTo>
                  <a:lnTo>
                    <a:pt x="543" y="189"/>
                  </a:lnTo>
                  <a:lnTo>
                    <a:pt x="539" y="204"/>
                  </a:lnTo>
                  <a:lnTo>
                    <a:pt x="528" y="226"/>
                  </a:lnTo>
                  <a:lnTo>
                    <a:pt x="499" y="241"/>
                  </a:lnTo>
                  <a:lnTo>
                    <a:pt x="454" y="259"/>
                  </a:lnTo>
                  <a:lnTo>
                    <a:pt x="388" y="270"/>
                  </a:lnTo>
                  <a:lnTo>
                    <a:pt x="314" y="270"/>
                  </a:lnTo>
                  <a:lnTo>
                    <a:pt x="362" y="267"/>
                  </a:lnTo>
                  <a:lnTo>
                    <a:pt x="414" y="256"/>
                  </a:lnTo>
                  <a:lnTo>
                    <a:pt x="454" y="233"/>
                  </a:lnTo>
                  <a:lnTo>
                    <a:pt x="469" y="226"/>
                  </a:lnTo>
                  <a:lnTo>
                    <a:pt x="477" y="211"/>
                  </a:lnTo>
                  <a:lnTo>
                    <a:pt x="477" y="196"/>
                  </a:lnTo>
                  <a:lnTo>
                    <a:pt x="473" y="182"/>
                  </a:lnTo>
                  <a:lnTo>
                    <a:pt x="462" y="163"/>
                  </a:lnTo>
                  <a:lnTo>
                    <a:pt x="447" y="145"/>
                  </a:lnTo>
                  <a:lnTo>
                    <a:pt x="417" y="130"/>
                  </a:lnTo>
                  <a:lnTo>
                    <a:pt x="373" y="115"/>
                  </a:lnTo>
                  <a:lnTo>
                    <a:pt x="314" y="111"/>
                  </a:lnTo>
                  <a:lnTo>
                    <a:pt x="273" y="104"/>
                  </a:lnTo>
                  <a:lnTo>
                    <a:pt x="173" y="100"/>
                  </a:lnTo>
                  <a:lnTo>
                    <a:pt x="100" y="89"/>
                  </a:lnTo>
                  <a:lnTo>
                    <a:pt x="51" y="74"/>
                  </a:lnTo>
                  <a:lnTo>
                    <a:pt x="15" y="63"/>
                  </a:lnTo>
                  <a:lnTo>
                    <a:pt x="7" y="45"/>
                  </a:lnTo>
                  <a:lnTo>
                    <a:pt x="0" y="30"/>
                  </a:lnTo>
                  <a:lnTo>
                    <a:pt x="11" y="19"/>
                  </a:lnTo>
                  <a:lnTo>
                    <a:pt x="26" y="8"/>
                  </a:lnTo>
                  <a:lnTo>
                    <a:pt x="51" y="0"/>
                  </a:lnTo>
                  <a:lnTo>
                    <a:pt x="85" y="0"/>
                  </a:lnTo>
                  <a:lnTo>
                    <a:pt x="111" y="4"/>
                  </a:lnTo>
                  <a:lnTo>
                    <a:pt x="92" y="8"/>
                  </a:lnTo>
                  <a:lnTo>
                    <a:pt x="77" y="23"/>
                  </a:lnTo>
                  <a:lnTo>
                    <a:pt x="77" y="34"/>
                  </a:lnTo>
                  <a:lnTo>
                    <a:pt x="77" y="41"/>
                  </a:lnTo>
                  <a:lnTo>
                    <a:pt x="85" y="56"/>
                  </a:lnTo>
                  <a:lnTo>
                    <a:pt x="96" y="63"/>
                  </a:lnTo>
                  <a:lnTo>
                    <a:pt x="136" y="78"/>
                  </a:lnTo>
                  <a:lnTo>
                    <a:pt x="192" y="89"/>
                  </a:lnTo>
                  <a:lnTo>
                    <a:pt x="247" y="93"/>
                  </a:lnTo>
                  <a:lnTo>
                    <a:pt x="358" y="93"/>
                  </a:lnTo>
                  <a:lnTo>
                    <a:pt x="414" y="89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6" name="図形 155"/>
            <p:cNvSpPr>
              <a:spLocks/>
            </p:cNvSpPr>
            <p:nvPr/>
          </p:nvSpPr>
          <p:spPr bwMode="auto">
            <a:xfrm>
              <a:off x="1960992" y="5313713"/>
              <a:ext cx="351108" cy="114410"/>
            </a:xfrm>
            <a:custGeom>
              <a:avLst/>
              <a:gdLst/>
              <a:ahLst/>
              <a:cxnLst>
                <a:cxn ang="0">
                  <a:pos x="55" y="26"/>
                </a:cxn>
                <a:cxn ang="0">
                  <a:pos x="63" y="33"/>
                </a:cxn>
                <a:cxn ang="0">
                  <a:pos x="70" y="41"/>
                </a:cxn>
                <a:cxn ang="0">
                  <a:pos x="107" y="55"/>
                </a:cxn>
                <a:cxn ang="0">
                  <a:pos x="148" y="66"/>
                </a:cxn>
                <a:cxn ang="0">
                  <a:pos x="229" y="81"/>
                </a:cxn>
                <a:cxn ang="0">
                  <a:pos x="196" y="81"/>
                </a:cxn>
                <a:cxn ang="0">
                  <a:pos x="137" y="70"/>
                </a:cxn>
                <a:cxn ang="0">
                  <a:pos x="89" y="66"/>
                </a:cxn>
                <a:cxn ang="0">
                  <a:pos x="41" y="52"/>
                </a:cxn>
                <a:cxn ang="0">
                  <a:pos x="11" y="41"/>
                </a:cxn>
                <a:cxn ang="0">
                  <a:pos x="0" y="37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11" y="11"/>
                </a:cxn>
                <a:cxn ang="0">
                  <a:pos x="37" y="0"/>
                </a:cxn>
                <a:cxn ang="0">
                  <a:pos x="81" y="0"/>
                </a:cxn>
                <a:cxn ang="0">
                  <a:pos x="67" y="11"/>
                </a:cxn>
                <a:cxn ang="0">
                  <a:pos x="63" y="15"/>
                </a:cxn>
                <a:cxn ang="0">
                  <a:pos x="55" y="26"/>
                </a:cxn>
              </a:cxnLst>
              <a:rect l="0" t="0" r="0" b="0"/>
              <a:pathLst>
                <a:path w="229" h="81">
                  <a:moveTo>
                    <a:pt x="55" y="26"/>
                  </a:moveTo>
                  <a:lnTo>
                    <a:pt x="63" y="33"/>
                  </a:lnTo>
                  <a:lnTo>
                    <a:pt x="70" y="41"/>
                  </a:lnTo>
                  <a:lnTo>
                    <a:pt x="107" y="55"/>
                  </a:lnTo>
                  <a:lnTo>
                    <a:pt x="148" y="66"/>
                  </a:lnTo>
                  <a:lnTo>
                    <a:pt x="229" y="81"/>
                  </a:lnTo>
                  <a:lnTo>
                    <a:pt x="196" y="81"/>
                  </a:lnTo>
                  <a:lnTo>
                    <a:pt x="137" y="70"/>
                  </a:lnTo>
                  <a:lnTo>
                    <a:pt x="89" y="66"/>
                  </a:lnTo>
                  <a:lnTo>
                    <a:pt x="41" y="52"/>
                  </a:lnTo>
                  <a:lnTo>
                    <a:pt x="1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11" y="11"/>
                  </a:lnTo>
                  <a:lnTo>
                    <a:pt x="37" y="0"/>
                  </a:lnTo>
                  <a:lnTo>
                    <a:pt x="81" y="0"/>
                  </a:lnTo>
                  <a:lnTo>
                    <a:pt x="67" y="11"/>
                  </a:lnTo>
                  <a:lnTo>
                    <a:pt x="63" y="15"/>
                  </a:lnTo>
                  <a:lnTo>
                    <a:pt x="55" y="26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7" name="図形 156"/>
            <p:cNvSpPr>
              <a:spLocks/>
            </p:cNvSpPr>
            <p:nvPr/>
          </p:nvSpPr>
          <p:spPr bwMode="auto">
            <a:xfrm>
              <a:off x="2753668" y="5443660"/>
              <a:ext cx="409371" cy="276844"/>
            </a:xfrm>
            <a:custGeom>
              <a:avLst/>
              <a:gdLst/>
              <a:ahLst/>
              <a:cxnLst>
                <a:cxn ang="0">
                  <a:pos x="252" y="56"/>
                </a:cxn>
                <a:cxn ang="0">
                  <a:pos x="263" y="70"/>
                </a:cxn>
                <a:cxn ang="0">
                  <a:pos x="267" y="82"/>
                </a:cxn>
                <a:cxn ang="0">
                  <a:pos x="267" y="96"/>
                </a:cxn>
                <a:cxn ang="0">
                  <a:pos x="263" y="111"/>
                </a:cxn>
                <a:cxn ang="0">
                  <a:pos x="259" y="119"/>
                </a:cxn>
                <a:cxn ang="0">
                  <a:pos x="226" y="144"/>
                </a:cxn>
                <a:cxn ang="0">
                  <a:pos x="193" y="159"/>
                </a:cxn>
                <a:cxn ang="0">
                  <a:pos x="152" y="174"/>
                </a:cxn>
                <a:cxn ang="0">
                  <a:pos x="67" y="189"/>
                </a:cxn>
                <a:cxn ang="0">
                  <a:pos x="0" y="196"/>
                </a:cxn>
                <a:cxn ang="0">
                  <a:pos x="41" y="185"/>
                </a:cxn>
                <a:cxn ang="0">
                  <a:pos x="82" y="174"/>
                </a:cxn>
                <a:cxn ang="0">
                  <a:pos x="126" y="156"/>
                </a:cxn>
                <a:cxn ang="0">
                  <a:pos x="174" y="126"/>
                </a:cxn>
                <a:cxn ang="0">
                  <a:pos x="189" y="104"/>
                </a:cxn>
                <a:cxn ang="0">
                  <a:pos x="196" y="89"/>
                </a:cxn>
                <a:cxn ang="0">
                  <a:pos x="196" y="63"/>
                </a:cxn>
                <a:cxn ang="0">
                  <a:pos x="189" y="45"/>
                </a:cxn>
                <a:cxn ang="0">
                  <a:pos x="167" y="26"/>
                </a:cxn>
                <a:cxn ang="0">
                  <a:pos x="134" y="11"/>
                </a:cxn>
                <a:cxn ang="0">
                  <a:pos x="85" y="0"/>
                </a:cxn>
                <a:cxn ang="0">
                  <a:pos x="152" y="11"/>
                </a:cxn>
                <a:cxn ang="0">
                  <a:pos x="204" y="19"/>
                </a:cxn>
                <a:cxn ang="0">
                  <a:pos x="233" y="34"/>
                </a:cxn>
                <a:cxn ang="0">
                  <a:pos x="252" y="56"/>
                </a:cxn>
              </a:cxnLst>
              <a:rect l="0" t="0" r="0" b="0"/>
              <a:pathLst>
                <a:path w="267" h="196">
                  <a:moveTo>
                    <a:pt x="252" y="56"/>
                  </a:moveTo>
                  <a:lnTo>
                    <a:pt x="263" y="70"/>
                  </a:lnTo>
                  <a:lnTo>
                    <a:pt x="267" y="82"/>
                  </a:lnTo>
                  <a:lnTo>
                    <a:pt x="267" y="96"/>
                  </a:lnTo>
                  <a:lnTo>
                    <a:pt x="263" y="111"/>
                  </a:lnTo>
                  <a:lnTo>
                    <a:pt x="259" y="119"/>
                  </a:lnTo>
                  <a:lnTo>
                    <a:pt x="226" y="144"/>
                  </a:lnTo>
                  <a:lnTo>
                    <a:pt x="193" y="159"/>
                  </a:lnTo>
                  <a:lnTo>
                    <a:pt x="152" y="174"/>
                  </a:lnTo>
                  <a:lnTo>
                    <a:pt x="67" y="189"/>
                  </a:lnTo>
                  <a:lnTo>
                    <a:pt x="0" y="196"/>
                  </a:lnTo>
                  <a:lnTo>
                    <a:pt x="41" y="185"/>
                  </a:lnTo>
                  <a:lnTo>
                    <a:pt x="82" y="174"/>
                  </a:lnTo>
                  <a:lnTo>
                    <a:pt x="126" y="156"/>
                  </a:lnTo>
                  <a:lnTo>
                    <a:pt x="174" y="126"/>
                  </a:lnTo>
                  <a:lnTo>
                    <a:pt x="189" y="104"/>
                  </a:lnTo>
                  <a:lnTo>
                    <a:pt x="196" y="89"/>
                  </a:lnTo>
                  <a:lnTo>
                    <a:pt x="196" y="63"/>
                  </a:lnTo>
                  <a:lnTo>
                    <a:pt x="189" y="45"/>
                  </a:lnTo>
                  <a:lnTo>
                    <a:pt x="167" y="26"/>
                  </a:lnTo>
                  <a:lnTo>
                    <a:pt x="134" y="11"/>
                  </a:lnTo>
                  <a:lnTo>
                    <a:pt x="85" y="0"/>
                  </a:lnTo>
                  <a:lnTo>
                    <a:pt x="152" y="11"/>
                  </a:lnTo>
                  <a:lnTo>
                    <a:pt x="204" y="19"/>
                  </a:lnTo>
                  <a:lnTo>
                    <a:pt x="233" y="34"/>
                  </a:lnTo>
                  <a:lnTo>
                    <a:pt x="252" y="56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8" name="図形 157"/>
            <p:cNvSpPr>
              <a:spLocks/>
            </p:cNvSpPr>
            <p:nvPr/>
          </p:nvSpPr>
          <p:spPr bwMode="auto">
            <a:xfrm>
              <a:off x="3892853" y="5360324"/>
              <a:ext cx="323510" cy="271194"/>
            </a:xfrm>
            <a:custGeom>
              <a:avLst/>
              <a:gdLst/>
              <a:ahLst/>
              <a:cxnLst>
                <a:cxn ang="0">
                  <a:pos x="211" y="85"/>
                </a:cxn>
                <a:cxn ang="0">
                  <a:pos x="211" y="93"/>
                </a:cxn>
                <a:cxn ang="0">
                  <a:pos x="204" y="122"/>
                </a:cxn>
                <a:cxn ang="0">
                  <a:pos x="193" y="141"/>
                </a:cxn>
                <a:cxn ang="0">
                  <a:pos x="178" y="155"/>
                </a:cxn>
                <a:cxn ang="0">
                  <a:pos x="152" y="174"/>
                </a:cxn>
                <a:cxn ang="0">
                  <a:pos x="122" y="189"/>
                </a:cxn>
                <a:cxn ang="0">
                  <a:pos x="89" y="192"/>
                </a:cxn>
                <a:cxn ang="0">
                  <a:pos x="111" y="178"/>
                </a:cxn>
                <a:cxn ang="0">
                  <a:pos x="141" y="159"/>
                </a:cxn>
                <a:cxn ang="0">
                  <a:pos x="163" y="129"/>
                </a:cxn>
                <a:cxn ang="0">
                  <a:pos x="174" y="107"/>
                </a:cxn>
                <a:cxn ang="0">
                  <a:pos x="174" y="93"/>
                </a:cxn>
                <a:cxn ang="0">
                  <a:pos x="167" y="78"/>
                </a:cxn>
                <a:cxn ang="0">
                  <a:pos x="141" y="59"/>
                </a:cxn>
                <a:cxn ang="0">
                  <a:pos x="119" y="44"/>
                </a:cxn>
                <a:cxn ang="0">
                  <a:pos x="93" y="30"/>
                </a:cxn>
                <a:cxn ang="0">
                  <a:pos x="52" y="8"/>
                </a:cxn>
                <a:cxn ang="0">
                  <a:pos x="0" y="0"/>
                </a:cxn>
                <a:cxn ang="0">
                  <a:pos x="56" y="4"/>
                </a:cxn>
                <a:cxn ang="0">
                  <a:pos x="122" y="22"/>
                </a:cxn>
                <a:cxn ang="0">
                  <a:pos x="152" y="33"/>
                </a:cxn>
                <a:cxn ang="0">
                  <a:pos x="182" y="48"/>
                </a:cxn>
                <a:cxn ang="0">
                  <a:pos x="204" y="70"/>
                </a:cxn>
                <a:cxn ang="0">
                  <a:pos x="211" y="85"/>
                </a:cxn>
              </a:cxnLst>
              <a:rect l="0" t="0" r="0" b="0"/>
              <a:pathLst>
                <a:path w="211" h="192">
                  <a:moveTo>
                    <a:pt x="211" y="85"/>
                  </a:moveTo>
                  <a:lnTo>
                    <a:pt x="211" y="93"/>
                  </a:lnTo>
                  <a:lnTo>
                    <a:pt x="204" y="122"/>
                  </a:lnTo>
                  <a:lnTo>
                    <a:pt x="193" y="141"/>
                  </a:lnTo>
                  <a:lnTo>
                    <a:pt x="178" y="155"/>
                  </a:lnTo>
                  <a:lnTo>
                    <a:pt x="152" y="174"/>
                  </a:lnTo>
                  <a:lnTo>
                    <a:pt x="122" y="189"/>
                  </a:lnTo>
                  <a:lnTo>
                    <a:pt x="89" y="192"/>
                  </a:lnTo>
                  <a:lnTo>
                    <a:pt x="111" y="178"/>
                  </a:lnTo>
                  <a:lnTo>
                    <a:pt x="141" y="159"/>
                  </a:lnTo>
                  <a:lnTo>
                    <a:pt x="163" y="129"/>
                  </a:lnTo>
                  <a:lnTo>
                    <a:pt x="174" y="107"/>
                  </a:lnTo>
                  <a:lnTo>
                    <a:pt x="174" y="93"/>
                  </a:lnTo>
                  <a:lnTo>
                    <a:pt x="167" y="78"/>
                  </a:lnTo>
                  <a:lnTo>
                    <a:pt x="141" y="59"/>
                  </a:lnTo>
                  <a:lnTo>
                    <a:pt x="119" y="44"/>
                  </a:lnTo>
                  <a:lnTo>
                    <a:pt x="93" y="30"/>
                  </a:lnTo>
                  <a:lnTo>
                    <a:pt x="52" y="8"/>
                  </a:lnTo>
                  <a:lnTo>
                    <a:pt x="0" y="0"/>
                  </a:lnTo>
                  <a:lnTo>
                    <a:pt x="56" y="4"/>
                  </a:lnTo>
                  <a:lnTo>
                    <a:pt x="122" y="22"/>
                  </a:lnTo>
                  <a:lnTo>
                    <a:pt x="152" y="33"/>
                  </a:lnTo>
                  <a:lnTo>
                    <a:pt x="182" y="48"/>
                  </a:lnTo>
                  <a:lnTo>
                    <a:pt x="204" y="70"/>
                  </a:lnTo>
                  <a:lnTo>
                    <a:pt x="211" y="85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9" name="図形 158"/>
            <p:cNvSpPr>
              <a:spLocks/>
            </p:cNvSpPr>
            <p:nvPr/>
          </p:nvSpPr>
          <p:spPr bwMode="auto">
            <a:xfrm>
              <a:off x="3672069" y="5329250"/>
              <a:ext cx="476832" cy="329105"/>
            </a:xfrm>
            <a:custGeom>
              <a:avLst/>
              <a:gdLst/>
              <a:ahLst/>
              <a:cxnLst>
                <a:cxn ang="0">
                  <a:pos x="266" y="155"/>
                </a:cxn>
                <a:cxn ang="0">
                  <a:pos x="270" y="137"/>
                </a:cxn>
                <a:cxn ang="0">
                  <a:pos x="278" y="122"/>
                </a:cxn>
                <a:cxn ang="0">
                  <a:pos x="270" y="107"/>
                </a:cxn>
                <a:cxn ang="0">
                  <a:pos x="252" y="85"/>
                </a:cxn>
                <a:cxn ang="0">
                  <a:pos x="226" y="70"/>
                </a:cxn>
                <a:cxn ang="0">
                  <a:pos x="196" y="52"/>
                </a:cxn>
                <a:cxn ang="0">
                  <a:pos x="163" y="37"/>
                </a:cxn>
                <a:cxn ang="0">
                  <a:pos x="85" y="15"/>
                </a:cxn>
                <a:cxn ang="0">
                  <a:pos x="0" y="0"/>
                </a:cxn>
                <a:cxn ang="0">
                  <a:pos x="96" y="11"/>
                </a:cxn>
                <a:cxn ang="0">
                  <a:pos x="163" y="26"/>
                </a:cxn>
                <a:cxn ang="0">
                  <a:pos x="215" y="44"/>
                </a:cxn>
                <a:cxn ang="0">
                  <a:pos x="255" y="66"/>
                </a:cxn>
                <a:cxn ang="0">
                  <a:pos x="285" y="85"/>
                </a:cxn>
                <a:cxn ang="0">
                  <a:pos x="303" y="100"/>
                </a:cxn>
                <a:cxn ang="0">
                  <a:pos x="311" y="115"/>
                </a:cxn>
                <a:cxn ang="0">
                  <a:pos x="311" y="137"/>
                </a:cxn>
                <a:cxn ang="0">
                  <a:pos x="303" y="155"/>
                </a:cxn>
                <a:cxn ang="0">
                  <a:pos x="285" y="170"/>
                </a:cxn>
                <a:cxn ang="0">
                  <a:pos x="266" y="192"/>
                </a:cxn>
                <a:cxn ang="0">
                  <a:pos x="233" y="211"/>
                </a:cxn>
                <a:cxn ang="0">
                  <a:pos x="215" y="222"/>
                </a:cxn>
                <a:cxn ang="0">
                  <a:pos x="163" y="233"/>
                </a:cxn>
                <a:cxn ang="0">
                  <a:pos x="196" y="214"/>
                </a:cxn>
                <a:cxn ang="0">
                  <a:pos x="233" y="200"/>
                </a:cxn>
                <a:cxn ang="0">
                  <a:pos x="252" y="181"/>
                </a:cxn>
                <a:cxn ang="0">
                  <a:pos x="266" y="155"/>
                </a:cxn>
              </a:cxnLst>
              <a:rect l="0" t="0" r="0" b="0"/>
              <a:pathLst>
                <a:path w="311" h="233">
                  <a:moveTo>
                    <a:pt x="266" y="155"/>
                  </a:moveTo>
                  <a:lnTo>
                    <a:pt x="270" y="137"/>
                  </a:lnTo>
                  <a:lnTo>
                    <a:pt x="278" y="122"/>
                  </a:lnTo>
                  <a:lnTo>
                    <a:pt x="270" y="107"/>
                  </a:lnTo>
                  <a:lnTo>
                    <a:pt x="252" y="85"/>
                  </a:lnTo>
                  <a:lnTo>
                    <a:pt x="226" y="70"/>
                  </a:lnTo>
                  <a:lnTo>
                    <a:pt x="196" y="52"/>
                  </a:lnTo>
                  <a:lnTo>
                    <a:pt x="163" y="37"/>
                  </a:lnTo>
                  <a:lnTo>
                    <a:pt x="85" y="15"/>
                  </a:lnTo>
                  <a:lnTo>
                    <a:pt x="0" y="0"/>
                  </a:lnTo>
                  <a:lnTo>
                    <a:pt x="96" y="11"/>
                  </a:lnTo>
                  <a:lnTo>
                    <a:pt x="163" y="26"/>
                  </a:lnTo>
                  <a:lnTo>
                    <a:pt x="215" y="44"/>
                  </a:lnTo>
                  <a:lnTo>
                    <a:pt x="255" y="66"/>
                  </a:lnTo>
                  <a:lnTo>
                    <a:pt x="285" y="85"/>
                  </a:lnTo>
                  <a:lnTo>
                    <a:pt x="303" y="100"/>
                  </a:lnTo>
                  <a:lnTo>
                    <a:pt x="311" y="115"/>
                  </a:lnTo>
                  <a:lnTo>
                    <a:pt x="311" y="137"/>
                  </a:lnTo>
                  <a:lnTo>
                    <a:pt x="303" y="155"/>
                  </a:lnTo>
                  <a:lnTo>
                    <a:pt x="285" y="170"/>
                  </a:lnTo>
                  <a:lnTo>
                    <a:pt x="266" y="192"/>
                  </a:lnTo>
                  <a:lnTo>
                    <a:pt x="233" y="211"/>
                  </a:lnTo>
                  <a:lnTo>
                    <a:pt x="215" y="222"/>
                  </a:lnTo>
                  <a:lnTo>
                    <a:pt x="163" y="233"/>
                  </a:lnTo>
                  <a:lnTo>
                    <a:pt x="196" y="214"/>
                  </a:lnTo>
                  <a:lnTo>
                    <a:pt x="233" y="200"/>
                  </a:lnTo>
                  <a:lnTo>
                    <a:pt x="252" y="181"/>
                  </a:lnTo>
                  <a:lnTo>
                    <a:pt x="266" y="155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0" name="図形 159"/>
            <p:cNvSpPr>
              <a:spLocks/>
            </p:cNvSpPr>
            <p:nvPr/>
          </p:nvSpPr>
          <p:spPr bwMode="auto">
            <a:xfrm>
              <a:off x="3621472" y="5365974"/>
              <a:ext cx="323510" cy="292381"/>
            </a:xfrm>
            <a:custGeom>
              <a:avLst/>
              <a:gdLst/>
              <a:ahLst/>
              <a:cxnLst>
                <a:cxn ang="0">
                  <a:pos x="174" y="100"/>
                </a:cxn>
                <a:cxn ang="0">
                  <a:pos x="174" y="89"/>
                </a:cxn>
                <a:cxn ang="0">
                  <a:pos x="163" y="70"/>
                </a:cxn>
                <a:cxn ang="0">
                  <a:pos x="148" y="59"/>
                </a:cxn>
                <a:cxn ang="0">
                  <a:pos x="115" y="33"/>
                </a:cxn>
                <a:cxn ang="0">
                  <a:pos x="59" y="15"/>
                </a:cxn>
                <a:cxn ang="0">
                  <a:pos x="0" y="0"/>
                </a:cxn>
                <a:cxn ang="0">
                  <a:pos x="63" y="11"/>
                </a:cxn>
                <a:cxn ang="0">
                  <a:pos x="115" y="18"/>
                </a:cxn>
                <a:cxn ang="0">
                  <a:pos x="148" y="33"/>
                </a:cxn>
                <a:cxn ang="0">
                  <a:pos x="174" y="48"/>
                </a:cxn>
                <a:cxn ang="0">
                  <a:pos x="196" y="66"/>
                </a:cxn>
                <a:cxn ang="0">
                  <a:pos x="203" y="70"/>
                </a:cxn>
                <a:cxn ang="0">
                  <a:pos x="211" y="81"/>
                </a:cxn>
                <a:cxn ang="0">
                  <a:pos x="211" y="96"/>
                </a:cxn>
                <a:cxn ang="0">
                  <a:pos x="211" y="114"/>
                </a:cxn>
                <a:cxn ang="0">
                  <a:pos x="200" y="129"/>
                </a:cxn>
                <a:cxn ang="0">
                  <a:pos x="174" y="166"/>
                </a:cxn>
                <a:cxn ang="0">
                  <a:pos x="140" y="188"/>
                </a:cxn>
                <a:cxn ang="0">
                  <a:pos x="107" y="207"/>
                </a:cxn>
                <a:cxn ang="0">
                  <a:pos x="144" y="174"/>
                </a:cxn>
                <a:cxn ang="0">
                  <a:pos x="163" y="144"/>
                </a:cxn>
                <a:cxn ang="0">
                  <a:pos x="174" y="118"/>
                </a:cxn>
                <a:cxn ang="0">
                  <a:pos x="174" y="100"/>
                </a:cxn>
              </a:cxnLst>
              <a:rect l="0" t="0" r="0" b="0"/>
              <a:pathLst>
                <a:path w="211" h="207">
                  <a:moveTo>
                    <a:pt x="174" y="100"/>
                  </a:moveTo>
                  <a:lnTo>
                    <a:pt x="174" y="89"/>
                  </a:lnTo>
                  <a:lnTo>
                    <a:pt x="163" y="70"/>
                  </a:lnTo>
                  <a:lnTo>
                    <a:pt x="148" y="59"/>
                  </a:lnTo>
                  <a:lnTo>
                    <a:pt x="115" y="33"/>
                  </a:lnTo>
                  <a:lnTo>
                    <a:pt x="59" y="15"/>
                  </a:lnTo>
                  <a:lnTo>
                    <a:pt x="0" y="0"/>
                  </a:lnTo>
                  <a:lnTo>
                    <a:pt x="63" y="11"/>
                  </a:lnTo>
                  <a:lnTo>
                    <a:pt x="115" y="18"/>
                  </a:lnTo>
                  <a:lnTo>
                    <a:pt x="148" y="33"/>
                  </a:lnTo>
                  <a:lnTo>
                    <a:pt x="174" y="48"/>
                  </a:lnTo>
                  <a:lnTo>
                    <a:pt x="196" y="66"/>
                  </a:lnTo>
                  <a:lnTo>
                    <a:pt x="203" y="70"/>
                  </a:lnTo>
                  <a:lnTo>
                    <a:pt x="211" y="81"/>
                  </a:lnTo>
                  <a:lnTo>
                    <a:pt x="211" y="96"/>
                  </a:lnTo>
                  <a:lnTo>
                    <a:pt x="211" y="114"/>
                  </a:lnTo>
                  <a:lnTo>
                    <a:pt x="200" y="129"/>
                  </a:lnTo>
                  <a:lnTo>
                    <a:pt x="174" y="166"/>
                  </a:lnTo>
                  <a:lnTo>
                    <a:pt x="140" y="188"/>
                  </a:lnTo>
                  <a:lnTo>
                    <a:pt x="107" y="207"/>
                  </a:lnTo>
                  <a:lnTo>
                    <a:pt x="144" y="174"/>
                  </a:lnTo>
                  <a:lnTo>
                    <a:pt x="163" y="144"/>
                  </a:lnTo>
                  <a:lnTo>
                    <a:pt x="174" y="118"/>
                  </a:lnTo>
                  <a:lnTo>
                    <a:pt x="174" y="10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1" name="図形 160"/>
            <p:cNvSpPr>
              <a:spLocks/>
            </p:cNvSpPr>
            <p:nvPr/>
          </p:nvSpPr>
          <p:spPr bwMode="auto">
            <a:xfrm>
              <a:off x="3196769" y="5344787"/>
              <a:ext cx="555027" cy="334755"/>
            </a:xfrm>
            <a:custGeom>
              <a:avLst/>
              <a:gdLst/>
              <a:ahLst/>
              <a:cxnLst>
                <a:cxn ang="0">
                  <a:pos x="321" y="140"/>
                </a:cxn>
                <a:cxn ang="0">
                  <a:pos x="314" y="104"/>
                </a:cxn>
                <a:cxn ang="0">
                  <a:pos x="307" y="96"/>
                </a:cxn>
                <a:cxn ang="0">
                  <a:pos x="292" y="81"/>
                </a:cxn>
                <a:cxn ang="0">
                  <a:pos x="266" y="70"/>
                </a:cxn>
                <a:cxn ang="0">
                  <a:pos x="225" y="48"/>
                </a:cxn>
                <a:cxn ang="0">
                  <a:pos x="170" y="33"/>
                </a:cxn>
                <a:cxn ang="0">
                  <a:pos x="96" y="15"/>
                </a:cxn>
                <a:cxn ang="0">
                  <a:pos x="0" y="0"/>
                </a:cxn>
                <a:cxn ang="0">
                  <a:pos x="96" y="11"/>
                </a:cxn>
                <a:cxn ang="0">
                  <a:pos x="203" y="30"/>
                </a:cxn>
                <a:cxn ang="0">
                  <a:pos x="255" y="44"/>
                </a:cxn>
                <a:cxn ang="0">
                  <a:pos x="299" y="63"/>
                </a:cxn>
                <a:cxn ang="0">
                  <a:pos x="336" y="81"/>
                </a:cxn>
                <a:cxn ang="0">
                  <a:pos x="362" y="104"/>
                </a:cxn>
                <a:cxn ang="0">
                  <a:pos x="362" y="118"/>
                </a:cxn>
                <a:cxn ang="0">
                  <a:pos x="362" y="140"/>
                </a:cxn>
                <a:cxn ang="0">
                  <a:pos x="351" y="159"/>
                </a:cxn>
                <a:cxn ang="0">
                  <a:pos x="336" y="185"/>
                </a:cxn>
                <a:cxn ang="0">
                  <a:pos x="314" y="200"/>
                </a:cxn>
                <a:cxn ang="0">
                  <a:pos x="284" y="222"/>
                </a:cxn>
                <a:cxn ang="0">
                  <a:pos x="255" y="237"/>
                </a:cxn>
                <a:cxn ang="0">
                  <a:pos x="277" y="222"/>
                </a:cxn>
                <a:cxn ang="0">
                  <a:pos x="296" y="200"/>
                </a:cxn>
                <a:cxn ang="0">
                  <a:pos x="310" y="170"/>
                </a:cxn>
                <a:cxn ang="0">
                  <a:pos x="321" y="140"/>
                </a:cxn>
              </a:cxnLst>
              <a:rect l="0" t="0" r="0" b="0"/>
              <a:pathLst>
                <a:path w="362" h="237">
                  <a:moveTo>
                    <a:pt x="321" y="140"/>
                  </a:moveTo>
                  <a:lnTo>
                    <a:pt x="314" y="104"/>
                  </a:lnTo>
                  <a:lnTo>
                    <a:pt x="307" y="96"/>
                  </a:lnTo>
                  <a:lnTo>
                    <a:pt x="292" y="81"/>
                  </a:lnTo>
                  <a:lnTo>
                    <a:pt x="266" y="70"/>
                  </a:lnTo>
                  <a:lnTo>
                    <a:pt x="225" y="48"/>
                  </a:lnTo>
                  <a:lnTo>
                    <a:pt x="170" y="33"/>
                  </a:lnTo>
                  <a:lnTo>
                    <a:pt x="96" y="15"/>
                  </a:lnTo>
                  <a:lnTo>
                    <a:pt x="0" y="0"/>
                  </a:lnTo>
                  <a:lnTo>
                    <a:pt x="96" y="11"/>
                  </a:lnTo>
                  <a:lnTo>
                    <a:pt x="203" y="30"/>
                  </a:lnTo>
                  <a:lnTo>
                    <a:pt x="255" y="44"/>
                  </a:lnTo>
                  <a:lnTo>
                    <a:pt x="299" y="63"/>
                  </a:lnTo>
                  <a:lnTo>
                    <a:pt x="336" y="81"/>
                  </a:lnTo>
                  <a:lnTo>
                    <a:pt x="362" y="104"/>
                  </a:lnTo>
                  <a:lnTo>
                    <a:pt x="362" y="118"/>
                  </a:lnTo>
                  <a:lnTo>
                    <a:pt x="362" y="140"/>
                  </a:lnTo>
                  <a:lnTo>
                    <a:pt x="351" y="159"/>
                  </a:lnTo>
                  <a:lnTo>
                    <a:pt x="336" y="185"/>
                  </a:lnTo>
                  <a:lnTo>
                    <a:pt x="314" y="200"/>
                  </a:lnTo>
                  <a:lnTo>
                    <a:pt x="284" y="222"/>
                  </a:lnTo>
                  <a:lnTo>
                    <a:pt x="255" y="237"/>
                  </a:lnTo>
                  <a:lnTo>
                    <a:pt x="277" y="222"/>
                  </a:lnTo>
                  <a:lnTo>
                    <a:pt x="296" y="200"/>
                  </a:lnTo>
                  <a:lnTo>
                    <a:pt x="310" y="170"/>
                  </a:lnTo>
                  <a:lnTo>
                    <a:pt x="321" y="14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2" name="図形 161"/>
            <p:cNvSpPr>
              <a:spLocks/>
            </p:cNvSpPr>
            <p:nvPr/>
          </p:nvSpPr>
          <p:spPr bwMode="auto">
            <a:xfrm>
              <a:off x="3049580" y="5908363"/>
              <a:ext cx="4600" cy="113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0"/>
                </a:cxn>
                <a:cxn ang="0">
                  <a:pos x="3" y="8"/>
                </a:cxn>
                <a:cxn ang="0">
                  <a:pos x="0" y="8"/>
                </a:cxn>
              </a:cxnLst>
              <a:rect l="0" t="0" r="0" b="0"/>
              <a:pathLst>
                <a:path w="3" h="8">
                  <a:moveTo>
                    <a:pt x="0" y="8"/>
                  </a:moveTo>
                  <a:lnTo>
                    <a:pt x="0" y="0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3" name="図形 162"/>
            <p:cNvSpPr>
              <a:spLocks/>
            </p:cNvSpPr>
            <p:nvPr/>
          </p:nvSpPr>
          <p:spPr bwMode="auto">
            <a:xfrm>
              <a:off x="16865" y="6065147"/>
              <a:ext cx="90460" cy="2118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4" y="15"/>
                </a:cxn>
                <a:cxn ang="0">
                  <a:pos x="59" y="15"/>
                </a:cxn>
                <a:cxn ang="0">
                  <a:pos x="4" y="0"/>
                </a:cxn>
              </a:cxnLst>
              <a:rect l="0" t="0" r="0" b="0"/>
              <a:pathLst>
                <a:path w="59" h="15">
                  <a:moveTo>
                    <a:pt x="4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44" y="15"/>
                  </a:lnTo>
                  <a:lnTo>
                    <a:pt x="59" y="15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4" name="図形 163"/>
            <p:cNvSpPr>
              <a:spLocks/>
            </p:cNvSpPr>
            <p:nvPr/>
          </p:nvSpPr>
          <p:spPr bwMode="auto">
            <a:xfrm>
              <a:off x="3110909" y="5402699"/>
              <a:ext cx="260648" cy="281082"/>
            </a:xfrm>
            <a:custGeom>
              <a:avLst/>
              <a:gdLst/>
              <a:ahLst/>
              <a:cxnLst>
                <a:cxn ang="0">
                  <a:pos x="26" y="196"/>
                </a:cxn>
                <a:cxn ang="0">
                  <a:pos x="30" y="199"/>
                </a:cxn>
                <a:cxn ang="0">
                  <a:pos x="48" y="196"/>
                </a:cxn>
                <a:cxn ang="0">
                  <a:pos x="89" y="181"/>
                </a:cxn>
                <a:cxn ang="0">
                  <a:pos x="137" y="155"/>
                </a:cxn>
                <a:cxn ang="0">
                  <a:pos x="156" y="133"/>
                </a:cxn>
                <a:cxn ang="0">
                  <a:pos x="167" y="114"/>
                </a:cxn>
                <a:cxn ang="0">
                  <a:pos x="170" y="103"/>
                </a:cxn>
                <a:cxn ang="0">
                  <a:pos x="167" y="88"/>
                </a:cxn>
                <a:cxn ang="0">
                  <a:pos x="152" y="59"/>
                </a:cxn>
                <a:cxn ang="0">
                  <a:pos x="141" y="48"/>
                </a:cxn>
                <a:cxn ang="0">
                  <a:pos x="111" y="33"/>
                </a:cxn>
                <a:cxn ang="0">
                  <a:pos x="67" y="14"/>
                </a:cxn>
                <a:cxn ang="0">
                  <a:pos x="34" y="3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34" y="7"/>
                </a:cxn>
                <a:cxn ang="0">
                  <a:pos x="67" y="18"/>
                </a:cxn>
                <a:cxn ang="0">
                  <a:pos x="111" y="40"/>
                </a:cxn>
                <a:cxn ang="0">
                  <a:pos x="137" y="55"/>
                </a:cxn>
                <a:cxn ang="0">
                  <a:pos x="145" y="59"/>
                </a:cxn>
                <a:cxn ang="0">
                  <a:pos x="167" y="88"/>
                </a:cxn>
                <a:cxn ang="0">
                  <a:pos x="167" y="103"/>
                </a:cxn>
                <a:cxn ang="0">
                  <a:pos x="159" y="114"/>
                </a:cxn>
                <a:cxn ang="0">
                  <a:pos x="152" y="133"/>
                </a:cxn>
                <a:cxn ang="0">
                  <a:pos x="137" y="148"/>
                </a:cxn>
                <a:cxn ang="0">
                  <a:pos x="89" y="173"/>
                </a:cxn>
                <a:cxn ang="0">
                  <a:pos x="45" y="188"/>
                </a:cxn>
                <a:cxn ang="0">
                  <a:pos x="26" y="196"/>
                </a:cxn>
              </a:cxnLst>
              <a:rect l="0" t="0" r="0" b="0"/>
              <a:pathLst>
                <a:path w="170" h="199">
                  <a:moveTo>
                    <a:pt x="26" y="196"/>
                  </a:moveTo>
                  <a:lnTo>
                    <a:pt x="30" y="199"/>
                  </a:lnTo>
                  <a:lnTo>
                    <a:pt x="48" y="196"/>
                  </a:lnTo>
                  <a:lnTo>
                    <a:pt x="89" y="181"/>
                  </a:lnTo>
                  <a:lnTo>
                    <a:pt x="137" y="155"/>
                  </a:lnTo>
                  <a:lnTo>
                    <a:pt x="156" y="133"/>
                  </a:lnTo>
                  <a:lnTo>
                    <a:pt x="167" y="114"/>
                  </a:lnTo>
                  <a:lnTo>
                    <a:pt x="170" y="103"/>
                  </a:lnTo>
                  <a:lnTo>
                    <a:pt x="167" y="88"/>
                  </a:lnTo>
                  <a:lnTo>
                    <a:pt x="152" y="59"/>
                  </a:lnTo>
                  <a:lnTo>
                    <a:pt x="141" y="48"/>
                  </a:lnTo>
                  <a:lnTo>
                    <a:pt x="111" y="33"/>
                  </a:lnTo>
                  <a:lnTo>
                    <a:pt x="67" y="14"/>
                  </a:lnTo>
                  <a:lnTo>
                    <a:pt x="34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4" y="7"/>
                  </a:lnTo>
                  <a:lnTo>
                    <a:pt x="67" y="18"/>
                  </a:lnTo>
                  <a:lnTo>
                    <a:pt x="111" y="40"/>
                  </a:lnTo>
                  <a:lnTo>
                    <a:pt x="137" y="55"/>
                  </a:lnTo>
                  <a:lnTo>
                    <a:pt x="145" y="59"/>
                  </a:lnTo>
                  <a:lnTo>
                    <a:pt x="167" y="88"/>
                  </a:lnTo>
                  <a:lnTo>
                    <a:pt x="167" y="103"/>
                  </a:lnTo>
                  <a:lnTo>
                    <a:pt x="159" y="114"/>
                  </a:lnTo>
                  <a:lnTo>
                    <a:pt x="152" y="133"/>
                  </a:lnTo>
                  <a:lnTo>
                    <a:pt x="137" y="148"/>
                  </a:lnTo>
                  <a:lnTo>
                    <a:pt x="89" y="173"/>
                  </a:lnTo>
                  <a:lnTo>
                    <a:pt x="45" y="188"/>
                  </a:lnTo>
                  <a:lnTo>
                    <a:pt x="26" y="196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5" name="図形 164"/>
            <p:cNvSpPr>
              <a:spLocks/>
            </p:cNvSpPr>
            <p:nvPr/>
          </p:nvSpPr>
          <p:spPr bwMode="auto">
            <a:xfrm>
              <a:off x="16865" y="6028423"/>
              <a:ext cx="493698" cy="57911"/>
            </a:xfrm>
            <a:custGeom>
              <a:avLst/>
              <a:gdLst/>
              <a:ahLst/>
              <a:cxnLst>
                <a:cxn ang="0">
                  <a:pos x="189" y="19"/>
                </a:cxn>
                <a:cxn ang="0">
                  <a:pos x="100" y="22"/>
                </a:cxn>
                <a:cxn ang="0">
                  <a:pos x="100" y="26"/>
                </a:cxn>
                <a:cxn ang="0">
                  <a:pos x="0" y="0"/>
                </a:cxn>
                <a:cxn ang="0">
                  <a:pos x="96" y="34"/>
                </a:cxn>
                <a:cxn ang="0">
                  <a:pos x="96" y="37"/>
                </a:cxn>
                <a:cxn ang="0">
                  <a:pos x="0" y="11"/>
                </a:cxn>
                <a:cxn ang="0">
                  <a:pos x="0" y="19"/>
                </a:cxn>
                <a:cxn ang="0">
                  <a:pos x="96" y="37"/>
                </a:cxn>
                <a:cxn ang="0">
                  <a:pos x="89" y="41"/>
                </a:cxn>
                <a:cxn ang="0">
                  <a:pos x="96" y="41"/>
                </a:cxn>
                <a:cxn ang="0">
                  <a:pos x="104" y="26"/>
                </a:cxn>
                <a:cxn ang="0">
                  <a:pos x="189" y="22"/>
                </a:cxn>
                <a:cxn ang="0">
                  <a:pos x="226" y="22"/>
                </a:cxn>
                <a:cxn ang="0">
                  <a:pos x="255" y="26"/>
                </a:cxn>
                <a:cxn ang="0">
                  <a:pos x="311" y="41"/>
                </a:cxn>
                <a:cxn ang="0">
                  <a:pos x="322" y="41"/>
                </a:cxn>
                <a:cxn ang="0">
                  <a:pos x="266" y="26"/>
                </a:cxn>
                <a:cxn ang="0">
                  <a:pos x="229" y="19"/>
                </a:cxn>
                <a:cxn ang="0">
                  <a:pos x="189" y="19"/>
                </a:cxn>
              </a:cxnLst>
              <a:rect l="0" t="0" r="0" b="0"/>
              <a:pathLst>
                <a:path w="322" h="41">
                  <a:moveTo>
                    <a:pt x="189" y="19"/>
                  </a:moveTo>
                  <a:lnTo>
                    <a:pt x="100" y="22"/>
                  </a:lnTo>
                  <a:lnTo>
                    <a:pt x="100" y="26"/>
                  </a:lnTo>
                  <a:lnTo>
                    <a:pt x="0" y="0"/>
                  </a:lnTo>
                  <a:lnTo>
                    <a:pt x="96" y="34"/>
                  </a:lnTo>
                  <a:lnTo>
                    <a:pt x="96" y="37"/>
                  </a:lnTo>
                  <a:lnTo>
                    <a:pt x="0" y="11"/>
                  </a:lnTo>
                  <a:lnTo>
                    <a:pt x="0" y="19"/>
                  </a:lnTo>
                  <a:lnTo>
                    <a:pt x="96" y="37"/>
                  </a:lnTo>
                  <a:lnTo>
                    <a:pt x="89" y="41"/>
                  </a:lnTo>
                  <a:lnTo>
                    <a:pt x="96" y="41"/>
                  </a:lnTo>
                  <a:lnTo>
                    <a:pt x="104" y="26"/>
                  </a:lnTo>
                  <a:lnTo>
                    <a:pt x="189" y="22"/>
                  </a:lnTo>
                  <a:lnTo>
                    <a:pt x="226" y="22"/>
                  </a:lnTo>
                  <a:lnTo>
                    <a:pt x="255" y="26"/>
                  </a:lnTo>
                  <a:lnTo>
                    <a:pt x="311" y="41"/>
                  </a:lnTo>
                  <a:lnTo>
                    <a:pt x="322" y="41"/>
                  </a:lnTo>
                  <a:lnTo>
                    <a:pt x="266" y="26"/>
                  </a:lnTo>
                  <a:lnTo>
                    <a:pt x="229" y="19"/>
                  </a:lnTo>
                  <a:lnTo>
                    <a:pt x="189" y="19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</p:sldLayoutIdLst>
  <p:txStyles>
    <p:titleStyle>
      <a:lvl1pPr algn="ctr" rtl="0" eaLnBrk="1" latinLnBrk="0" hangingPunct="1">
        <a:spcBef>
          <a:spcPct val="0"/>
        </a:spcBef>
        <a:buNone/>
        <a:defRPr kumimoji="1" sz="4400" baseline="0">
          <a:solidFill>
            <a:schemeClr val="tx2"/>
          </a:solidFill>
          <a:effectLst>
            <a:glow rad="101600">
              <a:schemeClr val="bg1">
                <a:alpha val="60000"/>
              </a:schemeClr>
            </a:glow>
          </a:effectLst>
          <a:latin typeface="+mj-lt"/>
          <a:ea typeface="+mj-ea"/>
          <a:cs typeface="+mj-cs"/>
        </a:defRPr>
      </a:lvl1pPr>
    </p:titleStyle>
    <p:bodyStyle>
      <a:lvl1pPr marL="342900" indent="-342900" algn="l" rtl="0" eaLnBrk="1" latinLnBrk="0" hangingPunct="1">
        <a:spcBef>
          <a:spcPct val="20000"/>
        </a:spcBef>
        <a:buClr>
          <a:schemeClr val="accent1">
            <a:shade val="75000"/>
          </a:schemeClr>
        </a:buClr>
        <a:buSzPct val="55000"/>
        <a:buFont typeface="Wingdings"/>
        <a:buChar char="p"/>
        <a:defRPr kumimoji="1" sz="3200" baseline="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1pPr>
      <a:lvl2pPr marL="742950" indent="-285750" algn="l" rtl="0" eaLnBrk="1" latinLnBrk="0" hangingPunct="1">
        <a:spcBef>
          <a:spcPct val="20000"/>
        </a:spcBef>
        <a:buClr>
          <a:schemeClr val="accent2"/>
        </a:buClr>
        <a:buSzPct val="50000"/>
        <a:buFont typeface="Wingdings"/>
        <a:buChar char="n"/>
        <a:defRPr kumimoji="1" sz="2800" baseline="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2pPr>
      <a:lvl3pPr marL="1143000" indent="-228600" algn="l" rtl="0" eaLnBrk="1" latinLnBrk="0" hangingPunct="1">
        <a:spcBef>
          <a:spcPct val="20000"/>
        </a:spcBef>
        <a:buClr>
          <a:schemeClr val="accent3"/>
        </a:buClr>
        <a:buSzPct val="48000"/>
        <a:buFont typeface="Wingdings"/>
        <a:buChar char="n"/>
        <a:defRPr kumimoji="1" sz="2400" baseline="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3pPr>
      <a:lvl4pPr marL="1600200" indent="-228600" algn="l" rtl="0" eaLnBrk="1" latinLnBrk="0" hangingPunct="1">
        <a:spcBef>
          <a:spcPct val="20000"/>
        </a:spcBef>
        <a:buClr>
          <a:schemeClr val="accent4"/>
        </a:buClr>
        <a:buSzPct val="45000"/>
        <a:buFont typeface="Wingdings"/>
        <a:buChar char="n"/>
        <a:defRPr kumimoji="1" sz="2000" baseline="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4pPr>
      <a:lvl5pPr marL="2057400" indent="-228600" algn="l" rtl="0" eaLnBrk="1" latinLnBrk="0" hangingPunct="1">
        <a:spcBef>
          <a:spcPct val="20000"/>
        </a:spcBef>
        <a:buClr>
          <a:schemeClr val="accent5"/>
        </a:buClr>
        <a:buSzPct val="40000"/>
        <a:buFont typeface="Wingdings"/>
        <a:buChar char="n"/>
        <a:defRPr kumimoji="1" sz="2000" baseline="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5pPr>
      <a:lvl6pPr marL="2514600" indent="-228600" algn="l" rtl="0" eaLnBrk="1" latinLnBrk="0" hangingPunct="1">
        <a:spcBef>
          <a:spcPct val="20000"/>
        </a:spcBef>
        <a:buClr>
          <a:schemeClr val="accent6"/>
        </a:buClr>
        <a:buSzPct val="40000"/>
        <a:buFont typeface="Wingdings"/>
        <a:buChar char="n"/>
        <a:defRPr kumimoji="1" sz="160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6pPr>
      <a:lvl7pPr marL="2971800" indent="-228600" algn="l" rtl="0" eaLnBrk="1" latinLnBrk="0" hangingPunct="1">
        <a:spcBef>
          <a:spcPct val="20000"/>
        </a:spcBef>
        <a:buClr>
          <a:schemeClr val="accent6"/>
        </a:buClr>
        <a:buSzPct val="40000"/>
        <a:buFont typeface="Wingdings"/>
        <a:buChar char="n"/>
        <a:defRPr kumimoji="1" sz="160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7pPr>
      <a:lvl8pPr marL="3429000" indent="-228600" algn="l" rtl="0" eaLnBrk="1" latinLnBrk="0" hangingPunct="1">
        <a:spcBef>
          <a:spcPct val="20000"/>
        </a:spcBef>
        <a:buClr>
          <a:schemeClr val="accent6"/>
        </a:buClr>
        <a:buSzPct val="40000"/>
        <a:buFont typeface="Wingdings"/>
        <a:buChar char="n"/>
        <a:defRPr kumimoji="1" sz="140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8pPr>
      <a:lvl9pPr marL="3886200" indent="-228600" algn="l" rtl="0" eaLnBrk="1" latinLnBrk="0" hangingPunct="1">
        <a:spcBef>
          <a:spcPct val="20000"/>
        </a:spcBef>
        <a:buClr>
          <a:schemeClr val="accent6"/>
        </a:buClr>
        <a:buSzPct val="40000"/>
        <a:buFont typeface="Wingdings"/>
        <a:buChar char="n"/>
        <a:defRPr kumimoji="1" sz="140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9pPr>
    </p:bodyStyle>
    <p:otherStyle>
      <a:lvl1pPr marL="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905000" y="609600"/>
            <a:ext cx="65532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443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905000" y="1981200"/>
            <a:ext cx="65532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4438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443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4439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fld id="{F329BFA1-7650-4D87-BA84-295F969EC6E9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36" r:id="rId1"/>
    <p:sldLayoutId id="2147484037" r:id="rId2"/>
    <p:sldLayoutId id="2147484038" r:id="rId3"/>
    <p:sldLayoutId id="2147484039" r:id="rId4"/>
    <p:sldLayoutId id="2147484040" r:id="rId5"/>
    <p:sldLayoutId id="2147484041" r:id="rId6"/>
    <p:sldLayoutId id="2147484042" r:id="rId7"/>
    <p:sldLayoutId id="2147484043" r:id="rId8"/>
    <p:sldLayoutId id="2147484044" r:id="rId9"/>
    <p:sldLayoutId id="2147484045" r:id="rId10"/>
    <p:sldLayoutId id="2147484046" r:id="rId11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4848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4848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4848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4848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fld id="{F07691B1-2E0A-4046-980C-691CC3FD8A6E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48" r:id="rId1"/>
    <p:sldLayoutId id="2147484049" r:id="rId2"/>
    <p:sldLayoutId id="2147484050" r:id="rId3"/>
    <p:sldLayoutId id="2147484051" r:id="rId4"/>
    <p:sldLayoutId id="2147484052" r:id="rId5"/>
    <p:sldLayoutId id="2147484053" r:id="rId6"/>
    <p:sldLayoutId id="2147484054" r:id="rId7"/>
    <p:sldLayoutId id="2147484055" r:id="rId8"/>
    <p:sldLayoutId id="2147484056" r:id="rId9"/>
    <p:sldLayoutId id="2147484057" r:id="rId10"/>
    <p:sldLayoutId id="2147484058" r:id="rId11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2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8405813" y="4763"/>
            <a:ext cx="17538701" cy="13690600"/>
            <a:chOff x="-5295" y="3"/>
            <a:chExt cx="11048" cy="8624"/>
          </a:xfrm>
        </p:grpSpPr>
        <p:sp>
          <p:nvSpPr>
            <p:cNvPr id="159747" name="Freeform 3"/>
            <p:cNvSpPr>
              <a:spLocks/>
            </p:cNvSpPr>
            <p:nvPr/>
          </p:nvSpPr>
          <p:spPr bwMode="auto">
            <a:xfrm>
              <a:off x="3394" y="999"/>
              <a:ext cx="2359" cy="3314"/>
            </a:xfrm>
            <a:custGeom>
              <a:avLst/>
              <a:gdLst/>
              <a:ahLst/>
              <a:cxnLst>
                <a:cxn ang="0">
                  <a:pos x="1905" y="3312"/>
                </a:cxn>
                <a:cxn ang="0">
                  <a:pos x="2358" y="3313"/>
                </a:cxn>
                <a:cxn ang="0">
                  <a:pos x="2358" y="1437"/>
                </a:cxn>
                <a:cxn ang="0">
                  <a:pos x="0" y="0"/>
                </a:cxn>
                <a:cxn ang="0">
                  <a:pos x="201" y="150"/>
                </a:cxn>
                <a:cxn ang="0">
                  <a:pos x="366" y="279"/>
                </a:cxn>
                <a:cxn ang="0">
                  <a:pos x="552" y="441"/>
                </a:cxn>
                <a:cxn ang="0">
                  <a:pos x="732" y="612"/>
                </a:cxn>
                <a:cxn ang="0">
                  <a:pos x="996" y="903"/>
                </a:cxn>
                <a:cxn ang="0">
                  <a:pos x="1230" y="1212"/>
                </a:cxn>
                <a:cxn ang="0">
                  <a:pos x="1400" y="1482"/>
                </a:cxn>
                <a:cxn ang="0">
                  <a:pos x="1548" y="1761"/>
                </a:cxn>
                <a:cxn ang="0">
                  <a:pos x="1665" y="2040"/>
                </a:cxn>
                <a:cxn ang="0">
                  <a:pos x="1751" y="2295"/>
                </a:cxn>
                <a:cxn ang="0">
                  <a:pos x="1809" y="2511"/>
                </a:cxn>
                <a:cxn ang="0">
                  <a:pos x="1863" y="2778"/>
                </a:cxn>
                <a:cxn ang="0">
                  <a:pos x="1890" y="3012"/>
                </a:cxn>
                <a:cxn ang="0">
                  <a:pos x="1905" y="3312"/>
                </a:cxn>
              </a:cxnLst>
              <a:rect l="0" t="0" r="r" b="b"/>
              <a:pathLst>
                <a:path w="2359" h="3314">
                  <a:moveTo>
                    <a:pt x="1905" y="3312"/>
                  </a:moveTo>
                  <a:lnTo>
                    <a:pt x="2358" y="3313"/>
                  </a:lnTo>
                  <a:lnTo>
                    <a:pt x="2358" y="1437"/>
                  </a:lnTo>
                  <a:lnTo>
                    <a:pt x="0" y="0"/>
                  </a:lnTo>
                  <a:lnTo>
                    <a:pt x="201" y="150"/>
                  </a:lnTo>
                  <a:lnTo>
                    <a:pt x="366" y="279"/>
                  </a:lnTo>
                  <a:lnTo>
                    <a:pt x="552" y="441"/>
                  </a:lnTo>
                  <a:lnTo>
                    <a:pt x="732" y="612"/>
                  </a:lnTo>
                  <a:lnTo>
                    <a:pt x="996" y="903"/>
                  </a:lnTo>
                  <a:lnTo>
                    <a:pt x="1230" y="1212"/>
                  </a:lnTo>
                  <a:lnTo>
                    <a:pt x="1400" y="1482"/>
                  </a:lnTo>
                  <a:lnTo>
                    <a:pt x="1548" y="1761"/>
                  </a:lnTo>
                  <a:lnTo>
                    <a:pt x="1665" y="2040"/>
                  </a:lnTo>
                  <a:lnTo>
                    <a:pt x="1751" y="2295"/>
                  </a:lnTo>
                  <a:lnTo>
                    <a:pt x="1809" y="2511"/>
                  </a:lnTo>
                  <a:lnTo>
                    <a:pt x="1863" y="2778"/>
                  </a:lnTo>
                  <a:lnTo>
                    <a:pt x="1890" y="3012"/>
                  </a:lnTo>
                  <a:lnTo>
                    <a:pt x="1905" y="3312"/>
                  </a:lnTo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noFill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59748" name="Arc 4"/>
            <p:cNvSpPr>
              <a:spLocks/>
            </p:cNvSpPr>
            <p:nvPr/>
          </p:nvSpPr>
          <p:spPr bwMode="auto">
            <a:xfrm>
              <a:off x="-5295" y="3"/>
              <a:ext cx="10596" cy="8624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43200 w 43200"/>
                <a:gd name="T1" fmla="*/ 21600 h 43200"/>
                <a:gd name="T2" fmla="*/ 21600 w 43200"/>
                <a:gd name="T3" fmla="*/ 0 h 43200"/>
                <a:gd name="T4" fmla="*/ 21600 w 43200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43200" fill="none" extrusionOk="0">
                  <a:moveTo>
                    <a:pt x="43200" y="21600"/>
                  </a:move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-1" y="9670"/>
                    <a:pt x="9670" y="0"/>
                    <a:pt x="21599" y="0"/>
                  </a:cubicBezTo>
                </a:path>
                <a:path w="43200" h="43200" stroke="0" extrusionOk="0">
                  <a:moveTo>
                    <a:pt x="43200" y="21600"/>
                  </a:move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-1" y="9670"/>
                    <a:pt x="9670" y="0"/>
                    <a:pt x="21599" y="0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12700" cap="sq">
              <a:solidFill>
                <a:schemeClr val="folHlink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9749" name="Rectangle 5"/>
          <p:cNvSpPr>
            <a:spLocks noGrp="1" noChangeArrowheads="1"/>
          </p:cNvSpPr>
          <p:nvPr>
            <p:ph type="title"/>
          </p:nvPr>
        </p:nvSpPr>
        <p:spPr bwMode="auto">
          <a:xfrm>
            <a:off x="682625" y="609600"/>
            <a:ext cx="80803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59750" name="Rectangle 6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2625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82562" tIns="46038" rIns="182562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59751" name="Rectangle 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215188" y="6442075"/>
            <a:ext cx="19050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59752" name="Rectangle 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682625" y="6365875"/>
            <a:ext cx="4267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59753" name="Rectangle 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199313" y="6148388"/>
            <a:ext cx="19050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0" rIns="92075" bIns="0" numCol="1" anchor="b" anchorCtr="0" compatLnSpc="1">
            <a:prstTxWarp prst="textNoShape">
              <a:avLst/>
            </a:prstTxWarp>
          </a:bodyPr>
          <a:lstStyle>
            <a:lvl2pPr lvl="1" algn="r">
              <a:defRPr sz="1400">
                <a:latin typeface="+mj-lt"/>
              </a:defRPr>
            </a:lvl2pPr>
          </a:lstStyle>
          <a:p>
            <a:pPr lvl="1"/>
            <a:fld id="{0E3E1A5F-D954-46B3-9541-70CC0BC976FF}" type="slidenum">
              <a:rPr lang="en-US"/>
              <a:pPr lvl="1"/>
              <a:t>‹#›</a:t>
            </a:fld>
            <a:endParaRPr lang="en-US">
              <a:latin typeface="+mn-lt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060" r:id="rId1"/>
    <p:sldLayoutId id="2147484061" r:id="rId2"/>
    <p:sldLayoutId id="2147484062" r:id="rId3"/>
    <p:sldLayoutId id="2147484063" r:id="rId4"/>
    <p:sldLayoutId id="2147484064" r:id="rId5"/>
    <p:sldLayoutId id="2147484065" r:id="rId6"/>
    <p:sldLayoutId id="2147484066" r:id="rId7"/>
    <p:sldLayoutId id="2147484067" r:id="rId8"/>
    <p:sldLayoutId id="2147484068" r:id="rId9"/>
    <p:sldLayoutId id="2147484069" r:id="rId10"/>
    <p:sldLayoutId id="2147484070" r:id="rId11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lnSpc>
          <a:spcPct val="90000"/>
        </a:lnSpc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l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rgbClr val="00CCFF"/>
        </a:buClr>
        <a:buSzPct val="65000"/>
        <a:buFont typeface="Wingdings" pitchFamily="2" charset="2"/>
        <a:buChar char="l"/>
        <a:defRPr sz="24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11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7" name="Rectangle 6"/>
            <p:cNvSpPr/>
            <p:nvPr/>
          </p:nvSpPr>
          <p:spPr>
            <a:xfrm>
              <a:off x="457200" y="0"/>
              <a:ext cx="8686800" cy="1676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8" name="Rectangle 7"/>
            <p:cNvSpPr/>
            <p:nvPr/>
          </p:nvSpPr>
          <p:spPr>
            <a:xfrm>
              <a:off x="0" y="0"/>
              <a:ext cx="1828800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9" name="Rectangle 8"/>
            <p:cNvSpPr/>
            <p:nvPr/>
          </p:nvSpPr>
          <p:spPr>
            <a:xfrm>
              <a:off x="0" y="0"/>
              <a:ext cx="1828800" cy="1676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  <p:sp>
          <p:nvSpPr>
            <p:cNvPr id="11" name="Oval 10"/>
            <p:cNvSpPr/>
            <p:nvPr/>
          </p:nvSpPr>
          <p:spPr>
            <a:xfrm>
              <a:off x="495300" y="419100"/>
              <a:ext cx="838200" cy="838200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/>
            </a:p>
          </p:txBody>
        </p:sp>
      </p:grp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438400" y="2286000"/>
            <a:ext cx="6248400" cy="38401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438400" y="228600"/>
            <a:ext cx="6248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553200" y="6351494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cap="small" baseline="0">
                <a:solidFill>
                  <a:schemeClr val="tx1"/>
                </a:solidFill>
                <a:latin typeface="+mj-lt"/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4384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 cap="small" baseline="0">
                <a:solidFill>
                  <a:schemeClr val="tx1"/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533400" y="533400"/>
            <a:ext cx="762000" cy="609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 cap="small" baseline="0">
                <a:solidFill>
                  <a:schemeClr val="tx1"/>
                </a:solidFill>
                <a:latin typeface="+mj-lt"/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72" r:id="rId1"/>
    <p:sldLayoutId id="2147484073" r:id="rId2"/>
    <p:sldLayoutId id="2147484074" r:id="rId3"/>
    <p:sldLayoutId id="2147484075" r:id="rId4"/>
    <p:sldLayoutId id="2147484076" r:id="rId5"/>
    <p:sldLayoutId id="2147484077" r:id="rId6"/>
    <p:sldLayoutId id="2147484078" r:id="rId7"/>
    <p:sldLayoutId id="2147484079" r:id="rId8"/>
    <p:sldLayoutId id="2147484080" r:id="rId9"/>
    <p:sldLayoutId id="2147484081" r:id="rId10"/>
    <p:sldLayoutId id="2147484082" r:id="rId11"/>
  </p:sldLayoutIdLst>
  <p:txStyles>
    <p:titleStyle>
      <a:lvl1pPr algn="r" defTabSz="914400" rtl="0" eaLnBrk="1" latinLnBrk="0" hangingPunct="1">
        <a:spcBef>
          <a:spcPct val="0"/>
        </a:spcBef>
        <a:buNone/>
        <a:defRPr sz="4400" kern="1200" cap="small" spc="200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200" indent="-457200" algn="l" defTabSz="914400" rtl="0" eaLnBrk="1" latinLnBrk="0" hangingPunct="1">
        <a:spcBef>
          <a:spcPts val="1800"/>
        </a:spcBef>
        <a:buClr>
          <a:schemeClr val="accent1"/>
        </a:buClr>
        <a:buSzPct val="80000"/>
        <a:buFont typeface="Wingdings" pitchFamily="2" charset="2"/>
        <a:buChar char="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indent="-457200" algn="l" defTabSz="914400" rtl="0" eaLnBrk="1" latinLnBrk="0" hangingPunct="1">
        <a:spcBef>
          <a:spcPts val="1800"/>
        </a:spcBef>
        <a:buClr>
          <a:schemeClr val="accent2"/>
        </a:buClr>
        <a:buSzPct val="80000"/>
        <a:buFont typeface="Wingdings" pitchFamily="2" charset="2"/>
        <a:buChar char="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indent="-457200" algn="l" defTabSz="914400" rtl="0" eaLnBrk="1" latinLnBrk="0" hangingPunct="1">
        <a:spcBef>
          <a:spcPts val="1200"/>
        </a:spcBef>
        <a:buClr>
          <a:schemeClr val="accent3"/>
        </a:buClr>
        <a:buSzPct val="80000"/>
        <a:buFont typeface="Wingdings" pitchFamily="2" charset="2"/>
        <a:buChar char="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800" indent="-457200" algn="l" defTabSz="914400" rtl="0" eaLnBrk="1" latinLnBrk="0" hangingPunct="1">
        <a:spcBef>
          <a:spcPts val="1200"/>
        </a:spcBef>
        <a:buClr>
          <a:schemeClr val="accent4"/>
        </a:buClr>
        <a:buSzPct val="80000"/>
        <a:buFont typeface="Wingdings" pitchFamily="2" charset="2"/>
        <a:buChar char="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286000" indent="-457200" algn="l" defTabSz="914400" rtl="0" eaLnBrk="1" latinLnBrk="0" hangingPunct="1">
        <a:spcBef>
          <a:spcPts val="1200"/>
        </a:spcBef>
        <a:buClr>
          <a:schemeClr val="accent5"/>
        </a:buClr>
        <a:buSzPct val="80000"/>
        <a:buFont typeface="Wingdings" pitchFamily="2" charset="2"/>
        <a:buChar char="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743200" indent="-457200" algn="l" defTabSz="914400" rtl="0" eaLnBrk="1" latinLnBrk="0" hangingPunct="1">
        <a:spcBef>
          <a:spcPts val="1200"/>
        </a:spcBef>
        <a:buClr>
          <a:schemeClr val="accent6"/>
        </a:buClr>
        <a:buSzPct val="90000"/>
        <a:buFont typeface="Wingdings" pitchFamily="2" charset="2"/>
        <a:buChar char="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3200400" indent="-457200" algn="l" defTabSz="914400" rtl="0" eaLnBrk="1" latinLnBrk="0" hangingPunct="1">
        <a:spcBef>
          <a:spcPts val="1200"/>
        </a:spcBef>
        <a:buClr>
          <a:schemeClr val="accent1"/>
        </a:buClr>
        <a:buSzPct val="70000"/>
        <a:buFont typeface="Wingdings" pitchFamily="2" charset="2"/>
        <a:buChar char="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657600" indent="-457200" algn="l" defTabSz="914400" rtl="0" eaLnBrk="1" latinLnBrk="0" hangingPunct="1">
        <a:spcBef>
          <a:spcPts val="1200"/>
        </a:spcBef>
        <a:buClr>
          <a:schemeClr val="accent3"/>
        </a:buClr>
        <a:buFont typeface="Courier New" pitchFamily="49" charset="0"/>
        <a:buChar char="o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4114800" indent="-457200" algn="l" defTabSz="914400" rtl="0" eaLnBrk="1" latinLnBrk="0" hangingPunct="1">
        <a:spcBef>
          <a:spcPts val="1200"/>
        </a:spcBef>
        <a:buClr>
          <a:schemeClr val="accent5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33400" y="274638"/>
            <a:ext cx="8153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133600" y="1600200"/>
            <a:ext cx="65532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21341" y="6539753"/>
            <a:ext cx="1828800" cy="228600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100">
                <a:solidFill>
                  <a:schemeClr val="tx1"/>
                </a:solidFill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343400" y="6539753"/>
            <a:ext cx="3657600" cy="228600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1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077200" y="6539753"/>
            <a:ext cx="609600" cy="228600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100">
                <a:solidFill>
                  <a:schemeClr val="tx1"/>
                </a:solidFill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4084" r:id="rId1"/>
    <p:sldLayoutId id="2147484085" r:id="rId2"/>
    <p:sldLayoutId id="2147484086" r:id="rId3"/>
    <p:sldLayoutId id="2147484087" r:id="rId4"/>
    <p:sldLayoutId id="2147484088" r:id="rId5"/>
    <p:sldLayoutId id="2147484089" r:id="rId6"/>
    <p:sldLayoutId id="2147484090" r:id="rId7"/>
    <p:sldLayoutId id="2147484091" r:id="rId8"/>
    <p:sldLayoutId id="2147484092" r:id="rId9"/>
    <p:sldLayoutId id="2147484093" r:id="rId10"/>
    <p:sldLayoutId id="2147484094" r:id="rId11"/>
    <p:sldLayoutId id="2147484095" r:id="rId12"/>
    <p:sldLayoutId id="2147484096" r:id="rId13"/>
    <p:sldLayoutId id="2147484097" r:id="rId14"/>
    <p:sldLayoutId id="2147484098" r:id="rId15"/>
    <p:sldLayoutId id="2147484099" r:id="rId16"/>
  </p:sldLayoutIdLst>
  <p:txStyles>
    <p:titleStyle>
      <a:lvl1pPr algn="l" defTabSz="914400" rtl="0" eaLnBrk="1" latinLnBrk="0" hangingPunct="1">
        <a:spcBef>
          <a:spcPct val="0"/>
        </a:spcBef>
        <a:buNone/>
        <a:defRPr sz="36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200" indent="-457200" algn="l" defTabSz="914400" rtl="0" eaLnBrk="1" latinLnBrk="0" hangingPunct="1">
        <a:spcBef>
          <a:spcPts val="1500"/>
        </a:spcBef>
        <a:buFont typeface="Wingdings" pitchFamily="2" charset="2"/>
        <a:buChar char="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indent="-457200" algn="l" defTabSz="914400" rtl="0" eaLnBrk="1" latinLnBrk="0" hangingPunct="1">
        <a:spcBef>
          <a:spcPts val="1500"/>
        </a:spcBef>
        <a:buFont typeface="Century" pitchFamily="18" charset="0"/>
        <a:buChar char="…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indent="-457200" algn="l" defTabSz="914400" rtl="0" eaLnBrk="1" latinLnBrk="0" hangingPunct="1">
        <a:spcBef>
          <a:spcPts val="1500"/>
        </a:spcBef>
        <a:buFont typeface="Wingdings" pitchFamily="2" charset="2"/>
        <a:buChar char="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457200" algn="l" defTabSz="914400" rtl="0" eaLnBrk="1" latinLnBrk="0" hangingPunct="1">
        <a:spcBef>
          <a:spcPts val="1500"/>
        </a:spcBef>
        <a:buFont typeface="Century" pitchFamily="18" charset="0"/>
        <a:buChar char="…"/>
        <a:defRPr sz="1600" kern="1200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1828800" indent="-457200" algn="l" defTabSz="914400" rtl="0" eaLnBrk="1" latinLnBrk="0" hangingPunct="1">
        <a:spcBef>
          <a:spcPts val="1500"/>
        </a:spcBef>
        <a:buFont typeface="Wingdings" pitchFamily="2" charset="2"/>
        <a:buChar char="Ï"/>
        <a:defRPr sz="1600" kern="1200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057400" indent="-457200" algn="l" defTabSz="914400" rtl="0" eaLnBrk="1" latinLnBrk="0" hangingPunct="1">
        <a:spcBef>
          <a:spcPts val="1500"/>
        </a:spcBef>
        <a:buFont typeface="Century" pitchFamily="18" charset="0"/>
        <a:buChar char="…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286000" indent="-457200" algn="l" defTabSz="914400" rtl="0" eaLnBrk="1" latinLnBrk="0" hangingPunct="1">
        <a:spcBef>
          <a:spcPts val="1500"/>
        </a:spcBef>
        <a:buFont typeface="Wingdings" pitchFamily="2" charset="2"/>
        <a:buChar char="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14600" indent="-457200" algn="l" defTabSz="914400" rtl="0" eaLnBrk="1" latinLnBrk="0" hangingPunct="1">
        <a:spcBef>
          <a:spcPts val="1500"/>
        </a:spcBef>
        <a:buFont typeface="Century" pitchFamily="18" charset="0"/>
        <a:buChar char="…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2743200" indent="-457200" algn="l" defTabSz="914400" rtl="0" eaLnBrk="1" latinLnBrk="0" hangingPunct="1">
        <a:spcBef>
          <a:spcPts val="1500"/>
        </a:spcBef>
        <a:buFont typeface="Wingdings" pitchFamily="2" charset="2"/>
        <a:buChar char="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正方形/長方形 17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rtlCol="0">
            <a:normAutofit/>
          </a:bodyPr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29" name="正方形/長方形 28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rtlCol="0" anchor="ctr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正方形/長方形 3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正方形/長方形 9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2" name="正方形/長方形 2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</p:spPr>
        <p:txBody>
          <a:bodyPr vert="horz" rtlCol="0" anchor="ctr">
            <a:normAutofit/>
          </a:bodyPr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01" r:id="rId1"/>
    <p:sldLayoutId id="2147484102" r:id="rId2"/>
    <p:sldLayoutId id="2147484103" r:id="rId3"/>
    <p:sldLayoutId id="2147484104" r:id="rId4"/>
    <p:sldLayoutId id="2147484105" r:id="rId5"/>
    <p:sldLayoutId id="2147484106" r:id="rId6"/>
    <p:sldLayoutId id="2147484107" r:id="rId7"/>
    <p:sldLayoutId id="2147484108" r:id="rId8"/>
    <p:sldLayoutId id="2147484109" r:id="rId9"/>
    <p:sldLayoutId id="2147484110" r:id="rId10"/>
    <p:sldLayoutId id="2147484111" r:id="rId11"/>
  </p:sldLayoutIdLst>
  <p:transition>
    <p:randomBar dir="vert"/>
  </p:transition>
  <p:timing>
    <p:tnLst>
      <p:par>
        <p:cTn id="1" dur="indefinite" restart="never" nodeType="tmRoot"/>
      </p:par>
    </p:tnLst>
  </p:timing>
  <p:txStyles>
    <p:titleStyle>
      <a:lvl1pPr algn="ctr" rtl="0" eaLnBrk="1" latinLnBrk="0" hangingPunct="1">
        <a:spcBef>
          <a:spcPct val="0"/>
        </a:spcBef>
        <a:buNone/>
        <a:defRPr kumimoji="1" sz="4400" baseline="0">
          <a:ln w="12700">
            <a:solidFill>
              <a:schemeClr val="tx1">
                <a:tint val="95000"/>
              </a:schemeClr>
            </a:solidFill>
          </a:ln>
          <a:gradFill>
            <a:gsLst>
              <a:gs pos="0">
                <a:schemeClr val="tx1">
                  <a:tint val="65000"/>
                </a:schemeClr>
              </a:gs>
              <a:gs pos="49900">
                <a:schemeClr val="tx1">
                  <a:tint val="95000"/>
                </a:schemeClr>
              </a:gs>
              <a:gs pos="50000">
                <a:schemeClr val="tx1"/>
              </a:gs>
              <a:gs pos="100000">
                <a:schemeClr val="tx1">
                  <a:tint val="95000"/>
                </a:schemeClr>
              </a:gs>
            </a:gsLst>
            <a:lin ang="5400000" scaled="1"/>
          </a:gradFill>
          <a:effectLst>
            <a:outerShdw blurRad="127000" algn="tl" rotWithShape="0">
              <a:schemeClr val="bg1">
                <a:alpha val="50000"/>
              </a:schemeClr>
            </a:outerShdw>
          </a:effectLst>
          <a:latin typeface="+mj-lt"/>
          <a:ea typeface="+mj-ea"/>
          <a:cs typeface="+mj-cs"/>
        </a:defRPr>
      </a:lvl1pPr>
    </p:titleStyle>
    <p:bodyStyle>
      <a:lvl1pPr marL="342900" indent="-342900" algn="l" rtl="0" eaLnBrk="1" latinLnBrk="0" hangingPunct="1">
        <a:spcBef>
          <a:spcPct val="20000"/>
        </a:spcBef>
        <a:buClr>
          <a:schemeClr val="tx1"/>
        </a:buClr>
        <a:buFont typeface="Wingdings"/>
        <a:buChar char="n"/>
        <a:defRPr kumimoji="1" sz="3200" baseline="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latinLnBrk="0" hangingPunct="1">
        <a:spcBef>
          <a:spcPct val="20000"/>
        </a:spcBef>
        <a:buClr>
          <a:schemeClr val="tx2">
            <a:shade val="75000"/>
          </a:schemeClr>
        </a:buClr>
        <a:buSzPct val="85000"/>
        <a:buFont typeface="Wingdings"/>
        <a:buChar char="n"/>
        <a:defRPr kumimoji="1" sz="2800" baseline="0">
          <a:solidFill>
            <a:schemeClr val="tx2"/>
          </a:solidFill>
          <a:latin typeface="+mn-lt"/>
          <a:ea typeface="+mn-ea"/>
          <a:cs typeface="+mn-cs"/>
        </a:defRPr>
      </a:lvl2pPr>
      <a:lvl3pPr marL="1143000" indent="-228600" algn="l" rtl="0" eaLnBrk="1" latinLnBrk="0" hangingPunct="1">
        <a:spcBef>
          <a:spcPct val="20000"/>
        </a:spcBef>
        <a:buClr>
          <a:schemeClr val="accent4">
            <a:shade val="50000"/>
          </a:schemeClr>
        </a:buClr>
        <a:buSzPct val="75000"/>
        <a:buFont typeface="Wingdings"/>
        <a:buChar char="n"/>
        <a:defRPr kumimoji="1" sz="2400" baseline="0">
          <a:solidFill>
            <a:schemeClr val="tx2"/>
          </a:solidFill>
          <a:latin typeface="+mn-lt"/>
          <a:ea typeface="+mn-ea"/>
          <a:cs typeface="+mn-cs"/>
        </a:defRPr>
      </a:lvl3pPr>
      <a:lvl4pPr marL="1600200" indent="-228600" algn="l" rtl="0" eaLnBrk="1" latinLnBrk="0" hangingPunct="1">
        <a:spcBef>
          <a:spcPct val="20000"/>
        </a:spcBef>
        <a:buClr>
          <a:schemeClr val="accent6">
            <a:shade val="50000"/>
          </a:schemeClr>
        </a:buClr>
        <a:buSzPct val="75000"/>
        <a:buFont typeface="Wingdings"/>
        <a:buChar char="n"/>
        <a:defRPr kumimoji="1" sz="2000" baseline="0">
          <a:solidFill>
            <a:schemeClr val="tx2"/>
          </a:solidFill>
          <a:latin typeface="+mn-lt"/>
          <a:ea typeface="+mn-ea"/>
          <a:cs typeface="+mn-cs"/>
        </a:defRPr>
      </a:lvl4pPr>
      <a:lvl5pPr marL="2057400" indent="-228600" algn="l" rtl="0" eaLnBrk="1" latinLnBrk="0" hangingPunct="1">
        <a:spcBef>
          <a:spcPct val="20000"/>
        </a:spcBef>
        <a:buClr>
          <a:schemeClr val="accent3">
            <a:shade val="50000"/>
          </a:schemeClr>
        </a:buClr>
        <a:buSzPct val="70000"/>
        <a:buFont typeface="Wingdings"/>
        <a:buChar char="n"/>
        <a:defRPr kumimoji="1" sz="2000" baseline="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rtl="0" eaLnBrk="1" latinLnBrk="0" hangingPunct="1">
        <a:spcBef>
          <a:spcPct val="20000"/>
        </a:spcBef>
        <a:buClr>
          <a:schemeClr val="accent1">
            <a:shade val="50000"/>
          </a:schemeClr>
        </a:buClr>
        <a:buSzPct val="60000"/>
        <a:buFont typeface="Wingdings"/>
        <a:buChar char="n"/>
        <a:defRPr kumimoji="1" sz="2000">
          <a:solidFill>
            <a:schemeClr val="tx2"/>
          </a:solidFill>
          <a:latin typeface="+mn-lt"/>
          <a:ea typeface="+mn-ea"/>
          <a:cs typeface="+mn-cs"/>
        </a:defRPr>
      </a:lvl6pPr>
      <a:lvl7pPr marL="2971800" indent="-228600" algn="l" rtl="0" eaLnBrk="1" latinLnBrk="0" hangingPunct="1">
        <a:spcBef>
          <a:spcPct val="20000"/>
        </a:spcBef>
        <a:buClr>
          <a:schemeClr val="accent2">
            <a:shade val="50000"/>
          </a:schemeClr>
        </a:buClr>
        <a:buSzPct val="60000"/>
        <a:buFont typeface="Wingdings"/>
        <a:buChar char="n"/>
        <a:defRPr kumimoji="1" sz="2000">
          <a:solidFill>
            <a:schemeClr val="tx2"/>
          </a:solidFill>
          <a:latin typeface="+mn-lt"/>
          <a:ea typeface="+mn-ea"/>
          <a:cs typeface="+mn-cs"/>
        </a:defRPr>
      </a:lvl7pPr>
      <a:lvl8pPr marL="3429000" indent="-228600" algn="l" rtl="0" eaLnBrk="1" latinLnBrk="0" hangingPunct="1">
        <a:spcBef>
          <a:spcPct val="20000"/>
        </a:spcBef>
        <a:buClr>
          <a:schemeClr val="accent5">
            <a:shade val="50000"/>
          </a:schemeClr>
        </a:buClr>
        <a:buSzPct val="60000"/>
        <a:buFont typeface="Wingdings"/>
        <a:buChar char="n"/>
        <a:defRPr kumimoji="1" sz="2000">
          <a:solidFill>
            <a:schemeClr val="tx2"/>
          </a:solidFill>
          <a:latin typeface="+mn-lt"/>
          <a:ea typeface="+mn-ea"/>
          <a:cs typeface="+mn-cs"/>
        </a:defRPr>
      </a:lvl8pPr>
      <a:lvl9pPr marL="3886200" indent="-228600" algn="l" rtl="0" eaLnBrk="1" latinLnBrk="0" hangingPunct="1">
        <a:spcBef>
          <a:spcPct val="20000"/>
        </a:spcBef>
        <a:buClr>
          <a:schemeClr val="tx1"/>
        </a:buClr>
        <a:buSzPct val="50000"/>
        <a:buFont typeface="Wingdings"/>
        <a:buChar char="n"/>
        <a:defRPr kumimoji="1" sz="20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lvl1pPr marL="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6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76200"/>
            <a:ext cx="8524875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title style</a:t>
            </a:r>
          </a:p>
        </p:txBody>
      </p:sp>
      <p:sp>
        <p:nvSpPr>
          <p:cNvPr id="1027" name="Rectangle 7"/>
          <p:cNvSpPr>
            <a:spLocks noGrp="1" noChangeArrowheads="1"/>
          </p:cNvSpPr>
          <p:nvPr>
            <p:ph type="body" idx="1"/>
          </p:nvPr>
        </p:nvSpPr>
        <p:spPr bwMode="white">
          <a:xfrm>
            <a:off x="381000" y="1295400"/>
            <a:ext cx="8534400" cy="525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2077" name="Rectangle 2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400" smtClean="0">
                <a:latin typeface="+mn-lt"/>
                <a:cs typeface="+mn-cs"/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2078" name="Rectangle 3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400" smtClean="0">
                <a:latin typeface="+mn-lt"/>
                <a:cs typeface="+mn-cs"/>
              </a:defRPr>
            </a:lvl1pPr>
          </a:lstStyle>
          <a:p>
            <a:endParaRPr lang="en-US"/>
          </a:p>
        </p:txBody>
      </p:sp>
      <p:sp>
        <p:nvSpPr>
          <p:cNvPr id="2079" name="Rectangle 3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400" smtClean="0">
                <a:latin typeface="+mn-lt"/>
                <a:cs typeface="+mn-cs"/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13" r:id="rId1"/>
    <p:sldLayoutId id="2147484114" r:id="rId2"/>
    <p:sldLayoutId id="2147484115" r:id="rId3"/>
    <p:sldLayoutId id="2147484116" r:id="rId4"/>
    <p:sldLayoutId id="2147484117" r:id="rId5"/>
    <p:sldLayoutId id="2147484118" r:id="rId6"/>
    <p:sldLayoutId id="2147484119" r:id="rId7"/>
    <p:sldLayoutId id="2147484120" r:id="rId8"/>
    <p:sldLayoutId id="2147484121" r:id="rId9"/>
    <p:sldLayoutId id="2147484122" r:id="rId10"/>
    <p:sldLayoutId id="2147484123" r:id="rId11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rgbClr val="000066"/>
        </a:buClr>
        <a:buSzPct val="75000"/>
        <a:buFont typeface="Wingdings" pitchFamily="2" charset="2"/>
        <a:buChar char="n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rgbClr val="000066"/>
        </a:buClr>
        <a:buSzPct val="75000"/>
        <a:buFont typeface="Wingdings" pitchFamily="2" charset="2"/>
        <a:buChar char="n"/>
        <a:defRPr kumimoji="1" sz="28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rgbClr val="000066"/>
        </a:buClr>
        <a:buSzPct val="75000"/>
        <a:buFont typeface="Wingdings" pitchFamily="2" charset="2"/>
        <a:buChar char="n"/>
        <a:defRPr kumimoji="1" sz="24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rgbClr val="000066"/>
        </a:buClr>
        <a:buSzPct val="75000"/>
        <a:buFont typeface="Wingdings" pitchFamily="2" charset="2"/>
        <a:buChar char="n"/>
        <a:defRPr kumimoji="1"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rgbClr val="000066"/>
        </a:buClr>
        <a:buSzPct val="75000"/>
        <a:buFont typeface="Wingdings" pitchFamily="2" charset="2"/>
        <a:buChar char="n"/>
        <a:defRPr kumimoji="1"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rgbClr val="000066"/>
        </a:buClr>
        <a:buSzPct val="75000"/>
        <a:buFont typeface="Wingdings" pitchFamily="2" charset="2"/>
        <a:buChar char="n"/>
        <a:defRPr kumimoji="1"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rgbClr val="000066"/>
        </a:buClr>
        <a:buSzPct val="75000"/>
        <a:buFont typeface="Wingdings" pitchFamily="2" charset="2"/>
        <a:buChar char="n"/>
        <a:defRPr kumimoji="1"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rgbClr val="000066"/>
        </a:buClr>
        <a:buSzPct val="75000"/>
        <a:buFont typeface="Wingdings" pitchFamily="2" charset="2"/>
        <a:buChar char="n"/>
        <a:defRPr kumimoji="1"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rgbClr val="000066"/>
        </a:buClr>
        <a:buSzPct val="75000"/>
        <a:buFont typeface="Wingdings" pitchFamily="2" charset="2"/>
        <a:buChar char="n"/>
        <a:defRPr kumimoji="1"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52400" y="76200"/>
            <a:ext cx="89154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280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524000" y="838200"/>
            <a:ext cx="7467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2800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j-lt"/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2800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4008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12800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2390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j-lt"/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25" r:id="rId1"/>
    <p:sldLayoutId id="2147484126" r:id="rId2"/>
    <p:sldLayoutId id="2147484127" r:id="rId3"/>
    <p:sldLayoutId id="2147484128" r:id="rId4"/>
    <p:sldLayoutId id="2147484129" r:id="rId5"/>
    <p:sldLayoutId id="2147484130" r:id="rId6"/>
    <p:sldLayoutId id="2147484131" r:id="rId7"/>
    <p:sldLayoutId id="2147484132" r:id="rId8"/>
    <p:sldLayoutId id="2147484133" r:id="rId9"/>
    <p:sldLayoutId id="2147484134" r:id="rId10"/>
    <p:sldLayoutId id="2147484135" r:id="rId11"/>
  </p:sldLayoutIdLst>
  <p:txStyles>
    <p:titleStyle>
      <a:lvl1pPr algn="r" rtl="0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r" rtl="0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Copperplate Gothic Bold" pitchFamily="34" charset="0"/>
        </a:defRPr>
      </a:lvl2pPr>
      <a:lvl3pPr algn="r" rtl="0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Copperplate Gothic Bold" pitchFamily="34" charset="0"/>
        </a:defRPr>
      </a:lvl3pPr>
      <a:lvl4pPr algn="r" rtl="0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Copperplate Gothic Bold" pitchFamily="34" charset="0"/>
        </a:defRPr>
      </a:lvl4pPr>
      <a:lvl5pPr algn="r" rtl="0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Copperplate Gothic Bold" pitchFamily="34" charset="0"/>
        </a:defRPr>
      </a:lvl5pPr>
      <a:lvl6pPr marL="457200" algn="r" rtl="0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Copperplate Gothic Bold" pitchFamily="34" charset="0"/>
        </a:defRPr>
      </a:lvl6pPr>
      <a:lvl7pPr marL="914400" algn="r" rtl="0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Copperplate Gothic Bold" pitchFamily="34" charset="0"/>
        </a:defRPr>
      </a:lvl7pPr>
      <a:lvl8pPr marL="1371600" algn="r" rtl="0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Copperplate Gothic Bold" pitchFamily="34" charset="0"/>
        </a:defRPr>
      </a:lvl8pPr>
      <a:lvl9pPr marL="1828800" algn="r" rtl="0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Copperplate Gothic Bold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rgbClr val="5D3603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rgbClr val="5D3603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rgbClr val="5D3603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rgbClr val="5D3603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rgbClr val="5D3603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rgbClr val="5D3603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rgbClr val="5D3603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rgbClr val="5D3603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rgbClr val="5D3603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正方形/長方形 17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rtlCol="0">
            <a:normAutofit/>
          </a:bodyPr>
          <a:lstStyle/>
          <a:p>
            <a:pPr lvl="0"/>
            <a:r>
              <a:rPr kumimoji="1" lang="en-US" altLang="ja-JP" smtClean="0"/>
              <a:t>Click to edit Master text styles</a:t>
            </a:r>
          </a:p>
          <a:p>
            <a:pPr lvl="1"/>
            <a:r>
              <a:rPr kumimoji="1" lang="en-US" altLang="ja-JP" smtClean="0"/>
              <a:t>Second level</a:t>
            </a:r>
          </a:p>
          <a:p>
            <a:pPr lvl="2"/>
            <a:r>
              <a:rPr kumimoji="1" lang="en-US" altLang="ja-JP" smtClean="0"/>
              <a:t>Third level</a:t>
            </a:r>
          </a:p>
          <a:p>
            <a:pPr lvl="3"/>
            <a:r>
              <a:rPr kumimoji="1" lang="en-US" altLang="ja-JP" smtClean="0"/>
              <a:t>Fourth level</a:t>
            </a:r>
          </a:p>
          <a:p>
            <a:pPr lvl="4"/>
            <a:r>
              <a:rPr kumimoji="1" lang="en-US" altLang="ja-JP" smtClean="0"/>
              <a:t>Fifth level</a:t>
            </a:r>
            <a:endParaRPr kumimoji="1" lang="ja-JP" altLang="en-US" dirty="0"/>
          </a:p>
        </p:txBody>
      </p:sp>
      <p:sp>
        <p:nvSpPr>
          <p:cNvPr id="29" name="正方形/長方形 28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rtlCol="0" anchor="ctr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正方形/長方形 3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正方形/長方形 9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2" name="正方形/長方形 2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</p:spPr>
        <p:txBody>
          <a:bodyPr vert="horz" rtlCol="0" anchor="ctr">
            <a:normAutofit/>
          </a:bodyPr>
          <a:lstStyle/>
          <a:p>
            <a:r>
              <a:rPr kumimoji="1" lang="en-US" altLang="ja-JP" smtClean="0"/>
              <a:t>Click to edit Master title style</a:t>
            </a:r>
            <a:endParaRPr kumimoji="1" lang="ja-JP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37" r:id="rId1"/>
    <p:sldLayoutId id="2147484138" r:id="rId2"/>
    <p:sldLayoutId id="2147484139" r:id="rId3"/>
    <p:sldLayoutId id="2147484140" r:id="rId4"/>
    <p:sldLayoutId id="2147484141" r:id="rId5"/>
    <p:sldLayoutId id="2147484142" r:id="rId6"/>
    <p:sldLayoutId id="2147484143" r:id="rId7"/>
    <p:sldLayoutId id="2147484144" r:id="rId8"/>
    <p:sldLayoutId id="2147484145" r:id="rId9"/>
    <p:sldLayoutId id="2147484146" r:id="rId10"/>
    <p:sldLayoutId id="2147484147" r:id="rId11"/>
  </p:sldLayoutIdLst>
  <p:txStyles>
    <p:titleStyle>
      <a:lvl1pPr algn="ctr" rtl="0" eaLnBrk="1" latinLnBrk="0" hangingPunct="1">
        <a:spcBef>
          <a:spcPct val="0"/>
        </a:spcBef>
        <a:buNone/>
        <a:defRPr kumimoji="1" sz="4400" baseline="0">
          <a:ln w="12700">
            <a:solidFill>
              <a:schemeClr val="tx1">
                <a:tint val="95000"/>
              </a:schemeClr>
            </a:solidFill>
          </a:ln>
          <a:gradFill>
            <a:gsLst>
              <a:gs pos="0">
                <a:schemeClr val="tx1">
                  <a:tint val="65000"/>
                </a:schemeClr>
              </a:gs>
              <a:gs pos="49900">
                <a:schemeClr val="tx1">
                  <a:tint val="95000"/>
                </a:schemeClr>
              </a:gs>
              <a:gs pos="50000">
                <a:schemeClr val="tx1"/>
              </a:gs>
              <a:gs pos="100000">
                <a:schemeClr val="tx1">
                  <a:tint val="95000"/>
                </a:schemeClr>
              </a:gs>
            </a:gsLst>
            <a:lin ang="5400000" scaled="1"/>
          </a:gradFill>
          <a:effectLst>
            <a:outerShdw blurRad="127000" algn="tl" rotWithShape="0">
              <a:schemeClr val="bg1">
                <a:alpha val="50000"/>
              </a:schemeClr>
            </a:outerShdw>
          </a:effectLst>
          <a:latin typeface="+mj-lt"/>
          <a:ea typeface="+mj-ea"/>
          <a:cs typeface="+mj-cs"/>
        </a:defRPr>
      </a:lvl1pPr>
    </p:titleStyle>
    <p:bodyStyle>
      <a:lvl1pPr marL="342900" indent="-342900" algn="l" rtl="0" eaLnBrk="1" latinLnBrk="0" hangingPunct="1">
        <a:spcBef>
          <a:spcPct val="20000"/>
        </a:spcBef>
        <a:buClr>
          <a:schemeClr val="tx1"/>
        </a:buClr>
        <a:buFont typeface="Wingdings"/>
        <a:buChar char="n"/>
        <a:defRPr kumimoji="1" sz="3200" baseline="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latinLnBrk="0" hangingPunct="1">
        <a:spcBef>
          <a:spcPct val="20000"/>
        </a:spcBef>
        <a:buClr>
          <a:schemeClr val="tx2">
            <a:shade val="75000"/>
          </a:schemeClr>
        </a:buClr>
        <a:buSzPct val="85000"/>
        <a:buFont typeface="Wingdings"/>
        <a:buChar char="n"/>
        <a:defRPr kumimoji="1" sz="2800" baseline="0">
          <a:solidFill>
            <a:schemeClr val="tx2"/>
          </a:solidFill>
          <a:latin typeface="+mn-lt"/>
          <a:ea typeface="+mn-ea"/>
          <a:cs typeface="+mn-cs"/>
        </a:defRPr>
      </a:lvl2pPr>
      <a:lvl3pPr marL="1143000" indent="-228600" algn="l" rtl="0" eaLnBrk="1" latinLnBrk="0" hangingPunct="1">
        <a:spcBef>
          <a:spcPct val="20000"/>
        </a:spcBef>
        <a:buClr>
          <a:schemeClr val="accent4">
            <a:shade val="50000"/>
          </a:schemeClr>
        </a:buClr>
        <a:buSzPct val="75000"/>
        <a:buFont typeface="Wingdings"/>
        <a:buChar char="n"/>
        <a:defRPr kumimoji="1" sz="2400" baseline="0">
          <a:solidFill>
            <a:schemeClr val="tx2"/>
          </a:solidFill>
          <a:latin typeface="+mn-lt"/>
          <a:ea typeface="+mn-ea"/>
          <a:cs typeface="+mn-cs"/>
        </a:defRPr>
      </a:lvl3pPr>
      <a:lvl4pPr marL="1600200" indent="-228600" algn="l" rtl="0" eaLnBrk="1" latinLnBrk="0" hangingPunct="1">
        <a:spcBef>
          <a:spcPct val="20000"/>
        </a:spcBef>
        <a:buClr>
          <a:schemeClr val="accent6">
            <a:shade val="50000"/>
          </a:schemeClr>
        </a:buClr>
        <a:buSzPct val="75000"/>
        <a:buFont typeface="Wingdings"/>
        <a:buChar char="n"/>
        <a:defRPr kumimoji="1" sz="2000" baseline="0">
          <a:solidFill>
            <a:schemeClr val="tx2"/>
          </a:solidFill>
          <a:latin typeface="+mn-lt"/>
          <a:ea typeface="+mn-ea"/>
          <a:cs typeface="+mn-cs"/>
        </a:defRPr>
      </a:lvl4pPr>
      <a:lvl5pPr marL="2057400" indent="-228600" algn="l" rtl="0" eaLnBrk="1" latinLnBrk="0" hangingPunct="1">
        <a:spcBef>
          <a:spcPct val="20000"/>
        </a:spcBef>
        <a:buClr>
          <a:schemeClr val="accent3">
            <a:shade val="50000"/>
          </a:schemeClr>
        </a:buClr>
        <a:buSzPct val="70000"/>
        <a:buFont typeface="Wingdings"/>
        <a:buChar char="n"/>
        <a:defRPr kumimoji="1" sz="2000" baseline="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rtl="0" eaLnBrk="1" latinLnBrk="0" hangingPunct="1">
        <a:spcBef>
          <a:spcPct val="20000"/>
        </a:spcBef>
        <a:buClr>
          <a:schemeClr val="accent1">
            <a:shade val="50000"/>
          </a:schemeClr>
        </a:buClr>
        <a:buSzPct val="60000"/>
        <a:buFont typeface="Wingdings"/>
        <a:buChar char="n"/>
        <a:defRPr kumimoji="1" sz="2000">
          <a:solidFill>
            <a:schemeClr val="tx2"/>
          </a:solidFill>
          <a:latin typeface="+mn-lt"/>
          <a:ea typeface="+mn-ea"/>
          <a:cs typeface="+mn-cs"/>
        </a:defRPr>
      </a:lvl6pPr>
      <a:lvl7pPr marL="2971800" indent="-228600" algn="l" rtl="0" eaLnBrk="1" latinLnBrk="0" hangingPunct="1">
        <a:spcBef>
          <a:spcPct val="20000"/>
        </a:spcBef>
        <a:buClr>
          <a:schemeClr val="accent2">
            <a:shade val="50000"/>
          </a:schemeClr>
        </a:buClr>
        <a:buSzPct val="60000"/>
        <a:buFont typeface="Wingdings"/>
        <a:buChar char="n"/>
        <a:defRPr kumimoji="1" sz="2000">
          <a:solidFill>
            <a:schemeClr val="tx2"/>
          </a:solidFill>
          <a:latin typeface="+mn-lt"/>
          <a:ea typeface="+mn-ea"/>
          <a:cs typeface="+mn-cs"/>
        </a:defRPr>
      </a:lvl7pPr>
      <a:lvl8pPr marL="3429000" indent="-228600" algn="l" rtl="0" eaLnBrk="1" latinLnBrk="0" hangingPunct="1">
        <a:spcBef>
          <a:spcPct val="20000"/>
        </a:spcBef>
        <a:buClr>
          <a:schemeClr val="accent5">
            <a:shade val="50000"/>
          </a:schemeClr>
        </a:buClr>
        <a:buSzPct val="60000"/>
        <a:buFont typeface="Wingdings"/>
        <a:buChar char="n"/>
        <a:defRPr kumimoji="1" sz="2000">
          <a:solidFill>
            <a:schemeClr val="tx2"/>
          </a:solidFill>
          <a:latin typeface="+mn-lt"/>
          <a:ea typeface="+mn-ea"/>
          <a:cs typeface="+mn-cs"/>
        </a:defRPr>
      </a:lvl8pPr>
      <a:lvl9pPr marL="3886200" indent="-228600" algn="l" rtl="0" eaLnBrk="1" latinLnBrk="0" hangingPunct="1">
        <a:spcBef>
          <a:spcPct val="20000"/>
        </a:spcBef>
        <a:buClr>
          <a:schemeClr val="tx1"/>
        </a:buClr>
        <a:buSzPct val="50000"/>
        <a:buFont typeface="Wingdings"/>
        <a:buChar char="n"/>
        <a:defRPr kumimoji="1" sz="20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lvl1pPr marL="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 descr="Master - 1.png"/>
          <p:cNvPicPr>
            <a:picLocks noChangeAspect="1"/>
          </p:cNvPicPr>
          <p:nvPr/>
        </p:nvPicPr>
        <p:blipFill>
          <a:blip r:embed="rId13"/>
          <a:srcRect b="5017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301532"/>
            <a:ext cx="8229600" cy="13255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5997" y="1981200"/>
            <a:ext cx="6412006" cy="4144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lumMod val="40000"/>
                    <a:lumOff val="60000"/>
                  </a:schemeClr>
                </a:solidFill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lumMod val="40000"/>
                    <a:lumOff val="60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lumMod val="40000"/>
                    <a:lumOff val="60000"/>
                  </a:schemeClr>
                </a:solidFill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49" r:id="rId1"/>
    <p:sldLayoutId id="2147484150" r:id="rId2"/>
    <p:sldLayoutId id="2147484151" r:id="rId3"/>
    <p:sldLayoutId id="2147484152" r:id="rId4"/>
    <p:sldLayoutId id="2147484153" r:id="rId5"/>
    <p:sldLayoutId id="2147484154" r:id="rId6"/>
    <p:sldLayoutId id="2147484155" r:id="rId7"/>
    <p:sldLayoutId id="2147484156" r:id="rId8"/>
    <p:sldLayoutId id="2147484157" r:id="rId9"/>
    <p:sldLayoutId id="2147484158" r:id="rId10"/>
    <p:sldLayoutId id="21474841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000" kern="1200">
          <a:solidFill>
            <a:schemeClr val="tx1">
              <a:lumMod val="60000"/>
              <a:lumOff val="40000"/>
            </a:schemeClr>
          </a:solidFill>
          <a:latin typeface="+mj-lt"/>
          <a:ea typeface="+mj-ea"/>
          <a:cs typeface="+mj-cs"/>
        </a:defRPr>
      </a:lvl1pPr>
    </p:titleStyle>
    <p:bodyStyle>
      <a:lvl1pPr marL="349250" indent="-349250" algn="l" defTabSz="914400" rtl="0" eaLnBrk="1" latinLnBrk="0" hangingPunct="1">
        <a:spcBef>
          <a:spcPts val="1800"/>
        </a:spcBef>
        <a:buFontTx/>
        <a:buBlip>
          <a:blip r:embed="rId14"/>
        </a:buBlip>
        <a:defRPr sz="2200" kern="1200">
          <a:gradFill flip="none" rotWithShape="1">
            <a:gsLst>
              <a:gs pos="0">
                <a:schemeClr val="tx1">
                  <a:lumMod val="60000"/>
                  <a:lumOff val="40000"/>
                </a:schemeClr>
              </a:gs>
              <a:gs pos="100000">
                <a:schemeClr val="tx1">
                  <a:lumMod val="40000"/>
                  <a:lumOff val="60000"/>
                </a:schemeClr>
              </a:gs>
            </a:gsLst>
            <a:lin ang="8100000" scaled="1"/>
            <a:tileRect/>
          </a:gradFill>
          <a:latin typeface="+mn-lt"/>
          <a:ea typeface="+mn-ea"/>
          <a:cs typeface="+mn-cs"/>
        </a:defRPr>
      </a:lvl1pPr>
      <a:lvl2pPr marL="577850" indent="-349250" algn="l" defTabSz="914400" rtl="0" eaLnBrk="1" latinLnBrk="0" hangingPunct="1">
        <a:spcBef>
          <a:spcPts val="1800"/>
        </a:spcBef>
        <a:buFontTx/>
        <a:buBlip>
          <a:blip r:embed="rId15"/>
        </a:buBlip>
        <a:defRPr sz="2000" kern="1200">
          <a:gradFill flip="none" rotWithShape="1">
            <a:gsLst>
              <a:gs pos="0">
                <a:schemeClr val="tx1">
                  <a:lumMod val="60000"/>
                  <a:lumOff val="40000"/>
                </a:schemeClr>
              </a:gs>
              <a:gs pos="100000">
                <a:schemeClr val="tx1">
                  <a:lumMod val="40000"/>
                  <a:lumOff val="60000"/>
                </a:schemeClr>
              </a:gs>
            </a:gsLst>
            <a:lin ang="8100000" scaled="1"/>
            <a:tileRect/>
          </a:gradFill>
          <a:latin typeface="+mn-lt"/>
          <a:ea typeface="+mn-ea"/>
          <a:cs typeface="+mn-cs"/>
        </a:defRPr>
      </a:lvl2pPr>
      <a:lvl3pPr marL="806450" indent="-349250" algn="l" defTabSz="914400" rtl="0" eaLnBrk="1" latinLnBrk="0" hangingPunct="1">
        <a:spcBef>
          <a:spcPts val="1800"/>
        </a:spcBef>
        <a:buFontTx/>
        <a:buBlip>
          <a:blip r:embed="rId14"/>
        </a:buBlip>
        <a:defRPr sz="1800" kern="1200">
          <a:gradFill flip="none" rotWithShape="1">
            <a:gsLst>
              <a:gs pos="0">
                <a:schemeClr val="tx1">
                  <a:lumMod val="60000"/>
                  <a:lumOff val="40000"/>
                </a:schemeClr>
              </a:gs>
              <a:gs pos="100000">
                <a:schemeClr val="tx1">
                  <a:lumMod val="40000"/>
                  <a:lumOff val="60000"/>
                </a:schemeClr>
              </a:gs>
            </a:gsLst>
            <a:lin ang="8100000" scaled="1"/>
            <a:tileRect/>
          </a:gradFill>
          <a:latin typeface="+mn-lt"/>
          <a:ea typeface="+mn-ea"/>
          <a:cs typeface="+mn-cs"/>
        </a:defRPr>
      </a:lvl3pPr>
      <a:lvl4pPr marL="1035050" indent="-349250" algn="l" defTabSz="914400" rtl="0" eaLnBrk="1" latinLnBrk="0" hangingPunct="1">
        <a:spcBef>
          <a:spcPts val="1800"/>
        </a:spcBef>
        <a:buFontTx/>
        <a:buBlip>
          <a:blip r:embed="rId15"/>
        </a:buBlip>
        <a:defRPr sz="1800" kern="1200">
          <a:gradFill flip="none" rotWithShape="1">
            <a:gsLst>
              <a:gs pos="0">
                <a:schemeClr val="tx1">
                  <a:lumMod val="60000"/>
                  <a:lumOff val="40000"/>
                </a:schemeClr>
              </a:gs>
              <a:gs pos="100000">
                <a:schemeClr val="tx1">
                  <a:lumMod val="40000"/>
                  <a:lumOff val="60000"/>
                </a:schemeClr>
              </a:gs>
            </a:gsLst>
            <a:lin ang="8100000" scaled="1"/>
            <a:tileRect/>
          </a:gradFill>
          <a:latin typeface="+mn-lt"/>
          <a:ea typeface="+mn-ea"/>
          <a:cs typeface="+mn-cs"/>
        </a:defRPr>
      </a:lvl4pPr>
      <a:lvl5pPr marL="1263650" indent="-349250" algn="l" defTabSz="914400" rtl="0" eaLnBrk="1" latinLnBrk="0" hangingPunct="1">
        <a:spcBef>
          <a:spcPts val="1800"/>
        </a:spcBef>
        <a:buFontTx/>
        <a:buBlip>
          <a:blip r:embed="rId14"/>
        </a:buBlip>
        <a:defRPr sz="1800" kern="1200">
          <a:gradFill flip="none" rotWithShape="1">
            <a:gsLst>
              <a:gs pos="0">
                <a:schemeClr val="tx1">
                  <a:lumMod val="60000"/>
                  <a:lumOff val="40000"/>
                </a:schemeClr>
              </a:gs>
              <a:gs pos="100000">
                <a:schemeClr val="tx1">
                  <a:lumMod val="40000"/>
                  <a:lumOff val="60000"/>
                </a:schemeClr>
              </a:gs>
            </a:gsLst>
            <a:lin ang="8100000" scaled="1"/>
            <a:tileRect/>
          </a:gradFill>
          <a:latin typeface="+mn-lt"/>
          <a:ea typeface="+mn-ea"/>
          <a:cs typeface="+mn-cs"/>
        </a:defRPr>
      </a:lvl5pPr>
      <a:lvl6pPr marL="1492250" indent="-349250" algn="l" defTabSz="914400" rtl="0" eaLnBrk="1" latinLnBrk="0" hangingPunct="1">
        <a:spcBef>
          <a:spcPts val="1800"/>
        </a:spcBef>
        <a:buFontTx/>
        <a:buBlip>
          <a:blip r:embed="rId15"/>
        </a:buBlip>
        <a:defRPr sz="1800" kern="1200">
          <a:solidFill>
            <a:schemeClr val="tx1">
              <a:lumMod val="60000"/>
              <a:lumOff val="40000"/>
            </a:schemeClr>
          </a:solidFill>
          <a:latin typeface="+mn-lt"/>
          <a:ea typeface="+mn-ea"/>
          <a:cs typeface="+mn-cs"/>
        </a:defRPr>
      </a:lvl6pPr>
      <a:lvl7pPr marL="1720850" indent="-349250" algn="l" defTabSz="914400" rtl="0" eaLnBrk="1" latinLnBrk="0" hangingPunct="1">
        <a:spcBef>
          <a:spcPts val="1800"/>
        </a:spcBef>
        <a:buFontTx/>
        <a:buBlip>
          <a:blip r:embed="rId14"/>
        </a:buBlip>
        <a:defRPr sz="1800" kern="1200">
          <a:solidFill>
            <a:schemeClr val="tx1">
              <a:lumMod val="60000"/>
              <a:lumOff val="40000"/>
            </a:schemeClr>
          </a:solidFill>
          <a:latin typeface="+mn-lt"/>
          <a:ea typeface="+mn-ea"/>
          <a:cs typeface="+mn-cs"/>
        </a:defRPr>
      </a:lvl7pPr>
      <a:lvl8pPr marL="1949450" indent="-349250" algn="l" defTabSz="914400" rtl="0" eaLnBrk="1" latinLnBrk="0" hangingPunct="1">
        <a:spcBef>
          <a:spcPts val="1800"/>
        </a:spcBef>
        <a:buFontTx/>
        <a:buBlip>
          <a:blip r:embed="rId15"/>
        </a:buBlip>
        <a:defRPr sz="1800" kern="1200">
          <a:solidFill>
            <a:schemeClr val="tx1">
              <a:lumMod val="60000"/>
              <a:lumOff val="40000"/>
            </a:schemeClr>
          </a:solidFill>
          <a:latin typeface="+mn-lt"/>
          <a:ea typeface="+mn-ea"/>
          <a:cs typeface="+mn-cs"/>
        </a:defRPr>
      </a:lvl8pPr>
      <a:lvl9pPr marL="2178050" indent="-349250" algn="l" defTabSz="914400" rtl="0" eaLnBrk="1" latinLnBrk="0" hangingPunct="1">
        <a:spcBef>
          <a:spcPts val="1800"/>
        </a:spcBef>
        <a:buFontTx/>
        <a:buBlip>
          <a:blip r:embed="rId14"/>
        </a:buBlip>
        <a:defRPr sz="1800" kern="1200">
          <a:solidFill>
            <a:schemeClr val="tx1">
              <a:lumMod val="60000"/>
              <a:lumOff val="40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  <a:prstGeom prst="rect">
            <a:avLst/>
          </a:prstGeom>
        </p:spPr>
        <p:txBody>
          <a:bodyPr anchor="b" anchorCtr="0">
            <a:normAutofit/>
            <a:scene3d>
              <a:camera prst="orthographicFront"/>
              <a:lightRig rig="soft" dir="t">
                <a:rot lat="0" lon="0" rev="2100000"/>
              </a:lightRig>
            </a:scene3d>
            <a:sp3d prstMaterial="matte">
              <a:bevelT w="38100" h="38100"/>
            </a:sp3d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Rectangle 11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lIns="45720" rIns="4572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27" name="Rectangle 22"/>
          <p:cNvSpPr>
            <a:spLocks noGrp="1"/>
          </p:cNvSpPr>
          <p:nvPr>
            <p:ph type="dt" sz="half" idx="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 anchor="b" anchorCtr="0"/>
          <a:lstStyle>
            <a:lvl1pPr>
              <a:defRPr lang="en-US" sz="1200" smtClean="0">
                <a:solidFill>
                  <a:schemeClr val="tx2"/>
                </a:solidFill>
                <a:latin typeface="+mn-lt"/>
                <a:ea typeface="+mn-lt"/>
                <a:cs typeface="+mn-lt"/>
              </a:defRPr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8" name="Rectangle 18"/>
          <p:cNvSpPr>
            <a:spLocks noGrp="1"/>
          </p:cNvSpPr>
          <p:nvPr>
            <p:ph type="ftr" sz="quarter" idx="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 anchor="b" anchorCtr="0"/>
          <a:lstStyle>
            <a:lvl1pPr algn="ctr">
              <a:defRPr lang="en-US" sz="1200" smtClean="0">
                <a:solidFill>
                  <a:schemeClr val="tx2"/>
                </a:solidFill>
                <a:latin typeface="+mn-lt"/>
                <a:ea typeface="+mn-lt"/>
                <a:cs typeface="+mn-lt"/>
              </a:defRPr>
            </a:lvl1pPr>
          </a:lstStyle>
          <a:p>
            <a:endParaRPr lang="en-US"/>
          </a:p>
        </p:txBody>
      </p:sp>
      <p:sp>
        <p:nvSpPr>
          <p:cNvPr id="13" name="Rectangle 15"/>
          <p:cNvSpPr>
            <a:spLocks noGrp="1"/>
          </p:cNvSpPr>
          <p:nvPr>
            <p:ph type="sldNum" sz="quarter" idx="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</p:spPr>
        <p:txBody>
          <a:bodyPr anchor="b" anchorCtr="0"/>
          <a:lstStyle>
            <a:lvl1pPr algn="r">
              <a:defRPr lang="en-US" sz="1200" smtClean="0">
                <a:solidFill>
                  <a:schemeClr val="tx2"/>
                </a:solidFill>
                <a:latin typeface="+mn-lt"/>
                <a:ea typeface="+mn-lt"/>
                <a:cs typeface="+mn-lt"/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  <p:sldLayoutId id="2147483707" r:id="rId10"/>
    <p:sldLayoutId id="2147483708" r:id="rId11"/>
  </p:sldLayoutIdLst>
  <p:txStyles>
    <p:titleStyle>
      <a:defPPr>
        <a:defRPr sz="4400">
          <a:solidFill>
            <a:schemeClr val="tx2">
              <a:shade val="85000"/>
              <a:satMod val="150000"/>
            </a:schemeClr>
          </a:solidFill>
          <a:latin typeface="+mj-lt"/>
          <a:ea typeface="+mj-ea"/>
          <a:cs typeface="+mj-cs"/>
        </a:defRPr>
      </a:defPPr>
      <a:lvl1pPr algn="ctr" eaLnBrk="1" hangingPunct="1">
        <a:buNone/>
        <a:defRPr lang="en-US" sz="4800" b="1" strike="noStrike" kern="1200" baseline="0" dirty="0" smtClean="0">
          <a:solidFill>
            <a:schemeClr val="tx2">
              <a:shade val="85000"/>
              <a:satMod val="150000"/>
            </a:schemeClr>
          </a:solidFill>
          <a:effectLst>
            <a:outerShdw blurRad="63500" dist="38100" dir="8220000" algn="tl" rotWithShape="0">
              <a:srgbClr val="000000">
                <a:alpha val="30000"/>
              </a:srgbClr>
            </a:outerShdw>
          </a:effectLst>
          <a:latin typeface="+mj-lt"/>
          <a:ea typeface="+mj-lt"/>
          <a:cs typeface="+mj-lt"/>
        </a:defRPr>
      </a:lvl1pPr>
    </p:titleStyle>
    <p:bodyStyle>
      <a:defPPr>
        <a:defRPr>
          <a:solidFill>
            <a:schemeClr val="tx1"/>
          </a:solidFill>
          <a:latin typeface="+mn-lt"/>
          <a:ea typeface="+mn-ea"/>
          <a:cs typeface="+mn-cs"/>
        </a:defRPr>
      </a:defPPr>
      <a:lvl1pPr marL="0" indent="-274320" algn="l" eaLnBrk="1" hangingPunct="1">
        <a:buClr>
          <a:schemeClr val="accent1"/>
        </a:buClr>
        <a:buSzPct val="80000"/>
        <a:buFont typeface="Wingdings 2" pitchFamily="18" charset="2"/>
        <a:buChar char=""/>
        <a:defRPr sz="2800">
          <a:solidFill>
            <a:schemeClr val="tx1"/>
          </a:solidFill>
          <a:latin typeface="+mn-lt"/>
          <a:ea typeface="+mn-lt"/>
          <a:cs typeface="+mn-lt"/>
        </a:defRPr>
      </a:lvl1pPr>
      <a:lvl2pPr marL="557784" indent="-228600" algn="l" eaLnBrk="1" hangingPunct="1">
        <a:buClr>
          <a:schemeClr val="tx2"/>
        </a:buClr>
        <a:buFont typeface="Wingdings 2" pitchFamily="18" charset="2"/>
        <a:buChar char=""/>
        <a:defRPr sz="2200">
          <a:solidFill>
            <a:schemeClr val="tx1"/>
          </a:solidFill>
          <a:latin typeface="+mn-lt"/>
          <a:ea typeface="+mn-lt"/>
          <a:cs typeface="+mn-lt"/>
        </a:defRPr>
      </a:lvl2pPr>
      <a:lvl3pPr marL="813816" indent="-228600" algn="l" eaLnBrk="1" hangingPunct="1">
        <a:buClr>
          <a:schemeClr val="accent1"/>
        </a:buClr>
        <a:buFont typeface="Wingdings 2" pitchFamily="18" charset="2"/>
        <a:buChar char=""/>
        <a:defRPr sz="2000">
          <a:solidFill>
            <a:schemeClr val="tx1"/>
          </a:solidFill>
          <a:latin typeface="+mn-lt"/>
          <a:ea typeface="+mn-lt"/>
          <a:cs typeface="+mn-lt"/>
        </a:defRPr>
      </a:lvl3pPr>
      <a:lvl4pPr marL="1069848" indent="-228600" algn="l" eaLnBrk="1" hangingPunct="1">
        <a:buClr>
          <a:schemeClr val="tx2"/>
        </a:buClr>
        <a:buFont typeface="Wingdings 2" pitchFamily="18" charset="2"/>
        <a:buChar char=""/>
        <a:defRPr sz="1800">
          <a:solidFill>
            <a:schemeClr val="tx1"/>
          </a:solidFill>
          <a:latin typeface="+mn-lt"/>
          <a:ea typeface="+mn-lt"/>
          <a:cs typeface="+mn-lt"/>
        </a:defRPr>
      </a:lvl4pPr>
      <a:lvl5pPr marL="1316736" indent="-228600" algn="l" eaLnBrk="1" hangingPunct="1">
        <a:buClr>
          <a:schemeClr val="accent1"/>
        </a:buClr>
        <a:buFont typeface="Wingdings 2" pitchFamily="18" charset="2"/>
        <a:buChar char=""/>
        <a:defRPr sz="1800">
          <a:solidFill>
            <a:schemeClr val="tx1"/>
          </a:solidFill>
          <a:latin typeface="+mn-lt"/>
          <a:ea typeface="+mn-lt"/>
          <a:cs typeface="+mn-lt"/>
        </a:defRPr>
      </a:lvl5pPr>
      <a:lvl6pPr marL="1572768" indent="-228600" algn="l" eaLnBrk="1" hangingPunct="1">
        <a:buClr>
          <a:schemeClr val="tx2"/>
        </a:buClr>
        <a:buFont typeface="Wingdings 2" pitchFamily="18" charset="2"/>
        <a:buChar char=""/>
        <a:defRPr lang="en-US" sz="1600" baseline="0" smtClean="0">
          <a:latin typeface="+mn-lt"/>
        </a:defRPr>
      </a:lvl6pPr>
      <a:lvl7pPr marL="1819656" indent="-228600" algn="l" eaLnBrk="1" hangingPunct="1">
        <a:buClr>
          <a:schemeClr val="accent1"/>
        </a:buClr>
        <a:buFont typeface="Wingdings 2" pitchFamily="18" charset="2"/>
        <a:buChar char=""/>
        <a:defRPr lang="en-US" sz="1600" baseline="0" smtClean="0">
          <a:latin typeface="+mn-lt"/>
        </a:defRPr>
      </a:lvl7pPr>
      <a:lvl8pPr marL="2066544" indent="-228600" algn="l" eaLnBrk="1" hangingPunct="1">
        <a:buClr>
          <a:schemeClr val="tx2"/>
        </a:buClr>
        <a:buFont typeface="Wingdings 2" pitchFamily="18" charset="2"/>
        <a:buChar char=""/>
        <a:defRPr sz="1600" baseline="0">
          <a:latin typeface="+mn-lt"/>
        </a:defRPr>
      </a:lvl8pPr>
      <a:lvl9pPr marL="2313432" indent="-228600" algn="l" eaLnBrk="1" hangingPunct="1">
        <a:buClr>
          <a:schemeClr val="accent1"/>
        </a:buClr>
        <a:buFont typeface="Wingdings 2" pitchFamily="18" charset="2"/>
        <a:buChar char=""/>
        <a:defRPr sz="1400" baseline="0">
          <a:latin typeface="+mn-lt"/>
        </a:defRPr>
      </a:lvl9pPr>
    </p:bodyStyle>
    <p:otherStyle>
      <a:defPPr>
        <a:defRPr>
          <a:solidFill>
            <a:schemeClr val="tx1"/>
          </a:solidFill>
          <a:latin typeface="+mn-lt"/>
          <a:ea typeface="+mn-ea"/>
          <a:cs typeface="+mn-cs"/>
        </a:defRPr>
      </a:defPPr>
      <a:lvl1pPr marL="0" eaLnBrk="1" hangingPunct="1"/>
      <a:lvl2pPr marL="457200" eaLnBrk="1" hangingPunct="1"/>
      <a:lvl3pPr marL="914400" eaLnBrk="1" hangingPunct="1"/>
      <a:lvl4pPr marL="1371600" eaLnBrk="1" hangingPunct="1"/>
      <a:lvl5pPr marL="1828800" eaLnBrk="1" hangingPunct="1"/>
      <a:lvl6pPr marL="2286000" eaLnBrk="1" hangingPunct="1"/>
      <a:lvl7pPr marL="2743200" eaLnBrk="1" hangingPunct="1"/>
      <a:lvl8pPr marL="3200400" eaLnBrk="1" hangingPunct="1"/>
      <a:lvl9pPr marL="3657600" eaLnBrk="1" hangingPunct="1"/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accent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61" r:id="rId1"/>
    <p:sldLayoutId id="2147484162" r:id="rId2"/>
    <p:sldLayoutId id="2147484163" r:id="rId3"/>
    <p:sldLayoutId id="2147484164" r:id="rId4"/>
    <p:sldLayoutId id="2147484165" r:id="rId5"/>
    <p:sldLayoutId id="2147484166" r:id="rId6"/>
    <p:sldLayoutId id="2147484167" r:id="rId7"/>
    <p:sldLayoutId id="2147484168" r:id="rId8"/>
    <p:sldLayoutId id="2147484169" r:id="rId9"/>
    <p:sldLayoutId id="2147484170" r:id="rId10"/>
    <p:sldLayoutId id="2147484171" r:id="rId11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74676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9113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752600" y="838200"/>
            <a:ext cx="7239000" cy="541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911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0" y="6553200"/>
            <a:ext cx="1905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bg2"/>
                </a:solidFill>
                <a:latin typeface="Impact" pitchFamily="34" charset="0"/>
              </a:defRPr>
            </a:lvl1pPr>
          </a:lstStyle>
          <a:p>
            <a:endParaRPr lang="en-US"/>
          </a:p>
        </p:txBody>
      </p:sp>
      <p:sp>
        <p:nvSpPr>
          <p:cNvPr id="911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553200"/>
            <a:ext cx="2895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chemeClr val="bg2"/>
                </a:solidFill>
                <a:latin typeface="Impact" pitchFamily="34" charset="0"/>
              </a:defRPr>
            </a:lvl1pPr>
          </a:lstStyle>
          <a:p>
            <a:endParaRPr lang="en-US"/>
          </a:p>
        </p:txBody>
      </p:sp>
      <p:sp>
        <p:nvSpPr>
          <p:cNvPr id="911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239000" y="6553200"/>
            <a:ext cx="1905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chemeClr val="bg2"/>
                </a:solidFill>
                <a:latin typeface="Impact" pitchFamily="34" charset="0"/>
              </a:defRPr>
            </a:lvl1pPr>
          </a:lstStyle>
          <a:p>
            <a:fld id="{02E3EBFF-5E24-4823-B947-F1E69DB8BA23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73" r:id="rId1"/>
    <p:sldLayoutId id="2147484174" r:id="rId2"/>
    <p:sldLayoutId id="2147484175" r:id="rId3"/>
    <p:sldLayoutId id="2147484176" r:id="rId4"/>
    <p:sldLayoutId id="2147484177" r:id="rId5"/>
    <p:sldLayoutId id="2147484178" r:id="rId6"/>
    <p:sldLayoutId id="2147484179" r:id="rId7"/>
    <p:sldLayoutId id="2147484180" r:id="rId8"/>
    <p:sldLayoutId id="2147484181" r:id="rId9"/>
    <p:sldLayoutId id="2147484182" r:id="rId10"/>
    <p:sldLayoutId id="2147484183" r:id="rId11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4000">
          <a:solidFill>
            <a:srgbClr val="CC0066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000">
          <a:solidFill>
            <a:srgbClr val="CC0066"/>
          </a:solidFill>
          <a:latin typeface="KabobExtrabold" pitchFamily="2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000">
          <a:solidFill>
            <a:srgbClr val="CC0066"/>
          </a:solidFill>
          <a:latin typeface="KabobExtrabold" pitchFamily="2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000">
          <a:solidFill>
            <a:srgbClr val="CC0066"/>
          </a:solidFill>
          <a:latin typeface="KabobExtrabold" pitchFamily="2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000">
          <a:solidFill>
            <a:srgbClr val="CC0066"/>
          </a:solidFill>
          <a:latin typeface="KabobExtrabold" pitchFamily="2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000">
          <a:solidFill>
            <a:srgbClr val="CC0066"/>
          </a:solidFill>
          <a:latin typeface="KabobExtrabold" pitchFamily="2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000">
          <a:solidFill>
            <a:srgbClr val="CC0066"/>
          </a:solidFill>
          <a:latin typeface="KabobExtrabold" pitchFamily="2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000">
          <a:solidFill>
            <a:srgbClr val="CC0066"/>
          </a:solidFill>
          <a:latin typeface="KabobExtrabold" pitchFamily="2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000">
          <a:solidFill>
            <a:srgbClr val="CC0066"/>
          </a:solidFill>
          <a:latin typeface="KabobExtrabold" pitchFamily="2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defRPr sz="2800" b="1">
          <a:solidFill>
            <a:schemeClr val="bg2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defRPr sz="2400" b="1">
          <a:solidFill>
            <a:schemeClr val="bg2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defRPr sz="2000" b="1">
          <a:solidFill>
            <a:schemeClr val="bg2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defRPr b="1">
          <a:solidFill>
            <a:schemeClr val="bg2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defRPr b="1">
          <a:solidFill>
            <a:schemeClr val="bg2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defRPr b="1">
          <a:solidFill>
            <a:schemeClr val="bg2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defRPr b="1">
          <a:solidFill>
            <a:schemeClr val="bg2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defRPr b="1">
          <a:solidFill>
            <a:schemeClr val="bg2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defRPr b="1">
          <a:solidFill>
            <a:schemeClr val="bg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  <a:prstGeom prst="rect">
            <a:avLst/>
          </a:prstGeom>
        </p:spPr>
        <p:txBody>
          <a:bodyPr anchor="b" anchorCtr="0">
            <a:normAutofit/>
            <a:scene3d>
              <a:camera prst="orthographicFront"/>
              <a:lightRig rig="soft" dir="t">
                <a:rot lat="0" lon="0" rev="2100000"/>
              </a:lightRig>
            </a:scene3d>
            <a:sp3d prstMaterial="matte">
              <a:bevelT w="38100" h="38100"/>
            </a:sp3d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Rectangle 11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lIns="45720" rIns="4572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27" name="Rectangle 22"/>
          <p:cNvSpPr>
            <a:spLocks noGrp="1"/>
          </p:cNvSpPr>
          <p:nvPr>
            <p:ph type="dt" sz="half" idx="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 anchor="b" anchorCtr="0"/>
          <a:lstStyle>
            <a:lvl1pPr>
              <a:defRPr lang="en-US" sz="1200" smtClean="0">
                <a:solidFill>
                  <a:schemeClr val="tx2"/>
                </a:solidFill>
                <a:latin typeface="+mn-lt"/>
                <a:ea typeface="+mn-lt"/>
                <a:cs typeface="+mn-lt"/>
              </a:defRPr>
            </a:lvl1pPr>
          </a:lstStyle>
          <a:p>
            <a:fld id="{5E09088B-3570-4D8A-8B51-7407F9D8C4F5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8" name="Rectangle 18"/>
          <p:cNvSpPr>
            <a:spLocks noGrp="1"/>
          </p:cNvSpPr>
          <p:nvPr>
            <p:ph type="ftr" sz="quarter" idx="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 anchor="b" anchorCtr="0"/>
          <a:lstStyle>
            <a:lvl1pPr algn="ctr">
              <a:defRPr lang="en-US" sz="1200" smtClean="0">
                <a:solidFill>
                  <a:schemeClr val="tx2"/>
                </a:solidFill>
                <a:latin typeface="+mn-lt"/>
                <a:ea typeface="+mn-lt"/>
                <a:cs typeface="+mn-lt"/>
              </a:defRPr>
            </a:lvl1pPr>
          </a:lstStyle>
          <a:p>
            <a:endParaRPr lang="en-US"/>
          </a:p>
        </p:txBody>
      </p:sp>
      <p:sp>
        <p:nvSpPr>
          <p:cNvPr id="13" name="Rectangle 15"/>
          <p:cNvSpPr>
            <a:spLocks noGrp="1"/>
          </p:cNvSpPr>
          <p:nvPr>
            <p:ph type="sldNum" sz="quarter" idx="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</p:spPr>
        <p:txBody>
          <a:bodyPr anchor="b" anchorCtr="0"/>
          <a:lstStyle>
            <a:lvl1pPr algn="r">
              <a:defRPr lang="en-US" sz="1200" smtClean="0">
                <a:solidFill>
                  <a:schemeClr val="tx2"/>
                </a:solidFill>
                <a:latin typeface="+mn-lt"/>
                <a:ea typeface="+mn-lt"/>
                <a:cs typeface="+mn-lt"/>
              </a:defRPr>
            </a:lvl1pPr>
          </a:lstStyle>
          <a:p>
            <a:fld id="{F04AEEA0-11C5-4C1F-BAB6-9C145F5536C8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85" r:id="rId1"/>
    <p:sldLayoutId id="2147484186" r:id="rId2"/>
    <p:sldLayoutId id="2147484187" r:id="rId3"/>
    <p:sldLayoutId id="2147484188" r:id="rId4"/>
    <p:sldLayoutId id="2147484189" r:id="rId5"/>
    <p:sldLayoutId id="2147484190" r:id="rId6"/>
    <p:sldLayoutId id="2147484191" r:id="rId7"/>
    <p:sldLayoutId id="2147484192" r:id="rId8"/>
    <p:sldLayoutId id="2147484193" r:id="rId9"/>
    <p:sldLayoutId id="2147484194" r:id="rId10"/>
    <p:sldLayoutId id="2147484195" r:id="rId11"/>
  </p:sldLayoutIdLst>
  <p:txStyles>
    <p:titleStyle>
      <a:defPPr>
        <a:defRPr sz="4400">
          <a:solidFill>
            <a:schemeClr val="tx2">
              <a:shade val="85000"/>
              <a:satMod val="150000"/>
            </a:schemeClr>
          </a:solidFill>
          <a:latin typeface="+mj-lt"/>
          <a:ea typeface="+mj-ea"/>
          <a:cs typeface="+mj-cs"/>
        </a:defRPr>
      </a:defPPr>
      <a:lvl1pPr algn="ctr" eaLnBrk="1" hangingPunct="1">
        <a:buNone/>
        <a:defRPr lang="en-US" sz="4800" b="1" strike="noStrike" kern="1200" baseline="0" dirty="0" smtClean="0">
          <a:solidFill>
            <a:schemeClr val="tx2">
              <a:shade val="85000"/>
              <a:satMod val="150000"/>
            </a:schemeClr>
          </a:solidFill>
          <a:effectLst>
            <a:outerShdw blurRad="63500" dist="38100" dir="8220000" algn="tl" rotWithShape="0">
              <a:srgbClr val="000000">
                <a:alpha val="30000"/>
              </a:srgbClr>
            </a:outerShdw>
          </a:effectLst>
          <a:latin typeface="+mj-lt"/>
          <a:ea typeface="+mj-lt"/>
          <a:cs typeface="+mj-lt"/>
        </a:defRPr>
      </a:lvl1pPr>
    </p:titleStyle>
    <p:bodyStyle>
      <a:defPPr>
        <a:defRPr>
          <a:solidFill>
            <a:schemeClr val="tx1"/>
          </a:solidFill>
          <a:latin typeface="+mn-lt"/>
          <a:ea typeface="+mn-ea"/>
          <a:cs typeface="+mn-cs"/>
        </a:defRPr>
      </a:defPPr>
      <a:lvl1pPr marL="0" indent="-274320" algn="l" eaLnBrk="1" hangingPunct="1">
        <a:buClr>
          <a:schemeClr val="accent1"/>
        </a:buClr>
        <a:buSzPct val="80000"/>
        <a:buFont typeface="Wingdings 2" pitchFamily="18" charset="2"/>
        <a:buChar char=""/>
        <a:defRPr sz="2800">
          <a:solidFill>
            <a:schemeClr val="tx1"/>
          </a:solidFill>
          <a:latin typeface="+mn-lt"/>
          <a:ea typeface="+mn-lt"/>
          <a:cs typeface="+mn-lt"/>
        </a:defRPr>
      </a:lvl1pPr>
      <a:lvl2pPr marL="557784" indent="-228600" algn="l" eaLnBrk="1" hangingPunct="1">
        <a:buClr>
          <a:schemeClr val="tx2"/>
        </a:buClr>
        <a:buFont typeface="Wingdings 2" pitchFamily="18" charset="2"/>
        <a:buChar char=""/>
        <a:defRPr sz="2200">
          <a:solidFill>
            <a:schemeClr val="tx1"/>
          </a:solidFill>
          <a:latin typeface="+mn-lt"/>
          <a:ea typeface="+mn-lt"/>
          <a:cs typeface="+mn-lt"/>
        </a:defRPr>
      </a:lvl2pPr>
      <a:lvl3pPr marL="813816" indent="-228600" algn="l" eaLnBrk="1" hangingPunct="1">
        <a:buClr>
          <a:schemeClr val="accent1"/>
        </a:buClr>
        <a:buFont typeface="Wingdings 2" pitchFamily="18" charset="2"/>
        <a:buChar char=""/>
        <a:defRPr sz="2000">
          <a:solidFill>
            <a:schemeClr val="tx1"/>
          </a:solidFill>
          <a:latin typeface="+mn-lt"/>
          <a:ea typeface="+mn-lt"/>
          <a:cs typeface="+mn-lt"/>
        </a:defRPr>
      </a:lvl3pPr>
      <a:lvl4pPr marL="1069848" indent="-228600" algn="l" eaLnBrk="1" hangingPunct="1">
        <a:buClr>
          <a:schemeClr val="tx2"/>
        </a:buClr>
        <a:buFont typeface="Wingdings 2" pitchFamily="18" charset="2"/>
        <a:buChar char=""/>
        <a:defRPr sz="1800">
          <a:solidFill>
            <a:schemeClr val="tx1"/>
          </a:solidFill>
          <a:latin typeface="+mn-lt"/>
          <a:ea typeface="+mn-lt"/>
          <a:cs typeface="+mn-lt"/>
        </a:defRPr>
      </a:lvl4pPr>
      <a:lvl5pPr marL="1316736" indent="-228600" algn="l" eaLnBrk="1" hangingPunct="1">
        <a:buClr>
          <a:schemeClr val="accent1"/>
        </a:buClr>
        <a:buFont typeface="Wingdings 2" pitchFamily="18" charset="2"/>
        <a:buChar char=""/>
        <a:defRPr sz="1800">
          <a:solidFill>
            <a:schemeClr val="tx1"/>
          </a:solidFill>
          <a:latin typeface="+mn-lt"/>
          <a:ea typeface="+mn-lt"/>
          <a:cs typeface="+mn-lt"/>
        </a:defRPr>
      </a:lvl5pPr>
      <a:lvl6pPr marL="1572768" indent="-228600" algn="l" eaLnBrk="1" hangingPunct="1">
        <a:buClr>
          <a:schemeClr val="tx2"/>
        </a:buClr>
        <a:buFont typeface="Wingdings 2" pitchFamily="18" charset="2"/>
        <a:buChar char=""/>
        <a:defRPr lang="en-US" sz="1600" baseline="0" smtClean="0">
          <a:latin typeface="+mn-lt"/>
        </a:defRPr>
      </a:lvl6pPr>
      <a:lvl7pPr marL="1819656" indent="-228600" algn="l" eaLnBrk="1" hangingPunct="1">
        <a:buClr>
          <a:schemeClr val="accent1"/>
        </a:buClr>
        <a:buFont typeface="Wingdings 2" pitchFamily="18" charset="2"/>
        <a:buChar char=""/>
        <a:defRPr lang="en-US" sz="1600" baseline="0" smtClean="0">
          <a:latin typeface="+mn-lt"/>
        </a:defRPr>
      </a:lvl7pPr>
      <a:lvl8pPr marL="2066544" indent="-228600" algn="l" eaLnBrk="1" hangingPunct="1">
        <a:buClr>
          <a:schemeClr val="tx2"/>
        </a:buClr>
        <a:buFont typeface="Wingdings 2" pitchFamily="18" charset="2"/>
        <a:buChar char=""/>
        <a:defRPr sz="1600" baseline="0">
          <a:latin typeface="+mn-lt"/>
        </a:defRPr>
      </a:lvl8pPr>
      <a:lvl9pPr marL="2313432" indent="-228600" algn="l" eaLnBrk="1" hangingPunct="1">
        <a:buClr>
          <a:schemeClr val="accent1"/>
        </a:buClr>
        <a:buFont typeface="Wingdings 2" pitchFamily="18" charset="2"/>
        <a:buChar char=""/>
        <a:defRPr sz="1400" baseline="0">
          <a:latin typeface="+mn-lt"/>
        </a:defRPr>
      </a:lvl9pPr>
    </p:bodyStyle>
    <p:otherStyle>
      <a:defPPr>
        <a:defRPr>
          <a:solidFill>
            <a:schemeClr val="tx1"/>
          </a:solidFill>
          <a:latin typeface="+mn-lt"/>
          <a:ea typeface="+mn-ea"/>
          <a:cs typeface="+mn-cs"/>
        </a:defRPr>
      </a:defPPr>
      <a:lvl1pPr marL="0" eaLnBrk="1" hangingPunct="1"/>
      <a:lvl2pPr marL="457200" eaLnBrk="1" hangingPunct="1"/>
      <a:lvl3pPr marL="914400" eaLnBrk="1" hangingPunct="1"/>
      <a:lvl4pPr marL="1371600" eaLnBrk="1" hangingPunct="1"/>
      <a:lvl5pPr marL="1828800" eaLnBrk="1" hangingPunct="1"/>
      <a:lvl6pPr marL="2286000" eaLnBrk="1" hangingPunct="1"/>
      <a:lvl7pPr marL="2743200" eaLnBrk="1" hangingPunct="1"/>
      <a:lvl8pPr marL="3200400" eaLnBrk="1" hangingPunct="1"/>
      <a:lvl9pPr marL="3657600" eaLnBrk="1" hangingPunct="1"/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Fresh Master.png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377" y="283"/>
            <a:ext cx="9143245" cy="6857434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72353" y="188259"/>
            <a:ext cx="7799294" cy="1461247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52500" y="2057401"/>
            <a:ext cx="7239000" cy="3733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952500" y="6553200"/>
            <a:ext cx="18288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00" b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553200"/>
            <a:ext cx="28956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00" b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277100" y="6553200"/>
            <a:ext cx="9144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 b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4197" r:id="rId1"/>
    <p:sldLayoutId id="2147484198" r:id="rId2"/>
    <p:sldLayoutId id="2147484199" r:id="rId3"/>
    <p:sldLayoutId id="2147484200" r:id="rId4"/>
    <p:sldLayoutId id="2147484201" r:id="rId5"/>
    <p:sldLayoutId id="2147484202" r:id="rId6"/>
    <p:sldLayoutId id="2147484203" r:id="rId7"/>
    <p:sldLayoutId id="2147484204" r:id="rId8"/>
    <p:sldLayoutId id="2147484205" r:id="rId9"/>
    <p:sldLayoutId id="2147484206" r:id="rId10"/>
    <p:sldLayoutId id="2147484207" r:id="rId11"/>
  </p:sldLayoutIdLst>
  <p:txStyles>
    <p:titleStyle>
      <a:lvl1pPr algn="l" defTabSz="914400" rtl="0" eaLnBrk="1" latinLnBrk="0" hangingPunct="1">
        <a:spcBef>
          <a:spcPct val="0"/>
        </a:spcBef>
        <a:buNone/>
        <a:defRPr sz="5400" b="1" kern="1200">
          <a:solidFill>
            <a:schemeClr val="tx1">
              <a:alpha val="90000"/>
            </a:schemeClr>
          </a:solidFill>
          <a:effectLst>
            <a:innerShdw blurRad="38100">
              <a:schemeClr val="tx1">
                <a:lumMod val="85000"/>
              </a:schemeClr>
            </a:innerShdw>
          </a:effectLst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ts val="1800"/>
        </a:spcBef>
        <a:buFont typeface="Wingdings" pitchFamily="2" charset="2"/>
        <a:buChar char=""/>
        <a:defRPr sz="2000" b="0" kern="1200">
          <a:solidFill>
            <a:schemeClr val="tx1"/>
          </a:solidFill>
          <a:effectLst/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ts val="1800"/>
        </a:spcBef>
        <a:buFont typeface="Wingdings" pitchFamily="2" charset="2"/>
        <a:buChar char=""/>
        <a:defRPr sz="1800" b="0" kern="1200">
          <a:solidFill>
            <a:schemeClr val="tx1"/>
          </a:solidFill>
          <a:effectLst/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ts val="1800"/>
        </a:spcBef>
        <a:buFont typeface="Wingdings" pitchFamily="2" charset="2"/>
        <a:buChar char=""/>
        <a:defRPr sz="1600" b="0" kern="1200">
          <a:solidFill>
            <a:schemeClr val="tx1"/>
          </a:solidFill>
          <a:effectLst/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ts val="1800"/>
        </a:spcBef>
        <a:buFont typeface="Wingdings" pitchFamily="2" charset="2"/>
        <a:buChar char=""/>
        <a:defRPr sz="1600" b="0" kern="1200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ts val="1800"/>
        </a:spcBef>
        <a:buFont typeface="Wingdings" pitchFamily="2" charset="2"/>
        <a:buChar char="R"/>
        <a:defRPr sz="1600" b="0" kern="1200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ts val="1800"/>
        </a:spcBef>
        <a:buFont typeface="Wingdings" pitchFamily="2" charset="2"/>
        <a:buChar char="R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ts val="1800"/>
        </a:spcBef>
        <a:buFont typeface="Wingdings" pitchFamily="2" charset="2"/>
        <a:buChar char="R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ts val="1800"/>
        </a:spcBef>
        <a:buFont typeface="Wingdings" pitchFamily="2" charset="2"/>
        <a:buChar char="R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ts val="1800"/>
        </a:spcBef>
        <a:buFont typeface="Wingdings" pitchFamily="2" charset="2"/>
        <a:buChar char="R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正方形/長方形 189"/>
          <p:cNvSpPr/>
          <p:nvPr/>
        </p:nvSpPr>
        <p:spPr>
          <a:xfrm>
            <a:off x="-9554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chemeClr val="tx2">
                  <a:tint val="60000"/>
                  <a:alpha val="10000"/>
                </a:schemeClr>
              </a:gs>
              <a:gs pos="39999">
                <a:schemeClr val="tx2">
                  <a:lumMod val="20000"/>
                  <a:lumOff val="80000"/>
                </a:schemeClr>
              </a:gs>
              <a:gs pos="70000">
                <a:schemeClr val="tx2">
                  <a:lumMod val="20000"/>
                  <a:lumOff val="80000"/>
                </a:schemeClr>
              </a:gs>
              <a:gs pos="87000">
                <a:schemeClr val="tx2">
                  <a:lumMod val="40000"/>
                  <a:lumOff val="60000"/>
                </a:schemeClr>
              </a:gs>
            </a:gsLst>
            <a:lin ang="5400000" scaled="1"/>
            <a:tileRect/>
          </a:gradFill>
          <a:ln w="6350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図形 165"/>
          <p:cNvSpPr>
            <a:spLocks/>
          </p:cNvSpPr>
          <p:nvPr/>
        </p:nvSpPr>
        <p:spPr bwMode="auto">
          <a:xfrm>
            <a:off x="3929058" y="9"/>
            <a:ext cx="5214942" cy="3383004"/>
          </a:xfrm>
          <a:custGeom>
            <a:avLst/>
            <a:gdLst/>
            <a:ahLst/>
            <a:cxnLst>
              <a:cxn ang="0">
                <a:pos x="3574" y="25"/>
              </a:cxn>
              <a:cxn ang="0">
                <a:pos x="3628" y="83"/>
              </a:cxn>
              <a:cxn ang="0">
                <a:pos x="3611" y="121"/>
              </a:cxn>
              <a:cxn ang="0">
                <a:pos x="3278" y="166"/>
              </a:cxn>
              <a:cxn ang="0">
                <a:pos x="2987" y="220"/>
              </a:cxn>
              <a:cxn ang="0">
                <a:pos x="2896" y="274"/>
              </a:cxn>
              <a:cxn ang="0">
                <a:pos x="2887" y="320"/>
              </a:cxn>
              <a:cxn ang="0">
                <a:pos x="2987" y="374"/>
              </a:cxn>
              <a:cxn ang="0">
                <a:pos x="3407" y="403"/>
              </a:cxn>
              <a:cxn ang="0">
                <a:pos x="3732" y="399"/>
              </a:cxn>
              <a:cxn ang="0">
                <a:pos x="3607" y="2391"/>
              </a:cxn>
              <a:cxn ang="0">
                <a:pos x="3199" y="2262"/>
              </a:cxn>
              <a:cxn ang="0">
                <a:pos x="3041" y="2159"/>
              </a:cxn>
              <a:cxn ang="0">
                <a:pos x="2991" y="2050"/>
              </a:cxn>
              <a:cxn ang="0">
                <a:pos x="3000" y="1992"/>
              </a:cxn>
              <a:cxn ang="0">
                <a:pos x="3054" y="1905"/>
              </a:cxn>
              <a:cxn ang="0">
                <a:pos x="3158" y="1826"/>
              </a:cxn>
              <a:cxn ang="0">
                <a:pos x="3183" y="1768"/>
              </a:cxn>
              <a:cxn ang="0">
                <a:pos x="3158" y="1684"/>
              </a:cxn>
              <a:cxn ang="0">
                <a:pos x="3099" y="1576"/>
              </a:cxn>
              <a:cxn ang="0">
                <a:pos x="2950" y="1497"/>
              </a:cxn>
              <a:cxn ang="0">
                <a:pos x="2779" y="1439"/>
              </a:cxn>
              <a:cxn ang="0">
                <a:pos x="2679" y="1364"/>
              </a:cxn>
              <a:cxn ang="0">
                <a:pos x="2654" y="1281"/>
              </a:cxn>
              <a:cxn ang="0">
                <a:pos x="2667" y="1194"/>
              </a:cxn>
              <a:cxn ang="0">
                <a:pos x="2600" y="1106"/>
              </a:cxn>
              <a:cxn ang="0">
                <a:pos x="2459" y="1077"/>
              </a:cxn>
              <a:cxn ang="0">
                <a:pos x="2005" y="1119"/>
              </a:cxn>
              <a:cxn ang="0">
                <a:pos x="1835" y="1102"/>
              </a:cxn>
              <a:cxn ang="0">
                <a:pos x="1743" y="1052"/>
              </a:cxn>
              <a:cxn ang="0">
                <a:pos x="1689" y="957"/>
              </a:cxn>
              <a:cxn ang="0">
                <a:pos x="1697" y="840"/>
              </a:cxn>
              <a:cxn ang="0">
                <a:pos x="1689" y="736"/>
              </a:cxn>
              <a:cxn ang="0">
                <a:pos x="1627" y="690"/>
              </a:cxn>
              <a:cxn ang="0">
                <a:pos x="1544" y="690"/>
              </a:cxn>
              <a:cxn ang="0">
                <a:pos x="1460" y="665"/>
              </a:cxn>
              <a:cxn ang="0">
                <a:pos x="1423" y="620"/>
              </a:cxn>
              <a:cxn ang="0">
                <a:pos x="1323" y="607"/>
              </a:cxn>
              <a:cxn ang="0">
                <a:pos x="1281" y="624"/>
              </a:cxn>
              <a:cxn ang="0">
                <a:pos x="1161" y="599"/>
              </a:cxn>
              <a:cxn ang="0">
                <a:pos x="1003" y="553"/>
              </a:cxn>
              <a:cxn ang="0">
                <a:pos x="928" y="578"/>
              </a:cxn>
              <a:cxn ang="0">
                <a:pos x="865" y="653"/>
              </a:cxn>
              <a:cxn ang="0">
                <a:pos x="845" y="724"/>
              </a:cxn>
              <a:cxn ang="0">
                <a:pos x="853" y="844"/>
              </a:cxn>
              <a:cxn ang="0">
                <a:pos x="803" y="936"/>
              </a:cxn>
              <a:cxn ang="0">
                <a:pos x="608" y="1027"/>
              </a:cxn>
              <a:cxn ang="0">
                <a:pos x="458" y="1048"/>
              </a:cxn>
              <a:cxn ang="0">
                <a:pos x="325" y="982"/>
              </a:cxn>
              <a:cxn ang="0">
                <a:pos x="233" y="786"/>
              </a:cxn>
              <a:cxn ang="0">
                <a:pos x="229" y="674"/>
              </a:cxn>
              <a:cxn ang="0">
                <a:pos x="287" y="570"/>
              </a:cxn>
              <a:cxn ang="0">
                <a:pos x="316" y="487"/>
              </a:cxn>
              <a:cxn ang="0">
                <a:pos x="246" y="441"/>
              </a:cxn>
              <a:cxn ang="0">
                <a:pos x="146" y="370"/>
              </a:cxn>
              <a:cxn ang="0">
                <a:pos x="104" y="287"/>
              </a:cxn>
              <a:cxn ang="0">
                <a:pos x="133" y="208"/>
              </a:cxn>
              <a:cxn ang="0">
                <a:pos x="162" y="154"/>
              </a:cxn>
              <a:cxn ang="0">
                <a:pos x="133" y="112"/>
              </a:cxn>
              <a:cxn ang="0">
                <a:pos x="42" y="83"/>
              </a:cxn>
              <a:cxn ang="0">
                <a:pos x="0" y="29"/>
              </a:cxn>
              <a:cxn ang="0">
                <a:pos x="179" y="0"/>
              </a:cxn>
            </a:cxnLst>
            <a:rect l="0" t="0" r="0" b="0"/>
            <a:pathLst>
              <a:path w="3732" h="2421">
                <a:moveTo>
                  <a:pt x="179" y="0"/>
                </a:moveTo>
                <a:lnTo>
                  <a:pt x="3553" y="4"/>
                </a:lnTo>
                <a:lnTo>
                  <a:pt x="3574" y="25"/>
                </a:lnTo>
                <a:lnTo>
                  <a:pt x="3599" y="37"/>
                </a:lnTo>
                <a:lnTo>
                  <a:pt x="3624" y="58"/>
                </a:lnTo>
                <a:lnTo>
                  <a:pt x="3628" y="83"/>
                </a:lnTo>
                <a:lnTo>
                  <a:pt x="3628" y="96"/>
                </a:lnTo>
                <a:lnTo>
                  <a:pt x="3624" y="108"/>
                </a:lnTo>
                <a:lnTo>
                  <a:pt x="3611" y="121"/>
                </a:lnTo>
                <a:lnTo>
                  <a:pt x="3594" y="125"/>
                </a:lnTo>
                <a:lnTo>
                  <a:pt x="3528" y="150"/>
                </a:lnTo>
                <a:lnTo>
                  <a:pt x="3278" y="166"/>
                </a:lnTo>
                <a:lnTo>
                  <a:pt x="3099" y="191"/>
                </a:lnTo>
                <a:lnTo>
                  <a:pt x="3029" y="204"/>
                </a:lnTo>
                <a:lnTo>
                  <a:pt x="2987" y="220"/>
                </a:lnTo>
                <a:lnTo>
                  <a:pt x="2975" y="225"/>
                </a:lnTo>
                <a:lnTo>
                  <a:pt x="2933" y="245"/>
                </a:lnTo>
                <a:lnTo>
                  <a:pt x="2896" y="274"/>
                </a:lnTo>
                <a:lnTo>
                  <a:pt x="2887" y="291"/>
                </a:lnTo>
                <a:lnTo>
                  <a:pt x="2879" y="316"/>
                </a:lnTo>
                <a:lnTo>
                  <a:pt x="2887" y="320"/>
                </a:lnTo>
                <a:lnTo>
                  <a:pt x="2916" y="345"/>
                </a:lnTo>
                <a:lnTo>
                  <a:pt x="2945" y="362"/>
                </a:lnTo>
                <a:lnTo>
                  <a:pt x="2987" y="374"/>
                </a:lnTo>
                <a:lnTo>
                  <a:pt x="3045" y="387"/>
                </a:lnTo>
                <a:lnTo>
                  <a:pt x="3116" y="391"/>
                </a:lnTo>
                <a:lnTo>
                  <a:pt x="3407" y="403"/>
                </a:lnTo>
                <a:lnTo>
                  <a:pt x="3624" y="403"/>
                </a:lnTo>
                <a:lnTo>
                  <a:pt x="3694" y="403"/>
                </a:lnTo>
                <a:lnTo>
                  <a:pt x="3732" y="399"/>
                </a:lnTo>
                <a:lnTo>
                  <a:pt x="3732" y="1410"/>
                </a:lnTo>
                <a:lnTo>
                  <a:pt x="3732" y="2421"/>
                </a:lnTo>
                <a:lnTo>
                  <a:pt x="3607" y="2391"/>
                </a:lnTo>
                <a:lnTo>
                  <a:pt x="3482" y="2362"/>
                </a:lnTo>
                <a:lnTo>
                  <a:pt x="3336" y="2321"/>
                </a:lnTo>
                <a:lnTo>
                  <a:pt x="3199" y="2262"/>
                </a:lnTo>
                <a:lnTo>
                  <a:pt x="3137" y="2229"/>
                </a:lnTo>
                <a:lnTo>
                  <a:pt x="3087" y="2196"/>
                </a:lnTo>
                <a:lnTo>
                  <a:pt x="3041" y="2159"/>
                </a:lnTo>
                <a:lnTo>
                  <a:pt x="3012" y="2117"/>
                </a:lnTo>
                <a:lnTo>
                  <a:pt x="2991" y="2071"/>
                </a:lnTo>
                <a:lnTo>
                  <a:pt x="2991" y="2050"/>
                </a:lnTo>
                <a:lnTo>
                  <a:pt x="2991" y="2030"/>
                </a:lnTo>
                <a:lnTo>
                  <a:pt x="2991" y="2017"/>
                </a:lnTo>
                <a:lnTo>
                  <a:pt x="3000" y="1992"/>
                </a:lnTo>
                <a:lnTo>
                  <a:pt x="3004" y="1967"/>
                </a:lnTo>
                <a:lnTo>
                  <a:pt x="3020" y="1938"/>
                </a:lnTo>
                <a:lnTo>
                  <a:pt x="3054" y="1905"/>
                </a:lnTo>
                <a:lnTo>
                  <a:pt x="3095" y="1867"/>
                </a:lnTo>
                <a:lnTo>
                  <a:pt x="3149" y="1838"/>
                </a:lnTo>
                <a:lnTo>
                  <a:pt x="3158" y="1826"/>
                </a:lnTo>
                <a:lnTo>
                  <a:pt x="3178" y="1801"/>
                </a:lnTo>
                <a:lnTo>
                  <a:pt x="3183" y="1784"/>
                </a:lnTo>
                <a:lnTo>
                  <a:pt x="3183" y="1768"/>
                </a:lnTo>
                <a:lnTo>
                  <a:pt x="3183" y="1743"/>
                </a:lnTo>
                <a:lnTo>
                  <a:pt x="3170" y="1713"/>
                </a:lnTo>
                <a:lnTo>
                  <a:pt x="3158" y="1684"/>
                </a:lnTo>
                <a:lnTo>
                  <a:pt x="3149" y="1655"/>
                </a:lnTo>
                <a:lnTo>
                  <a:pt x="3124" y="1614"/>
                </a:lnTo>
                <a:lnTo>
                  <a:pt x="3099" y="1576"/>
                </a:lnTo>
                <a:lnTo>
                  <a:pt x="3062" y="1539"/>
                </a:lnTo>
                <a:lnTo>
                  <a:pt x="3012" y="1518"/>
                </a:lnTo>
                <a:lnTo>
                  <a:pt x="2950" y="1497"/>
                </a:lnTo>
                <a:lnTo>
                  <a:pt x="2896" y="1489"/>
                </a:lnTo>
                <a:lnTo>
                  <a:pt x="2837" y="1468"/>
                </a:lnTo>
                <a:lnTo>
                  <a:pt x="2779" y="1439"/>
                </a:lnTo>
                <a:lnTo>
                  <a:pt x="2721" y="1406"/>
                </a:lnTo>
                <a:lnTo>
                  <a:pt x="2696" y="1385"/>
                </a:lnTo>
                <a:lnTo>
                  <a:pt x="2679" y="1364"/>
                </a:lnTo>
                <a:lnTo>
                  <a:pt x="2667" y="1339"/>
                </a:lnTo>
                <a:lnTo>
                  <a:pt x="2654" y="1310"/>
                </a:lnTo>
                <a:lnTo>
                  <a:pt x="2654" y="1281"/>
                </a:lnTo>
                <a:lnTo>
                  <a:pt x="2667" y="1244"/>
                </a:lnTo>
                <a:lnTo>
                  <a:pt x="2667" y="1219"/>
                </a:lnTo>
                <a:lnTo>
                  <a:pt x="2667" y="1194"/>
                </a:lnTo>
                <a:lnTo>
                  <a:pt x="2654" y="1160"/>
                </a:lnTo>
                <a:lnTo>
                  <a:pt x="2638" y="1131"/>
                </a:lnTo>
                <a:lnTo>
                  <a:pt x="2600" y="1106"/>
                </a:lnTo>
                <a:lnTo>
                  <a:pt x="2554" y="1090"/>
                </a:lnTo>
                <a:lnTo>
                  <a:pt x="2480" y="1081"/>
                </a:lnTo>
                <a:lnTo>
                  <a:pt x="2459" y="1077"/>
                </a:lnTo>
                <a:lnTo>
                  <a:pt x="2380" y="1077"/>
                </a:lnTo>
                <a:lnTo>
                  <a:pt x="2230" y="1090"/>
                </a:lnTo>
                <a:lnTo>
                  <a:pt x="2005" y="1119"/>
                </a:lnTo>
                <a:lnTo>
                  <a:pt x="1947" y="1119"/>
                </a:lnTo>
                <a:lnTo>
                  <a:pt x="1893" y="1110"/>
                </a:lnTo>
                <a:lnTo>
                  <a:pt x="1835" y="1102"/>
                </a:lnTo>
                <a:lnTo>
                  <a:pt x="1797" y="1090"/>
                </a:lnTo>
                <a:lnTo>
                  <a:pt x="1768" y="1069"/>
                </a:lnTo>
                <a:lnTo>
                  <a:pt x="1743" y="1052"/>
                </a:lnTo>
                <a:lnTo>
                  <a:pt x="1718" y="1023"/>
                </a:lnTo>
                <a:lnTo>
                  <a:pt x="1702" y="994"/>
                </a:lnTo>
                <a:lnTo>
                  <a:pt x="1689" y="957"/>
                </a:lnTo>
                <a:lnTo>
                  <a:pt x="1685" y="915"/>
                </a:lnTo>
                <a:lnTo>
                  <a:pt x="1689" y="869"/>
                </a:lnTo>
                <a:lnTo>
                  <a:pt x="1697" y="840"/>
                </a:lnTo>
                <a:lnTo>
                  <a:pt x="1702" y="803"/>
                </a:lnTo>
                <a:lnTo>
                  <a:pt x="1697" y="774"/>
                </a:lnTo>
                <a:lnTo>
                  <a:pt x="1689" y="736"/>
                </a:lnTo>
                <a:lnTo>
                  <a:pt x="1668" y="707"/>
                </a:lnTo>
                <a:lnTo>
                  <a:pt x="1648" y="695"/>
                </a:lnTo>
                <a:lnTo>
                  <a:pt x="1627" y="690"/>
                </a:lnTo>
                <a:lnTo>
                  <a:pt x="1593" y="690"/>
                </a:lnTo>
                <a:lnTo>
                  <a:pt x="1560" y="690"/>
                </a:lnTo>
                <a:lnTo>
                  <a:pt x="1544" y="690"/>
                </a:lnTo>
                <a:lnTo>
                  <a:pt x="1502" y="682"/>
                </a:lnTo>
                <a:lnTo>
                  <a:pt x="1481" y="678"/>
                </a:lnTo>
                <a:lnTo>
                  <a:pt x="1460" y="665"/>
                </a:lnTo>
                <a:lnTo>
                  <a:pt x="1448" y="649"/>
                </a:lnTo>
                <a:lnTo>
                  <a:pt x="1435" y="624"/>
                </a:lnTo>
                <a:lnTo>
                  <a:pt x="1423" y="620"/>
                </a:lnTo>
                <a:lnTo>
                  <a:pt x="1385" y="607"/>
                </a:lnTo>
                <a:lnTo>
                  <a:pt x="1344" y="599"/>
                </a:lnTo>
                <a:lnTo>
                  <a:pt x="1323" y="607"/>
                </a:lnTo>
                <a:lnTo>
                  <a:pt x="1298" y="611"/>
                </a:lnTo>
                <a:lnTo>
                  <a:pt x="1294" y="620"/>
                </a:lnTo>
                <a:lnTo>
                  <a:pt x="1281" y="624"/>
                </a:lnTo>
                <a:lnTo>
                  <a:pt x="1252" y="632"/>
                </a:lnTo>
                <a:lnTo>
                  <a:pt x="1190" y="620"/>
                </a:lnTo>
                <a:lnTo>
                  <a:pt x="1161" y="599"/>
                </a:lnTo>
                <a:lnTo>
                  <a:pt x="1090" y="566"/>
                </a:lnTo>
                <a:lnTo>
                  <a:pt x="1044" y="553"/>
                </a:lnTo>
                <a:lnTo>
                  <a:pt x="1003" y="553"/>
                </a:lnTo>
                <a:lnTo>
                  <a:pt x="961" y="557"/>
                </a:lnTo>
                <a:lnTo>
                  <a:pt x="940" y="566"/>
                </a:lnTo>
                <a:lnTo>
                  <a:pt x="928" y="578"/>
                </a:lnTo>
                <a:lnTo>
                  <a:pt x="911" y="595"/>
                </a:lnTo>
                <a:lnTo>
                  <a:pt x="878" y="632"/>
                </a:lnTo>
                <a:lnTo>
                  <a:pt x="865" y="653"/>
                </a:lnTo>
                <a:lnTo>
                  <a:pt x="845" y="678"/>
                </a:lnTo>
                <a:lnTo>
                  <a:pt x="840" y="703"/>
                </a:lnTo>
                <a:lnTo>
                  <a:pt x="845" y="724"/>
                </a:lnTo>
                <a:lnTo>
                  <a:pt x="853" y="749"/>
                </a:lnTo>
                <a:lnTo>
                  <a:pt x="853" y="811"/>
                </a:lnTo>
                <a:lnTo>
                  <a:pt x="853" y="844"/>
                </a:lnTo>
                <a:lnTo>
                  <a:pt x="840" y="882"/>
                </a:lnTo>
                <a:lnTo>
                  <a:pt x="828" y="911"/>
                </a:lnTo>
                <a:lnTo>
                  <a:pt x="803" y="936"/>
                </a:lnTo>
                <a:lnTo>
                  <a:pt x="728" y="982"/>
                </a:lnTo>
                <a:lnTo>
                  <a:pt x="649" y="1019"/>
                </a:lnTo>
                <a:lnTo>
                  <a:pt x="608" y="1027"/>
                </a:lnTo>
                <a:lnTo>
                  <a:pt x="562" y="1040"/>
                </a:lnTo>
                <a:lnTo>
                  <a:pt x="508" y="1048"/>
                </a:lnTo>
                <a:lnTo>
                  <a:pt x="458" y="1048"/>
                </a:lnTo>
                <a:lnTo>
                  <a:pt x="412" y="1036"/>
                </a:lnTo>
                <a:lnTo>
                  <a:pt x="366" y="1011"/>
                </a:lnTo>
                <a:lnTo>
                  <a:pt x="325" y="982"/>
                </a:lnTo>
                <a:lnTo>
                  <a:pt x="287" y="936"/>
                </a:lnTo>
                <a:lnTo>
                  <a:pt x="258" y="869"/>
                </a:lnTo>
                <a:lnTo>
                  <a:pt x="233" y="786"/>
                </a:lnTo>
                <a:lnTo>
                  <a:pt x="229" y="761"/>
                </a:lnTo>
                <a:lnTo>
                  <a:pt x="221" y="707"/>
                </a:lnTo>
                <a:lnTo>
                  <a:pt x="229" y="674"/>
                </a:lnTo>
                <a:lnTo>
                  <a:pt x="241" y="636"/>
                </a:lnTo>
                <a:lnTo>
                  <a:pt x="258" y="599"/>
                </a:lnTo>
                <a:lnTo>
                  <a:pt x="287" y="570"/>
                </a:lnTo>
                <a:lnTo>
                  <a:pt x="300" y="553"/>
                </a:lnTo>
                <a:lnTo>
                  <a:pt x="316" y="512"/>
                </a:lnTo>
                <a:lnTo>
                  <a:pt x="316" y="487"/>
                </a:lnTo>
                <a:lnTo>
                  <a:pt x="304" y="470"/>
                </a:lnTo>
                <a:lnTo>
                  <a:pt x="287" y="453"/>
                </a:lnTo>
                <a:lnTo>
                  <a:pt x="246" y="441"/>
                </a:lnTo>
                <a:lnTo>
                  <a:pt x="208" y="416"/>
                </a:lnTo>
                <a:lnTo>
                  <a:pt x="179" y="403"/>
                </a:lnTo>
                <a:lnTo>
                  <a:pt x="146" y="370"/>
                </a:lnTo>
                <a:lnTo>
                  <a:pt x="117" y="333"/>
                </a:lnTo>
                <a:lnTo>
                  <a:pt x="108" y="308"/>
                </a:lnTo>
                <a:lnTo>
                  <a:pt x="104" y="287"/>
                </a:lnTo>
                <a:lnTo>
                  <a:pt x="108" y="262"/>
                </a:lnTo>
                <a:lnTo>
                  <a:pt x="117" y="233"/>
                </a:lnTo>
                <a:lnTo>
                  <a:pt x="133" y="208"/>
                </a:lnTo>
                <a:lnTo>
                  <a:pt x="158" y="179"/>
                </a:lnTo>
                <a:lnTo>
                  <a:pt x="162" y="166"/>
                </a:lnTo>
                <a:lnTo>
                  <a:pt x="162" y="154"/>
                </a:lnTo>
                <a:lnTo>
                  <a:pt x="158" y="141"/>
                </a:lnTo>
                <a:lnTo>
                  <a:pt x="150" y="125"/>
                </a:lnTo>
                <a:lnTo>
                  <a:pt x="133" y="112"/>
                </a:lnTo>
                <a:lnTo>
                  <a:pt x="104" y="100"/>
                </a:lnTo>
                <a:lnTo>
                  <a:pt x="54" y="96"/>
                </a:lnTo>
                <a:lnTo>
                  <a:pt x="42" y="83"/>
                </a:lnTo>
                <a:lnTo>
                  <a:pt x="13" y="58"/>
                </a:lnTo>
                <a:lnTo>
                  <a:pt x="8" y="46"/>
                </a:lnTo>
                <a:lnTo>
                  <a:pt x="0" y="29"/>
                </a:lnTo>
                <a:lnTo>
                  <a:pt x="13" y="17"/>
                </a:lnTo>
                <a:lnTo>
                  <a:pt x="33" y="4"/>
                </a:lnTo>
                <a:lnTo>
                  <a:pt x="179" y="0"/>
                </a:lnTo>
                <a:close/>
              </a:path>
            </a:pathLst>
          </a:custGeom>
          <a:solidFill>
            <a:schemeClr val="bg2">
              <a:lumMod val="20000"/>
              <a:lumOff val="80000"/>
              <a:alpha val="2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lang="ja-JP" altLang="en-US"/>
          </a:p>
        </p:txBody>
      </p:sp>
      <p:sp>
        <p:nvSpPr>
          <p:cNvPr id="18" name="正方形/長方形 17"/>
          <p:cNvSpPr>
            <a:spLocks noGrp="1"/>
          </p:cNvSpPr>
          <p:nvPr>
            <p:ph type="body" idx="1"/>
          </p:nvPr>
        </p:nvSpPr>
        <p:spPr>
          <a:xfrm>
            <a:off x="466696" y="1857370"/>
            <a:ext cx="8248708" cy="4500589"/>
          </a:xfrm>
          <a:prstGeom prst="rect">
            <a:avLst/>
          </a:prstGeom>
        </p:spPr>
        <p:txBody>
          <a:bodyPr vert="horz" rtlCol="0">
            <a:normAutofit/>
          </a:bodyPr>
          <a:lstStyle/>
          <a:p>
            <a:pPr lvl="0"/>
            <a:r>
              <a:rPr kumimoji="1" lang="ja-JP" altLang="en-US" dirty="0" smtClean="0"/>
              <a:t>マスタ テキストの書式設定</a:t>
            </a:r>
            <a:endParaRPr lang="ja-JP" dirty="0"/>
          </a:p>
          <a:p>
            <a:pPr lvl="1"/>
            <a:r>
              <a:rPr kumimoji="1" lang="ja-JP" altLang="en-US" dirty="0" smtClean="0"/>
              <a:t>第 </a:t>
            </a:r>
            <a:r>
              <a:rPr kumimoji="1" lang="en-US" altLang="ja-JP" dirty="0" smtClean="0"/>
              <a:t>2 </a:t>
            </a:r>
            <a:r>
              <a:rPr kumimoji="1" lang="ja-JP" altLang="en-US" dirty="0" smtClean="0"/>
              <a:t>レベル</a:t>
            </a:r>
          </a:p>
          <a:p>
            <a:pPr lvl="2"/>
            <a:r>
              <a:rPr kumimoji="1" lang="ja-JP" altLang="en-US" dirty="0" smtClean="0"/>
              <a:t>第 </a:t>
            </a:r>
            <a:r>
              <a:rPr kumimoji="1" lang="en-US" altLang="ja-JP" dirty="0" smtClean="0"/>
              <a:t>3 </a:t>
            </a:r>
            <a:r>
              <a:rPr kumimoji="1" lang="ja-JP" altLang="en-US" dirty="0" smtClean="0"/>
              <a:t>レベル</a:t>
            </a:r>
          </a:p>
          <a:p>
            <a:pPr lvl="3"/>
            <a:r>
              <a:rPr kumimoji="1" lang="ja-JP" altLang="en-US" dirty="0" smtClean="0"/>
              <a:t>第 </a:t>
            </a:r>
            <a:r>
              <a:rPr kumimoji="1" lang="en-US" altLang="ja-JP" dirty="0" smtClean="0"/>
              <a:t>4 </a:t>
            </a:r>
            <a:r>
              <a:rPr kumimoji="1" lang="ja-JP" altLang="en-US" dirty="0" smtClean="0"/>
              <a:t>レベル</a:t>
            </a:r>
          </a:p>
          <a:p>
            <a:pPr lvl="4"/>
            <a:r>
              <a:rPr kumimoji="1" lang="ja-JP" altLang="en-US" dirty="0" smtClean="0"/>
              <a:t>第 </a:t>
            </a:r>
            <a:r>
              <a:rPr kumimoji="1" lang="en-US" altLang="ja-JP" dirty="0" smtClean="0"/>
              <a:t>5 </a:t>
            </a:r>
            <a:r>
              <a:rPr kumimoji="1" lang="ja-JP" altLang="en-US" dirty="0" smtClean="0"/>
              <a:t>レベル</a:t>
            </a:r>
          </a:p>
          <a:p>
            <a:pPr lvl="5"/>
            <a:r>
              <a:rPr kumimoji="1" lang="ja-JP" altLang="en-US" dirty="0" smtClean="0"/>
              <a:t>第</a:t>
            </a:r>
            <a:r>
              <a:rPr kumimoji="1" lang="en-US" altLang="ja-JP" dirty="0" smtClean="0"/>
              <a:t>6</a:t>
            </a:r>
            <a:r>
              <a:rPr kumimoji="1" lang="ja-JP" altLang="en-US" dirty="0" smtClean="0"/>
              <a:t>レベル</a:t>
            </a:r>
          </a:p>
          <a:p>
            <a:pPr lvl="6"/>
            <a:r>
              <a:rPr kumimoji="1" lang="ja-JP" altLang="en-US" dirty="0" smtClean="0"/>
              <a:t>第</a:t>
            </a:r>
            <a:r>
              <a:rPr kumimoji="1" lang="en-US" altLang="ja-JP" dirty="0" smtClean="0"/>
              <a:t>7</a:t>
            </a:r>
            <a:r>
              <a:rPr kumimoji="1" lang="ja-JP" altLang="en-US" dirty="0" smtClean="0"/>
              <a:t>レベル</a:t>
            </a:r>
          </a:p>
          <a:p>
            <a:pPr lvl="7"/>
            <a:r>
              <a:rPr kumimoji="1" lang="ja-JP" altLang="en-US" dirty="0" smtClean="0"/>
              <a:t>第</a:t>
            </a:r>
            <a:r>
              <a:rPr kumimoji="1" lang="en-US" altLang="ja-JP" dirty="0" smtClean="0"/>
              <a:t>8</a:t>
            </a:r>
            <a:r>
              <a:rPr kumimoji="1" lang="ja-JP" altLang="en-US" dirty="0" smtClean="0"/>
              <a:t>レベル</a:t>
            </a:r>
          </a:p>
          <a:p>
            <a:pPr lvl="8"/>
            <a:r>
              <a:rPr kumimoji="1" lang="ja-JP" altLang="en-US" dirty="0" smtClean="0"/>
              <a:t>第</a:t>
            </a:r>
            <a:r>
              <a:rPr kumimoji="1" lang="en-US" altLang="ja-JP" dirty="0" smtClean="0"/>
              <a:t>9</a:t>
            </a:r>
            <a:r>
              <a:rPr kumimoji="1" lang="ja-JP" altLang="en-US" dirty="0" smtClean="0"/>
              <a:t>レベル</a:t>
            </a:r>
          </a:p>
        </p:txBody>
      </p:sp>
      <p:sp>
        <p:nvSpPr>
          <p:cNvPr id="29" name="正方形/長方形 28"/>
          <p:cNvSpPr>
            <a:spLocks noGrp="1"/>
          </p:cNvSpPr>
          <p:nvPr>
            <p:ph type="dt" sz="half" idx="2"/>
          </p:nvPr>
        </p:nvSpPr>
        <p:spPr>
          <a:xfrm>
            <a:off x="4471958" y="6492899"/>
            <a:ext cx="1528802" cy="365125"/>
          </a:xfrm>
          <a:prstGeom prst="rect">
            <a:avLst/>
          </a:prstGeom>
        </p:spPr>
        <p:txBody>
          <a:bodyPr vert="horz" rtlCol="0" anchor="ctr"/>
          <a:lstStyle>
            <a:lvl1pPr algn="l">
              <a:defRPr sz="1200">
                <a:solidFill>
                  <a:srgbClr val="000000"/>
                </a:solidFill>
              </a:defRPr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4" name="正方形/長方形 3"/>
          <p:cNvSpPr>
            <a:spLocks noGrp="1"/>
          </p:cNvSpPr>
          <p:nvPr>
            <p:ph type="ftr" sz="quarter" idx="3"/>
          </p:nvPr>
        </p:nvSpPr>
        <p:spPr>
          <a:xfrm>
            <a:off x="6048632" y="6492899"/>
            <a:ext cx="2395534" cy="365125"/>
          </a:xfrm>
          <a:prstGeom prst="rect">
            <a:avLst/>
          </a:prstGeom>
        </p:spPr>
        <p:txBody>
          <a:bodyPr vert="horz" rtlCol="0" anchor="ctr"/>
          <a:lstStyle>
            <a:lvl1pPr algn="ctr">
              <a:defRPr sz="1200">
                <a:solidFill>
                  <a:srgbClr val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正方形/長方形 9"/>
          <p:cNvSpPr>
            <a:spLocks noGrp="1"/>
          </p:cNvSpPr>
          <p:nvPr>
            <p:ph type="sldNum" sz="quarter" idx="4"/>
          </p:nvPr>
        </p:nvSpPr>
        <p:spPr>
          <a:xfrm>
            <a:off x="8501090" y="6492900"/>
            <a:ext cx="642942" cy="365125"/>
          </a:xfrm>
          <a:prstGeom prst="rect">
            <a:avLst/>
          </a:prstGeom>
        </p:spPr>
        <p:txBody>
          <a:bodyPr vert="horz" rtlCol="0" anchor="ctr"/>
          <a:lstStyle>
            <a:lvl1pPr algn="r">
              <a:defRPr sz="1200">
                <a:solidFill>
                  <a:srgbClr val="000000"/>
                </a:solidFill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86" name="正方形/長方形 185"/>
          <p:cNvSpPr>
            <a:spLocks noChangeArrowheads="1"/>
          </p:cNvSpPr>
          <p:nvPr/>
        </p:nvSpPr>
        <p:spPr bwMode="auto">
          <a:xfrm>
            <a:off x="8469297" y="5716564"/>
            <a:ext cx="0" cy="369332"/>
          </a:xfrm>
          <a:prstGeom prst="rect">
            <a:avLst/>
          </a:prstGeom>
          <a:solidFill>
            <a:srgbClr val="FFFFFF">
              <a:alpha val="25098"/>
            </a:srgbClr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square" lIns="0" tIns="0" rIns="0" bIns="0" anchor="t" compatLnSpc="1">
            <a:spAutoFit/>
          </a:bodyPr>
          <a:lstStyle/>
          <a:p>
            <a:pPr algn="l" fontAlgn="base">
              <a:spcBef>
                <a:spcPct val="0"/>
              </a:spcBef>
              <a:spcAft>
                <a:spcPct val="0"/>
              </a:spcAft>
            </a:pPr>
            <a:endParaRPr kumimoji="1" lang="ja-JP" altLang="ja-JP" sz="2400">
              <a:solidFill>
                <a:schemeClr val="tx1">
                  <a:alpha val="100000"/>
                </a:schemeClr>
              </a:solidFill>
              <a:latin typeface="Arial"/>
              <a:ea typeface="ＭＳ Ｐゴシック"/>
            </a:endParaRPr>
          </a:p>
        </p:txBody>
      </p:sp>
      <p:sp>
        <p:nvSpPr>
          <p:cNvPr id="22" name="正方形/長方形 21"/>
          <p:cNvSpPr>
            <a:spLocks noGrp="1"/>
          </p:cNvSpPr>
          <p:nvPr>
            <p:ph type="title"/>
          </p:nvPr>
        </p:nvSpPr>
        <p:spPr>
          <a:xfrm>
            <a:off x="457200" y="642918"/>
            <a:ext cx="8229600" cy="1143000"/>
          </a:xfrm>
          <a:prstGeom prst="rect">
            <a:avLst/>
          </a:prstGeom>
        </p:spPr>
        <p:txBody>
          <a:bodyPr vert="horz" rtlCol="0" anchor="ctr">
            <a:normAutofit/>
          </a:bodyPr>
          <a:lstStyle/>
          <a:p>
            <a:r>
              <a:rPr kumimoji="1" lang="ja-JP" altLang="en-US" dirty="0" smtClean="0"/>
              <a:t>マスタ タイトルの書式設定</a:t>
            </a:r>
            <a:endParaRPr kumimoji="1" lang="ja-JP" altLang="en-US" dirty="0"/>
          </a:p>
        </p:txBody>
      </p:sp>
      <p:grpSp>
        <p:nvGrpSpPr>
          <p:cNvPr id="2" name="グループ化 11"/>
          <p:cNvGrpSpPr>
            <a:grpSpLocks/>
          </p:cNvGrpSpPr>
          <p:nvPr/>
        </p:nvGrpSpPr>
        <p:grpSpPr bwMode="auto">
          <a:xfrm>
            <a:off x="4000496" y="0"/>
            <a:ext cx="5143504" cy="2000240"/>
            <a:chOff x="2168" y="0"/>
            <a:chExt cx="3576" cy="1384"/>
          </a:xfrm>
        </p:grpSpPr>
        <p:sp>
          <p:nvSpPr>
            <p:cNvPr id="13" name="図形 12"/>
            <p:cNvSpPr>
              <a:spLocks/>
            </p:cNvSpPr>
            <p:nvPr/>
          </p:nvSpPr>
          <p:spPr bwMode="auto">
            <a:xfrm>
              <a:off x="5420" y="1044"/>
              <a:ext cx="324" cy="272"/>
            </a:xfrm>
            <a:custGeom>
              <a:avLst/>
              <a:gdLst/>
              <a:ahLst/>
              <a:cxnLst>
                <a:cxn ang="0">
                  <a:pos x="12" y="112"/>
                </a:cxn>
                <a:cxn ang="0">
                  <a:pos x="0" y="124"/>
                </a:cxn>
                <a:cxn ang="0">
                  <a:pos x="0" y="148"/>
                </a:cxn>
                <a:cxn ang="0">
                  <a:pos x="0" y="152"/>
                </a:cxn>
                <a:cxn ang="0">
                  <a:pos x="4" y="164"/>
                </a:cxn>
                <a:cxn ang="0">
                  <a:pos x="16" y="176"/>
                </a:cxn>
                <a:cxn ang="0">
                  <a:pos x="52" y="200"/>
                </a:cxn>
                <a:cxn ang="0">
                  <a:pos x="104" y="224"/>
                </a:cxn>
                <a:cxn ang="0">
                  <a:pos x="156" y="244"/>
                </a:cxn>
                <a:cxn ang="0">
                  <a:pos x="260" y="260"/>
                </a:cxn>
                <a:cxn ang="0">
                  <a:pos x="308" y="268"/>
                </a:cxn>
                <a:cxn ang="0">
                  <a:pos x="324" y="272"/>
                </a:cxn>
                <a:cxn ang="0">
                  <a:pos x="324" y="268"/>
                </a:cxn>
                <a:cxn ang="0">
                  <a:pos x="308" y="268"/>
                </a:cxn>
                <a:cxn ang="0">
                  <a:pos x="264" y="256"/>
                </a:cxn>
                <a:cxn ang="0">
                  <a:pos x="164" y="236"/>
                </a:cxn>
                <a:cxn ang="0">
                  <a:pos x="108" y="220"/>
                </a:cxn>
                <a:cxn ang="0">
                  <a:pos x="60" y="200"/>
                </a:cxn>
                <a:cxn ang="0">
                  <a:pos x="24" y="176"/>
                </a:cxn>
                <a:cxn ang="0">
                  <a:pos x="12" y="164"/>
                </a:cxn>
                <a:cxn ang="0">
                  <a:pos x="0" y="148"/>
                </a:cxn>
                <a:cxn ang="0">
                  <a:pos x="4" y="124"/>
                </a:cxn>
                <a:cxn ang="0">
                  <a:pos x="16" y="112"/>
                </a:cxn>
                <a:cxn ang="0">
                  <a:pos x="36" y="92"/>
                </a:cxn>
                <a:cxn ang="0">
                  <a:pos x="64" y="76"/>
                </a:cxn>
                <a:cxn ang="0">
                  <a:pos x="140" y="44"/>
                </a:cxn>
                <a:cxn ang="0">
                  <a:pos x="228" y="20"/>
                </a:cxn>
                <a:cxn ang="0">
                  <a:pos x="324" y="0"/>
                </a:cxn>
                <a:cxn ang="0">
                  <a:pos x="236" y="12"/>
                </a:cxn>
                <a:cxn ang="0">
                  <a:pos x="140" y="36"/>
                </a:cxn>
                <a:cxn ang="0">
                  <a:pos x="64" y="76"/>
                </a:cxn>
                <a:cxn ang="0">
                  <a:pos x="36" y="92"/>
                </a:cxn>
                <a:cxn ang="0">
                  <a:pos x="16" y="112"/>
                </a:cxn>
              </a:cxnLst>
              <a:rect l="0" t="0" r="0" b="0"/>
              <a:pathLst>
                <a:path w="324" h="272">
                  <a:moveTo>
                    <a:pt x="12" y="112"/>
                  </a:moveTo>
                  <a:lnTo>
                    <a:pt x="0" y="124"/>
                  </a:lnTo>
                  <a:lnTo>
                    <a:pt x="0" y="148"/>
                  </a:lnTo>
                  <a:lnTo>
                    <a:pt x="0" y="152"/>
                  </a:lnTo>
                  <a:lnTo>
                    <a:pt x="4" y="164"/>
                  </a:lnTo>
                  <a:lnTo>
                    <a:pt x="16" y="176"/>
                  </a:lnTo>
                  <a:lnTo>
                    <a:pt x="52" y="200"/>
                  </a:lnTo>
                  <a:lnTo>
                    <a:pt x="104" y="224"/>
                  </a:lnTo>
                  <a:lnTo>
                    <a:pt x="156" y="244"/>
                  </a:lnTo>
                  <a:lnTo>
                    <a:pt x="260" y="260"/>
                  </a:lnTo>
                  <a:lnTo>
                    <a:pt x="308" y="268"/>
                  </a:lnTo>
                  <a:lnTo>
                    <a:pt x="324" y="272"/>
                  </a:lnTo>
                  <a:lnTo>
                    <a:pt x="324" y="268"/>
                  </a:lnTo>
                  <a:lnTo>
                    <a:pt x="308" y="268"/>
                  </a:lnTo>
                  <a:lnTo>
                    <a:pt x="264" y="256"/>
                  </a:lnTo>
                  <a:lnTo>
                    <a:pt x="164" y="236"/>
                  </a:lnTo>
                  <a:lnTo>
                    <a:pt x="108" y="220"/>
                  </a:lnTo>
                  <a:lnTo>
                    <a:pt x="60" y="200"/>
                  </a:lnTo>
                  <a:lnTo>
                    <a:pt x="24" y="176"/>
                  </a:lnTo>
                  <a:lnTo>
                    <a:pt x="12" y="164"/>
                  </a:lnTo>
                  <a:lnTo>
                    <a:pt x="0" y="148"/>
                  </a:lnTo>
                  <a:lnTo>
                    <a:pt x="4" y="124"/>
                  </a:lnTo>
                  <a:lnTo>
                    <a:pt x="16" y="112"/>
                  </a:lnTo>
                  <a:lnTo>
                    <a:pt x="36" y="92"/>
                  </a:lnTo>
                  <a:lnTo>
                    <a:pt x="64" y="76"/>
                  </a:lnTo>
                  <a:lnTo>
                    <a:pt x="140" y="44"/>
                  </a:lnTo>
                  <a:lnTo>
                    <a:pt x="228" y="20"/>
                  </a:lnTo>
                  <a:lnTo>
                    <a:pt x="324" y="0"/>
                  </a:lnTo>
                  <a:lnTo>
                    <a:pt x="236" y="12"/>
                  </a:lnTo>
                  <a:lnTo>
                    <a:pt x="140" y="36"/>
                  </a:lnTo>
                  <a:lnTo>
                    <a:pt x="64" y="76"/>
                  </a:lnTo>
                  <a:lnTo>
                    <a:pt x="36" y="92"/>
                  </a:lnTo>
                  <a:lnTo>
                    <a:pt x="16" y="112"/>
                  </a:lnTo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" name="図形 13"/>
            <p:cNvSpPr>
              <a:spLocks/>
            </p:cNvSpPr>
            <p:nvPr/>
          </p:nvSpPr>
          <p:spPr bwMode="auto">
            <a:xfrm>
              <a:off x="2328" y="0"/>
              <a:ext cx="296" cy="2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124" y="12"/>
                </a:cxn>
                <a:cxn ang="0">
                  <a:pos x="124" y="8"/>
                </a:cxn>
                <a:cxn ang="0">
                  <a:pos x="184" y="12"/>
                </a:cxn>
                <a:cxn ang="0">
                  <a:pos x="296" y="24"/>
                </a:cxn>
                <a:cxn ang="0">
                  <a:pos x="256" y="20"/>
                </a:cxn>
                <a:cxn ang="0">
                  <a:pos x="160" y="0"/>
                </a:cxn>
                <a:cxn ang="0">
                  <a:pos x="136" y="0"/>
                </a:cxn>
                <a:cxn ang="0">
                  <a:pos x="164" y="8"/>
                </a:cxn>
                <a:cxn ang="0">
                  <a:pos x="104" y="0"/>
                </a:cxn>
                <a:cxn ang="0">
                  <a:pos x="72" y="0"/>
                </a:cxn>
                <a:cxn ang="0">
                  <a:pos x="100" y="8"/>
                </a:cxn>
                <a:cxn ang="0">
                  <a:pos x="60" y="0"/>
                </a:cxn>
                <a:cxn ang="0">
                  <a:pos x="0" y="0"/>
                </a:cxn>
                <a:cxn ang="0">
                  <a:pos x="56" y="8"/>
                </a:cxn>
              </a:cxnLst>
              <a:rect l="0" t="0" r="0" b="0"/>
              <a:pathLst>
                <a:path w="296" h="24">
                  <a:moveTo>
                    <a:pt x="56" y="8"/>
                  </a:moveTo>
                  <a:lnTo>
                    <a:pt x="124" y="12"/>
                  </a:lnTo>
                  <a:lnTo>
                    <a:pt x="124" y="8"/>
                  </a:lnTo>
                  <a:lnTo>
                    <a:pt x="184" y="12"/>
                  </a:lnTo>
                  <a:lnTo>
                    <a:pt x="296" y="24"/>
                  </a:lnTo>
                  <a:lnTo>
                    <a:pt x="256" y="20"/>
                  </a:lnTo>
                  <a:lnTo>
                    <a:pt x="160" y="0"/>
                  </a:lnTo>
                  <a:lnTo>
                    <a:pt x="136" y="0"/>
                  </a:lnTo>
                  <a:lnTo>
                    <a:pt x="164" y="8"/>
                  </a:lnTo>
                  <a:lnTo>
                    <a:pt x="104" y="0"/>
                  </a:lnTo>
                  <a:lnTo>
                    <a:pt x="72" y="0"/>
                  </a:lnTo>
                  <a:lnTo>
                    <a:pt x="100" y="8"/>
                  </a:lnTo>
                  <a:lnTo>
                    <a:pt x="60" y="0"/>
                  </a:lnTo>
                  <a:lnTo>
                    <a:pt x="0" y="0"/>
                  </a:lnTo>
                  <a:lnTo>
                    <a:pt x="56" y="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" name="図形 14"/>
            <p:cNvSpPr>
              <a:spLocks/>
            </p:cNvSpPr>
            <p:nvPr/>
          </p:nvSpPr>
          <p:spPr bwMode="auto">
            <a:xfrm>
              <a:off x="2884" y="0"/>
              <a:ext cx="352" cy="168"/>
            </a:xfrm>
            <a:custGeom>
              <a:avLst/>
              <a:gdLst/>
              <a:ahLst/>
              <a:cxnLst>
                <a:cxn ang="0">
                  <a:pos x="176" y="132"/>
                </a:cxn>
                <a:cxn ang="0">
                  <a:pos x="316" y="164"/>
                </a:cxn>
                <a:cxn ang="0">
                  <a:pos x="316" y="156"/>
                </a:cxn>
                <a:cxn ang="0">
                  <a:pos x="352" y="168"/>
                </a:cxn>
                <a:cxn ang="0">
                  <a:pos x="352" y="164"/>
                </a:cxn>
                <a:cxn ang="0">
                  <a:pos x="312" y="152"/>
                </a:cxn>
                <a:cxn ang="0">
                  <a:pos x="220" y="128"/>
                </a:cxn>
                <a:cxn ang="0">
                  <a:pos x="172" y="108"/>
                </a:cxn>
                <a:cxn ang="0">
                  <a:pos x="128" y="84"/>
                </a:cxn>
                <a:cxn ang="0">
                  <a:pos x="92" y="56"/>
                </a:cxn>
                <a:cxn ang="0">
                  <a:pos x="80" y="36"/>
                </a:cxn>
                <a:cxn ang="0">
                  <a:pos x="76" y="20"/>
                </a:cxn>
                <a:cxn ang="0">
                  <a:pos x="80" y="0"/>
                </a:cxn>
                <a:cxn ang="0">
                  <a:pos x="76" y="0"/>
                </a:cxn>
                <a:cxn ang="0">
                  <a:pos x="68" y="20"/>
                </a:cxn>
                <a:cxn ang="0">
                  <a:pos x="80" y="44"/>
                </a:cxn>
                <a:cxn ang="0">
                  <a:pos x="92" y="60"/>
                </a:cxn>
                <a:cxn ang="0">
                  <a:pos x="128" y="92"/>
                </a:cxn>
                <a:cxn ang="0">
                  <a:pos x="176" y="120"/>
                </a:cxn>
                <a:cxn ang="0">
                  <a:pos x="236" y="140"/>
                </a:cxn>
                <a:cxn ang="0">
                  <a:pos x="176" y="128"/>
                </a:cxn>
                <a:cxn ang="0">
                  <a:pos x="104" y="104"/>
                </a:cxn>
                <a:cxn ang="0">
                  <a:pos x="52" y="84"/>
                </a:cxn>
                <a:cxn ang="0">
                  <a:pos x="20" y="60"/>
                </a:cxn>
                <a:cxn ang="0">
                  <a:pos x="8" y="44"/>
                </a:cxn>
                <a:cxn ang="0">
                  <a:pos x="0" y="24"/>
                </a:cxn>
                <a:cxn ang="0">
                  <a:pos x="8" y="2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0" y="12"/>
                </a:cxn>
                <a:cxn ang="0">
                  <a:pos x="0" y="24"/>
                </a:cxn>
                <a:cxn ang="0">
                  <a:pos x="0" y="44"/>
                </a:cxn>
                <a:cxn ang="0">
                  <a:pos x="12" y="60"/>
                </a:cxn>
                <a:cxn ang="0">
                  <a:pos x="52" y="84"/>
                </a:cxn>
                <a:cxn ang="0">
                  <a:pos x="100" y="108"/>
                </a:cxn>
                <a:cxn ang="0">
                  <a:pos x="176" y="132"/>
                </a:cxn>
              </a:cxnLst>
              <a:rect l="0" t="0" r="0" b="0"/>
              <a:pathLst>
                <a:path w="352" h="168">
                  <a:moveTo>
                    <a:pt x="176" y="132"/>
                  </a:moveTo>
                  <a:lnTo>
                    <a:pt x="316" y="164"/>
                  </a:lnTo>
                  <a:lnTo>
                    <a:pt x="316" y="156"/>
                  </a:lnTo>
                  <a:lnTo>
                    <a:pt x="352" y="168"/>
                  </a:lnTo>
                  <a:lnTo>
                    <a:pt x="352" y="164"/>
                  </a:lnTo>
                  <a:lnTo>
                    <a:pt x="312" y="152"/>
                  </a:lnTo>
                  <a:lnTo>
                    <a:pt x="220" y="128"/>
                  </a:lnTo>
                  <a:lnTo>
                    <a:pt x="172" y="108"/>
                  </a:lnTo>
                  <a:lnTo>
                    <a:pt x="128" y="84"/>
                  </a:lnTo>
                  <a:lnTo>
                    <a:pt x="92" y="56"/>
                  </a:lnTo>
                  <a:lnTo>
                    <a:pt x="80" y="36"/>
                  </a:lnTo>
                  <a:lnTo>
                    <a:pt x="76" y="20"/>
                  </a:lnTo>
                  <a:lnTo>
                    <a:pt x="80" y="0"/>
                  </a:lnTo>
                  <a:lnTo>
                    <a:pt x="76" y="0"/>
                  </a:lnTo>
                  <a:lnTo>
                    <a:pt x="68" y="20"/>
                  </a:lnTo>
                  <a:lnTo>
                    <a:pt x="80" y="44"/>
                  </a:lnTo>
                  <a:lnTo>
                    <a:pt x="92" y="60"/>
                  </a:lnTo>
                  <a:lnTo>
                    <a:pt x="128" y="92"/>
                  </a:lnTo>
                  <a:lnTo>
                    <a:pt x="176" y="120"/>
                  </a:lnTo>
                  <a:lnTo>
                    <a:pt x="236" y="140"/>
                  </a:lnTo>
                  <a:lnTo>
                    <a:pt x="176" y="128"/>
                  </a:lnTo>
                  <a:lnTo>
                    <a:pt x="104" y="104"/>
                  </a:lnTo>
                  <a:lnTo>
                    <a:pt x="52" y="84"/>
                  </a:lnTo>
                  <a:lnTo>
                    <a:pt x="20" y="60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8" y="2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0" y="44"/>
                  </a:lnTo>
                  <a:lnTo>
                    <a:pt x="12" y="60"/>
                  </a:lnTo>
                  <a:lnTo>
                    <a:pt x="52" y="84"/>
                  </a:lnTo>
                  <a:lnTo>
                    <a:pt x="100" y="108"/>
                  </a:lnTo>
                  <a:lnTo>
                    <a:pt x="176" y="13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" name="図形 15"/>
            <p:cNvSpPr>
              <a:spLocks/>
            </p:cNvSpPr>
            <p:nvPr/>
          </p:nvSpPr>
          <p:spPr bwMode="auto">
            <a:xfrm>
              <a:off x="5504" y="1076"/>
              <a:ext cx="240" cy="216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20" y="144"/>
                </a:cxn>
                <a:cxn ang="0">
                  <a:pos x="48" y="164"/>
                </a:cxn>
                <a:cxn ang="0">
                  <a:pos x="80" y="180"/>
                </a:cxn>
                <a:cxn ang="0">
                  <a:pos x="116" y="192"/>
                </a:cxn>
                <a:cxn ang="0">
                  <a:pos x="188" y="204"/>
                </a:cxn>
                <a:cxn ang="0">
                  <a:pos x="240" y="216"/>
                </a:cxn>
                <a:cxn ang="0">
                  <a:pos x="240" y="212"/>
                </a:cxn>
                <a:cxn ang="0">
                  <a:pos x="188" y="204"/>
                </a:cxn>
                <a:cxn ang="0">
                  <a:pos x="116" y="188"/>
                </a:cxn>
                <a:cxn ang="0">
                  <a:pos x="48" y="164"/>
                </a:cxn>
                <a:cxn ang="0">
                  <a:pos x="24" y="144"/>
                </a:cxn>
                <a:cxn ang="0">
                  <a:pos x="8" y="128"/>
                </a:cxn>
                <a:cxn ang="0">
                  <a:pos x="8" y="96"/>
                </a:cxn>
                <a:cxn ang="0">
                  <a:pos x="20" y="72"/>
                </a:cxn>
                <a:cxn ang="0">
                  <a:pos x="32" y="68"/>
                </a:cxn>
                <a:cxn ang="0">
                  <a:pos x="72" y="44"/>
                </a:cxn>
                <a:cxn ang="0">
                  <a:pos x="144" y="16"/>
                </a:cxn>
                <a:cxn ang="0">
                  <a:pos x="240" y="0"/>
                </a:cxn>
                <a:cxn ang="0">
                  <a:pos x="144" y="16"/>
                </a:cxn>
                <a:cxn ang="0">
                  <a:pos x="72" y="44"/>
                </a:cxn>
                <a:cxn ang="0">
                  <a:pos x="32" y="60"/>
                </a:cxn>
                <a:cxn ang="0">
                  <a:pos x="12" y="72"/>
                </a:cxn>
                <a:cxn ang="0">
                  <a:pos x="0" y="96"/>
                </a:cxn>
                <a:cxn ang="0">
                  <a:pos x="0" y="116"/>
                </a:cxn>
                <a:cxn ang="0">
                  <a:pos x="0" y="128"/>
                </a:cxn>
              </a:cxnLst>
              <a:rect l="0" t="0" r="0" b="0"/>
              <a:pathLst>
                <a:path w="240" h="216">
                  <a:moveTo>
                    <a:pt x="0" y="128"/>
                  </a:moveTo>
                  <a:lnTo>
                    <a:pt x="20" y="144"/>
                  </a:lnTo>
                  <a:lnTo>
                    <a:pt x="48" y="164"/>
                  </a:lnTo>
                  <a:lnTo>
                    <a:pt x="80" y="180"/>
                  </a:lnTo>
                  <a:lnTo>
                    <a:pt x="116" y="192"/>
                  </a:lnTo>
                  <a:lnTo>
                    <a:pt x="188" y="204"/>
                  </a:lnTo>
                  <a:lnTo>
                    <a:pt x="240" y="216"/>
                  </a:lnTo>
                  <a:lnTo>
                    <a:pt x="240" y="212"/>
                  </a:lnTo>
                  <a:lnTo>
                    <a:pt x="188" y="204"/>
                  </a:lnTo>
                  <a:lnTo>
                    <a:pt x="116" y="188"/>
                  </a:lnTo>
                  <a:lnTo>
                    <a:pt x="48" y="164"/>
                  </a:lnTo>
                  <a:lnTo>
                    <a:pt x="24" y="144"/>
                  </a:lnTo>
                  <a:lnTo>
                    <a:pt x="8" y="128"/>
                  </a:lnTo>
                  <a:lnTo>
                    <a:pt x="8" y="96"/>
                  </a:lnTo>
                  <a:lnTo>
                    <a:pt x="20" y="72"/>
                  </a:lnTo>
                  <a:lnTo>
                    <a:pt x="32" y="68"/>
                  </a:lnTo>
                  <a:lnTo>
                    <a:pt x="72" y="44"/>
                  </a:lnTo>
                  <a:lnTo>
                    <a:pt x="144" y="16"/>
                  </a:lnTo>
                  <a:lnTo>
                    <a:pt x="240" y="0"/>
                  </a:lnTo>
                  <a:lnTo>
                    <a:pt x="144" y="16"/>
                  </a:lnTo>
                  <a:lnTo>
                    <a:pt x="72" y="44"/>
                  </a:lnTo>
                  <a:lnTo>
                    <a:pt x="32" y="60"/>
                  </a:lnTo>
                  <a:lnTo>
                    <a:pt x="12" y="72"/>
                  </a:lnTo>
                  <a:lnTo>
                    <a:pt x="0" y="96"/>
                  </a:lnTo>
                  <a:lnTo>
                    <a:pt x="0" y="116"/>
                  </a:lnTo>
                  <a:lnTo>
                    <a:pt x="0" y="12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7" name="図形 16"/>
            <p:cNvSpPr>
              <a:spLocks/>
            </p:cNvSpPr>
            <p:nvPr/>
          </p:nvSpPr>
          <p:spPr bwMode="auto">
            <a:xfrm>
              <a:off x="5740" y="1180"/>
              <a:ext cx="4" cy="36"/>
            </a:xfrm>
            <a:custGeom>
              <a:avLst/>
              <a:gdLst/>
              <a:ahLst/>
              <a:cxnLst>
                <a:cxn ang="0">
                  <a:pos x="4" y="36"/>
                </a:cxn>
                <a:cxn ang="0">
                  <a:pos x="4" y="24"/>
                </a:cxn>
                <a:cxn ang="0">
                  <a:pos x="4" y="12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4"/>
                </a:cxn>
                <a:cxn ang="0">
                  <a:pos x="4" y="36"/>
                </a:cxn>
              </a:cxnLst>
              <a:rect l="0" t="0" r="0" b="0"/>
              <a:pathLst>
                <a:path w="4" h="36">
                  <a:moveTo>
                    <a:pt x="4" y="36"/>
                  </a:moveTo>
                  <a:lnTo>
                    <a:pt x="4" y="24"/>
                  </a:lnTo>
                  <a:lnTo>
                    <a:pt x="4" y="1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24"/>
                  </a:lnTo>
                  <a:lnTo>
                    <a:pt x="4" y="3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9" name="図形 18"/>
            <p:cNvSpPr>
              <a:spLocks/>
            </p:cNvSpPr>
            <p:nvPr/>
          </p:nvSpPr>
          <p:spPr bwMode="auto">
            <a:xfrm>
              <a:off x="5720" y="1160"/>
              <a:ext cx="24" cy="68"/>
            </a:xfrm>
            <a:custGeom>
              <a:avLst/>
              <a:gdLst/>
              <a:ahLst/>
              <a:cxnLst>
                <a:cxn ang="0">
                  <a:pos x="8" y="24"/>
                </a:cxn>
                <a:cxn ang="0">
                  <a:pos x="0" y="44"/>
                </a:cxn>
                <a:cxn ang="0">
                  <a:pos x="8" y="56"/>
                </a:cxn>
                <a:cxn ang="0">
                  <a:pos x="24" y="68"/>
                </a:cxn>
                <a:cxn ang="0">
                  <a:pos x="24" y="60"/>
                </a:cxn>
                <a:cxn ang="0">
                  <a:pos x="12" y="48"/>
                </a:cxn>
                <a:cxn ang="0">
                  <a:pos x="8" y="44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24" y="8"/>
                </a:cxn>
                <a:cxn ang="0">
                  <a:pos x="24" y="0"/>
                </a:cxn>
                <a:cxn ang="0">
                  <a:pos x="8" y="20"/>
                </a:cxn>
                <a:cxn ang="0">
                  <a:pos x="8" y="24"/>
                </a:cxn>
              </a:cxnLst>
              <a:rect l="0" t="0" r="0" b="0"/>
              <a:pathLst>
                <a:path w="24" h="68">
                  <a:moveTo>
                    <a:pt x="8" y="24"/>
                  </a:moveTo>
                  <a:lnTo>
                    <a:pt x="0" y="44"/>
                  </a:lnTo>
                  <a:lnTo>
                    <a:pt x="8" y="56"/>
                  </a:lnTo>
                  <a:lnTo>
                    <a:pt x="24" y="68"/>
                  </a:lnTo>
                  <a:lnTo>
                    <a:pt x="24" y="60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24"/>
                  </a:lnTo>
                  <a:lnTo>
                    <a:pt x="12" y="20"/>
                  </a:lnTo>
                  <a:lnTo>
                    <a:pt x="24" y="8"/>
                  </a:lnTo>
                  <a:lnTo>
                    <a:pt x="24" y="0"/>
                  </a:lnTo>
                  <a:lnTo>
                    <a:pt x="8" y="20"/>
                  </a:lnTo>
                  <a:lnTo>
                    <a:pt x="8" y="2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0" name="図形 19"/>
            <p:cNvSpPr>
              <a:spLocks/>
            </p:cNvSpPr>
            <p:nvPr/>
          </p:nvSpPr>
          <p:spPr bwMode="auto">
            <a:xfrm>
              <a:off x="5656" y="1120"/>
              <a:ext cx="88" cy="132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12" y="96"/>
                </a:cxn>
                <a:cxn ang="0">
                  <a:pos x="28" y="112"/>
                </a:cxn>
                <a:cxn ang="0">
                  <a:pos x="60" y="124"/>
                </a:cxn>
                <a:cxn ang="0">
                  <a:pos x="88" y="132"/>
                </a:cxn>
                <a:cxn ang="0">
                  <a:pos x="60" y="120"/>
                </a:cxn>
                <a:cxn ang="0">
                  <a:pos x="36" y="108"/>
                </a:cxn>
                <a:cxn ang="0">
                  <a:pos x="16" y="88"/>
                </a:cxn>
                <a:cxn ang="0">
                  <a:pos x="4" y="72"/>
                </a:cxn>
                <a:cxn ang="0">
                  <a:pos x="4" y="60"/>
                </a:cxn>
                <a:cxn ang="0">
                  <a:pos x="12" y="48"/>
                </a:cxn>
                <a:cxn ang="0">
                  <a:pos x="24" y="36"/>
                </a:cxn>
                <a:cxn ang="0">
                  <a:pos x="48" y="16"/>
                </a:cxn>
                <a:cxn ang="0">
                  <a:pos x="88" y="4"/>
                </a:cxn>
                <a:cxn ang="0">
                  <a:pos x="88" y="0"/>
                </a:cxn>
                <a:cxn ang="0">
                  <a:pos x="48" y="16"/>
                </a:cxn>
                <a:cxn ang="0">
                  <a:pos x="16" y="36"/>
                </a:cxn>
                <a:cxn ang="0">
                  <a:pos x="12" y="48"/>
                </a:cxn>
                <a:cxn ang="0">
                  <a:pos x="4" y="52"/>
                </a:cxn>
                <a:cxn ang="0">
                  <a:pos x="0" y="72"/>
                </a:cxn>
              </a:cxnLst>
              <a:rect l="0" t="0" r="0" b="0"/>
              <a:pathLst>
                <a:path w="88" h="132">
                  <a:moveTo>
                    <a:pt x="0" y="72"/>
                  </a:moveTo>
                  <a:lnTo>
                    <a:pt x="12" y="96"/>
                  </a:lnTo>
                  <a:lnTo>
                    <a:pt x="28" y="112"/>
                  </a:lnTo>
                  <a:lnTo>
                    <a:pt x="60" y="124"/>
                  </a:lnTo>
                  <a:lnTo>
                    <a:pt x="88" y="132"/>
                  </a:lnTo>
                  <a:lnTo>
                    <a:pt x="60" y="120"/>
                  </a:lnTo>
                  <a:lnTo>
                    <a:pt x="36" y="108"/>
                  </a:lnTo>
                  <a:lnTo>
                    <a:pt x="16" y="88"/>
                  </a:lnTo>
                  <a:lnTo>
                    <a:pt x="4" y="72"/>
                  </a:lnTo>
                  <a:lnTo>
                    <a:pt x="4" y="60"/>
                  </a:lnTo>
                  <a:lnTo>
                    <a:pt x="12" y="48"/>
                  </a:lnTo>
                  <a:lnTo>
                    <a:pt x="24" y="36"/>
                  </a:lnTo>
                  <a:lnTo>
                    <a:pt x="48" y="16"/>
                  </a:lnTo>
                  <a:lnTo>
                    <a:pt x="88" y="4"/>
                  </a:lnTo>
                  <a:lnTo>
                    <a:pt x="88" y="0"/>
                  </a:lnTo>
                  <a:lnTo>
                    <a:pt x="48" y="16"/>
                  </a:lnTo>
                  <a:lnTo>
                    <a:pt x="16" y="36"/>
                  </a:lnTo>
                  <a:lnTo>
                    <a:pt x="12" y="48"/>
                  </a:lnTo>
                  <a:lnTo>
                    <a:pt x="4" y="52"/>
                  </a:lnTo>
                  <a:lnTo>
                    <a:pt x="0" y="7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1" name="図形 20"/>
            <p:cNvSpPr>
              <a:spLocks/>
            </p:cNvSpPr>
            <p:nvPr/>
          </p:nvSpPr>
          <p:spPr bwMode="auto">
            <a:xfrm>
              <a:off x="5672" y="32"/>
              <a:ext cx="72" cy="7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48"/>
                </a:cxn>
                <a:cxn ang="0">
                  <a:pos x="12" y="60"/>
                </a:cxn>
                <a:cxn ang="0">
                  <a:pos x="32" y="64"/>
                </a:cxn>
                <a:cxn ang="0">
                  <a:pos x="72" y="72"/>
                </a:cxn>
                <a:cxn ang="0">
                  <a:pos x="32" y="60"/>
                </a:cxn>
                <a:cxn ang="0">
                  <a:pos x="8" y="48"/>
                </a:cxn>
                <a:cxn ang="0">
                  <a:pos x="0" y="36"/>
                </a:cxn>
                <a:cxn ang="0">
                  <a:pos x="20" y="24"/>
                </a:cxn>
                <a:cxn ang="0">
                  <a:pos x="44" y="12"/>
                </a:cxn>
                <a:cxn ang="0">
                  <a:pos x="72" y="4"/>
                </a:cxn>
                <a:cxn ang="0">
                  <a:pos x="72" y="0"/>
                </a:cxn>
                <a:cxn ang="0">
                  <a:pos x="36" y="12"/>
                </a:cxn>
                <a:cxn ang="0">
                  <a:pos x="12" y="16"/>
                </a:cxn>
                <a:cxn ang="0">
                  <a:pos x="0" y="36"/>
                </a:cxn>
              </a:cxnLst>
              <a:rect l="0" t="0" r="0" b="0"/>
              <a:pathLst>
                <a:path w="72" h="72">
                  <a:moveTo>
                    <a:pt x="0" y="36"/>
                  </a:moveTo>
                  <a:lnTo>
                    <a:pt x="0" y="48"/>
                  </a:lnTo>
                  <a:lnTo>
                    <a:pt x="12" y="60"/>
                  </a:lnTo>
                  <a:lnTo>
                    <a:pt x="32" y="64"/>
                  </a:lnTo>
                  <a:lnTo>
                    <a:pt x="72" y="72"/>
                  </a:lnTo>
                  <a:lnTo>
                    <a:pt x="32" y="60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0" y="24"/>
                  </a:lnTo>
                  <a:lnTo>
                    <a:pt x="44" y="12"/>
                  </a:lnTo>
                  <a:lnTo>
                    <a:pt x="72" y="4"/>
                  </a:lnTo>
                  <a:lnTo>
                    <a:pt x="72" y="0"/>
                  </a:lnTo>
                  <a:lnTo>
                    <a:pt x="36" y="12"/>
                  </a:lnTo>
                  <a:lnTo>
                    <a:pt x="12" y="16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3" name="図形 22"/>
            <p:cNvSpPr>
              <a:spLocks/>
            </p:cNvSpPr>
            <p:nvPr/>
          </p:nvSpPr>
          <p:spPr bwMode="auto">
            <a:xfrm>
              <a:off x="5600" y="0"/>
              <a:ext cx="144" cy="128"/>
            </a:xfrm>
            <a:custGeom>
              <a:avLst/>
              <a:gdLst/>
              <a:ahLst/>
              <a:cxnLst>
                <a:cxn ang="0">
                  <a:pos x="128" y="0"/>
                </a:cxn>
                <a:cxn ang="0">
                  <a:pos x="84" y="8"/>
                </a:cxn>
                <a:cxn ang="0">
                  <a:pos x="56" y="12"/>
                </a:cxn>
                <a:cxn ang="0">
                  <a:pos x="20" y="32"/>
                </a:cxn>
                <a:cxn ang="0">
                  <a:pos x="8" y="48"/>
                </a:cxn>
                <a:cxn ang="0">
                  <a:pos x="0" y="60"/>
                </a:cxn>
                <a:cxn ang="0">
                  <a:pos x="8" y="72"/>
                </a:cxn>
                <a:cxn ang="0">
                  <a:pos x="20" y="92"/>
                </a:cxn>
                <a:cxn ang="0">
                  <a:pos x="56" y="108"/>
                </a:cxn>
                <a:cxn ang="0">
                  <a:pos x="104" y="120"/>
                </a:cxn>
                <a:cxn ang="0">
                  <a:pos x="144" y="128"/>
                </a:cxn>
                <a:cxn ang="0">
                  <a:pos x="108" y="116"/>
                </a:cxn>
                <a:cxn ang="0">
                  <a:pos x="60" y="104"/>
                </a:cxn>
                <a:cxn ang="0">
                  <a:pos x="20" y="84"/>
                </a:cxn>
                <a:cxn ang="0">
                  <a:pos x="12" y="72"/>
                </a:cxn>
                <a:cxn ang="0">
                  <a:pos x="8" y="60"/>
                </a:cxn>
                <a:cxn ang="0">
                  <a:pos x="12" y="56"/>
                </a:cxn>
                <a:cxn ang="0">
                  <a:pos x="24" y="36"/>
                </a:cxn>
                <a:cxn ang="0">
                  <a:pos x="44" y="24"/>
                </a:cxn>
                <a:cxn ang="0">
                  <a:pos x="68" y="20"/>
                </a:cxn>
                <a:cxn ang="0">
                  <a:pos x="104" y="8"/>
                </a:cxn>
                <a:cxn ang="0">
                  <a:pos x="144" y="8"/>
                </a:cxn>
                <a:cxn ang="0">
                  <a:pos x="144" y="0"/>
                </a:cxn>
                <a:cxn ang="0">
                  <a:pos x="128" y="0"/>
                </a:cxn>
              </a:cxnLst>
              <a:rect l="0" t="0" r="0" b="0"/>
              <a:pathLst>
                <a:path w="144" h="128">
                  <a:moveTo>
                    <a:pt x="128" y="0"/>
                  </a:moveTo>
                  <a:lnTo>
                    <a:pt x="84" y="8"/>
                  </a:lnTo>
                  <a:lnTo>
                    <a:pt x="56" y="12"/>
                  </a:lnTo>
                  <a:lnTo>
                    <a:pt x="20" y="32"/>
                  </a:lnTo>
                  <a:lnTo>
                    <a:pt x="8" y="48"/>
                  </a:lnTo>
                  <a:lnTo>
                    <a:pt x="0" y="60"/>
                  </a:lnTo>
                  <a:lnTo>
                    <a:pt x="8" y="72"/>
                  </a:lnTo>
                  <a:lnTo>
                    <a:pt x="20" y="92"/>
                  </a:lnTo>
                  <a:lnTo>
                    <a:pt x="56" y="108"/>
                  </a:lnTo>
                  <a:lnTo>
                    <a:pt x="104" y="120"/>
                  </a:lnTo>
                  <a:lnTo>
                    <a:pt x="144" y="128"/>
                  </a:lnTo>
                  <a:lnTo>
                    <a:pt x="108" y="116"/>
                  </a:lnTo>
                  <a:lnTo>
                    <a:pt x="60" y="104"/>
                  </a:lnTo>
                  <a:lnTo>
                    <a:pt x="20" y="84"/>
                  </a:lnTo>
                  <a:lnTo>
                    <a:pt x="12" y="72"/>
                  </a:lnTo>
                  <a:lnTo>
                    <a:pt x="8" y="60"/>
                  </a:lnTo>
                  <a:lnTo>
                    <a:pt x="12" y="56"/>
                  </a:lnTo>
                  <a:lnTo>
                    <a:pt x="24" y="36"/>
                  </a:lnTo>
                  <a:lnTo>
                    <a:pt x="44" y="24"/>
                  </a:lnTo>
                  <a:lnTo>
                    <a:pt x="68" y="20"/>
                  </a:lnTo>
                  <a:lnTo>
                    <a:pt x="104" y="8"/>
                  </a:lnTo>
                  <a:lnTo>
                    <a:pt x="144" y="8"/>
                  </a:lnTo>
                  <a:lnTo>
                    <a:pt x="144" y="0"/>
                  </a:lnTo>
                  <a:lnTo>
                    <a:pt x="128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4" name="図形 23"/>
            <p:cNvSpPr>
              <a:spLocks/>
            </p:cNvSpPr>
            <p:nvPr/>
          </p:nvSpPr>
          <p:spPr bwMode="auto">
            <a:xfrm>
              <a:off x="2168" y="0"/>
              <a:ext cx="3576" cy="1384"/>
            </a:xfrm>
            <a:custGeom>
              <a:avLst/>
              <a:gdLst/>
              <a:ahLst/>
              <a:cxnLst>
                <a:cxn ang="0">
                  <a:pos x="3504" y="152"/>
                </a:cxn>
                <a:cxn ang="0">
                  <a:pos x="3316" y="116"/>
                </a:cxn>
                <a:cxn ang="0">
                  <a:pos x="3196" y="68"/>
                </a:cxn>
                <a:cxn ang="0">
                  <a:pos x="3148" y="20"/>
                </a:cxn>
                <a:cxn ang="0">
                  <a:pos x="2960" y="32"/>
                </a:cxn>
                <a:cxn ang="0">
                  <a:pos x="2956" y="96"/>
                </a:cxn>
                <a:cxn ang="0">
                  <a:pos x="2860" y="56"/>
                </a:cxn>
                <a:cxn ang="0">
                  <a:pos x="2872" y="96"/>
                </a:cxn>
                <a:cxn ang="0">
                  <a:pos x="3020" y="164"/>
                </a:cxn>
                <a:cxn ang="0">
                  <a:pos x="3100" y="180"/>
                </a:cxn>
                <a:cxn ang="0">
                  <a:pos x="2824" y="140"/>
                </a:cxn>
                <a:cxn ang="0">
                  <a:pos x="2796" y="156"/>
                </a:cxn>
                <a:cxn ang="0">
                  <a:pos x="2472" y="60"/>
                </a:cxn>
                <a:cxn ang="0">
                  <a:pos x="2500" y="212"/>
                </a:cxn>
                <a:cxn ang="0">
                  <a:pos x="2508" y="156"/>
                </a:cxn>
                <a:cxn ang="0">
                  <a:pos x="2364" y="108"/>
                </a:cxn>
                <a:cxn ang="0">
                  <a:pos x="2004" y="72"/>
                </a:cxn>
                <a:cxn ang="0">
                  <a:pos x="1800" y="20"/>
                </a:cxn>
                <a:cxn ang="0">
                  <a:pos x="1980" y="116"/>
                </a:cxn>
                <a:cxn ang="0">
                  <a:pos x="1636" y="92"/>
                </a:cxn>
                <a:cxn ang="0">
                  <a:pos x="1396" y="32"/>
                </a:cxn>
                <a:cxn ang="0">
                  <a:pos x="1324" y="20"/>
                </a:cxn>
                <a:cxn ang="0">
                  <a:pos x="1248" y="0"/>
                </a:cxn>
                <a:cxn ang="0">
                  <a:pos x="1184" y="0"/>
                </a:cxn>
                <a:cxn ang="0">
                  <a:pos x="1112" y="0"/>
                </a:cxn>
                <a:cxn ang="0">
                  <a:pos x="928" y="0"/>
                </a:cxn>
                <a:cxn ang="0">
                  <a:pos x="844" y="0"/>
                </a:cxn>
                <a:cxn ang="0">
                  <a:pos x="904" y="164"/>
                </a:cxn>
                <a:cxn ang="0">
                  <a:pos x="692" y="116"/>
                </a:cxn>
                <a:cxn ang="0">
                  <a:pos x="592" y="116"/>
                </a:cxn>
                <a:cxn ang="0">
                  <a:pos x="232" y="36"/>
                </a:cxn>
                <a:cxn ang="0">
                  <a:pos x="112" y="72"/>
                </a:cxn>
                <a:cxn ang="0">
                  <a:pos x="892" y="156"/>
                </a:cxn>
                <a:cxn ang="0">
                  <a:pos x="1412" y="428"/>
                </a:cxn>
                <a:cxn ang="0">
                  <a:pos x="2176" y="500"/>
                </a:cxn>
                <a:cxn ang="0">
                  <a:pos x="2636" y="720"/>
                </a:cxn>
                <a:cxn ang="0">
                  <a:pos x="2564" y="1124"/>
                </a:cxn>
                <a:cxn ang="0">
                  <a:pos x="3288" y="1352"/>
                </a:cxn>
                <a:cxn ang="0">
                  <a:pos x="2900" y="1040"/>
                </a:cxn>
                <a:cxn ang="0">
                  <a:pos x="2912" y="808"/>
                </a:cxn>
                <a:cxn ang="0">
                  <a:pos x="2796" y="1136"/>
                </a:cxn>
                <a:cxn ang="0">
                  <a:pos x="2864" y="1168"/>
                </a:cxn>
                <a:cxn ang="0">
                  <a:pos x="3396" y="888"/>
                </a:cxn>
                <a:cxn ang="0">
                  <a:pos x="2544" y="628"/>
                </a:cxn>
                <a:cxn ang="0">
                  <a:pos x="3008" y="400"/>
                </a:cxn>
                <a:cxn ang="0">
                  <a:pos x="2780" y="760"/>
                </a:cxn>
                <a:cxn ang="0">
                  <a:pos x="3124" y="1052"/>
                </a:cxn>
                <a:cxn ang="0">
                  <a:pos x="3552" y="1348"/>
                </a:cxn>
                <a:cxn ang="0">
                  <a:pos x="3428" y="1016"/>
                </a:cxn>
                <a:cxn ang="0">
                  <a:pos x="3536" y="852"/>
                </a:cxn>
                <a:cxn ang="0">
                  <a:pos x="2840" y="564"/>
                </a:cxn>
                <a:cxn ang="0">
                  <a:pos x="3160" y="772"/>
                </a:cxn>
                <a:cxn ang="0">
                  <a:pos x="3348" y="648"/>
                </a:cxn>
                <a:cxn ang="0">
                  <a:pos x="3360" y="672"/>
                </a:cxn>
                <a:cxn ang="0">
                  <a:pos x="3172" y="532"/>
                </a:cxn>
                <a:cxn ang="0">
                  <a:pos x="3088" y="636"/>
                </a:cxn>
                <a:cxn ang="0">
                  <a:pos x="3084" y="556"/>
                </a:cxn>
                <a:cxn ang="0">
                  <a:pos x="3144" y="708"/>
                </a:cxn>
                <a:cxn ang="0">
                  <a:pos x="2992" y="544"/>
                </a:cxn>
                <a:cxn ang="0">
                  <a:pos x="3432" y="392"/>
                </a:cxn>
                <a:cxn ang="0">
                  <a:pos x="3220" y="168"/>
                </a:cxn>
              </a:cxnLst>
              <a:rect l="0" t="0" r="0" b="0"/>
              <a:pathLst>
                <a:path w="3576" h="1384">
                  <a:moveTo>
                    <a:pt x="3360" y="84"/>
                  </a:moveTo>
                  <a:lnTo>
                    <a:pt x="3356" y="72"/>
                  </a:lnTo>
                  <a:lnTo>
                    <a:pt x="3356" y="60"/>
                  </a:lnTo>
                  <a:lnTo>
                    <a:pt x="3360" y="56"/>
                  </a:lnTo>
                  <a:lnTo>
                    <a:pt x="3380" y="36"/>
                  </a:lnTo>
                  <a:lnTo>
                    <a:pt x="3416" y="20"/>
                  </a:lnTo>
                  <a:lnTo>
                    <a:pt x="3480" y="0"/>
                  </a:lnTo>
                  <a:lnTo>
                    <a:pt x="3452" y="0"/>
                  </a:lnTo>
                  <a:lnTo>
                    <a:pt x="3396" y="20"/>
                  </a:lnTo>
                  <a:lnTo>
                    <a:pt x="3368" y="36"/>
                  </a:lnTo>
                  <a:lnTo>
                    <a:pt x="3356" y="56"/>
                  </a:lnTo>
                  <a:lnTo>
                    <a:pt x="3356" y="60"/>
                  </a:lnTo>
                  <a:lnTo>
                    <a:pt x="3356" y="72"/>
                  </a:lnTo>
                  <a:lnTo>
                    <a:pt x="3356" y="84"/>
                  </a:lnTo>
                  <a:lnTo>
                    <a:pt x="3372" y="96"/>
                  </a:lnTo>
                  <a:lnTo>
                    <a:pt x="3392" y="108"/>
                  </a:lnTo>
                  <a:lnTo>
                    <a:pt x="3440" y="128"/>
                  </a:lnTo>
                  <a:lnTo>
                    <a:pt x="3528" y="144"/>
                  </a:lnTo>
                  <a:lnTo>
                    <a:pt x="3504" y="152"/>
                  </a:lnTo>
                  <a:lnTo>
                    <a:pt x="3504" y="144"/>
                  </a:lnTo>
                  <a:lnTo>
                    <a:pt x="3476" y="144"/>
                  </a:lnTo>
                  <a:lnTo>
                    <a:pt x="3404" y="132"/>
                  </a:lnTo>
                  <a:lnTo>
                    <a:pt x="3332" y="116"/>
                  </a:lnTo>
                  <a:lnTo>
                    <a:pt x="3300" y="96"/>
                  </a:lnTo>
                  <a:lnTo>
                    <a:pt x="3276" y="80"/>
                  </a:lnTo>
                  <a:lnTo>
                    <a:pt x="3268" y="68"/>
                  </a:lnTo>
                  <a:lnTo>
                    <a:pt x="3268" y="48"/>
                  </a:lnTo>
                  <a:lnTo>
                    <a:pt x="3280" y="32"/>
                  </a:lnTo>
                  <a:lnTo>
                    <a:pt x="3300" y="20"/>
                  </a:lnTo>
                  <a:lnTo>
                    <a:pt x="3336" y="0"/>
                  </a:lnTo>
                  <a:lnTo>
                    <a:pt x="3316" y="0"/>
                  </a:lnTo>
                  <a:lnTo>
                    <a:pt x="3288" y="20"/>
                  </a:lnTo>
                  <a:lnTo>
                    <a:pt x="3276" y="32"/>
                  </a:lnTo>
                  <a:lnTo>
                    <a:pt x="3264" y="48"/>
                  </a:lnTo>
                  <a:lnTo>
                    <a:pt x="3264" y="68"/>
                  </a:lnTo>
                  <a:lnTo>
                    <a:pt x="3276" y="84"/>
                  </a:lnTo>
                  <a:lnTo>
                    <a:pt x="3288" y="96"/>
                  </a:lnTo>
                  <a:lnTo>
                    <a:pt x="3316" y="116"/>
                  </a:lnTo>
                  <a:lnTo>
                    <a:pt x="3380" y="132"/>
                  </a:lnTo>
                  <a:lnTo>
                    <a:pt x="3444" y="144"/>
                  </a:lnTo>
                  <a:lnTo>
                    <a:pt x="3488" y="152"/>
                  </a:lnTo>
                  <a:lnTo>
                    <a:pt x="3444" y="156"/>
                  </a:lnTo>
                  <a:lnTo>
                    <a:pt x="3396" y="144"/>
                  </a:lnTo>
                  <a:lnTo>
                    <a:pt x="3324" y="132"/>
                  </a:lnTo>
                  <a:lnTo>
                    <a:pt x="3252" y="108"/>
                  </a:lnTo>
                  <a:lnTo>
                    <a:pt x="3228" y="92"/>
                  </a:lnTo>
                  <a:lnTo>
                    <a:pt x="3208" y="72"/>
                  </a:lnTo>
                  <a:lnTo>
                    <a:pt x="3204" y="68"/>
                  </a:lnTo>
                  <a:lnTo>
                    <a:pt x="3204" y="56"/>
                  </a:lnTo>
                  <a:lnTo>
                    <a:pt x="3216" y="36"/>
                  </a:lnTo>
                  <a:lnTo>
                    <a:pt x="3232" y="20"/>
                  </a:lnTo>
                  <a:lnTo>
                    <a:pt x="3264" y="0"/>
                  </a:lnTo>
                  <a:lnTo>
                    <a:pt x="3252" y="0"/>
                  </a:lnTo>
                  <a:lnTo>
                    <a:pt x="3228" y="20"/>
                  </a:lnTo>
                  <a:lnTo>
                    <a:pt x="3208" y="36"/>
                  </a:lnTo>
                  <a:lnTo>
                    <a:pt x="3196" y="48"/>
                  </a:lnTo>
                  <a:lnTo>
                    <a:pt x="3196" y="68"/>
                  </a:lnTo>
                  <a:lnTo>
                    <a:pt x="3204" y="80"/>
                  </a:lnTo>
                  <a:lnTo>
                    <a:pt x="3220" y="92"/>
                  </a:lnTo>
                  <a:lnTo>
                    <a:pt x="3240" y="108"/>
                  </a:lnTo>
                  <a:lnTo>
                    <a:pt x="3304" y="132"/>
                  </a:lnTo>
                  <a:lnTo>
                    <a:pt x="3372" y="144"/>
                  </a:lnTo>
                  <a:lnTo>
                    <a:pt x="3428" y="156"/>
                  </a:lnTo>
                  <a:lnTo>
                    <a:pt x="3384" y="156"/>
                  </a:lnTo>
                  <a:lnTo>
                    <a:pt x="3356" y="156"/>
                  </a:lnTo>
                  <a:lnTo>
                    <a:pt x="3280" y="140"/>
                  </a:lnTo>
                  <a:lnTo>
                    <a:pt x="3196" y="116"/>
                  </a:lnTo>
                  <a:lnTo>
                    <a:pt x="3168" y="104"/>
                  </a:lnTo>
                  <a:lnTo>
                    <a:pt x="3144" y="84"/>
                  </a:lnTo>
                  <a:lnTo>
                    <a:pt x="3136" y="68"/>
                  </a:lnTo>
                  <a:lnTo>
                    <a:pt x="3132" y="56"/>
                  </a:lnTo>
                  <a:lnTo>
                    <a:pt x="3144" y="36"/>
                  </a:lnTo>
                  <a:lnTo>
                    <a:pt x="3156" y="20"/>
                  </a:lnTo>
                  <a:lnTo>
                    <a:pt x="3180" y="0"/>
                  </a:lnTo>
                  <a:lnTo>
                    <a:pt x="3168" y="0"/>
                  </a:lnTo>
                  <a:lnTo>
                    <a:pt x="3148" y="20"/>
                  </a:lnTo>
                  <a:lnTo>
                    <a:pt x="3136" y="36"/>
                  </a:lnTo>
                  <a:lnTo>
                    <a:pt x="3132" y="56"/>
                  </a:lnTo>
                  <a:lnTo>
                    <a:pt x="3132" y="72"/>
                  </a:lnTo>
                  <a:lnTo>
                    <a:pt x="3136" y="84"/>
                  </a:lnTo>
                  <a:lnTo>
                    <a:pt x="3156" y="104"/>
                  </a:lnTo>
                  <a:lnTo>
                    <a:pt x="3180" y="116"/>
                  </a:lnTo>
                  <a:lnTo>
                    <a:pt x="3244" y="140"/>
                  </a:lnTo>
                  <a:lnTo>
                    <a:pt x="3312" y="152"/>
                  </a:lnTo>
                  <a:lnTo>
                    <a:pt x="3360" y="164"/>
                  </a:lnTo>
                  <a:lnTo>
                    <a:pt x="3304" y="164"/>
                  </a:lnTo>
                  <a:lnTo>
                    <a:pt x="3256" y="156"/>
                  </a:lnTo>
                  <a:lnTo>
                    <a:pt x="3148" y="140"/>
                  </a:lnTo>
                  <a:lnTo>
                    <a:pt x="3088" y="120"/>
                  </a:lnTo>
                  <a:lnTo>
                    <a:pt x="3032" y="108"/>
                  </a:lnTo>
                  <a:lnTo>
                    <a:pt x="2992" y="84"/>
                  </a:lnTo>
                  <a:lnTo>
                    <a:pt x="2960" y="68"/>
                  </a:lnTo>
                  <a:lnTo>
                    <a:pt x="2956" y="56"/>
                  </a:lnTo>
                  <a:lnTo>
                    <a:pt x="2956" y="44"/>
                  </a:lnTo>
                  <a:lnTo>
                    <a:pt x="2960" y="32"/>
                  </a:lnTo>
                  <a:lnTo>
                    <a:pt x="2980" y="20"/>
                  </a:lnTo>
                  <a:lnTo>
                    <a:pt x="2996" y="0"/>
                  </a:lnTo>
                  <a:lnTo>
                    <a:pt x="2984" y="0"/>
                  </a:lnTo>
                  <a:lnTo>
                    <a:pt x="2960" y="32"/>
                  </a:lnTo>
                  <a:lnTo>
                    <a:pt x="2948" y="44"/>
                  </a:lnTo>
                  <a:lnTo>
                    <a:pt x="2948" y="56"/>
                  </a:lnTo>
                  <a:lnTo>
                    <a:pt x="2956" y="68"/>
                  </a:lnTo>
                  <a:lnTo>
                    <a:pt x="2980" y="84"/>
                  </a:lnTo>
                  <a:lnTo>
                    <a:pt x="3016" y="104"/>
                  </a:lnTo>
                  <a:lnTo>
                    <a:pt x="3108" y="132"/>
                  </a:lnTo>
                  <a:lnTo>
                    <a:pt x="3208" y="152"/>
                  </a:lnTo>
                  <a:lnTo>
                    <a:pt x="3280" y="164"/>
                  </a:lnTo>
                  <a:lnTo>
                    <a:pt x="3268" y="164"/>
                  </a:lnTo>
                  <a:lnTo>
                    <a:pt x="3244" y="164"/>
                  </a:lnTo>
                  <a:lnTo>
                    <a:pt x="3240" y="164"/>
                  </a:lnTo>
                  <a:lnTo>
                    <a:pt x="3124" y="144"/>
                  </a:lnTo>
                  <a:lnTo>
                    <a:pt x="3052" y="128"/>
                  </a:lnTo>
                  <a:lnTo>
                    <a:pt x="3004" y="116"/>
                  </a:lnTo>
                  <a:lnTo>
                    <a:pt x="2956" y="96"/>
                  </a:lnTo>
                  <a:lnTo>
                    <a:pt x="2924" y="72"/>
                  </a:lnTo>
                  <a:lnTo>
                    <a:pt x="2912" y="60"/>
                  </a:lnTo>
                  <a:lnTo>
                    <a:pt x="2912" y="48"/>
                  </a:lnTo>
                  <a:lnTo>
                    <a:pt x="2912" y="36"/>
                  </a:lnTo>
                  <a:lnTo>
                    <a:pt x="2924" y="24"/>
                  </a:lnTo>
                  <a:lnTo>
                    <a:pt x="2948" y="0"/>
                  </a:lnTo>
                  <a:lnTo>
                    <a:pt x="2936" y="0"/>
                  </a:lnTo>
                  <a:lnTo>
                    <a:pt x="2920" y="24"/>
                  </a:lnTo>
                  <a:lnTo>
                    <a:pt x="2908" y="36"/>
                  </a:lnTo>
                  <a:lnTo>
                    <a:pt x="2908" y="48"/>
                  </a:lnTo>
                  <a:lnTo>
                    <a:pt x="2912" y="68"/>
                  </a:lnTo>
                  <a:lnTo>
                    <a:pt x="2920" y="80"/>
                  </a:lnTo>
                  <a:lnTo>
                    <a:pt x="2956" y="104"/>
                  </a:lnTo>
                  <a:lnTo>
                    <a:pt x="2980" y="108"/>
                  </a:lnTo>
                  <a:lnTo>
                    <a:pt x="3052" y="132"/>
                  </a:lnTo>
                  <a:lnTo>
                    <a:pt x="2936" y="108"/>
                  </a:lnTo>
                  <a:lnTo>
                    <a:pt x="2896" y="92"/>
                  </a:lnTo>
                  <a:lnTo>
                    <a:pt x="2872" y="72"/>
                  </a:lnTo>
                  <a:lnTo>
                    <a:pt x="2860" y="56"/>
                  </a:lnTo>
                  <a:lnTo>
                    <a:pt x="2852" y="44"/>
                  </a:lnTo>
                  <a:lnTo>
                    <a:pt x="2852" y="24"/>
                  </a:lnTo>
                  <a:lnTo>
                    <a:pt x="2860" y="0"/>
                  </a:lnTo>
                  <a:lnTo>
                    <a:pt x="2852" y="0"/>
                  </a:lnTo>
                  <a:lnTo>
                    <a:pt x="2848" y="24"/>
                  </a:lnTo>
                  <a:lnTo>
                    <a:pt x="2848" y="44"/>
                  </a:lnTo>
                  <a:lnTo>
                    <a:pt x="2852" y="60"/>
                  </a:lnTo>
                  <a:lnTo>
                    <a:pt x="2864" y="72"/>
                  </a:lnTo>
                  <a:lnTo>
                    <a:pt x="2884" y="84"/>
                  </a:lnTo>
                  <a:lnTo>
                    <a:pt x="2908" y="96"/>
                  </a:lnTo>
                  <a:lnTo>
                    <a:pt x="2968" y="120"/>
                  </a:lnTo>
                  <a:lnTo>
                    <a:pt x="3044" y="140"/>
                  </a:lnTo>
                  <a:lnTo>
                    <a:pt x="3124" y="152"/>
                  </a:lnTo>
                  <a:lnTo>
                    <a:pt x="3228" y="164"/>
                  </a:lnTo>
                  <a:lnTo>
                    <a:pt x="3216" y="168"/>
                  </a:lnTo>
                  <a:lnTo>
                    <a:pt x="3132" y="156"/>
                  </a:lnTo>
                  <a:lnTo>
                    <a:pt x="2996" y="132"/>
                  </a:lnTo>
                  <a:lnTo>
                    <a:pt x="2932" y="116"/>
                  </a:lnTo>
                  <a:lnTo>
                    <a:pt x="2872" y="96"/>
                  </a:lnTo>
                  <a:lnTo>
                    <a:pt x="2824" y="72"/>
                  </a:lnTo>
                  <a:lnTo>
                    <a:pt x="2808" y="60"/>
                  </a:lnTo>
                  <a:lnTo>
                    <a:pt x="2796" y="44"/>
                  </a:lnTo>
                  <a:lnTo>
                    <a:pt x="2796" y="36"/>
                  </a:lnTo>
                  <a:lnTo>
                    <a:pt x="2804" y="12"/>
                  </a:lnTo>
                  <a:lnTo>
                    <a:pt x="2808" y="0"/>
                  </a:lnTo>
                  <a:lnTo>
                    <a:pt x="2804" y="0"/>
                  </a:lnTo>
                  <a:lnTo>
                    <a:pt x="2796" y="12"/>
                  </a:lnTo>
                  <a:lnTo>
                    <a:pt x="2792" y="36"/>
                  </a:lnTo>
                  <a:lnTo>
                    <a:pt x="2796" y="48"/>
                  </a:lnTo>
                  <a:lnTo>
                    <a:pt x="2804" y="60"/>
                  </a:lnTo>
                  <a:lnTo>
                    <a:pt x="2816" y="72"/>
                  </a:lnTo>
                  <a:lnTo>
                    <a:pt x="2860" y="96"/>
                  </a:lnTo>
                  <a:lnTo>
                    <a:pt x="2912" y="116"/>
                  </a:lnTo>
                  <a:lnTo>
                    <a:pt x="2972" y="132"/>
                  </a:lnTo>
                  <a:lnTo>
                    <a:pt x="3096" y="156"/>
                  </a:lnTo>
                  <a:lnTo>
                    <a:pt x="3192" y="168"/>
                  </a:lnTo>
                  <a:lnTo>
                    <a:pt x="3120" y="180"/>
                  </a:lnTo>
                  <a:lnTo>
                    <a:pt x="3020" y="164"/>
                  </a:lnTo>
                  <a:lnTo>
                    <a:pt x="2936" y="140"/>
                  </a:lnTo>
                  <a:lnTo>
                    <a:pt x="2848" y="116"/>
                  </a:lnTo>
                  <a:lnTo>
                    <a:pt x="2804" y="96"/>
                  </a:lnTo>
                  <a:lnTo>
                    <a:pt x="2772" y="80"/>
                  </a:lnTo>
                  <a:lnTo>
                    <a:pt x="2756" y="60"/>
                  </a:lnTo>
                  <a:lnTo>
                    <a:pt x="2744" y="44"/>
                  </a:lnTo>
                  <a:lnTo>
                    <a:pt x="2736" y="20"/>
                  </a:lnTo>
                  <a:lnTo>
                    <a:pt x="2744" y="12"/>
                  </a:lnTo>
                  <a:lnTo>
                    <a:pt x="2744" y="0"/>
                  </a:lnTo>
                  <a:lnTo>
                    <a:pt x="2736" y="8"/>
                  </a:lnTo>
                  <a:lnTo>
                    <a:pt x="2736" y="20"/>
                  </a:lnTo>
                  <a:lnTo>
                    <a:pt x="2736" y="44"/>
                  </a:lnTo>
                  <a:lnTo>
                    <a:pt x="2748" y="60"/>
                  </a:lnTo>
                  <a:lnTo>
                    <a:pt x="2768" y="80"/>
                  </a:lnTo>
                  <a:lnTo>
                    <a:pt x="2796" y="96"/>
                  </a:lnTo>
                  <a:lnTo>
                    <a:pt x="2840" y="120"/>
                  </a:lnTo>
                  <a:lnTo>
                    <a:pt x="2924" y="144"/>
                  </a:lnTo>
                  <a:lnTo>
                    <a:pt x="3008" y="164"/>
                  </a:lnTo>
                  <a:lnTo>
                    <a:pt x="3100" y="180"/>
                  </a:lnTo>
                  <a:lnTo>
                    <a:pt x="3056" y="188"/>
                  </a:lnTo>
                  <a:lnTo>
                    <a:pt x="2992" y="176"/>
                  </a:lnTo>
                  <a:lnTo>
                    <a:pt x="2956" y="168"/>
                  </a:lnTo>
                  <a:lnTo>
                    <a:pt x="2920" y="164"/>
                  </a:lnTo>
                  <a:lnTo>
                    <a:pt x="2828" y="140"/>
                  </a:lnTo>
                  <a:lnTo>
                    <a:pt x="2732" y="96"/>
                  </a:lnTo>
                  <a:lnTo>
                    <a:pt x="2688" y="72"/>
                  </a:lnTo>
                  <a:lnTo>
                    <a:pt x="2664" y="48"/>
                  </a:lnTo>
                  <a:lnTo>
                    <a:pt x="2660" y="36"/>
                  </a:lnTo>
                  <a:lnTo>
                    <a:pt x="2660" y="24"/>
                  </a:lnTo>
                  <a:lnTo>
                    <a:pt x="2660" y="12"/>
                  </a:lnTo>
                  <a:lnTo>
                    <a:pt x="2660" y="0"/>
                  </a:lnTo>
                  <a:lnTo>
                    <a:pt x="2652" y="12"/>
                  </a:lnTo>
                  <a:lnTo>
                    <a:pt x="2652" y="24"/>
                  </a:lnTo>
                  <a:lnTo>
                    <a:pt x="2652" y="36"/>
                  </a:lnTo>
                  <a:lnTo>
                    <a:pt x="2664" y="48"/>
                  </a:lnTo>
                  <a:lnTo>
                    <a:pt x="2688" y="80"/>
                  </a:lnTo>
                  <a:lnTo>
                    <a:pt x="2724" y="104"/>
                  </a:lnTo>
                  <a:lnTo>
                    <a:pt x="2824" y="140"/>
                  </a:lnTo>
                  <a:lnTo>
                    <a:pt x="2912" y="164"/>
                  </a:lnTo>
                  <a:lnTo>
                    <a:pt x="2956" y="176"/>
                  </a:lnTo>
                  <a:lnTo>
                    <a:pt x="2992" y="180"/>
                  </a:lnTo>
                  <a:lnTo>
                    <a:pt x="2852" y="168"/>
                  </a:lnTo>
                  <a:lnTo>
                    <a:pt x="2848" y="168"/>
                  </a:lnTo>
                  <a:lnTo>
                    <a:pt x="2836" y="164"/>
                  </a:lnTo>
                  <a:lnTo>
                    <a:pt x="2772" y="144"/>
                  </a:lnTo>
                  <a:lnTo>
                    <a:pt x="2720" y="128"/>
                  </a:lnTo>
                  <a:lnTo>
                    <a:pt x="2648" y="84"/>
                  </a:lnTo>
                  <a:lnTo>
                    <a:pt x="2592" y="56"/>
                  </a:lnTo>
                  <a:lnTo>
                    <a:pt x="2576" y="36"/>
                  </a:lnTo>
                  <a:lnTo>
                    <a:pt x="2564" y="20"/>
                  </a:lnTo>
                  <a:lnTo>
                    <a:pt x="2564" y="0"/>
                  </a:lnTo>
                  <a:lnTo>
                    <a:pt x="2564" y="24"/>
                  </a:lnTo>
                  <a:lnTo>
                    <a:pt x="2576" y="44"/>
                  </a:lnTo>
                  <a:lnTo>
                    <a:pt x="2588" y="56"/>
                  </a:lnTo>
                  <a:lnTo>
                    <a:pt x="2628" y="84"/>
                  </a:lnTo>
                  <a:lnTo>
                    <a:pt x="2696" y="120"/>
                  </a:lnTo>
                  <a:lnTo>
                    <a:pt x="2796" y="156"/>
                  </a:lnTo>
                  <a:lnTo>
                    <a:pt x="2724" y="140"/>
                  </a:lnTo>
                  <a:lnTo>
                    <a:pt x="2648" y="116"/>
                  </a:lnTo>
                  <a:lnTo>
                    <a:pt x="2568" y="80"/>
                  </a:lnTo>
                  <a:lnTo>
                    <a:pt x="2532" y="60"/>
                  </a:lnTo>
                  <a:lnTo>
                    <a:pt x="2508" y="36"/>
                  </a:lnTo>
                  <a:lnTo>
                    <a:pt x="2500" y="24"/>
                  </a:lnTo>
                  <a:lnTo>
                    <a:pt x="2496" y="0"/>
                  </a:lnTo>
                  <a:lnTo>
                    <a:pt x="2488" y="0"/>
                  </a:lnTo>
                  <a:lnTo>
                    <a:pt x="2496" y="24"/>
                  </a:lnTo>
                  <a:lnTo>
                    <a:pt x="2500" y="36"/>
                  </a:lnTo>
                  <a:lnTo>
                    <a:pt x="2524" y="60"/>
                  </a:lnTo>
                  <a:lnTo>
                    <a:pt x="2556" y="80"/>
                  </a:lnTo>
                  <a:lnTo>
                    <a:pt x="2624" y="116"/>
                  </a:lnTo>
                  <a:lnTo>
                    <a:pt x="2696" y="140"/>
                  </a:lnTo>
                  <a:lnTo>
                    <a:pt x="2760" y="156"/>
                  </a:lnTo>
                  <a:lnTo>
                    <a:pt x="2664" y="132"/>
                  </a:lnTo>
                  <a:lnTo>
                    <a:pt x="2624" y="128"/>
                  </a:lnTo>
                  <a:lnTo>
                    <a:pt x="2532" y="92"/>
                  </a:lnTo>
                  <a:lnTo>
                    <a:pt x="2472" y="60"/>
                  </a:lnTo>
                  <a:lnTo>
                    <a:pt x="2436" y="36"/>
                  </a:lnTo>
                  <a:lnTo>
                    <a:pt x="2424" y="24"/>
                  </a:lnTo>
                  <a:lnTo>
                    <a:pt x="2412" y="0"/>
                  </a:lnTo>
                  <a:lnTo>
                    <a:pt x="2404" y="0"/>
                  </a:lnTo>
                  <a:lnTo>
                    <a:pt x="2416" y="32"/>
                  </a:lnTo>
                  <a:lnTo>
                    <a:pt x="2428" y="36"/>
                  </a:lnTo>
                  <a:lnTo>
                    <a:pt x="2472" y="68"/>
                  </a:lnTo>
                  <a:lnTo>
                    <a:pt x="2532" y="96"/>
                  </a:lnTo>
                  <a:lnTo>
                    <a:pt x="2624" y="128"/>
                  </a:lnTo>
                  <a:lnTo>
                    <a:pt x="2652" y="140"/>
                  </a:lnTo>
                  <a:lnTo>
                    <a:pt x="2732" y="156"/>
                  </a:lnTo>
                  <a:lnTo>
                    <a:pt x="2700" y="152"/>
                  </a:lnTo>
                  <a:lnTo>
                    <a:pt x="2648" y="152"/>
                  </a:lnTo>
                  <a:lnTo>
                    <a:pt x="2592" y="156"/>
                  </a:lnTo>
                  <a:lnTo>
                    <a:pt x="2556" y="168"/>
                  </a:lnTo>
                  <a:lnTo>
                    <a:pt x="2532" y="176"/>
                  </a:lnTo>
                  <a:lnTo>
                    <a:pt x="2512" y="188"/>
                  </a:lnTo>
                  <a:lnTo>
                    <a:pt x="2508" y="200"/>
                  </a:lnTo>
                  <a:lnTo>
                    <a:pt x="2500" y="212"/>
                  </a:lnTo>
                  <a:lnTo>
                    <a:pt x="2500" y="228"/>
                  </a:lnTo>
                  <a:lnTo>
                    <a:pt x="2508" y="236"/>
                  </a:lnTo>
                  <a:lnTo>
                    <a:pt x="2532" y="252"/>
                  </a:lnTo>
                  <a:lnTo>
                    <a:pt x="2564" y="264"/>
                  </a:lnTo>
                  <a:lnTo>
                    <a:pt x="2636" y="284"/>
                  </a:lnTo>
                  <a:lnTo>
                    <a:pt x="2600" y="284"/>
                  </a:lnTo>
                  <a:lnTo>
                    <a:pt x="2600" y="292"/>
                  </a:lnTo>
                  <a:lnTo>
                    <a:pt x="2548" y="276"/>
                  </a:lnTo>
                  <a:lnTo>
                    <a:pt x="2496" y="272"/>
                  </a:lnTo>
                  <a:lnTo>
                    <a:pt x="2520" y="276"/>
                  </a:lnTo>
                  <a:lnTo>
                    <a:pt x="2520" y="272"/>
                  </a:lnTo>
                  <a:lnTo>
                    <a:pt x="2476" y="260"/>
                  </a:lnTo>
                  <a:lnTo>
                    <a:pt x="2448" y="240"/>
                  </a:lnTo>
                  <a:lnTo>
                    <a:pt x="2428" y="228"/>
                  </a:lnTo>
                  <a:lnTo>
                    <a:pt x="2424" y="216"/>
                  </a:lnTo>
                  <a:lnTo>
                    <a:pt x="2428" y="204"/>
                  </a:lnTo>
                  <a:lnTo>
                    <a:pt x="2436" y="192"/>
                  </a:lnTo>
                  <a:lnTo>
                    <a:pt x="2460" y="176"/>
                  </a:lnTo>
                  <a:lnTo>
                    <a:pt x="2508" y="156"/>
                  </a:lnTo>
                  <a:lnTo>
                    <a:pt x="2536" y="144"/>
                  </a:lnTo>
                  <a:lnTo>
                    <a:pt x="2580" y="144"/>
                  </a:lnTo>
                  <a:lnTo>
                    <a:pt x="2592" y="144"/>
                  </a:lnTo>
                  <a:lnTo>
                    <a:pt x="2564" y="140"/>
                  </a:lnTo>
                  <a:lnTo>
                    <a:pt x="2500" y="132"/>
                  </a:lnTo>
                  <a:lnTo>
                    <a:pt x="2472" y="128"/>
                  </a:lnTo>
                  <a:lnTo>
                    <a:pt x="2424" y="120"/>
                  </a:lnTo>
                  <a:lnTo>
                    <a:pt x="2364" y="104"/>
                  </a:lnTo>
                  <a:lnTo>
                    <a:pt x="2316" y="84"/>
                  </a:lnTo>
                  <a:lnTo>
                    <a:pt x="2276" y="68"/>
                  </a:lnTo>
                  <a:lnTo>
                    <a:pt x="2252" y="56"/>
                  </a:lnTo>
                  <a:lnTo>
                    <a:pt x="2228" y="24"/>
                  </a:lnTo>
                  <a:lnTo>
                    <a:pt x="2224" y="20"/>
                  </a:lnTo>
                  <a:lnTo>
                    <a:pt x="2216" y="0"/>
                  </a:lnTo>
                  <a:lnTo>
                    <a:pt x="2216" y="20"/>
                  </a:lnTo>
                  <a:lnTo>
                    <a:pt x="2224" y="24"/>
                  </a:lnTo>
                  <a:lnTo>
                    <a:pt x="2240" y="48"/>
                  </a:lnTo>
                  <a:lnTo>
                    <a:pt x="2288" y="80"/>
                  </a:lnTo>
                  <a:lnTo>
                    <a:pt x="2364" y="108"/>
                  </a:lnTo>
                  <a:lnTo>
                    <a:pt x="2296" y="96"/>
                  </a:lnTo>
                  <a:lnTo>
                    <a:pt x="2272" y="92"/>
                  </a:lnTo>
                  <a:lnTo>
                    <a:pt x="2224" y="72"/>
                  </a:lnTo>
                  <a:lnTo>
                    <a:pt x="2200" y="60"/>
                  </a:lnTo>
                  <a:lnTo>
                    <a:pt x="2176" y="44"/>
                  </a:lnTo>
                  <a:lnTo>
                    <a:pt x="2156" y="24"/>
                  </a:lnTo>
                  <a:lnTo>
                    <a:pt x="2152" y="0"/>
                  </a:lnTo>
                  <a:lnTo>
                    <a:pt x="2144" y="0"/>
                  </a:lnTo>
                  <a:lnTo>
                    <a:pt x="2152" y="20"/>
                  </a:lnTo>
                  <a:lnTo>
                    <a:pt x="2164" y="36"/>
                  </a:lnTo>
                  <a:lnTo>
                    <a:pt x="2192" y="60"/>
                  </a:lnTo>
                  <a:lnTo>
                    <a:pt x="2228" y="80"/>
                  </a:lnTo>
                  <a:lnTo>
                    <a:pt x="2264" y="92"/>
                  </a:lnTo>
                  <a:lnTo>
                    <a:pt x="2204" y="84"/>
                  </a:lnTo>
                  <a:lnTo>
                    <a:pt x="2168" y="84"/>
                  </a:lnTo>
                  <a:lnTo>
                    <a:pt x="2132" y="92"/>
                  </a:lnTo>
                  <a:lnTo>
                    <a:pt x="2084" y="92"/>
                  </a:lnTo>
                  <a:lnTo>
                    <a:pt x="2048" y="84"/>
                  </a:lnTo>
                  <a:lnTo>
                    <a:pt x="2004" y="72"/>
                  </a:lnTo>
                  <a:lnTo>
                    <a:pt x="1964" y="60"/>
                  </a:lnTo>
                  <a:lnTo>
                    <a:pt x="1916" y="48"/>
                  </a:lnTo>
                  <a:lnTo>
                    <a:pt x="1884" y="32"/>
                  </a:lnTo>
                  <a:lnTo>
                    <a:pt x="1868" y="12"/>
                  </a:lnTo>
                  <a:lnTo>
                    <a:pt x="1860" y="0"/>
                  </a:lnTo>
                  <a:lnTo>
                    <a:pt x="1856" y="0"/>
                  </a:lnTo>
                  <a:lnTo>
                    <a:pt x="1860" y="12"/>
                  </a:lnTo>
                  <a:lnTo>
                    <a:pt x="1868" y="24"/>
                  </a:lnTo>
                  <a:lnTo>
                    <a:pt x="1884" y="36"/>
                  </a:lnTo>
                  <a:lnTo>
                    <a:pt x="1916" y="56"/>
                  </a:lnTo>
                  <a:lnTo>
                    <a:pt x="1964" y="68"/>
                  </a:lnTo>
                  <a:lnTo>
                    <a:pt x="2000" y="80"/>
                  </a:lnTo>
                  <a:lnTo>
                    <a:pt x="2068" y="92"/>
                  </a:lnTo>
                  <a:lnTo>
                    <a:pt x="2036" y="96"/>
                  </a:lnTo>
                  <a:lnTo>
                    <a:pt x="2000" y="92"/>
                  </a:lnTo>
                  <a:lnTo>
                    <a:pt x="1928" y="80"/>
                  </a:lnTo>
                  <a:lnTo>
                    <a:pt x="1848" y="56"/>
                  </a:lnTo>
                  <a:lnTo>
                    <a:pt x="1820" y="36"/>
                  </a:lnTo>
                  <a:lnTo>
                    <a:pt x="1800" y="20"/>
                  </a:lnTo>
                  <a:lnTo>
                    <a:pt x="1796" y="0"/>
                  </a:lnTo>
                  <a:lnTo>
                    <a:pt x="1788" y="0"/>
                  </a:lnTo>
                  <a:lnTo>
                    <a:pt x="1796" y="20"/>
                  </a:lnTo>
                  <a:lnTo>
                    <a:pt x="1812" y="36"/>
                  </a:lnTo>
                  <a:lnTo>
                    <a:pt x="1836" y="56"/>
                  </a:lnTo>
                  <a:lnTo>
                    <a:pt x="1904" y="72"/>
                  </a:lnTo>
                  <a:lnTo>
                    <a:pt x="1968" y="92"/>
                  </a:lnTo>
                  <a:lnTo>
                    <a:pt x="2024" y="96"/>
                  </a:lnTo>
                  <a:lnTo>
                    <a:pt x="1988" y="108"/>
                  </a:lnTo>
                  <a:lnTo>
                    <a:pt x="1896" y="92"/>
                  </a:lnTo>
                  <a:lnTo>
                    <a:pt x="1824" y="68"/>
                  </a:lnTo>
                  <a:lnTo>
                    <a:pt x="1764" y="44"/>
                  </a:lnTo>
                  <a:lnTo>
                    <a:pt x="1740" y="24"/>
                  </a:lnTo>
                  <a:lnTo>
                    <a:pt x="1728" y="0"/>
                  </a:lnTo>
                  <a:lnTo>
                    <a:pt x="1732" y="24"/>
                  </a:lnTo>
                  <a:lnTo>
                    <a:pt x="1756" y="48"/>
                  </a:lnTo>
                  <a:lnTo>
                    <a:pt x="1820" y="72"/>
                  </a:lnTo>
                  <a:lnTo>
                    <a:pt x="1892" y="96"/>
                  </a:lnTo>
                  <a:lnTo>
                    <a:pt x="1980" y="116"/>
                  </a:lnTo>
                  <a:lnTo>
                    <a:pt x="1964" y="120"/>
                  </a:lnTo>
                  <a:lnTo>
                    <a:pt x="1916" y="108"/>
                  </a:lnTo>
                  <a:lnTo>
                    <a:pt x="1820" y="84"/>
                  </a:lnTo>
                  <a:lnTo>
                    <a:pt x="1720" y="56"/>
                  </a:lnTo>
                  <a:lnTo>
                    <a:pt x="1684" y="36"/>
                  </a:lnTo>
                  <a:lnTo>
                    <a:pt x="1660" y="12"/>
                  </a:lnTo>
                  <a:lnTo>
                    <a:pt x="1656" y="0"/>
                  </a:lnTo>
                  <a:lnTo>
                    <a:pt x="1648" y="0"/>
                  </a:lnTo>
                  <a:lnTo>
                    <a:pt x="1656" y="20"/>
                  </a:lnTo>
                  <a:lnTo>
                    <a:pt x="1680" y="36"/>
                  </a:lnTo>
                  <a:lnTo>
                    <a:pt x="1716" y="56"/>
                  </a:lnTo>
                  <a:lnTo>
                    <a:pt x="1808" y="92"/>
                  </a:lnTo>
                  <a:lnTo>
                    <a:pt x="1896" y="116"/>
                  </a:lnTo>
                  <a:lnTo>
                    <a:pt x="1956" y="128"/>
                  </a:lnTo>
                  <a:lnTo>
                    <a:pt x="1952" y="132"/>
                  </a:lnTo>
                  <a:lnTo>
                    <a:pt x="1880" y="132"/>
                  </a:lnTo>
                  <a:lnTo>
                    <a:pt x="1820" y="128"/>
                  </a:lnTo>
                  <a:lnTo>
                    <a:pt x="1752" y="120"/>
                  </a:lnTo>
                  <a:lnTo>
                    <a:pt x="1636" y="92"/>
                  </a:lnTo>
                  <a:lnTo>
                    <a:pt x="1560" y="68"/>
                  </a:lnTo>
                  <a:lnTo>
                    <a:pt x="1528" y="56"/>
                  </a:lnTo>
                  <a:lnTo>
                    <a:pt x="1480" y="32"/>
                  </a:lnTo>
                  <a:lnTo>
                    <a:pt x="1468" y="12"/>
                  </a:lnTo>
                  <a:lnTo>
                    <a:pt x="1460" y="0"/>
                  </a:lnTo>
                  <a:lnTo>
                    <a:pt x="1456" y="0"/>
                  </a:lnTo>
                  <a:lnTo>
                    <a:pt x="1460" y="20"/>
                  </a:lnTo>
                  <a:lnTo>
                    <a:pt x="1472" y="32"/>
                  </a:lnTo>
                  <a:lnTo>
                    <a:pt x="1520" y="60"/>
                  </a:lnTo>
                  <a:lnTo>
                    <a:pt x="1612" y="92"/>
                  </a:lnTo>
                  <a:lnTo>
                    <a:pt x="1696" y="116"/>
                  </a:lnTo>
                  <a:lnTo>
                    <a:pt x="1808" y="132"/>
                  </a:lnTo>
                  <a:lnTo>
                    <a:pt x="1744" y="140"/>
                  </a:lnTo>
                  <a:lnTo>
                    <a:pt x="1720" y="132"/>
                  </a:lnTo>
                  <a:lnTo>
                    <a:pt x="1668" y="128"/>
                  </a:lnTo>
                  <a:lnTo>
                    <a:pt x="1552" y="96"/>
                  </a:lnTo>
                  <a:lnTo>
                    <a:pt x="1492" y="80"/>
                  </a:lnTo>
                  <a:lnTo>
                    <a:pt x="1436" y="56"/>
                  </a:lnTo>
                  <a:lnTo>
                    <a:pt x="1396" y="32"/>
                  </a:lnTo>
                  <a:lnTo>
                    <a:pt x="1384" y="20"/>
                  </a:lnTo>
                  <a:lnTo>
                    <a:pt x="1376" y="0"/>
                  </a:lnTo>
                  <a:lnTo>
                    <a:pt x="1372" y="0"/>
                  </a:lnTo>
                  <a:lnTo>
                    <a:pt x="1376" y="20"/>
                  </a:lnTo>
                  <a:lnTo>
                    <a:pt x="1388" y="32"/>
                  </a:lnTo>
                  <a:lnTo>
                    <a:pt x="1420" y="56"/>
                  </a:lnTo>
                  <a:lnTo>
                    <a:pt x="1468" y="80"/>
                  </a:lnTo>
                  <a:lnTo>
                    <a:pt x="1520" y="96"/>
                  </a:lnTo>
                  <a:lnTo>
                    <a:pt x="1632" y="120"/>
                  </a:lnTo>
                  <a:lnTo>
                    <a:pt x="1708" y="132"/>
                  </a:lnTo>
                  <a:lnTo>
                    <a:pt x="1648" y="140"/>
                  </a:lnTo>
                  <a:lnTo>
                    <a:pt x="1612" y="132"/>
                  </a:lnTo>
                  <a:lnTo>
                    <a:pt x="1564" y="128"/>
                  </a:lnTo>
                  <a:lnTo>
                    <a:pt x="1520" y="120"/>
                  </a:lnTo>
                  <a:lnTo>
                    <a:pt x="1444" y="92"/>
                  </a:lnTo>
                  <a:lnTo>
                    <a:pt x="1396" y="68"/>
                  </a:lnTo>
                  <a:lnTo>
                    <a:pt x="1372" y="56"/>
                  </a:lnTo>
                  <a:lnTo>
                    <a:pt x="1336" y="32"/>
                  </a:lnTo>
                  <a:lnTo>
                    <a:pt x="1324" y="20"/>
                  </a:lnTo>
                  <a:lnTo>
                    <a:pt x="1316" y="0"/>
                  </a:lnTo>
                  <a:lnTo>
                    <a:pt x="1312" y="0"/>
                  </a:lnTo>
                  <a:lnTo>
                    <a:pt x="1316" y="20"/>
                  </a:lnTo>
                  <a:lnTo>
                    <a:pt x="1328" y="32"/>
                  </a:lnTo>
                  <a:lnTo>
                    <a:pt x="1372" y="60"/>
                  </a:lnTo>
                  <a:lnTo>
                    <a:pt x="1388" y="72"/>
                  </a:lnTo>
                  <a:lnTo>
                    <a:pt x="1444" y="96"/>
                  </a:lnTo>
                  <a:lnTo>
                    <a:pt x="1520" y="120"/>
                  </a:lnTo>
                  <a:lnTo>
                    <a:pt x="1564" y="132"/>
                  </a:lnTo>
                  <a:lnTo>
                    <a:pt x="1612" y="140"/>
                  </a:lnTo>
                  <a:lnTo>
                    <a:pt x="1620" y="140"/>
                  </a:lnTo>
                  <a:lnTo>
                    <a:pt x="1588" y="144"/>
                  </a:lnTo>
                  <a:lnTo>
                    <a:pt x="1540" y="132"/>
                  </a:lnTo>
                  <a:lnTo>
                    <a:pt x="1436" y="108"/>
                  </a:lnTo>
                  <a:lnTo>
                    <a:pt x="1376" y="84"/>
                  </a:lnTo>
                  <a:lnTo>
                    <a:pt x="1324" y="68"/>
                  </a:lnTo>
                  <a:lnTo>
                    <a:pt x="1280" y="44"/>
                  </a:lnTo>
                  <a:lnTo>
                    <a:pt x="1256" y="12"/>
                  </a:lnTo>
                  <a:lnTo>
                    <a:pt x="1248" y="0"/>
                  </a:lnTo>
                  <a:lnTo>
                    <a:pt x="1248" y="20"/>
                  </a:lnTo>
                  <a:lnTo>
                    <a:pt x="1272" y="44"/>
                  </a:lnTo>
                  <a:lnTo>
                    <a:pt x="1312" y="68"/>
                  </a:lnTo>
                  <a:lnTo>
                    <a:pt x="1360" y="84"/>
                  </a:lnTo>
                  <a:lnTo>
                    <a:pt x="1408" y="104"/>
                  </a:lnTo>
                  <a:lnTo>
                    <a:pt x="1508" y="132"/>
                  </a:lnTo>
                  <a:lnTo>
                    <a:pt x="1576" y="144"/>
                  </a:lnTo>
                  <a:lnTo>
                    <a:pt x="1560" y="144"/>
                  </a:lnTo>
                  <a:lnTo>
                    <a:pt x="1560" y="152"/>
                  </a:lnTo>
                  <a:lnTo>
                    <a:pt x="1548" y="152"/>
                  </a:lnTo>
                  <a:lnTo>
                    <a:pt x="1548" y="144"/>
                  </a:lnTo>
                  <a:lnTo>
                    <a:pt x="1480" y="140"/>
                  </a:lnTo>
                  <a:lnTo>
                    <a:pt x="1400" y="120"/>
                  </a:lnTo>
                  <a:lnTo>
                    <a:pt x="1336" y="104"/>
                  </a:lnTo>
                  <a:lnTo>
                    <a:pt x="1280" y="80"/>
                  </a:lnTo>
                  <a:lnTo>
                    <a:pt x="1244" y="60"/>
                  </a:lnTo>
                  <a:lnTo>
                    <a:pt x="1220" y="44"/>
                  </a:lnTo>
                  <a:lnTo>
                    <a:pt x="1200" y="24"/>
                  </a:lnTo>
                  <a:lnTo>
                    <a:pt x="1184" y="0"/>
                  </a:lnTo>
                  <a:lnTo>
                    <a:pt x="1176" y="0"/>
                  </a:lnTo>
                  <a:lnTo>
                    <a:pt x="1188" y="24"/>
                  </a:lnTo>
                  <a:lnTo>
                    <a:pt x="1208" y="44"/>
                  </a:lnTo>
                  <a:lnTo>
                    <a:pt x="1236" y="60"/>
                  </a:lnTo>
                  <a:lnTo>
                    <a:pt x="1272" y="84"/>
                  </a:lnTo>
                  <a:lnTo>
                    <a:pt x="1328" y="104"/>
                  </a:lnTo>
                  <a:lnTo>
                    <a:pt x="1396" y="128"/>
                  </a:lnTo>
                  <a:lnTo>
                    <a:pt x="1480" y="144"/>
                  </a:lnTo>
                  <a:lnTo>
                    <a:pt x="1540" y="152"/>
                  </a:lnTo>
                  <a:lnTo>
                    <a:pt x="1536" y="152"/>
                  </a:lnTo>
                  <a:lnTo>
                    <a:pt x="1492" y="144"/>
                  </a:lnTo>
                  <a:lnTo>
                    <a:pt x="1448" y="144"/>
                  </a:lnTo>
                  <a:lnTo>
                    <a:pt x="1396" y="140"/>
                  </a:lnTo>
                  <a:lnTo>
                    <a:pt x="1372" y="132"/>
                  </a:lnTo>
                  <a:lnTo>
                    <a:pt x="1268" y="108"/>
                  </a:lnTo>
                  <a:lnTo>
                    <a:pt x="1196" y="84"/>
                  </a:lnTo>
                  <a:lnTo>
                    <a:pt x="1152" y="56"/>
                  </a:lnTo>
                  <a:lnTo>
                    <a:pt x="1128" y="32"/>
                  </a:lnTo>
                  <a:lnTo>
                    <a:pt x="1112" y="0"/>
                  </a:lnTo>
                  <a:lnTo>
                    <a:pt x="1124" y="32"/>
                  </a:lnTo>
                  <a:lnTo>
                    <a:pt x="1148" y="60"/>
                  </a:lnTo>
                  <a:lnTo>
                    <a:pt x="1196" y="92"/>
                  </a:lnTo>
                  <a:lnTo>
                    <a:pt x="1268" y="116"/>
                  </a:lnTo>
                  <a:lnTo>
                    <a:pt x="1364" y="140"/>
                  </a:lnTo>
                  <a:lnTo>
                    <a:pt x="1424" y="144"/>
                  </a:lnTo>
                  <a:lnTo>
                    <a:pt x="1360" y="156"/>
                  </a:lnTo>
                  <a:lnTo>
                    <a:pt x="1324" y="168"/>
                  </a:lnTo>
                  <a:lnTo>
                    <a:pt x="1288" y="164"/>
                  </a:lnTo>
                  <a:lnTo>
                    <a:pt x="1224" y="156"/>
                  </a:lnTo>
                  <a:lnTo>
                    <a:pt x="1184" y="152"/>
                  </a:lnTo>
                  <a:lnTo>
                    <a:pt x="1148" y="140"/>
                  </a:lnTo>
                  <a:lnTo>
                    <a:pt x="1044" y="116"/>
                  </a:lnTo>
                  <a:lnTo>
                    <a:pt x="984" y="84"/>
                  </a:lnTo>
                  <a:lnTo>
                    <a:pt x="948" y="60"/>
                  </a:lnTo>
                  <a:lnTo>
                    <a:pt x="928" y="36"/>
                  </a:lnTo>
                  <a:lnTo>
                    <a:pt x="928" y="20"/>
                  </a:lnTo>
                  <a:lnTo>
                    <a:pt x="936" y="0"/>
                  </a:lnTo>
                  <a:lnTo>
                    <a:pt x="928" y="0"/>
                  </a:lnTo>
                  <a:lnTo>
                    <a:pt x="924" y="20"/>
                  </a:lnTo>
                  <a:lnTo>
                    <a:pt x="928" y="36"/>
                  </a:lnTo>
                  <a:lnTo>
                    <a:pt x="936" y="56"/>
                  </a:lnTo>
                  <a:lnTo>
                    <a:pt x="948" y="68"/>
                  </a:lnTo>
                  <a:lnTo>
                    <a:pt x="988" y="96"/>
                  </a:lnTo>
                  <a:lnTo>
                    <a:pt x="1056" y="120"/>
                  </a:lnTo>
                  <a:lnTo>
                    <a:pt x="1148" y="144"/>
                  </a:lnTo>
                  <a:lnTo>
                    <a:pt x="1176" y="156"/>
                  </a:lnTo>
                  <a:lnTo>
                    <a:pt x="1256" y="168"/>
                  </a:lnTo>
                  <a:lnTo>
                    <a:pt x="1220" y="168"/>
                  </a:lnTo>
                  <a:lnTo>
                    <a:pt x="1044" y="140"/>
                  </a:lnTo>
                  <a:lnTo>
                    <a:pt x="976" y="120"/>
                  </a:lnTo>
                  <a:lnTo>
                    <a:pt x="928" y="104"/>
                  </a:lnTo>
                  <a:lnTo>
                    <a:pt x="892" y="84"/>
                  </a:lnTo>
                  <a:lnTo>
                    <a:pt x="876" y="68"/>
                  </a:lnTo>
                  <a:lnTo>
                    <a:pt x="852" y="36"/>
                  </a:lnTo>
                  <a:lnTo>
                    <a:pt x="844" y="24"/>
                  </a:lnTo>
                  <a:lnTo>
                    <a:pt x="852" y="0"/>
                  </a:lnTo>
                  <a:lnTo>
                    <a:pt x="844" y="0"/>
                  </a:lnTo>
                  <a:lnTo>
                    <a:pt x="844" y="24"/>
                  </a:lnTo>
                  <a:lnTo>
                    <a:pt x="844" y="36"/>
                  </a:lnTo>
                  <a:lnTo>
                    <a:pt x="856" y="48"/>
                  </a:lnTo>
                  <a:lnTo>
                    <a:pt x="868" y="68"/>
                  </a:lnTo>
                  <a:lnTo>
                    <a:pt x="892" y="84"/>
                  </a:lnTo>
                  <a:lnTo>
                    <a:pt x="924" y="108"/>
                  </a:lnTo>
                  <a:lnTo>
                    <a:pt x="976" y="128"/>
                  </a:lnTo>
                  <a:lnTo>
                    <a:pt x="1044" y="144"/>
                  </a:lnTo>
                  <a:lnTo>
                    <a:pt x="1212" y="176"/>
                  </a:lnTo>
                  <a:lnTo>
                    <a:pt x="1148" y="192"/>
                  </a:lnTo>
                  <a:lnTo>
                    <a:pt x="1116" y="200"/>
                  </a:lnTo>
                  <a:lnTo>
                    <a:pt x="1112" y="200"/>
                  </a:lnTo>
                  <a:lnTo>
                    <a:pt x="1112" y="204"/>
                  </a:lnTo>
                  <a:lnTo>
                    <a:pt x="1044" y="204"/>
                  </a:lnTo>
                  <a:lnTo>
                    <a:pt x="984" y="212"/>
                  </a:lnTo>
                  <a:lnTo>
                    <a:pt x="904" y="228"/>
                  </a:lnTo>
                  <a:lnTo>
                    <a:pt x="916" y="204"/>
                  </a:lnTo>
                  <a:lnTo>
                    <a:pt x="916" y="180"/>
                  </a:lnTo>
                  <a:lnTo>
                    <a:pt x="904" y="164"/>
                  </a:lnTo>
                  <a:lnTo>
                    <a:pt x="892" y="152"/>
                  </a:lnTo>
                  <a:lnTo>
                    <a:pt x="880" y="144"/>
                  </a:lnTo>
                  <a:lnTo>
                    <a:pt x="868" y="140"/>
                  </a:lnTo>
                  <a:lnTo>
                    <a:pt x="832" y="132"/>
                  </a:lnTo>
                  <a:lnTo>
                    <a:pt x="760" y="108"/>
                  </a:lnTo>
                  <a:lnTo>
                    <a:pt x="716" y="92"/>
                  </a:lnTo>
                  <a:lnTo>
                    <a:pt x="688" y="72"/>
                  </a:lnTo>
                  <a:lnTo>
                    <a:pt x="664" y="48"/>
                  </a:lnTo>
                  <a:lnTo>
                    <a:pt x="652" y="24"/>
                  </a:lnTo>
                  <a:lnTo>
                    <a:pt x="664" y="0"/>
                  </a:lnTo>
                  <a:lnTo>
                    <a:pt x="656" y="0"/>
                  </a:lnTo>
                  <a:lnTo>
                    <a:pt x="652" y="24"/>
                  </a:lnTo>
                  <a:lnTo>
                    <a:pt x="652" y="44"/>
                  </a:lnTo>
                  <a:lnTo>
                    <a:pt x="664" y="60"/>
                  </a:lnTo>
                  <a:lnTo>
                    <a:pt x="704" y="92"/>
                  </a:lnTo>
                  <a:lnTo>
                    <a:pt x="760" y="116"/>
                  </a:lnTo>
                  <a:lnTo>
                    <a:pt x="816" y="128"/>
                  </a:lnTo>
                  <a:lnTo>
                    <a:pt x="748" y="128"/>
                  </a:lnTo>
                  <a:lnTo>
                    <a:pt x="692" y="116"/>
                  </a:lnTo>
                  <a:lnTo>
                    <a:pt x="652" y="96"/>
                  </a:lnTo>
                  <a:lnTo>
                    <a:pt x="620" y="84"/>
                  </a:lnTo>
                  <a:lnTo>
                    <a:pt x="596" y="68"/>
                  </a:lnTo>
                  <a:lnTo>
                    <a:pt x="580" y="44"/>
                  </a:lnTo>
                  <a:lnTo>
                    <a:pt x="580" y="36"/>
                  </a:lnTo>
                  <a:lnTo>
                    <a:pt x="584" y="2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4" y="20"/>
                  </a:lnTo>
                  <a:lnTo>
                    <a:pt x="572" y="36"/>
                  </a:lnTo>
                  <a:lnTo>
                    <a:pt x="572" y="48"/>
                  </a:lnTo>
                  <a:lnTo>
                    <a:pt x="592" y="72"/>
                  </a:lnTo>
                  <a:lnTo>
                    <a:pt x="616" y="84"/>
                  </a:lnTo>
                  <a:lnTo>
                    <a:pt x="640" y="104"/>
                  </a:lnTo>
                  <a:lnTo>
                    <a:pt x="680" y="116"/>
                  </a:lnTo>
                  <a:lnTo>
                    <a:pt x="736" y="128"/>
                  </a:lnTo>
                  <a:lnTo>
                    <a:pt x="704" y="128"/>
                  </a:lnTo>
                  <a:lnTo>
                    <a:pt x="640" y="128"/>
                  </a:lnTo>
                  <a:lnTo>
                    <a:pt x="592" y="116"/>
                  </a:lnTo>
                  <a:lnTo>
                    <a:pt x="568" y="96"/>
                  </a:lnTo>
                  <a:lnTo>
                    <a:pt x="560" y="92"/>
                  </a:lnTo>
                  <a:lnTo>
                    <a:pt x="560" y="84"/>
                  </a:lnTo>
                  <a:lnTo>
                    <a:pt x="544" y="72"/>
                  </a:lnTo>
                  <a:lnTo>
                    <a:pt x="532" y="56"/>
                  </a:lnTo>
                  <a:lnTo>
                    <a:pt x="524" y="32"/>
                  </a:lnTo>
                  <a:lnTo>
                    <a:pt x="532" y="20"/>
                  </a:lnTo>
                  <a:lnTo>
                    <a:pt x="544" y="0"/>
                  </a:lnTo>
                  <a:lnTo>
                    <a:pt x="512" y="0"/>
                  </a:lnTo>
                  <a:lnTo>
                    <a:pt x="532" y="8"/>
                  </a:lnTo>
                  <a:lnTo>
                    <a:pt x="524" y="20"/>
                  </a:lnTo>
                  <a:lnTo>
                    <a:pt x="520" y="32"/>
                  </a:lnTo>
                  <a:lnTo>
                    <a:pt x="520" y="36"/>
                  </a:lnTo>
                  <a:lnTo>
                    <a:pt x="520" y="44"/>
                  </a:lnTo>
                  <a:lnTo>
                    <a:pt x="456" y="44"/>
                  </a:lnTo>
                  <a:lnTo>
                    <a:pt x="452" y="36"/>
                  </a:lnTo>
                  <a:lnTo>
                    <a:pt x="452" y="44"/>
                  </a:lnTo>
                  <a:lnTo>
                    <a:pt x="356" y="44"/>
                  </a:lnTo>
                  <a:lnTo>
                    <a:pt x="232" y="36"/>
                  </a:lnTo>
                  <a:lnTo>
                    <a:pt x="112" y="24"/>
                  </a:lnTo>
                  <a:lnTo>
                    <a:pt x="64" y="12"/>
                  </a:lnTo>
                  <a:lnTo>
                    <a:pt x="16" y="0"/>
                  </a:lnTo>
                  <a:lnTo>
                    <a:pt x="0" y="0"/>
                  </a:lnTo>
                  <a:lnTo>
                    <a:pt x="12" y="8"/>
                  </a:lnTo>
                  <a:lnTo>
                    <a:pt x="108" y="32"/>
                  </a:lnTo>
                  <a:lnTo>
                    <a:pt x="220" y="44"/>
                  </a:lnTo>
                  <a:lnTo>
                    <a:pt x="344" y="48"/>
                  </a:lnTo>
                  <a:lnTo>
                    <a:pt x="440" y="48"/>
                  </a:lnTo>
                  <a:lnTo>
                    <a:pt x="416" y="60"/>
                  </a:lnTo>
                  <a:lnTo>
                    <a:pt x="368" y="80"/>
                  </a:lnTo>
                  <a:lnTo>
                    <a:pt x="324" y="84"/>
                  </a:lnTo>
                  <a:lnTo>
                    <a:pt x="272" y="84"/>
                  </a:lnTo>
                  <a:lnTo>
                    <a:pt x="196" y="80"/>
                  </a:lnTo>
                  <a:lnTo>
                    <a:pt x="112" y="68"/>
                  </a:lnTo>
                  <a:lnTo>
                    <a:pt x="0" y="20"/>
                  </a:lnTo>
                  <a:lnTo>
                    <a:pt x="0" y="32"/>
                  </a:lnTo>
                  <a:lnTo>
                    <a:pt x="76" y="60"/>
                  </a:lnTo>
                  <a:lnTo>
                    <a:pt x="112" y="72"/>
                  </a:lnTo>
                  <a:lnTo>
                    <a:pt x="204" y="84"/>
                  </a:lnTo>
                  <a:lnTo>
                    <a:pt x="276" y="92"/>
                  </a:lnTo>
                  <a:lnTo>
                    <a:pt x="336" y="84"/>
                  </a:lnTo>
                  <a:lnTo>
                    <a:pt x="380" y="80"/>
                  </a:lnTo>
                  <a:lnTo>
                    <a:pt x="408" y="72"/>
                  </a:lnTo>
                  <a:lnTo>
                    <a:pt x="428" y="60"/>
                  </a:lnTo>
                  <a:lnTo>
                    <a:pt x="444" y="48"/>
                  </a:lnTo>
                  <a:lnTo>
                    <a:pt x="456" y="48"/>
                  </a:lnTo>
                  <a:lnTo>
                    <a:pt x="476" y="60"/>
                  </a:lnTo>
                  <a:lnTo>
                    <a:pt x="508" y="72"/>
                  </a:lnTo>
                  <a:lnTo>
                    <a:pt x="556" y="92"/>
                  </a:lnTo>
                  <a:lnTo>
                    <a:pt x="568" y="104"/>
                  </a:lnTo>
                  <a:lnTo>
                    <a:pt x="592" y="116"/>
                  </a:lnTo>
                  <a:lnTo>
                    <a:pt x="632" y="128"/>
                  </a:lnTo>
                  <a:lnTo>
                    <a:pt x="704" y="132"/>
                  </a:lnTo>
                  <a:lnTo>
                    <a:pt x="768" y="132"/>
                  </a:lnTo>
                  <a:lnTo>
                    <a:pt x="820" y="132"/>
                  </a:lnTo>
                  <a:lnTo>
                    <a:pt x="880" y="144"/>
                  </a:lnTo>
                  <a:lnTo>
                    <a:pt x="892" y="156"/>
                  </a:lnTo>
                  <a:lnTo>
                    <a:pt x="904" y="168"/>
                  </a:lnTo>
                  <a:lnTo>
                    <a:pt x="912" y="180"/>
                  </a:lnTo>
                  <a:lnTo>
                    <a:pt x="912" y="204"/>
                  </a:lnTo>
                  <a:lnTo>
                    <a:pt x="900" y="236"/>
                  </a:lnTo>
                  <a:lnTo>
                    <a:pt x="892" y="252"/>
                  </a:lnTo>
                  <a:lnTo>
                    <a:pt x="888" y="276"/>
                  </a:lnTo>
                  <a:lnTo>
                    <a:pt x="888" y="308"/>
                  </a:lnTo>
                  <a:lnTo>
                    <a:pt x="892" y="332"/>
                  </a:lnTo>
                  <a:lnTo>
                    <a:pt x="900" y="356"/>
                  </a:lnTo>
                  <a:lnTo>
                    <a:pt x="924" y="376"/>
                  </a:lnTo>
                  <a:lnTo>
                    <a:pt x="952" y="400"/>
                  </a:lnTo>
                  <a:lnTo>
                    <a:pt x="1020" y="428"/>
                  </a:lnTo>
                  <a:lnTo>
                    <a:pt x="1028" y="428"/>
                  </a:lnTo>
                  <a:lnTo>
                    <a:pt x="1124" y="460"/>
                  </a:lnTo>
                  <a:lnTo>
                    <a:pt x="1196" y="464"/>
                  </a:lnTo>
                  <a:lnTo>
                    <a:pt x="1280" y="464"/>
                  </a:lnTo>
                  <a:lnTo>
                    <a:pt x="1328" y="452"/>
                  </a:lnTo>
                  <a:lnTo>
                    <a:pt x="1372" y="448"/>
                  </a:lnTo>
                  <a:lnTo>
                    <a:pt x="1412" y="428"/>
                  </a:lnTo>
                  <a:lnTo>
                    <a:pt x="1456" y="436"/>
                  </a:lnTo>
                  <a:lnTo>
                    <a:pt x="1540" y="436"/>
                  </a:lnTo>
                  <a:lnTo>
                    <a:pt x="1552" y="436"/>
                  </a:lnTo>
                  <a:lnTo>
                    <a:pt x="1560" y="436"/>
                  </a:lnTo>
                  <a:lnTo>
                    <a:pt x="1608" y="428"/>
                  </a:lnTo>
                  <a:lnTo>
                    <a:pt x="1608" y="436"/>
                  </a:lnTo>
                  <a:lnTo>
                    <a:pt x="1632" y="428"/>
                  </a:lnTo>
                  <a:lnTo>
                    <a:pt x="1728" y="416"/>
                  </a:lnTo>
                  <a:lnTo>
                    <a:pt x="1836" y="400"/>
                  </a:lnTo>
                  <a:lnTo>
                    <a:pt x="1908" y="400"/>
                  </a:lnTo>
                  <a:lnTo>
                    <a:pt x="1988" y="400"/>
                  </a:lnTo>
                  <a:lnTo>
                    <a:pt x="2024" y="412"/>
                  </a:lnTo>
                  <a:lnTo>
                    <a:pt x="2072" y="424"/>
                  </a:lnTo>
                  <a:lnTo>
                    <a:pt x="2108" y="436"/>
                  </a:lnTo>
                  <a:lnTo>
                    <a:pt x="2152" y="452"/>
                  </a:lnTo>
                  <a:lnTo>
                    <a:pt x="2156" y="452"/>
                  </a:lnTo>
                  <a:lnTo>
                    <a:pt x="2176" y="464"/>
                  </a:lnTo>
                  <a:lnTo>
                    <a:pt x="2180" y="484"/>
                  </a:lnTo>
                  <a:lnTo>
                    <a:pt x="2176" y="500"/>
                  </a:lnTo>
                  <a:lnTo>
                    <a:pt x="2156" y="512"/>
                  </a:lnTo>
                  <a:lnTo>
                    <a:pt x="2132" y="532"/>
                  </a:lnTo>
                  <a:lnTo>
                    <a:pt x="2120" y="548"/>
                  </a:lnTo>
                  <a:lnTo>
                    <a:pt x="2116" y="576"/>
                  </a:lnTo>
                  <a:lnTo>
                    <a:pt x="2128" y="600"/>
                  </a:lnTo>
                  <a:lnTo>
                    <a:pt x="2152" y="616"/>
                  </a:lnTo>
                  <a:lnTo>
                    <a:pt x="2168" y="628"/>
                  </a:lnTo>
                  <a:lnTo>
                    <a:pt x="2224" y="652"/>
                  </a:lnTo>
                  <a:lnTo>
                    <a:pt x="2316" y="676"/>
                  </a:lnTo>
                  <a:lnTo>
                    <a:pt x="2436" y="700"/>
                  </a:lnTo>
                  <a:lnTo>
                    <a:pt x="2440" y="700"/>
                  </a:lnTo>
                  <a:lnTo>
                    <a:pt x="2476" y="700"/>
                  </a:lnTo>
                  <a:lnTo>
                    <a:pt x="2476" y="700"/>
                  </a:lnTo>
                  <a:lnTo>
                    <a:pt x="2476" y="700"/>
                  </a:lnTo>
                  <a:lnTo>
                    <a:pt x="2496" y="700"/>
                  </a:lnTo>
                  <a:lnTo>
                    <a:pt x="2564" y="700"/>
                  </a:lnTo>
                  <a:lnTo>
                    <a:pt x="2600" y="708"/>
                  </a:lnTo>
                  <a:lnTo>
                    <a:pt x="2628" y="712"/>
                  </a:lnTo>
                  <a:lnTo>
                    <a:pt x="2636" y="720"/>
                  </a:lnTo>
                  <a:lnTo>
                    <a:pt x="2660" y="724"/>
                  </a:lnTo>
                  <a:lnTo>
                    <a:pt x="2700" y="756"/>
                  </a:lnTo>
                  <a:lnTo>
                    <a:pt x="2724" y="772"/>
                  </a:lnTo>
                  <a:lnTo>
                    <a:pt x="2748" y="804"/>
                  </a:lnTo>
                  <a:lnTo>
                    <a:pt x="2760" y="832"/>
                  </a:lnTo>
                  <a:lnTo>
                    <a:pt x="2768" y="876"/>
                  </a:lnTo>
                  <a:lnTo>
                    <a:pt x="2768" y="896"/>
                  </a:lnTo>
                  <a:lnTo>
                    <a:pt x="2768" y="908"/>
                  </a:lnTo>
                  <a:lnTo>
                    <a:pt x="2756" y="936"/>
                  </a:lnTo>
                  <a:lnTo>
                    <a:pt x="2736" y="960"/>
                  </a:lnTo>
                  <a:lnTo>
                    <a:pt x="2724" y="972"/>
                  </a:lnTo>
                  <a:lnTo>
                    <a:pt x="2700" y="980"/>
                  </a:lnTo>
                  <a:lnTo>
                    <a:pt x="2684" y="984"/>
                  </a:lnTo>
                  <a:lnTo>
                    <a:pt x="2628" y="1008"/>
                  </a:lnTo>
                  <a:lnTo>
                    <a:pt x="2604" y="1020"/>
                  </a:lnTo>
                  <a:lnTo>
                    <a:pt x="2580" y="1044"/>
                  </a:lnTo>
                  <a:lnTo>
                    <a:pt x="2564" y="1068"/>
                  </a:lnTo>
                  <a:lnTo>
                    <a:pt x="2548" y="1092"/>
                  </a:lnTo>
                  <a:lnTo>
                    <a:pt x="2564" y="1124"/>
                  </a:lnTo>
                  <a:lnTo>
                    <a:pt x="2580" y="1148"/>
                  </a:lnTo>
                  <a:lnTo>
                    <a:pt x="2600" y="1172"/>
                  </a:lnTo>
                  <a:lnTo>
                    <a:pt x="2604" y="1180"/>
                  </a:lnTo>
                  <a:lnTo>
                    <a:pt x="2660" y="1220"/>
                  </a:lnTo>
                  <a:lnTo>
                    <a:pt x="2688" y="1240"/>
                  </a:lnTo>
                  <a:lnTo>
                    <a:pt x="2724" y="1256"/>
                  </a:lnTo>
                  <a:lnTo>
                    <a:pt x="2756" y="1268"/>
                  </a:lnTo>
                  <a:lnTo>
                    <a:pt x="2824" y="1288"/>
                  </a:lnTo>
                  <a:lnTo>
                    <a:pt x="2900" y="1304"/>
                  </a:lnTo>
                  <a:lnTo>
                    <a:pt x="3088" y="1340"/>
                  </a:lnTo>
                  <a:lnTo>
                    <a:pt x="3268" y="1364"/>
                  </a:lnTo>
                  <a:lnTo>
                    <a:pt x="3360" y="1376"/>
                  </a:lnTo>
                  <a:lnTo>
                    <a:pt x="3452" y="1376"/>
                  </a:lnTo>
                  <a:lnTo>
                    <a:pt x="3576" y="1384"/>
                  </a:lnTo>
                  <a:lnTo>
                    <a:pt x="3576" y="1376"/>
                  </a:lnTo>
                  <a:lnTo>
                    <a:pt x="3452" y="1372"/>
                  </a:lnTo>
                  <a:lnTo>
                    <a:pt x="3292" y="1364"/>
                  </a:lnTo>
                  <a:lnTo>
                    <a:pt x="3136" y="1348"/>
                  </a:lnTo>
                  <a:lnTo>
                    <a:pt x="3288" y="1352"/>
                  </a:lnTo>
                  <a:lnTo>
                    <a:pt x="3372" y="1352"/>
                  </a:lnTo>
                  <a:lnTo>
                    <a:pt x="3452" y="1348"/>
                  </a:lnTo>
                  <a:lnTo>
                    <a:pt x="3452" y="1340"/>
                  </a:lnTo>
                  <a:lnTo>
                    <a:pt x="3348" y="1348"/>
                  </a:lnTo>
                  <a:lnTo>
                    <a:pt x="3240" y="1348"/>
                  </a:lnTo>
                  <a:lnTo>
                    <a:pt x="3088" y="1336"/>
                  </a:lnTo>
                  <a:lnTo>
                    <a:pt x="3016" y="1324"/>
                  </a:lnTo>
                  <a:lnTo>
                    <a:pt x="2920" y="1292"/>
                  </a:lnTo>
                  <a:lnTo>
                    <a:pt x="2852" y="1264"/>
                  </a:lnTo>
                  <a:lnTo>
                    <a:pt x="2804" y="1240"/>
                  </a:lnTo>
                  <a:lnTo>
                    <a:pt x="2772" y="1208"/>
                  </a:lnTo>
                  <a:lnTo>
                    <a:pt x="2756" y="1184"/>
                  </a:lnTo>
                  <a:lnTo>
                    <a:pt x="2744" y="1168"/>
                  </a:lnTo>
                  <a:lnTo>
                    <a:pt x="2744" y="1156"/>
                  </a:lnTo>
                  <a:lnTo>
                    <a:pt x="2748" y="1136"/>
                  </a:lnTo>
                  <a:lnTo>
                    <a:pt x="2756" y="1120"/>
                  </a:lnTo>
                  <a:lnTo>
                    <a:pt x="2792" y="1088"/>
                  </a:lnTo>
                  <a:lnTo>
                    <a:pt x="2840" y="1056"/>
                  </a:lnTo>
                  <a:lnTo>
                    <a:pt x="2900" y="1040"/>
                  </a:lnTo>
                  <a:lnTo>
                    <a:pt x="3008" y="1016"/>
                  </a:lnTo>
                  <a:lnTo>
                    <a:pt x="3056" y="1004"/>
                  </a:lnTo>
                  <a:lnTo>
                    <a:pt x="3100" y="992"/>
                  </a:lnTo>
                  <a:lnTo>
                    <a:pt x="3136" y="972"/>
                  </a:lnTo>
                  <a:lnTo>
                    <a:pt x="3160" y="956"/>
                  </a:lnTo>
                  <a:lnTo>
                    <a:pt x="3172" y="932"/>
                  </a:lnTo>
                  <a:lnTo>
                    <a:pt x="3180" y="912"/>
                  </a:lnTo>
                  <a:lnTo>
                    <a:pt x="3180" y="900"/>
                  </a:lnTo>
                  <a:lnTo>
                    <a:pt x="3180" y="888"/>
                  </a:lnTo>
                  <a:lnTo>
                    <a:pt x="3156" y="864"/>
                  </a:lnTo>
                  <a:lnTo>
                    <a:pt x="3124" y="848"/>
                  </a:lnTo>
                  <a:lnTo>
                    <a:pt x="3088" y="828"/>
                  </a:lnTo>
                  <a:lnTo>
                    <a:pt x="3052" y="820"/>
                  </a:lnTo>
                  <a:lnTo>
                    <a:pt x="2984" y="816"/>
                  </a:lnTo>
                  <a:lnTo>
                    <a:pt x="2956" y="816"/>
                  </a:lnTo>
                  <a:lnTo>
                    <a:pt x="2872" y="808"/>
                  </a:lnTo>
                  <a:lnTo>
                    <a:pt x="2760" y="816"/>
                  </a:lnTo>
                  <a:lnTo>
                    <a:pt x="2756" y="808"/>
                  </a:lnTo>
                  <a:lnTo>
                    <a:pt x="2912" y="808"/>
                  </a:lnTo>
                  <a:lnTo>
                    <a:pt x="3020" y="816"/>
                  </a:lnTo>
                  <a:lnTo>
                    <a:pt x="3076" y="820"/>
                  </a:lnTo>
                  <a:lnTo>
                    <a:pt x="3120" y="832"/>
                  </a:lnTo>
                  <a:lnTo>
                    <a:pt x="3168" y="852"/>
                  </a:lnTo>
                  <a:lnTo>
                    <a:pt x="3196" y="876"/>
                  </a:lnTo>
                  <a:lnTo>
                    <a:pt x="3216" y="888"/>
                  </a:lnTo>
                  <a:lnTo>
                    <a:pt x="3220" y="908"/>
                  </a:lnTo>
                  <a:lnTo>
                    <a:pt x="3220" y="932"/>
                  </a:lnTo>
                  <a:lnTo>
                    <a:pt x="3204" y="956"/>
                  </a:lnTo>
                  <a:lnTo>
                    <a:pt x="3196" y="968"/>
                  </a:lnTo>
                  <a:lnTo>
                    <a:pt x="3172" y="980"/>
                  </a:lnTo>
                  <a:lnTo>
                    <a:pt x="3120" y="1004"/>
                  </a:lnTo>
                  <a:lnTo>
                    <a:pt x="3020" y="1028"/>
                  </a:lnTo>
                  <a:lnTo>
                    <a:pt x="2992" y="1032"/>
                  </a:lnTo>
                  <a:lnTo>
                    <a:pt x="2920" y="1052"/>
                  </a:lnTo>
                  <a:lnTo>
                    <a:pt x="2884" y="1064"/>
                  </a:lnTo>
                  <a:lnTo>
                    <a:pt x="2848" y="1080"/>
                  </a:lnTo>
                  <a:lnTo>
                    <a:pt x="2824" y="1104"/>
                  </a:lnTo>
                  <a:lnTo>
                    <a:pt x="2796" y="1136"/>
                  </a:lnTo>
                  <a:lnTo>
                    <a:pt x="2796" y="1156"/>
                  </a:lnTo>
                  <a:lnTo>
                    <a:pt x="2796" y="1168"/>
                  </a:lnTo>
                  <a:lnTo>
                    <a:pt x="2808" y="1192"/>
                  </a:lnTo>
                  <a:lnTo>
                    <a:pt x="2828" y="1216"/>
                  </a:lnTo>
                  <a:lnTo>
                    <a:pt x="2864" y="1244"/>
                  </a:lnTo>
                  <a:lnTo>
                    <a:pt x="2924" y="1276"/>
                  </a:lnTo>
                  <a:lnTo>
                    <a:pt x="3016" y="1292"/>
                  </a:lnTo>
                  <a:lnTo>
                    <a:pt x="3148" y="1316"/>
                  </a:lnTo>
                  <a:lnTo>
                    <a:pt x="3264" y="1336"/>
                  </a:lnTo>
                  <a:lnTo>
                    <a:pt x="3368" y="1340"/>
                  </a:lnTo>
                  <a:lnTo>
                    <a:pt x="3368" y="1336"/>
                  </a:lnTo>
                  <a:lnTo>
                    <a:pt x="3268" y="1324"/>
                  </a:lnTo>
                  <a:lnTo>
                    <a:pt x="3156" y="1300"/>
                  </a:lnTo>
                  <a:lnTo>
                    <a:pt x="3020" y="1276"/>
                  </a:lnTo>
                  <a:lnTo>
                    <a:pt x="2960" y="1256"/>
                  </a:lnTo>
                  <a:lnTo>
                    <a:pt x="2912" y="1232"/>
                  </a:lnTo>
                  <a:lnTo>
                    <a:pt x="2884" y="1216"/>
                  </a:lnTo>
                  <a:lnTo>
                    <a:pt x="2864" y="1184"/>
                  </a:lnTo>
                  <a:lnTo>
                    <a:pt x="2864" y="1168"/>
                  </a:lnTo>
                  <a:lnTo>
                    <a:pt x="2876" y="1148"/>
                  </a:lnTo>
                  <a:lnTo>
                    <a:pt x="2888" y="1132"/>
                  </a:lnTo>
                  <a:lnTo>
                    <a:pt x="2924" y="1104"/>
                  </a:lnTo>
                  <a:lnTo>
                    <a:pt x="2968" y="1080"/>
                  </a:lnTo>
                  <a:lnTo>
                    <a:pt x="3016" y="1064"/>
                  </a:lnTo>
                  <a:lnTo>
                    <a:pt x="3064" y="1052"/>
                  </a:lnTo>
                  <a:lnTo>
                    <a:pt x="3144" y="1040"/>
                  </a:lnTo>
                  <a:lnTo>
                    <a:pt x="3180" y="1032"/>
                  </a:lnTo>
                  <a:lnTo>
                    <a:pt x="3216" y="1028"/>
                  </a:lnTo>
                  <a:lnTo>
                    <a:pt x="3216" y="1032"/>
                  </a:lnTo>
                  <a:lnTo>
                    <a:pt x="3268" y="1028"/>
                  </a:lnTo>
                  <a:lnTo>
                    <a:pt x="3292" y="1020"/>
                  </a:lnTo>
                  <a:lnTo>
                    <a:pt x="3344" y="1004"/>
                  </a:lnTo>
                  <a:lnTo>
                    <a:pt x="3380" y="984"/>
                  </a:lnTo>
                  <a:lnTo>
                    <a:pt x="3396" y="960"/>
                  </a:lnTo>
                  <a:lnTo>
                    <a:pt x="3408" y="948"/>
                  </a:lnTo>
                  <a:lnTo>
                    <a:pt x="3416" y="924"/>
                  </a:lnTo>
                  <a:lnTo>
                    <a:pt x="3408" y="920"/>
                  </a:lnTo>
                  <a:lnTo>
                    <a:pt x="3396" y="888"/>
                  </a:lnTo>
                  <a:lnTo>
                    <a:pt x="3372" y="872"/>
                  </a:lnTo>
                  <a:lnTo>
                    <a:pt x="3336" y="852"/>
                  </a:lnTo>
                  <a:lnTo>
                    <a:pt x="3300" y="840"/>
                  </a:lnTo>
                  <a:lnTo>
                    <a:pt x="3232" y="828"/>
                  </a:lnTo>
                  <a:lnTo>
                    <a:pt x="3196" y="828"/>
                  </a:lnTo>
                  <a:lnTo>
                    <a:pt x="3124" y="808"/>
                  </a:lnTo>
                  <a:lnTo>
                    <a:pt x="3088" y="808"/>
                  </a:lnTo>
                  <a:lnTo>
                    <a:pt x="2920" y="796"/>
                  </a:lnTo>
                  <a:lnTo>
                    <a:pt x="2796" y="772"/>
                  </a:lnTo>
                  <a:lnTo>
                    <a:pt x="2732" y="756"/>
                  </a:lnTo>
                  <a:lnTo>
                    <a:pt x="2708" y="748"/>
                  </a:lnTo>
                  <a:lnTo>
                    <a:pt x="2672" y="724"/>
                  </a:lnTo>
                  <a:lnTo>
                    <a:pt x="2640" y="712"/>
                  </a:lnTo>
                  <a:lnTo>
                    <a:pt x="2648" y="712"/>
                  </a:lnTo>
                  <a:lnTo>
                    <a:pt x="2636" y="708"/>
                  </a:lnTo>
                  <a:lnTo>
                    <a:pt x="2600" y="696"/>
                  </a:lnTo>
                  <a:lnTo>
                    <a:pt x="2568" y="672"/>
                  </a:lnTo>
                  <a:lnTo>
                    <a:pt x="2556" y="652"/>
                  </a:lnTo>
                  <a:lnTo>
                    <a:pt x="2544" y="628"/>
                  </a:lnTo>
                  <a:lnTo>
                    <a:pt x="2548" y="600"/>
                  </a:lnTo>
                  <a:lnTo>
                    <a:pt x="2564" y="580"/>
                  </a:lnTo>
                  <a:lnTo>
                    <a:pt x="2580" y="564"/>
                  </a:lnTo>
                  <a:lnTo>
                    <a:pt x="2624" y="532"/>
                  </a:lnTo>
                  <a:lnTo>
                    <a:pt x="2672" y="512"/>
                  </a:lnTo>
                  <a:lnTo>
                    <a:pt x="2732" y="496"/>
                  </a:lnTo>
                  <a:lnTo>
                    <a:pt x="2852" y="464"/>
                  </a:lnTo>
                  <a:lnTo>
                    <a:pt x="2884" y="452"/>
                  </a:lnTo>
                  <a:lnTo>
                    <a:pt x="2912" y="436"/>
                  </a:lnTo>
                  <a:lnTo>
                    <a:pt x="2932" y="416"/>
                  </a:lnTo>
                  <a:lnTo>
                    <a:pt x="2936" y="400"/>
                  </a:lnTo>
                  <a:lnTo>
                    <a:pt x="2936" y="388"/>
                  </a:lnTo>
                  <a:lnTo>
                    <a:pt x="2932" y="376"/>
                  </a:lnTo>
                  <a:lnTo>
                    <a:pt x="2920" y="356"/>
                  </a:lnTo>
                  <a:lnTo>
                    <a:pt x="2936" y="356"/>
                  </a:lnTo>
                  <a:lnTo>
                    <a:pt x="2972" y="368"/>
                  </a:lnTo>
                  <a:lnTo>
                    <a:pt x="2996" y="380"/>
                  </a:lnTo>
                  <a:lnTo>
                    <a:pt x="3004" y="388"/>
                  </a:lnTo>
                  <a:lnTo>
                    <a:pt x="3008" y="400"/>
                  </a:lnTo>
                  <a:lnTo>
                    <a:pt x="3004" y="412"/>
                  </a:lnTo>
                  <a:lnTo>
                    <a:pt x="2992" y="424"/>
                  </a:lnTo>
                  <a:lnTo>
                    <a:pt x="2956" y="448"/>
                  </a:lnTo>
                  <a:lnTo>
                    <a:pt x="2920" y="460"/>
                  </a:lnTo>
                  <a:lnTo>
                    <a:pt x="2884" y="472"/>
                  </a:lnTo>
                  <a:lnTo>
                    <a:pt x="2852" y="476"/>
                  </a:lnTo>
                  <a:lnTo>
                    <a:pt x="2808" y="484"/>
                  </a:lnTo>
                  <a:lnTo>
                    <a:pt x="2724" y="500"/>
                  </a:lnTo>
                  <a:lnTo>
                    <a:pt x="2688" y="520"/>
                  </a:lnTo>
                  <a:lnTo>
                    <a:pt x="2648" y="544"/>
                  </a:lnTo>
                  <a:lnTo>
                    <a:pt x="2616" y="576"/>
                  </a:lnTo>
                  <a:lnTo>
                    <a:pt x="2604" y="592"/>
                  </a:lnTo>
                  <a:lnTo>
                    <a:pt x="2600" y="612"/>
                  </a:lnTo>
                  <a:lnTo>
                    <a:pt x="2600" y="628"/>
                  </a:lnTo>
                  <a:lnTo>
                    <a:pt x="2604" y="648"/>
                  </a:lnTo>
                  <a:lnTo>
                    <a:pt x="2624" y="672"/>
                  </a:lnTo>
                  <a:lnTo>
                    <a:pt x="2652" y="700"/>
                  </a:lnTo>
                  <a:lnTo>
                    <a:pt x="2700" y="732"/>
                  </a:lnTo>
                  <a:lnTo>
                    <a:pt x="2780" y="760"/>
                  </a:lnTo>
                  <a:lnTo>
                    <a:pt x="2896" y="780"/>
                  </a:lnTo>
                  <a:lnTo>
                    <a:pt x="3040" y="784"/>
                  </a:lnTo>
                  <a:lnTo>
                    <a:pt x="3160" y="796"/>
                  </a:lnTo>
                  <a:lnTo>
                    <a:pt x="3252" y="808"/>
                  </a:lnTo>
                  <a:lnTo>
                    <a:pt x="3292" y="816"/>
                  </a:lnTo>
                  <a:lnTo>
                    <a:pt x="3396" y="832"/>
                  </a:lnTo>
                  <a:lnTo>
                    <a:pt x="3444" y="852"/>
                  </a:lnTo>
                  <a:lnTo>
                    <a:pt x="3488" y="876"/>
                  </a:lnTo>
                  <a:lnTo>
                    <a:pt x="3524" y="908"/>
                  </a:lnTo>
                  <a:lnTo>
                    <a:pt x="3528" y="920"/>
                  </a:lnTo>
                  <a:lnTo>
                    <a:pt x="3528" y="936"/>
                  </a:lnTo>
                  <a:lnTo>
                    <a:pt x="3528" y="948"/>
                  </a:lnTo>
                  <a:lnTo>
                    <a:pt x="3504" y="972"/>
                  </a:lnTo>
                  <a:lnTo>
                    <a:pt x="3488" y="992"/>
                  </a:lnTo>
                  <a:lnTo>
                    <a:pt x="3464" y="1004"/>
                  </a:lnTo>
                  <a:lnTo>
                    <a:pt x="3428" y="1008"/>
                  </a:lnTo>
                  <a:lnTo>
                    <a:pt x="3380" y="1016"/>
                  </a:lnTo>
                  <a:lnTo>
                    <a:pt x="3240" y="1040"/>
                  </a:lnTo>
                  <a:lnTo>
                    <a:pt x="3124" y="1052"/>
                  </a:lnTo>
                  <a:lnTo>
                    <a:pt x="3044" y="1068"/>
                  </a:lnTo>
                  <a:lnTo>
                    <a:pt x="3004" y="1088"/>
                  </a:lnTo>
                  <a:lnTo>
                    <a:pt x="2992" y="1092"/>
                  </a:lnTo>
                  <a:lnTo>
                    <a:pt x="2960" y="1112"/>
                  </a:lnTo>
                  <a:lnTo>
                    <a:pt x="2936" y="1124"/>
                  </a:lnTo>
                  <a:lnTo>
                    <a:pt x="2924" y="1144"/>
                  </a:lnTo>
                  <a:lnTo>
                    <a:pt x="2920" y="1168"/>
                  </a:lnTo>
                  <a:lnTo>
                    <a:pt x="2924" y="1184"/>
                  </a:lnTo>
                  <a:lnTo>
                    <a:pt x="2936" y="1204"/>
                  </a:lnTo>
                  <a:lnTo>
                    <a:pt x="2960" y="1220"/>
                  </a:lnTo>
                  <a:lnTo>
                    <a:pt x="3028" y="1256"/>
                  </a:lnTo>
                  <a:lnTo>
                    <a:pt x="3120" y="1288"/>
                  </a:lnTo>
                  <a:lnTo>
                    <a:pt x="3216" y="1304"/>
                  </a:lnTo>
                  <a:lnTo>
                    <a:pt x="3312" y="1324"/>
                  </a:lnTo>
                  <a:lnTo>
                    <a:pt x="3480" y="1348"/>
                  </a:lnTo>
                  <a:lnTo>
                    <a:pt x="3552" y="1352"/>
                  </a:lnTo>
                  <a:lnTo>
                    <a:pt x="3576" y="1352"/>
                  </a:lnTo>
                  <a:lnTo>
                    <a:pt x="3576" y="1348"/>
                  </a:lnTo>
                  <a:lnTo>
                    <a:pt x="3552" y="1348"/>
                  </a:lnTo>
                  <a:lnTo>
                    <a:pt x="3480" y="1340"/>
                  </a:lnTo>
                  <a:lnTo>
                    <a:pt x="3312" y="1316"/>
                  </a:lnTo>
                  <a:lnTo>
                    <a:pt x="3216" y="1304"/>
                  </a:lnTo>
                  <a:lnTo>
                    <a:pt x="3120" y="1280"/>
                  </a:lnTo>
                  <a:lnTo>
                    <a:pt x="3032" y="1252"/>
                  </a:lnTo>
                  <a:lnTo>
                    <a:pt x="2968" y="1220"/>
                  </a:lnTo>
                  <a:lnTo>
                    <a:pt x="2944" y="1204"/>
                  </a:lnTo>
                  <a:lnTo>
                    <a:pt x="2932" y="1180"/>
                  </a:lnTo>
                  <a:lnTo>
                    <a:pt x="2924" y="1168"/>
                  </a:lnTo>
                  <a:lnTo>
                    <a:pt x="2932" y="1148"/>
                  </a:lnTo>
                  <a:lnTo>
                    <a:pt x="2944" y="1132"/>
                  </a:lnTo>
                  <a:lnTo>
                    <a:pt x="2960" y="1112"/>
                  </a:lnTo>
                  <a:lnTo>
                    <a:pt x="2992" y="1100"/>
                  </a:lnTo>
                  <a:lnTo>
                    <a:pt x="3004" y="1092"/>
                  </a:lnTo>
                  <a:lnTo>
                    <a:pt x="3052" y="1076"/>
                  </a:lnTo>
                  <a:lnTo>
                    <a:pt x="3124" y="1056"/>
                  </a:lnTo>
                  <a:lnTo>
                    <a:pt x="3240" y="1044"/>
                  </a:lnTo>
                  <a:lnTo>
                    <a:pt x="3380" y="1020"/>
                  </a:lnTo>
                  <a:lnTo>
                    <a:pt x="3428" y="1016"/>
                  </a:lnTo>
                  <a:lnTo>
                    <a:pt x="3464" y="1008"/>
                  </a:lnTo>
                  <a:lnTo>
                    <a:pt x="3492" y="992"/>
                  </a:lnTo>
                  <a:lnTo>
                    <a:pt x="3512" y="980"/>
                  </a:lnTo>
                  <a:lnTo>
                    <a:pt x="3528" y="948"/>
                  </a:lnTo>
                  <a:lnTo>
                    <a:pt x="3536" y="936"/>
                  </a:lnTo>
                  <a:lnTo>
                    <a:pt x="3536" y="920"/>
                  </a:lnTo>
                  <a:lnTo>
                    <a:pt x="3524" y="896"/>
                  </a:lnTo>
                  <a:lnTo>
                    <a:pt x="3504" y="884"/>
                  </a:lnTo>
                  <a:lnTo>
                    <a:pt x="3480" y="864"/>
                  </a:lnTo>
                  <a:lnTo>
                    <a:pt x="3420" y="840"/>
                  </a:lnTo>
                  <a:lnTo>
                    <a:pt x="3360" y="820"/>
                  </a:lnTo>
                  <a:lnTo>
                    <a:pt x="3408" y="828"/>
                  </a:lnTo>
                  <a:lnTo>
                    <a:pt x="3476" y="832"/>
                  </a:lnTo>
                  <a:lnTo>
                    <a:pt x="3536" y="860"/>
                  </a:lnTo>
                  <a:lnTo>
                    <a:pt x="3560" y="876"/>
                  </a:lnTo>
                  <a:lnTo>
                    <a:pt x="3576" y="896"/>
                  </a:lnTo>
                  <a:lnTo>
                    <a:pt x="3576" y="888"/>
                  </a:lnTo>
                  <a:lnTo>
                    <a:pt x="3560" y="872"/>
                  </a:lnTo>
                  <a:lnTo>
                    <a:pt x="3536" y="852"/>
                  </a:lnTo>
                  <a:lnTo>
                    <a:pt x="3576" y="860"/>
                  </a:lnTo>
                  <a:lnTo>
                    <a:pt x="3576" y="852"/>
                  </a:lnTo>
                  <a:lnTo>
                    <a:pt x="3524" y="848"/>
                  </a:lnTo>
                  <a:lnTo>
                    <a:pt x="3464" y="828"/>
                  </a:lnTo>
                  <a:lnTo>
                    <a:pt x="3408" y="820"/>
                  </a:lnTo>
                  <a:lnTo>
                    <a:pt x="3336" y="816"/>
                  </a:lnTo>
                  <a:lnTo>
                    <a:pt x="3252" y="804"/>
                  </a:lnTo>
                  <a:lnTo>
                    <a:pt x="3172" y="792"/>
                  </a:lnTo>
                  <a:lnTo>
                    <a:pt x="3076" y="784"/>
                  </a:lnTo>
                  <a:lnTo>
                    <a:pt x="3028" y="772"/>
                  </a:lnTo>
                  <a:lnTo>
                    <a:pt x="2936" y="736"/>
                  </a:lnTo>
                  <a:lnTo>
                    <a:pt x="2888" y="708"/>
                  </a:lnTo>
                  <a:lnTo>
                    <a:pt x="2848" y="688"/>
                  </a:lnTo>
                  <a:lnTo>
                    <a:pt x="2816" y="652"/>
                  </a:lnTo>
                  <a:lnTo>
                    <a:pt x="2808" y="640"/>
                  </a:lnTo>
                  <a:lnTo>
                    <a:pt x="2808" y="624"/>
                  </a:lnTo>
                  <a:lnTo>
                    <a:pt x="2808" y="604"/>
                  </a:lnTo>
                  <a:lnTo>
                    <a:pt x="2824" y="580"/>
                  </a:lnTo>
                  <a:lnTo>
                    <a:pt x="2840" y="564"/>
                  </a:lnTo>
                  <a:lnTo>
                    <a:pt x="2864" y="532"/>
                  </a:lnTo>
                  <a:lnTo>
                    <a:pt x="2908" y="508"/>
                  </a:lnTo>
                  <a:lnTo>
                    <a:pt x="2960" y="488"/>
                  </a:lnTo>
                  <a:lnTo>
                    <a:pt x="3028" y="472"/>
                  </a:lnTo>
                  <a:lnTo>
                    <a:pt x="3132" y="460"/>
                  </a:lnTo>
                  <a:lnTo>
                    <a:pt x="3056" y="472"/>
                  </a:lnTo>
                  <a:lnTo>
                    <a:pt x="3004" y="488"/>
                  </a:lnTo>
                  <a:lnTo>
                    <a:pt x="2956" y="508"/>
                  </a:lnTo>
                  <a:lnTo>
                    <a:pt x="2924" y="532"/>
                  </a:lnTo>
                  <a:lnTo>
                    <a:pt x="2884" y="568"/>
                  </a:lnTo>
                  <a:lnTo>
                    <a:pt x="2872" y="580"/>
                  </a:lnTo>
                  <a:lnTo>
                    <a:pt x="2860" y="612"/>
                  </a:lnTo>
                  <a:lnTo>
                    <a:pt x="2864" y="640"/>
                  </a:lnTo>
                  <a:lnTo>
                    <a:pt x="2884" y="664"/>
                  </a:lnTo>
                  <a:lnTo>
                    <a:pt x="2908" y="688"/>
                  </a:lnTo>
                  <a:lnTo>
                    <a:pt x="2968" y="720"/>
                  </a:lnTo>
                  <a:lnTo>
                    <a:pt x="3020" y="736"/>
                  </a:lnTo>
                  <a:lnTo>
                    <a:pt x="3052" y="744"/>
                  </a:lnTo>
                  <a:lnTo>
                    <a:pt x="3160" y="772"/>
                  </a:lnTo>
                  <a:lnTo>
                    <a:pt x="3264" y="796"/>
                  </a:lnTo>
                  <a:lnTo>
                    <a:pt x="3348" y="808"/>
                  </a:lnTo>
                  <a:lnTo>
                    <a:pt x="3420" y="816"/>
                  </a:lnTo>
                  <a:lnTo>
                    <a:pt x="3524" y="816"/>
                  </a:lnTo>
                  <a:lnTo>
                    <a:pt x="3560" y="808"/>
                  </a:lnTo>
                  <a:lnTo>
                    <a:pt x="3576" y="820"/>
                  </a:lnTo>
                  <a:lnTo>
                    <a:pt x="3576" y="816"/>
                  </a:lnTo>
                  <a:lnTo>
                    <a:pt x="3560" y="804"/>
                  </a:lnTo>
                  <a:lnTo>
                    <a:pt x="3536" y="780"/>
                  </a:lnTo>
                  <a:lnTo>
                    <a:pt x="3536" y="760"/>
                  </a:lnTo>
                  <a:lnTo>
                    <a:pt x="3548" y="748"/>
                  </a:lnTo>
                  <a:lnTo>
                    <a:pt x="3572" y="736"/>
                  </a:lnTo>
                  <a:lnTo>
                    <a:pt x="3576" y="736"/>
                  </a:lnTo>
                  <a:lnTo>
                    <a:pt x="3576" y="732"/>
                  </a:lnTo>
                  <a:lnTo>
                    <a:pt x="3572" y="732"/>
                  </a:lnTo>
                  <a:lnTo>
                    <a:pt x="3476" y="712"/>
                  </a:lnTo>
                  <a:lnTo>
                    <a:pt x="3408" y="696"/>
                  </a:lnTo>
                  <a:lnTo>
                    <a:pt x="3368" y="672"/>
                  </a:lnTo>
                  <a:lnTo>
                    <a:pt x="3348" y="648"/>
                  </a:lnTo>
                  <a:lnTo>
                    <a:pt x="3344" y="616"/>
                  </a:lnTo>
                  <a:lnTo>
                    <a:pt x="3344" y="612"/>
                  </a:lnTo>
                  <a:lnTo>
                    <a:pt x="3356" y="588"/>
                  </a:lnTo>
                  <a:lnTo>
                    <a:pt x="3380" y="568"/>
                  </a:lnTo>
                  <a:lnTo>
                    <a:pt x="3408" y="548"/>
                  </a:lnTo>
                  <a:lnTo>
                    <a:pt x="3440" y="532"/>
                  </a:lnTo>
                  <a:lnTo>
                    <a:pt x="3512" y="512"/>
                  </a:lnTo>
                  <a:lnTo>
                    <a:pt x="3576" y="500"/>
                  </a:lnTo>
                  <a:lnTo>
                    <a:pt x="3576" y="496"/>
                  </a:lnTo>
                  <a:lnTo>
                    <a:pt x="3504" y="508"/>
                  </a:lnTo>
                  <a:lnTo>
                    <a:pt x="3432" y="532"/>
                  </a:lnTo>
                  <a:lnTo>
                    <a:pt x="3404" y="544"/>
                  </a:lnTo>
                  <a:lnTo>
                    <a:pt x="3372" y="564"/>
                  </a:lnTo>
                  <a:lnTo>
                    <a:pt x="3356" y="580"/>
                  </a:lnTo>
                  <a:lnTo>
                    <a:pt x="3336" y="604"/>
                  </a:lnTo>
                  <a:lnTo>
                    <a:pt x="3336" y="616"/>
                  </a:lnTo>
                  <a:lnTo>
                    <a:pt x="3336" y="628"/>
                  </a:lnTo>
                  <a:lnTo>
                    <a:pt x="3344" y="648"/>
                  </a:lnTo>
                  <a:lnTo>
                    <a:pt x="3360" y="672"/>
                  </a:lnTo>
                  <a:lnTo>
                    <a:pt x="3404" y="696"/>
                  </a:lnTo>
                  <a:lnTo>
                    <a:pt x="3464" y="712"/>
                  </a:lnTo>
                  <a:lnTo>
                    <a:pt x="3560" y="736"/>
                  </a:lnTo>
                  <a:lnTo>
                    <a:pt x="3540" y="744"/>
                  </a:lnTo>
                  <a:lnTo>
                    <a:pt x="3528" y="756"/>
                  </a:lnTo>
                  <a:lnTo>
                    <a:pt x="3528" y="768"/>
                  </a:lnTo>
                  <a:lnTo>
                    <a:pt x="3464" y="760"/>
                  </a:lnTo>
                  <a:lnTo>
                    <a:pt x="3312" y="744"/>
                  </a:lnTo>
                  <a:lnTo>
                    <a:pt x="3232" y="724"/>
                  </a:lnTo>
                  <a:lnTo>
                    <a:pt x="3168" y="700"/>
                  </a:lnTo>
                  <a:lnTo>
                    <a:pt x="3136" y="688"/>
                  </a:lnTo>
                  <a:lnTo>
                    <a:pt x="3112" y="672"/>
                  </a:lnTo>
                  <a:lnTo>
                    <a:pt x="3100" y="652"/>
                  </a:lnTo>
                  <a:lnTo>
                    <a:pt x="3088" y="636"/>
                  </a:lnTo>
                  <a:lnTo>
                    <a:pt x="3088" y="624"/>
                  </a:lnTo>
                  <a:lnTo>
                    <a:pt x="3096" y="604"/>
                  </a:lnTo>
                  <a:lnTo>
                    <a:pt x="3108" y="588"/>
                  </a:lnTo>
                  <a:lnTo>
                    <a:pt x="3144" y="548"/>
                  </a:lnTo>
                  <a:lnTo>
                    <a:pt x="3172" y="532"/>
                  </a:lnTo>
                  <a:lnTo>
                    <a:pt x="3216" y="520"/>
                  </a:lnTo>
                  <a:lnTo>
                    <a:pt x="3264" y="500"/>
                  </a:lnTo>
                  <a:lnTo>
                    <a:pt x="3324" y="488"/>
                  </a:lnTo>
                  <a:lnTo>
                    <a:pt x="3396" y="476"/>
                  </a:lnTo>
                  <a:lnTo>
                    <a:pt x="3480" y="464"/>
                  </a:lnTo>
                  <a:lnTo>
                    <a:pt x="3576" y="460"/>
                  </a:lnTo>
                  <a:lnTo>
                    <a:pt x="3576" y="452"/>
                  </a:lnTo>
                  <a:lnTo>
                    <a:pt x="3480" y="464"/>
                  </a:lnTo>
                  <a:lnTo>
                    <a:pt x="3396" y="472"/>
                  </a:lnTo>
                  <a:lnTo>
                    <a:pt x="3324" y="484"/>
                  </a:lnTo>
                  <a:lnTo>
                    <a:pt x="3256" y="496"/>
                  </a:lnTo>
                  <a:lnTo>
                    <a:pt x="3208" y="512"/>
                  </a:lnTo>
                  <a:lnTo>
                    <a:pt x="3172" y="532"/>
                  </a:lnTo>
                  <a:lnTo>
                    <a:pt x="3144" y="548"/>
                  </a:lnTo>
                  <a:lnTo>
                    <a:pt x="3120" y="568"/>
                  </a:lnTo>
                  <a:lnTo>
                    <a:pt x="3100" y="588"/>
                  </a:lnTo>
                  <a:lnTo>
                    <a:pt x="3088" y="604"/>
                  </a:lnTo>
                  <a:lnTo>
                    <a:pt x="3088" y="624"/>
                  </a:lnTo>
                  <a:lnTo>
                    <a:pt x="3088" y="636"/>
                  </a:lnTo>
                  <a:lnTo>
                    <a:pt x="3088" y="652"/>
                  </a:lnTo>
                  <a:lnTo>
                    <a:pt x="3100" y="664"/>
                  </a:lnTo>
                  <a:lnTo>
                    <a:pt x="3136" y="696"/>
                  </a:lnTo>
                  <a:lnTo>
                    <a:pt x="3184" y="712"/>
                  </a:lnTo>
                  <a:lnTo>
                    <a:pt x="3244" y="732"/>
                  </a:lnTo>
                  <a:lnTo>
                    <a:pt x="3380" y="756"/>
                  </a:lnTo>
                  <a:lnTo>
                    <a:pt x="3480" y="768"/>
                  </a:lnTo>
                  <a:lnTo>
                    <a:pt x="3372" y="760"/>
                  </a:lnTo>
                  <a:lnTo>
                    <a:pt x="3304" y="748"/>
                  </a:lnTo>
                  <a:lnTo>
                    <a:pt x="3240" y="736"/>
                  </a:lnTo>
                  <a:lnTo>
                    <a:pt x="3180" y="720"/>
                  </a:lnTo>
                  <a:lnTo>
                    <a:pt x="3120" y="700"/>
                  </a:lnTo>
                  <a:lnTo>
                    <a:pt x="3076" y="664"/>
                  </a:lnTo>
                  <a:lnTo>
                    <a:pt x="3056" y="648"/>
                  </a:lnTo>
                  <a:lnTo>
                    <a:pt x="3044" y="624"/>
                  </a:lnTo>
                  <a:lnTo>
                    <a:pt x="3044" y="612"/>
                  </a:lnTo>
                  <a:lnTo>
                    <a:pt x="3052" y="592"/>
                  </a:lnTo>
                  <a:lnTo>
                    <a:pt x="3056" y="576"/>
                  </a:lnTo>
                  <a:lnTo>
                    <a:pt x="3084" y="556"/>
                  </a:lnTo>
                  <a:lnTo>
                    <a:pt x="3120" y="524"/>
                  </a:lnTo>
                  <a:lnTo>
                    <a:pt x="3180" y="508"/>
                  </a:lnTo>
                  <a:lnTo>
                    <a:pt x="3264" y="488"/>
                  </a:lnTo>
                  <a:lnTo>
                    <a:pt x="3380" y="472"/>
                  </a:lnTo>
                  <a:lnTo>
                    <a:pt x="3576" y="440"/>
                  </a:lnTo>
                  <a:lnTo>
                    <a:pt x="3576" y="436"/>
                  </a:lnTo>
                  <a:lnTo>
                    <a:pt x="3380" y="464"/>
                  </a:lnTo>
                  <a:lnTo>
                    <a:pt x="3264" y="484"/>
                  </a:lnTo>
                  <a:lnTo>
                    <a:pt x="3172" y="500"/>
                  </a:lnTo>
                  <a:lnTo>
                    <a:pt x="3112" y="524"/>
                  </a:lnTo>
                  <a:lnTo>
                    <a:pt x="3076" y="548"/>
                  </a:lnTo>
                  <a:lnTo>
                    <a:pt x="3052" y="576"/>
                  </a:lnTo>
                  <a:lnTo>
                    <a:pt x="3044" y="592"/>
                  </a:lnTo>
                  <a:lnTo>
                    <a:pt x="3044" y="612"/>
                  </a:lnTo>
                  <a:lnTo>
                    <a:pt x="3044" y="628"/>
                  </a:lnTo>
                  <a:lnTo>
                    <a:pt x="3056" y="652"/>
                  </a:lnTo>
                  <a:lnTo>
                    <a:pt x="3084" y="676"/>
                  </a:lnTo>
                  <a:lnTo>
                    <a:pt x="3108" y="696"/>
                  </a:lnTo>
                  <a:lnTo>
                    <a:pt x="3144" y="708"/>
                  </a:lnTo>
                  <a:lnTo>
                    <a:pt x="3216" y="736"/>
                  </a:lnTo>
                  <a:lnTo>
                    <a:pt x="3300" y="756"/>
                  </a:lnTo>
                  <a:lnTo>
                    <a:pt x="3380" y="768"/>
                  </a:lnTo>
                  <a:lnTo>
                    <a:pt x="3452" y="772"/>
                  </a:lnTo>
                  <a:lnTo>
                    <a:pt x="3528" y="772"/>
                  </a:lnTo>
                  <a:lnTo>
                    <a:pt x="3540" y="784"/>
                  </a:lnTo>
                  <a:lnTo>
                    <a:pt x="3444" y="784"/>
                  </a:lnTo>
                  <a:lnTo>
                    <a:pt x="3276" y="768"/>
                  </a:lnTo>
                  <a:lnTo>
                    <a:pt x="3184" y="748"/>
                  </a:lnTo>
                  <a:lnTo>
                    <a:pt x="3100" y="732"/>
                  </a:lnTo>
                  <a:lnTo>
                    <a:pt x="3028" y="700"/>
                  </a:lnTo>
                  <a:lnTo>
                    <a:pt x="2996" y="696"/>
                  </a:lnTo>
                  <a:lnTo>
                    <a:pt x="2980" y="676"/>
                  </a:lnTo>
                  <a:lnTo>
                    <a:pt x="2960" y="652"/>
                  </a:lnTo>
                  <a:lnTo>
                    <a:pt x="2948" y="628"/>
                  </a:lnTo>
                  <a:lnTo>
                    <a:pt x="2944" y="600"/>
                  </a:lnTo>
                  <a:lnTo>
                    <a:pt x="2956" y="580"/>
                  </a:lnTo>
                  <a:lnTo>
                    <a:pt x="2968" y="564"/>
                  </a:lnTo>
                  <a:lnTo>
                    <a:pt x="2992" y="544"/>
                  </a:lnTo>
                  <a:lnTo>
                    <a:pt x="3028" y="532"/>
                  </a:lnTo>
                  <a:lnTo>
                    <a:pt x="3044" y="520"/>
                  </a:lnTo>
                  <a:lnTo>
                    <a:pt x="3100" y="500"/>
                  </a:lnTo>
                  <a:lnTo>
                    <a:pt x="3184" y="476"/>
                  </a:lnTo>
                  <a:lnTo>
                    <a:pt x="3304" y="452"/>
                  </a:lnTo>
                  <a:lnTo>
                    <a:pt x="3324" y="452"/>
                  </a:lnTo>
                  <a:lnTo>
                    <a:pt x="3420" y="440"/>
                  </a:lnTo>
                  <a:lnTo>
                    <a:pt x="3500" y="428"/>
                  </a:lnTo>
                  <a:lnTo>
                    <a:pt x="3576" y="416"/>
                  </a:lnTo>
                  <a:lnTo>
                    <a:pt x="3576" y="412"/>
                  </a:lnTo>
                  <a:lnTo>
                    <a:pt x="3468" y="428"/>
                  </a:lnTo>
                  <a:lnTo>
                    <a:pt x="3368" y="440"/>
                  </a:lnTo>
                  <a:lnTo>
                    <a:pt x="3416" y="428"/>
                  </a:lnTo>
                  <a:lnTo>
                    <a:pt x="3432" y="416"/>
                  </a:lnTo>
                  <a:lnTo>
                    <a:pt x="3452" y="400"/>
                  </a:lnTo>
                  <a:lnTo>
                    <a:pt x="3444" y="400"/>
                  </a:lnTo>
                  <a:lnTo>
                    <a:pt x="3576" y="392"/>
                  </a:lnTo>
                  <a:lnTo>
                    <a:pt x="3576" y="388"/>
                  </a:lnTo>
                  <a:lnTo>
                    <a:pt x="3432" y="392"/>
                  </a:lnTo>
                  <a:lnTo>
                    <a:pt x="3304" y="392"/>
                  </a:lnTo>
                  <a:lnTo>
                    <a:pt x="3108" y="380"/>
                  </a:lnTo>
                  <a:lnTo>
                    <a:pt x="3100" y="376"/>
                  </a:lnTo>
                  <a:lnTo>
                    <a:pt x="3100" y="380"/>
                  </a:lnTo>
                  <a:lnTo>
                    <a:pt x="2980" y="364"/>
                  </a:lnTo>
                  <a:lnTo>
                    <a:pt x="2936" y="356"/>
                  </a:lnTo>
                  <a:lnTo>
                    <a:pt x="2912" y="352"/>
                  </a:lnTo>
                  <a:lnTo>
                    <a:pt x="2864" y="328"/>
                  </a:lnTo>
                  <a:lnTo>
                    <a:pt x="2848" y="316"/>
                  </a:lnTo>
                  <a:lnTo>
                    <a:pt x="2840" y="296"/>
                  </a:lnTo>
                  <a:lnTo>
                    <a:pt x="2836" y="292"/>
                  </a:lnTo>
                  <a:lnTo>
                    <a:pt x="2840" y="284"/>
                  </a:lnTo>
                  <a:lnTo>
                    <a:pt x="2848" y="264"/>
                  </a:lnTo>
                  <a:lnTo>
                    <a:pt x="2872" y="248"/>
                  </a:lnTo>
                  <a:lnTo>
                    <a:pt x="2924" y="228"/>
                  </a:lnTo>
                  <a:lnTo>
                    <a:pt x="2992" y="204"/>
                  </a:lnTo>
                  <a:lnTo>
                    <a:pt x="3084" y="188"/>
                  </a:lnTo>
                  <a:lnTo>
                    <a:pt x="3216" y="168"/>
                  </a:lnTo>
                  <a:lnTo>
                    <a:pt x="3220" y="168"/>
                  </a:lnTo>
                  <a:lnTo>
                    <a:pt x="3268" y="168"/>
                  </a:lnTo>
                  <a:lnTo>
                    <a:pt x="3324" y="168"/>
                  </a:lnTo>
                  <a:lnTo>
                    <a:pt x="3444" y="156"/>
                  </a:lnTo>
                  <a:lnTo>
                    <a:pt x="3456" y="164"/>
                  </a:lnTo>
                  <a:lnTo>
                    <a:pt x="3456" y="156"/>
                  </a:lnTo>
                  <a:lnTo>
                    <a:pt x="3540" y="144"/>
                  </a:lnTo>
                  <a:lnTo>
                    <a:pt x="3576" y="140"/>
                  </a:lnTo>
                  <a:lnTo>
                    <a:pt x="3576" y="132"/>
                  </a:lnTo>
                  <a:lnTo>
                    <a:pt x="3540" y="140"/>
                  </a:lnTo>
                  <a:lnTo>
                    <a:pt x="3456" y="128"/>
                  </a:lnTo>
                  <a:lnTo>
                    <a:pt x="3396" y="108"/>
                  </a:lnTo>
                  <a:lnTo>
                    <a:pt x="3380" y="96"/>
                  </a:lnTo>
                  <a:lnTo>
                    <a:pt x="3360" y="8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5" name="図形 24"/>
            <p:cNvSpPr>
              <a:spLocks/>
            </p:cNvSpPr>
            <p:nvPr/>
          </p:nvSpPr>
          <p:spPr bwMode="auto">
            <a:xfrm>
              <a:off x="2632" y="48"/>
              <a:ext cx="84" cy="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6" y="0"/>
                </a:cxn>
                <a:cxn ang="0">
                  <a:pos x="68" y="20"/>
                </a:cxn>
                <a:cxn ang="0">
                  <a:pos x="84" y="36"/>
                </a:cxn>
                <a:cxn ang="0">
                  <a:pos x="36" y="20"/>
                </a:cxn>
                <a:cxn ang="0">
                  <a:pos x="0" y="0"/>
                </a:cxn>
              </a:cxnLst>
              <a:rect l="0" t="0" r="0" b="0"/>
              <a:pathLst>
                <a:path w="84" h="36">
                  <a:moveTo>
                    <a:pt x="0" y="0"/>
                  </a:moveTo>
                  <a:lnTo>
                    <a:pt x="56" y="0"/>
                  </a:lnTo>
                  <a:lnTo>
                    <a:pt x="68" y="20"/>
                  </a:lnTo>
                  <a:lnTo>
                    <a:pt x="84" y="36"/>
                  </a:lnTo>
                  <a:lnTo>
                    <a:pt x="36" y="2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6" name="図形 25"/>
            <p:cNvSpPr>
              <a:spLocks/>
            </p:cNvSpPr>
            <p:nvPr/>
          </p:nvSpPr>
          <p:spPr bwMode="auto">
            <a:xfrm>
              <a:off x="4904" y="884"/>
              <a:ext cx="104" cy="84"/>
            </a:xfrm>
            <a:custGeom>
              <a:avLst/>
              <a:gdLst/>
              <a:ahLst/>
              <a:cxnLst>
                <a:cxn ang="0">
                  <a:pos x="36" y="12"/>
                </a:cxn>
                <a:cxn ang="0">
                  <a:pos x="36" y="0"/>
                </a:cxn>
                <a:cxn ang="0">
                  <a:pos x="68" y="4"/>
                </a:cxn>
                <a:cxn ang="0">
                  <a:pos x="92" y="16"/>
                </a:cxn>
                <a:cxn ang="0">
                  <a:pos x="104" y="28"/>
                </a:cxn>
                <a:cxn ang="0">
                  <a:pos x="104" y="40"/>
                </a:cxn>
                <a:cxn ang="0">
                  <a:pos x="100" y="60"/>
                </a:cxn>
                <a:cxn ang="0">
                  <a:pos x="100" y="64"/>
                </a:cxn>
                <a:cxn ang="0">
                  <a:pos x="80" y="72"/>
                </a:cxn>
                <a:cxn ang="0">
                  <a:pos x="56" y="84"/>
                </a:cxn>
                <a:cxn ang="0">
                  <a:pos x="0" y="84"/>
                </a:cxn>
                <a:cxn ang="0">
                  <a:pos x="20" y="64"/>
                </a:cxn>
                <a:cxn ang="0">
                  <a:pos x="32" y="40"/>
                </a:cxn>
                <a:cxn ang="0">
                  <a:pos x="36" y="12"/>
                </a:cxn>
              </a:cxnLst>
              <a:rect l="0" t="0" r="0" b="0"/>
              <a:pathLst>
                <a:path w="104" h="84">
                  <a:moveTo>
                    <a:pt x="36" y="12"/>
                  </a:moveTo>
                  <a:lnTo>
                    <a:pt x="36" y="0"/>
                  </a:lnTo>
                  <a:lnTo>
                    <a:pt x="68" y="4"/>
                  </a:lnTo>
                  <a:lnTo>
                    <a:pt x="92" y="16"/>
                  </a:lnTo>
                  <a:lnTo>
                    <a:pt x="104" y="28"/>
                  </a:lnTo>
                  <a:lnTo>
                    <a:pt x="104" y="40"/>
                  </a:lnTo>
                  <a:lnTo>
                    <a:pt x="100" y="60"/>
                  </a:lnTo>
                  <a:lnTo>
                    <a:pt x="100" y="64"/>
                  </a:lnTo>
                  <a:lnTo>
                    <a:pt x="80" y="72"/>
                  </a:lnTo>
                  <a:lnTo>
                    <a:pt x="56" y="84"/>
                  </a:lnTo>
                  <a:lnTo>
                    <a:pt x="0" y="84"/>
                  </a:lnTo>
                  <a:lnTo>
                    <a:pt x="20" y="64"/>
                  </a:lnTo>
                  <a:lnTo>
                    <a:pt x="32" y="40"/>
                  </a:lnTo>
                  <a:lnTo>
                    <a:pt x="36" y="1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7" name="図形 26"/>
            <p:cNvSpPr>
              <a:spLocks/>
            </p:cNvSpPr>
            <p:nvPr/>
          </p:nvSpPr>
          <p:spPr bwMode="auto">
            <a:xfrm>
              <a:off x="4828" y="864"/>
              <a:ext cx="248" cy="132"/>
            </a:xfrm>
            <a:custGeom>
              <a:avLst/>
              <a:gdLst/>
              <a:ahLst/>
              <a:cxnLst>
                <a:cxn ang="0">
                  <a:pos x="48" y="116"/>
                </a:cxn>
                <a:cxn ang="0">
                  <a:pos x="72" y="108"/>
                </a:cxn>
                <a:cxn ang="0">
                  <a:pos x="124" y="104"/>
                </a:cxn>
                <a:cxn ang="0">
                  <a:pos x="164" y="96"/>
                </a:cxn>
                <a:cxn ang="0">
                  <a:pos x="176" y="84"/>
                </a:cxn>
                <a:cxn ang="0">
                  <a:pos x="180" y="80"/>
                </a:cxn>
                <a:cxn ang="0">
                  <a:pos x="188" y="60"/>
                </a:cxn>
                <a:cxn ang="0">
                  <a:pos x="188" y="48"/>
                </a:cxn>
                <a:cxn ang="0">
                  <a:pos x="168" y="32"/>
                </a:cxn>
                <a:cxn ang="0">
                  <a:pos x="148" y="20"/>
                </a:cxn>
                <a:cxn ang="0">
                  <a:pos x="112" y="12"/>
                </a:cxn>
                <a:cxn ang="0">
                  <a:pos x="112" y="0"/>
                </a:cxn>
                <a:cxn ang="0">
                  <a:pos x="168" y="0"/>
                </a:cxn>
                <a:cxn ang="0">
                  <a:pos x="204" y="12"/>
                </a:cxn>
                <a:cxn ang="0">
                  <a:pos x="236" y="24"/>
                </a:cxn>
                <a:cxn ang="0">
                  <a:pos x="248" y="44"/>
                </a:cxn>
                <a:cxn ang="0">
                  <a:pos x="248" y="60"/>
                </a:cxn>
                <a:cxn ang="0">
                  <a:pos x="240" y="72"/>
                </a:cxn>
                <a:cxn ang="0">
                  <a:pos x="236" y="84"/>
                </a:cxn>
                <a:cxn ang="0">
                  <a:pos x="224" y="96"/>
                </a:cxn>
                <a:cxn ang="0">
                  <a:pos x="200" y="108"/>
                </a:cxn>
                <a:cxn ang="0">
                  <a:pos x="164" y="120"/>
                </a:cxn>
                <a:cxn ang="0">
                  <a:pos x="112" y="128"/>
                </a:cxn>
                <a:cxn ang="0">
                  <a:pos x="52" y="132"/>
                </a:cxn>
                <a:cxn ang="0">
                  <a:pos x="0" y="132"/>
                </a:cxn>
                <a:cxn ang="0">
                  <a:pos x="48" y="116"/>
                </a:cxn>
              </a:cxnLst>
              <a:rect l="0" t="0" r="0" b="0"/>
              <a:pathLst>
                <a:path w="248" h="132">
                  <a:moveTo>
                    <a:pt x="48" y="116"/>
                  </a:moveTo>
                  <a:lnTo>
                    <a:pt x="72" y="108"/>
                  </a:lnTo>
                  <a:lnTo>
                    <a:pt x="124" y="104"/>
                  </a:lnTo>
                  <a:lnTo>
                    <a:pt x="164" y="96"/>
                  </a:lnTo>
                  <a:lnTo>
                    <a:pt x="176" y="84"/>
                  </a:lnTo>
                  <a:lnTo>
                    <a:pt x="180" y="80"/>
                  </a:lnTo>
                  <a:lnTo>
                    <a:pt x="188" y="60"/>
                  </a:lnTo>
                  <a:lnTo>
                    <a:pt x="188" y="48"/>
                  </a:lnTo>
                  <a:lnTo>
                    <a:pt x="168" y="32"/>
                  </a:lnTo>
                  <a:lnTo>
                    <a:pt x="148" y="20"/>
                  </a:lnTo>
                  <a:lnTo>
                    <a:pt x="112" y="12"/>
                  </a:lnTo>
                  <a:lnTo>
                    <a:pt x="112" y="0"/>
                  </a:lnTo>
                  <a:lnTo>
                    <a:pt x="168" y="0"/>
                  </a:lnTo>
                  <a:lnTo>
                    <a:pt x="204" y="12"/>
                  </a:lnTo>
                  <a:lnTo>
                    <a:pt x="236" y="24"/>
                  </a:lnTo>
                  <a:lnTo>
                    <a:pt x="248" y="44"/>
                  </a:lnTo>
                  <a:lnTo>
                    <a:pt x="248" y="60"/>
                  </a:lnTo>
                  <a:lnTo>
                    <a:pt x="240" y="72"/>
                  </a:lnTo>
                  <a:lnTo>
                    <a:pt x="236" y="84"/>
                  </a:lnTo>
                  <a:lnTo>
                    <a:pt x="224" y="96"/>
                  </a:lnTo>
                  <a:lnTo>
                    <a:pt x="200" y="108"/>
                  </a:lnTo>
                  <a:lnTo>
                    <a:pt x="164" y="120"/>
                  </a:lnTo>
                  <a:lnTo>
                    <a:pt x="112" y="128"/>
                  </a:lnTo>
                  <a:lnTo>
                    <a:pt x="52" y="132"/>
                  </a:lnTo>
                  <a:lnTo>
                    <a:pt x="0" y="132"/>
                  </a:lnTo>
                  <a:lnTo>
                    <a:pt x="48" y="11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28" name="図形 27"/>
            <p:cNvSpPr>
              <a:spLocks/>
            </p:cNvSpPr>
            <p:nvPr/>
          </p:nvSpPr>
          <p:spPr bwMode="auto">
            <a:xfrm>
              <a:off x="4772" y="1056"/>
              <a:ext cx="128" cy="176"/>
            </a:xfrm>
            <a:custGeom>
              <a:avLst/>
              <a:gdLst/>
              <a:ahLst/>
              <a:cxnLst>
                <a:cxn ang="0">
                  <a:pos x="0" y="116"/>
                </a:cxn>
                <a:cxn ang="0">
                  <a:pos x="0" y="100"/>
                </a:cxn>
                <a:cxn ang="0">
                  <a:pos x="8" y="68"/>
                </a:cxn>
                <a:cxn ang="0">
                  <a:pos x="32" y="44"/>
                </a:cxn>
                <a:cxn ang="0">
                  <a:pos x="56" y="24"/>
                </a:cxn>
                <a:cxn ang="0">
                  <a:pos x="84" y="12"/>
                </a:cxn>
                <a:cxn ang="0">
                  <a:pos x="128" y="0"/>
                </a:cxn>
                <a:cxn ang="0">
                  <a:pos x="84" y="32"/>
                </a:cxn>
                <a:cxn ang="0">
                  <a:pos x="60" y="56"/>
                </a:cxn>
                <a:cxn ang="0">
                  <a:pos x="36" y="88"/>
                </a:cxn>
                <a:cxn ang="0">
                  <a:pos x="36" y="112"/>
                </a:cxn>
                <a:cxn ang="0">
                  <a:pos x="48" y="140"/>
                </a:cxn>
                <a:cxn ang="0">
                  <a:pos x="68" y="160"/>
                </a:cxn>
                <a:cxn ang="0">
                  <a:pos x="84" y="176"/>
                </a:cxn>
                <a:cxn ang="0">
                  <a:pos x="36" y="148"/>
                </a:cxn>
                <a:cxn ang="0">
                  <a:pos x="0" y="116"/>
                </a:cxn>
              </a:cxnLst>
              <a:rect l="0" t="0" r="0" b="0"/>
              <a:pathLst>
                <a:path w="128" h="176">
                  <a:moveTo>
                    <a:pt x="0" y="116"/>
                  </a:moveTo>
                  <a:lnTo>
                    <a:pt x="0" y="100"/>
                  </a:lnTo>
                  <a:lnTo>
                    <a:pt x="8" y="68"/>
                  </a:lnTo>
                  <a:lnTo>
                    <a:pt x="32" y="44"/>
                  </a:lnTo>
                  <a:lnTo>
                    <a:pt x="56" y="24"/>
                  </a:lnTo>
                  <a:lnTo>
                    <a:pt x="84" y="12"/>
                  </a:lnTo>
                  <a:lnTo>
                    <a:pt x="128" y="0"/>
                  </a:lnTo>
                  <a:lnTo>
                    <a:pt x="84" y="32"/>
                  </a:lnTo>
                  <a:lnTo>
                    <a:pt x="60" y="56"/>
                  </a:lnTo>
                  <a:lnTo>
                    <a:pt x="36" y="88"/>
                  </a:lnTo>
                  <a:lnTo>
                    <a:pt x="36" y="112"/>
                  </a:lnTo>
                  <a:lnTo>
                    <a:pt x="48" y="140"/>
                  </a:lnTo>
                  <a:lnTo>
                    <a:pt x="68" y="160"/>
                  </a:lnTo>
                  <a:lnTo>
                    <a:pt x="84" y="176"/>
                  </a:lnTo>
                  <a:lnTo>
                    <a:pt x="36" y="148"/>
                  </a:lnTo>
                  <a:lnTo>
                    <a:pt x="0" y="11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0" name="図形 29"/>
            <p:cNvSpPr>
              <a:spLocks/>
            </p:cNvSpPr>
            <p:nvPr/>
          </p:nvSpPr>
          <p:spPr bwMode="auto">
            <a:xfrm>
              <a:off x="4816" y="820"/>
              <a:ext cx="532" cy="492"/>
            </a:xfrm>
            <a:custGeom>
              <a:avLst/>
              <a:gdLst/>
              <a:ahLst/>
              <a:cxnLst>
                <a:cxn ang="0">
                  <a:pos x="524" y="68"/>
                </a:cxn>
                <a:cxn ang="0">
                  <a:pos x="532" y="80"/>
                </a:cxn>
                <a:cxn ang="0">
                  <a:pos x="524" y="92"/>
                </a:cxn>
                <a:cxn ang="0">
                  <a:pos x="524" y="112"/>
                </a:cxn>
                <a:cxn ang="0">
                  <a:pos x="512" y="128"/>
                </a:cxn>
                <a:cxn ang="0">
                  <a:pos x="488" y="148"/>
                </a:cxn>
                <a:cxn ang="0">
                  <a:pos x="460" y="164"/>
                </a:cxn>
                <a:cxn ang="0">
                  <a:pos x="408" y="184"/>
                </a:cxn>
                <a:cxn ang="0">
                  <a:pos x="356" y="188"/>
                </a:cxn>
                <a:cxn ang="0">
                  <a:pos x="248" y="212"/>
                </a:cxn>
                <a:cxn ang="0">
                  <a:pos x="188" y="236"/>
                </a:cxn>
                <a:cxn ang="0">
                  <a:pos x="136" y="260"/>
                </a:cxn>
                <a:cxn ang="0">
                  <a:pos x="108" y="300"/>
                </a:cxn>
                <a:cxn ang="0">
                  <a:pos x="96" y="316"/>
                </a:cxn>
                <a:cxn ang="0">
                  <a:pos x="88" y="336"/>
                </a:cxn>
                <a:cxn ang="0">
                  <a:pos x="96" y="348"/>
                </a:cxn>
                <a:cxn ang="0">
                  <a:pos x="100" y="364"/>
                </a:cxn>
                <a:cxn ang="0">
                  <a:pos x="112" y="384"/>
                </a:cxn>
                <a:cxn ang="0">
                  <a:pos x="136" y="412"/>
                </a:cxn>
                <a:cxn ang="0">
                  <a:pos x="180" y="436"/>
                </a:cxn>
                <a:cxn ang="0">
                  <a:pos x="236" y="460"/>
                </a:cxn>
                <a:cxn ang="0">
                  <a:pos x="308" y="492"/>
                </a:cxn>
                <a:cxn ang="0">
                  <a:pos x="180" y="460"/>
                </a:cxn>
                <a:cxn ang="0">
                  <a:pos x="84" y="436"/>
                </a:cxn>
                <a:cxn ang="0">
                  <a:pos x="52" y="420"/>
                </a:cxn>
                <a:cxn ang="0">
                  <a:pos x="24" y="396"/>
                </a:cxn>
                <a:cxn ang="0">
                  <a:pos x="4" y="360"/>
                </a:cxn>
                <a:cxn ang="0">
                  <a:pos x="0" y="348"/>
                </a:cxn>
                <a:cxn ang="0">
                  <a:pos x="0" y="328"/>
                </a:cxn>
                <a:cxn ang="0">
                  <a:pos x="4" y="316"/>
                </a:cxn>
                <a:cxn ang="0">
                  <a:pos x="24" y="292"/>
                </a:cxn>
                <a:cxn ang="0">
                  <a:pos x="60" y="256"/>
                </a:cxn>
                <a:cxn ang="0">
                  <a:pos x="88" y="244"/>
                </a:cxn>
                <a:cxn ang="0">
                  <a:pos x="132" y="224"/>
                </a:cxn>
                <a:cxn ang="0">
                  <a:pos x="228" y="200"/>
                </a:cxn>
                <a:cxn ang="0">
                  <a:pos x="308" y="188"/>
                </a:cxn>
                <a:cxn ang="0">
                  <a:pos x="372" y="176"/>
                </a:cxn>
                <a:cxn ang="0">
                  <a:pos x="420" y="164"/>
                </a:cxn>
                <a:cxn ang="0">
                  <a:pos x="460" y="148"/>
                </a:cxn>
                <a:cxn ang="0">
                  <a:pos x="472" y="136"/>
                </a:cxn>
                <a:cxn ang="0">
                  <a:pos x="484" y="116"/>
                </a:cxn>
                <a:cxn ang="0">
                  <a:pos x="484" y="92"/>
                </a:cxn>
                <a:cxn ang="0">
                  <a:pos x="472" y="64"/>
                </a:cxn>
                <a:cxn ang="0">
                  <a:pos x="464" y="52"/>
                </a:cxn>
                <a:cxn ang="0">
                  <a:pos x="440" y="32"/>
                </a:cxn>
                <a:cxn ang="0">
                  <a:pos x="396" y="12"/>
                </a:cxn>
                <a:cxn ang="0">
                  <a:pos x="332" y="0"/>
                </a:cxn>
                <a:cxn ang="0">
                  <a:pos x="380" y="0"/>
                </a:cxn>
                <a:cxn ang="0">
                  <a:pos x="436" y="12"/>
                </a:cxn>
                <a:cxn ang="0">
                  <a:pos x="488" y="32"/>
                </a:cxn>
                <a:cxn ang="0">
                  <a:pos x="512" y="52"/>
                </a:cxn>
                <a:cxn ang="0">
                  <a:pos x="524" y="68"/>
                </a:cxn>
              </a:cxnLst>
              <a:rect l="0" t="0" r="0" b="0"/>
              <a:pathLst>
                <a:path w="532" h="492">
                  <a:moveTo>
                    <a:pt x="524" y="68"/>
                  </a:moveTo>
                  <a:lnTo>
                    <a:pt x="532" y="80"/>
                  </a:lnTo>
                  <a:lnTo>
                    <a:pt x="524" y="92"/>
                  </a:lnTo>
                  <a:lnTo>
                    <a:pt x="524" y="112"/>
                  </a:lnTo>
                  <a:lnTo>
                    <a:pt x="512" y="128"/>
                  </a:lnTo>
                  <a:lnTo>
                    <a:pt x="488" y="148"/>
                  </a:lnTo>
                  <a:lnTo>
                    <a:pt x="460" y="164"/>
                  </a:lnTo>
                  <a:lnTo>
                    <a:pt x="408" y="184"/>
                  </a:lnTo>
                  <a:lnTo>
                    <a:pt x="356" y="188"/>
                  </a:lnTo>
                  <a:lnTo>
                    <a:pt x="248" y="212"/>
                  </a:lnTo>
                  <a:lnTo>
                    <a:pt x="188" y="236"/>
                  </a:lnTo>
                  <a:lnTo>
                    <a:pt x="136" y="260"/>
                  </a:lnTo>
                  <a:lnTo>
                    <a:pt x="108" y="300"/>
                  </a:lnTo>
                  <a:lnTo>
                    <a:pt x="96" y="316"/>
                  </a:lnTo>
                  <a:lnTo>
                    <a:pt x="88" y="336"/>
                  </a:lnTo>
                  <a:lnTo>
                    <a:pt x="96" y="348"/>
                  </a:lnTo>
                  <a:lnTo>
                    <a:pt x="100" y="364"/>
                  </a:lnTo>
                  <a:lnTo>
                    <a:pt x="112" y="384"/>
                  </a:lnTo>
                  <a:lnTo>
                    <a:pt x="136" y="412"/>
                  </a:lnTo>
                  <a:lnTo>
                    <a:pt x="180" y="436"/>
                  </a:lnTo>
                  <a:lnTo>
                    <a:pt x="236" y="460"/>
                  </a:lnTo>
                  <a:lnTo>
                    <a:pt x="308" y="492"/>
                  </a:lnTo>
                  <a:lnTo>
                    <a:pt x="180" y="460"/>
                  </a:lnTo>
                  <a:lnTo>
                    <a:pt x="84" y="436"/>
                  </a:lnTo>
                  <a:lnTo>
                    <a:pt x="52" y="420"/>
                  </a:lnTo>
                  <a:lnTo>
                    <a:pt x="24" y="396"/>
                  </a:lnTo>
                  <a:lnTo>
                    <a:pt x="4" y="360"/>
                  </a:lnTo>
                  <a:lnTo>
                    <a:pt x="0" y="348"/>
                  </a:lnTo>
                  <a:lnTo>
                    <a:pt x="0" y="328"/>
                  </a:lnTo>
                  <a:lnTo>
                    <a:pt x="4" y="316"/>
                  </a:lnTo>
                  <a:lnTo>
                    <a:pt x="24" y="292"/>
                  </a:lnTo>
                  <a:lnTo>
                    <a:pt x="60" y="256"/>
                  </a:lnTo>
                  <a:lnTo>
                    <a:pt x="88" y="244"/>
                  </a:lnTo>
                  <a:lnTo>
                    <a:pt x="132" y="224"/>
                  </a:lnTo>
                  <a:lnTo>
                    <a:pt x="228" y="200"/>
                  </a:lnTo>
                  <a:lnTo>
                    <a:pt x="308" y="188"/>
                  </a:lnTo>
                  <a:lnTo>
                    <a:pt x="372" y="176"/>
                  </a:lnTo>
                  <a:lnTo>
                    <a:pt x="420" y="164"/>
                  </a:lnTo>
                  <a:lnTo>
                    <a:pt x="460" y="148"/>
                  </a:lnTo>
                  <a:lnTo>
                    <a:pt x="472" y="136"/>
                  </a:lnTo>
                  <a:lnTo>
                    <a:pt x="484" y="116"/>
                  </a:lnTo>
                  <a:lnTo>
                    <a:pt x="484" y="92"/>
                  </a:lnTo>
                  <a:lnTo>
                    <a:pt x="472" y="64"/>
                  </a:lnTo>
                  <a:lnTo>
                    <a:pt x="464" y="52"/>
                  </a:lnTo>
                  <a:lnTo>
                    <a:pt x="440" y="32"/>
                  </a:lnTo>
                  <a:lnTo>
                    <a:pt x="396" y="12"/>
                  </a:lnTo>
                  <a:lnTo>
                    <a:pt x="332" y="0"/>
                  </a:lnTo>
                  <a:lnTo>
                    <a:pt x="380" y="0"/>
                  </a:lnTo>
                  <a:lnTo>
                    <a:pt x="436" y="12"/>
                  </a:lnTo>
                  <a:lnTo>
                    <a:pt x="488" y="32"/>
                  </a:lnTo>
                  <a:lnTo>
                    <a:pt x="512" y="52"/>
                  </a:lnTo>
                  <a:lnTo>
                    <a:pt x="524" y="6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1" name="図形 30"/>
            <p:cNvSpPr>
              <a:spLocks/>
            </p:cNvSpPr>
            <p:nvPr/>
          </p:nvSpPr>
          <p:spPr bwMode="auto">
            <a:xfrm>
              <a:off x="4724" y="816"/>
              <a:ext cx="576" cy="352"/>
            </a:xfrm>
            <a:custGeom>
              <a:avLst/>
              <a:gdLst/>
              <a:ahLst/>
              <a:cxnLst>
                <a:cxn ang="0">
                  <a:pos x="576" y="96"/>
                </a:cxn>
                <a:cxn ang="0">
                  <a:pos x="564" y="140"/>
                </a:cxn>
                <a:cxn ang="0">
                  <a:pos x="512" y="168"/>
                </a:cxn>
                <a:cxn ang="0">
                  <a:pos x="400" y="188"/>
                </a:cxn>
                <a:cxn ang="0">
                  <a:pos x="224" y="228"/>
                </a:cxn>
                <a:cxn ang="0">
                  <a:pos x="192" y="236"/>
                </a:cxn>
                <a:cxn ang="0">
                  <a:pos x="108" y="260"/>
                </a:cxn>
                <a:cxn ang="0">
                  <a:pos x="56" y="308"/>
                </a:cxn>
                <a:cxn ang="0">
                  <a:pos x="44" y="352"/>
                </a:cxn>
                <a:cxn ang="0">
                  <a:pos x="20" y="284"/>
                </a:cxn>
                <a:cxn ang="0">
                  <a:pos x="56" y="248"/>
                </a:cxn>
                <a:cxn ang="0">
                  <a:pos x="132" y="216"/>
                </a:cxn>
                <a:cxn ang="0">
                  <a:pos x="356" y="176"/>
                </a:cxn>
                <a:cxn ang="0">
                  <a:pos x="460" y="152"/>
                </a:cxn>
                <a:cxn ang="0">
                  <a:pos x="496" y="120"/>
                </a:cxn>
                <a:cxn ang="0">
                  <a:pos x="500" y="92"/>
                </a:cxn>
                <a:cxn ang="0">
                  <a:pos x="484" y="60"/>
                </a:cxn>
                <a:cxn ang="0">
                  <a:pos x="400" y="24"/>
                </a:cxn>
                <a:cxn ang="0">
                  <a:pos x="260" y="16"/>
                </a:cxn>
                <a:cxn ang="0">
                  <a:pos x="212" y="32"/>
                </a:cxn>
                <a:cxn ang="0">
                  <a:pos x="344" y="24"/>
                </a:cxn>
                <a:cxn ang="0">
                  <a:pos x="440" y="44"/>
                </a:cxn>
                <a:cxn ang="0">
                  <a:pos x="488" y="80"/>
                </a:cxn>
                <a:cxn ang="0">
                  <a:pos x="500" y="104"/>
                </a:cxn>
                <a:cxn ang="0">
                  <a:pos x="484" y="132"/>
                </a:cxn>
                <a:cxn ang="0">
                  <a:pos x="416" y="164"/>
                </a:cxn>
                <a:cxn ang="0">
                  <a:pos x="228" y="188"/>
                </a:cxn>
                <a:cxn ang="0">
                  <a:pos x="92" y="224"/>
                </a:cxn>
                <a:cxn ang="0">
                  <a:pos x="32" y="252"/>
                </a:cxn>
                <a:cxn ang="0">
                  <a:pos x="8" y="304"/>
                </a:cxn>
                <a:cxn ang="0">
                  <a:pos x="12" y="248"/>
                </a:cxn>
                <a:cxn ang="0">
                  <a:pos x="60" y="204"/>
                </a:cxn>
                <a:cxn ang="0">
                  <a:pos x="156" y="188"/>
                </a:cxn>
                <a:cxn ang="0">
                  <a:pos x="272" y="176"/>
                </a:cxn>
                <a:cxn ang="0">
                  <a:pos x="328" y="144"/>
                </a:cxn>
                <a:cxn ang="0">
                  <a:pos x="352" y="120"/>
                </a:cxn>
                <a:cxn ang="0">
                  <a:pos x="352" y="84"/>
                </a:cxn>
                <a:cxn ang="0">
                  <a:pos x="308" y="56"/>
                </a:cxn>
                <a:cxn ang="0">
                  <a:pos x="216" y="44"/>
                </a:cxn>
                <a:cxn ang="0">
                  <a:pos x="304" y="0"/>
                </a:cxn>
                <a:cxn ang="0">
                  <a:pos x="440" y="12"/>
                </a:cxn>
                <a:cxn ang="0">
                  <a:pos x="520" y="36"/>
                </a:cxn>
                <a:cxn ang="0">
                  <a:pos x="556" y="68"/>
                </a:cxn>
              </a:cxnLst>
              <a:rect l="0" t="0" r="0" b="0"/>
              <a:pathLst>
                <a:path w="576" h="352">
                  <a:moveTo>
                    <a:pt x="556" y="68"/>
                  </a:moveTo>
                  <a:lnTo>
                    <a:pt x="576" y="96"/>
                  </a:lnTo>
                  <a:lnTo>
                    <a:pt x="568" y="120"/>
                  </a:lnTo>
                  <a:lnTo>
                    <a:pt x="564" y="140"/>
                  </a:lnTo>
                  <a:lnTo>
                    <a:pt x="544" y="152"/>
                  </a:lnTo>
                  <a:lnTo>
                    <a:pt x="512" y="168"/>
                  </a:lnTo>
                  <a:lnTo>
                    <a:pt x="464" y="180"/>
                  </a:lnTo>
                  <a:lnTo>
                    <a:pt x="400" y="188"/>
                  </a:lnTo>
                  <a:lnTo>
                    <a:pt x="320" y="200"/>
                  </a:lnTo>
                  <a:lnTo>
                    <a:pt x="224" y="228"/>
                  </a:lnTo>
                  <a:lnTo>
                    <a:pt x="216" y="228"/>
                  </a:lnTo>
                  <a:lnTo>
                    <a:pt x="192" y="236"/>
                  </a:lnTo>
                  <a:lnTo>
                    <a:pt x="144" y="248"/>
                  </a:lnTo>
                  <a:lnTo>
                    <a:pt x="108" y="260"/>
                  </a:lnTo>
                  <a:lnTo>
                    <a:pt x="72" y="284"/>
                  </a:lnTo>
                  <a:lnTo>
                    <a:pt x="56" y="308"/>
                  </a:lnTo>
                  <a:lnTo>
                    <a:pt x="44" y="332"/>
                  </a:lnTo>
                  <a:lnTo>
                    <a:pt x="44" y="352"/>
                  </a:lnTo>
                  <a:lnTo>
                    <a:pt x="12" y="308"/>
                  </a:lnTo>
                  <a:lnTo>
                    <a:pt x="20" y="284"/>
                  </a:lnTo>
                  <a:lnTo>
                    <a:pt x="32" y="260"/>
                  </a:lnTo>
                  <a:lnTo>
                    <a:pt x="56" y="248"/>
                  </a:lnTo>
                  <a:lnTo>
                    <a:pt x="92" y="228"/>
                  </a:lnTo>
                  <a:lnTo>
                    <a:pt x="132" y="216"/>
                  </a:lnTo>
                  <a:lnTo>
                    <a:pt x="236" y="192"/>
                  </a:lnTo>
                  <a:lnTo>
                    <a:pt x="356" y="176"/>
                  </a:lnTo>
                  <a:lnTo>
                    <a:pt x="416" y="168"/>
                  </a:lnTo>
                  <a:lnTo>
                    <a:pt x="460" y="152"/>
                  </a:lnTo>
                  <a:lnTo>
                    <a:pt x="484" y="140"/>
                  </a:lnTo>
                  <a:lnTo>
                    <a:pt x="496" y="120"/>
                  </a:lnTo>
                  <a:lnTo>
                    <a:pt x="508" y="104"/>
                  </a:lnTo>
                  <a:lnTo>
                    <a:pt x="500" y="92"/>
                  </a:lnTo>
                  <a:lnTo>
                    <a:pt x="496" y="72"/>
                  </a:lnTo>
                  <a:lnTo>
                    <a:pt x="484" y="60"/>
                  </a:lnTo>
                  <a:lnTo>
                    <a:pt x="448" y="36"/>
                  </a:lnTo>
                  <a:lnTo>
                    <a:pt x="400" y="24"/>
                  </a:lnTo>
                  <a:lnTo>
                    <a:pt x="352" y="16"/>
                  </a:lnTo>
                  <a:lnTo>
                    <a:pt x="260" y="16"/>
                  </a:lnTo>
                  <a:lnTo>
                    <a:pt x="212" y="24"/>
                  </a:lnTo>
                  <a:lnTo>
                    <a:pt x="212" y="32"/>
                  </a:lnTo>
                  <a:lnTo>
                    <a:pt x="252" y="24"/>
                  </a:lnTo>
                  <a:lnTo>
                    <a:pt x="344" y="24"/>
                  </a:lnTo>
                  <a:lnTo>
                    <a:pt x="392" y="32"/>
                  </a:lnTo>
                  <a:lnTo>
                    <a:pt x="440" y="44"/>
                  </a:lnTo>
                  <a:lnTo>
                    <a:pt x="476" y="60"/>
                  </a:lnTo>
                  <a:lnTo>
                    <a:pt x="488" y="80"/>
                  </a:lnTo>
                  <a:lnTo>
                    <a:pt x="500" y="92"/>
                  </a:lnTo>
                  <a:lnTo>
                    <a:pt x="500" y="104"/>
                  </a:lnTo>
                  <a:lnTo>
                    <a:pt x="496" y="120"/>
                  </a:lnTo>
                  <a:lnTo>
                    <a:pt x="484" y="132"/>
                  </a:lnTo>
                  <a:lnTo>
                    <a:pt x="452" y="152"/>
                  </a:lnTo>
                  <a:lnTo>
                    <a:pt x="416" y="164"/>
                  </a:lnTo>
                  <a:lnTo>
                    <a:pt x="356" y="176"/>
                  </a:lnTo>
                  <a:lnTo>
                    <a:pt x="228" y="188"/>
                  </a:lnTo>
                  <a:lnTo>
                    <a:pt x="132" y="212"/>
                  </a:lnTo>
                  <a:lnTo>
                    <a:pt x="92" y="224"/>
                  </a:lnTo>
                  <a:lnTo>
                    <a:pt x="56" y="240"/>
                  </a:lnTo>
                  <a:lnTo>
                    <a:pt x="32" y="252"/>
                  </a:lnTo>
                  <a:lnTo>
                    <a:pt x="20" y="272"/>
                  </a:lnTo>
                  <a:lnTo>
                    <a:pt x="8" y="304"/>
                  </a:lnTo>
                  <a:lnTo>
                    <a:pt x="0" y="276"/>
                  </a:lnTo>
                  <a:lnTo>
                    <a:pt x="12" y="248"/>
                  </a:lnTo>
                  <a:lnTo>
                    <a:pt x="32" y="224"/>
                  </a:lnTo>
                  <a:lnTo>
                    <a:pt x="60" y="204"/>
                  </a:lnTo>
                  <a:lnTo>
                    <a:pt x="96" y="188"/>
                  </a:lnTo>
                  <a:lnTo>
                    <a:pt x="156" y="188"/>
                  </a:lnTo>
                  <a:lnTo>
                    <a:pt x="224" y="180"/>
                  </a:lnTo>
                  <a:lnTo>
                    <a:pt x="272" y="176"/>
                  </a:lnTo>
                  <a:lnTo>
                    <a:pt x="304" y="164"/>
                  </a:lnTo>
                  <a:lnTo>
                    <a:pt x="328" y="144"/>
                  </a:lnTo>
                  <a:lnTo>
                    <a:pt x="344" y="132"/>
                  </a:lnTo>
                  <a:lnTo>
                    <a:pt x="352" y="120"/>
                  </a:lnTo>
                  <a:lnTo>
                    <a:pt x="356" y="108"/>
                  </a:lnTo>
                  <a:lnTo>
                    <a:pt x="352" y="84"/>
                  </a:lnTo>
                  <a:lnTo>
                    <a:pt x="340" y="72"/>
                  </a:lnTo>
                  <a:lnTo>
                    <a:pt x="308" y="56"/>
                  </a:lnTo>
                  <a:lnTo>
                    <a:pt x="272" y="44"/>
                  </a:lnTo>
                  <a:lnTo>
                    <a:pt x="216" y="44"/>
                  </a:lnTo>
                  <a:lnTo>
                    <a:pt x="204" y="4"/>
                  </a:lnTo>
                  <a:lnTo>
                    <a:pt x="304" y="0"/>
                  </a:lnTo>
                  <a:lnTo>
                    <a:pt x="380" y="0"/>
                  </a:lnTo>
                  <a:lnTo>
                    <a:pt x="440" y="12"/>
                  </a:lnTo>
                  <a:lnTo>
                    <a:pt x="488" y="24"/>
                  </a:lnTo>
                  <a:lnTo>
                    <a:pt x="520" y="36"/>
                  </a:lnTo>
                  <a:lnTo>
                    <a:pt x="544" y="56"/>
                  </a:lnTo>
                  <a:lnTo>
                    <a:pt x="556" y="6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2" name="図形 31"/>
            <p:cNvSpPr>
              <a:spLocks/>
            </p:cNvSpPr>
            <p:nvPr/>
          </p:nvSpPr>
          <p:spPr bwMode="auto">
            <a:xfrm>
              <a:off x="5232" y="848"/>
              <a:ext cx="292" cy="196"/>
            </a:xfrm>
            <a:custGeom>
              <a:avLst/>
              <a:gdLst/>
              <a:ahLst/>
              <a:cxnLst>
                <a:cxn ang="0">
                  <a:pos x="116" y="184"/>
                </a:cxn>
                <a:cxn ang="0">
                  <a:pos x="80" y="184"/>
                </a:cxn>
                <a:cxn ang="0">
                  <a:pos x="0" y="196"/>
                </a:cxn>
                <a:cxn ang="0">
                  <a:pos x="12" y="192"/>
                </a:cxn>
                <a:cxn ang="0">
                  <a:pos x="36" y="180"/>
                </a:cxn>
                <a:cxn ang="0">
                  <a:pos x="92" y="172"/>
                </a:cxn>
                <a:cxn ang="0">
                  <a:pos x="156" y="148"/>
                </a:cxn>
                <a:cxn ang="0">
                  <a:pos x="200" y="132"/>
                </a:cxn>
                <a:cxn ang="0">
                  <a:pos x="228" y="108"/>
                </a:cxn>
                <a:cxn ang="0">
                  <a:pos x="240" y="88"/>
                </a:cxn>
                <a:cxn ang="0">
                  <a:pos x="248" y="72"/>
                </a:cxn>
                <a:cxn ang="0">
                  <a:pos x="240" y="60"/>
                </a:cxn>
                <a:cxn ang="0">
                  <a:pos x="236" y="40"/>
                </a:cxn>
                <a:cxn ang="0">
                  <a:pos x="216" y="24"/>
                </a:cxn>
                <a:cxn ang="0">
                  <a:pos x="180" y="0"/>
                </a:cxn>
                <a:cxn ang="0">
                  <a:pos x="216" y="4"/>
                </a:cxn>
                <a:cxn ang="0">
                  <a:pos x="240" y="12"/>
                </a:cxn>
                <a:cxn ang="0">
                  <a:pos x="260" y="28"/>
                </a:cxn>
                <a:cxn ang="0">
                  <a:pos x="280" y="40"/>
                </a:cxn>
                <a:cxn ang="0">
                  <a:pos x="292" y="64"/>
                </a:cxn>
                <a:cxn ang="0">
                  <a:pos x="292" y="76"/>
                </a:cxn>
                <a:cxn ang="0">
                  <a:pos x="292" y="84"/>
                </a:cxn>
                <a:cxn ang="0">
                  <a:pos x="284" y="108"/>
                </a:cxn>
                <a:cxn ang="0">
                  <a:pos x="260" y="132"/>
                </a:cxn>
                <a:cxn ang="0">
                  <a:pos x="228" y="148"/>
                </a:cxn>
                <a:cxn ang="0">
                  <a:pos x="200" y="160"/>
                </a:cxn>
                <a:cxn ang="0">
                  <a:pos x="140" y="180"/>
                </a:cxn>
                <a:cxn ang="0">
                  <a:pos x="116" y="184"/>
                </a:cxn>
              </a:cxnLst>
              <a:rect l="0" t="0" r="0" b="0"/>
              <a:pathLst>
                <a:path w="292" h="196">
                  <a:moveTo>
                    <a:pt x="116" y="184"/>
                  </a:moveTo>
                  <a:lnTo>
                    <a:pt x="80" y="184"/>
                  </a:lnTo>
                  <a:lnTo>
                    <a:pt x="0" y="196"/>
                  </a:lnTo>
                  <a:lnTo>
                    <a:pt x="12" y="192"/>
                  </a:lnTo>
                  <a:lnTo>
                    <a:pt x="36" y="180"/>
                  </a:lnTo>
                  <a:lnTo>
                    <a:pt x="92" y="172"/>
                  </a:lnTo>
                  <a:lnTo>
                    <a:pt x="156" y="148"/>
                  </a:lnTo>
                  <a:lnTo>
                    <a:pt x="200" y="132"/>
                  </a:lnTo>
                  <a:lnTo>
                    <a:pt x="228" y="108"/>
                  </a:lnTo>
                  <a:lnTo>
                    <a:pt x="240" y="88"/>
                  </a:lnTo>
                  <a:lnTo>
                    <a:pt x="248" y="72"/>
                  </a:lnTo>
                  <a:lnTo>
                    <a:pt x="240" y="60"/>
                  </a:lnTo>
                  <a:lnTo>
                    <a:pt x="236" y="40"/>
                  </a:lnTo>
                  <a:lnTo>
                    <a:pt x="216" y="24"/>
                  </a:lnTo>
                  <a:lnTo>
                    <a:pt x="180" y="0"/>
                  </a:lnTo>
                  <a:lnTo>
                    <a:pt x="216" y="4"/>
                  </a:lnTo>
                  <a:lnTo>
                    <a:pt x="240" y="12"/>
                  </a:lnTo>
                  <a:lnTo>
                    <a:pt x="260" y="28"/>
                  </a:lnTo>
                  <a:lnTo>
                    <a:pt x="280" y="40"/>
                  </a:lnTo>
                  <a:lnTo>
                    <a:pt x="292" y="64"/>
                  </a:lnTo>
                  <a:lnTo>
                    <a:pt x="292" y="76"/>
                  </a:lnTo>
                  <a:lnTo>
                    <a:pt x="292" y="84"/>
                  </a:lnTo>
                  <a:lnTo>
                    <a:pt x="284" y="108"/>
                  </a:lnTo>
                  <a:lnTo>
                    <a:pt x="260" y="132"/>
                  </a:lnTo>
                  <a:lnTo>
                    <a:pt x="228" y="148"/>
                  </a:lnTo>
                  <a:lnTo>
                    <a:pt x="200" y="160"/>
                  </a:lnTo>
                  <a:lnTo>
                    <a:pt x="140" y="180"/>
                  </a:lnTo>
                  <a:lnTo>
                    <a:pt x="116" y="18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3" name="図形 32"/>
            <p:cNvSpPr>
              <a:spLocks/>
            </p:cNvSpPr>
            <p:nvPr/>
          </p:nvSpPr>
          <p:spPr bwMode="auto">
            <a:xfrm>
              <a:off x="5384" y="832"/>
              <a:ext cx="192" cy="196"/>
            </a:xfrm>
            <a:custGeom>
              <a:avLst/>
              <a:gdLst/>
              <a:ahLst/>
              <a:cxnLst>
                <a:cxn ang="0">
                  <a:pos x="192" y="88"/>
                </a:cxn>
                <a:cxn ang="0">
                  <a:pos x="192" y="92"/>
                </a:cxn>
                <a:cxn ang="0">
                  <a:pos x="188" y="112"/>
                </a:cxn>
                <a:cxn ang="0">
                  <a:pos x="176" y="128"/>
                </a:cxn>
                <a:cxn ang="0">
                  <a:pos x="156" y="148"/>
                </a:cxn>
                <a:cxn ang="0">
                  <a:pos x="128" y="164"/>
                </a:cxn>
                <a:cxn ang="0">
                  <a:pos x="72" y="184"/>
                </a:cxn>
                <a:cxn ang="0">
                  <a:pos x="52" y="188"/>
                </a:cxn>
                <a:cxn ang="0">
                  <a:pos x="12" y="196"/>
                </a:cxn>
                <a:cxn ang="0">
                  <a:pos x="48" y="184"/>
                </a:cxn>
                <a:cxn ang="0">
                  <a:pos x="88" y="164"/>
                </a:cxn>
                <a:cxn ang="0">
                  <a:pos x="128" y="136"/>
                </a:cxn>
                <a:cxn ang="0">
                  <a:pos x="140" y="116"/>
                </a:cxn>
                <a:cxn ang="0">
                  <a:pos x="144" y="100"/>
                </a:cxn>
                <a:cxn ang="0">
                  <a:pos x="144" y="92"/>
                </a:cxn>
                <a:cxn ang="0">
                  <a:pos x="144" y="80"/>
                </a:cxn>
                <a:cxn ang="0">
                  <a:pos x="128" y="52"/>
                </a:cxn>
                <a:cxn ang="0">
                  <a:pos x="116" y="40"/>
                </a:cxn>
                <a:cxn ang="0">
                  <a:pos x="88" y="28"/>
                </a:cxn>
                <a:cxn ang="0">
                  <a:pos x="60" y="16"/>
                </a:cxn>
                <a:cxn ang="0">
                  <a:pos x="16" y="8"/>
                </a:cxn>
                <a:cxn ang="0">
                  <a:pos x="0" y="0"/>
                </a:cxn>
                <a:cxn ang="0">
                  <a:pos x="48" y="8"/>
                </a:cxn>
                <a:cxn ang="0">
                  <a:pos x="108" y="20"/>
                </a:cxn>
                <a:cxn ang="0">
                  <a:pos x="132" y="32"/>
                </a:cxn>
                <a:cxn ang="0">
                  <a:pos x="164" y="44"/>
                </a:cxn>
                <a:cxn ang="0">
                  <a:pos x="180" y="64"/>
                </a:cxn>
                <a:cxn ang="0">
                  <a:pos x="192" y="88"/>
                </a:cxn>
              </a:cxnLst>
              <a:rect l="0" t="0" r="0" b="0"/>
              <a:pathLst>
                <a:path w="192" h="196">
                  <a:moveTo>
                    <a:pt x="192" y="88"/>
                  </a:moveTo>
                  <a:lnTo>
                    <a:pt x="192" y="92"/>
                  </a:lnTo>
                  <a:lnTo>
                    <a:pt x="188" y="112"/>
                  </a:lnTo>
                  <a:lnTo>
                    <a:pt x="176" y="128"/>
                  </a:lnTo>
                  <a:lnTo>
                    <a:pt x="156" y="148"/>
                  </a:lnTo>
                  <a:lnTo>
                    <a:pt x="128" y="164"/>
                  </a:lnTo>
                  <a:lnTo>
                    <a:pt x="72" y="184"/>
                  </a:lnTo>
                  <a:lnTo>
                    <a:pt x="52" y="188"/>
                  </a:lnTo>
                  <a:lnTo>
                    <a:pt x="12" y="196"/>
                  </a:lnTo>
                  <a:lnTo>
                    <a:pt x="48" y="184"/>
                  </a:lnTo>
                  <a:lnTo>
                    <a:pt x="88" y="164"/>
                  </a:lnTo>
                  <a:lnTo>
                    <a:pt x="128" y="136"/>
                  </a:lnTo>
                  <a:lnTo>
                    <a:pt x="140" y="116"/>
                  </a:lnTo>
                  <a:lnTo>
                    <a:pt x="144" y="100"/>
                  </a:lnTo>
                  <a:lnTo>
                    <a:pt x="144" y="92"/>
                  </a:lnTo>
                  <a:lnTo>
                    <a:pt x="144" y="80"/>
                  </a:lnTo>
                  <a:lnTo>
                    <a:pt x="128" y="52"/>
                  </a:lnTo>
                  <a:lnTo>
                    <a:pt x="116" y="40"/>
                  </a:lnTo>
                  <a:lnTo>
                    <a:pt x="88" y="28"/>
                  </a:lnTo>
                  <a:lnTo>
                    <a:pt x="60" y="16"/>
                  </a:lnTo>
                  <a:lnTo>
                    <a:pt x="16" y="8"/>
                  </a:lnTo>
                  <a:lnTo>
                    <a:pt x="0" y="0"/>
                  </a:lnTo>
                  <a:lnTo>
                    <a:pt x="48" y="8"/>
                  </a:lnTo>
                  <a:lnTo>
                    <a:pt x="108" y="20"/>
                  </a:lnTo>
                  <a:lnTo>
                    <a:pt x="132" y="32"/>
                  </a:lnTo>
                  <a:lnTo>
                    <a:pt x="164" y="44"/>
                  </a:lnTo>
                  <a:lnTo>
                    <a:pt x="180" y="64"/>
                  </a:lnTo>
                  <a:lnTo>
                    <a:pt x="192" y="8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4" name="図形 33"/>
            <p:cNvSpPr>
              <a:spLocks/>
            </p:cNvSpPr>
            <p:nvPr/>
          </p:nvSpPr>
          <p:spPr bwMode="auto">
            <a:xfrm>
              <a:off x="4880" y="756"/>
              <a:ext cx="624" cy="580"/>
            </a:xfrm>
            <a:custGeom>
              <a:avLst/>
              <a:gdLst/>
              <a:ahLst/>
              <a:cxnLst>
                <a:cxn ang="0">
                  <a:pos x="408" y="60"/>
                </a:cxn>
                <a:cxn ang="0">
                  <a:pos x="516" y="84"/>
                </a:cxn>
                <a:cxn ang="0">
                  <a:pos x="576" y="128"/>
                </a:cxn>
                <a:cxn ang="0">
                  <a:pos x="592" y="164"/>
                </a:cxn>
                <a:cxn ang="0">
                  <a:pos x="576" y="200"/>
                </a:cxn>
                <a:cxn ang="0">
                  <a:pos x="504" y="240"/>
                </a:cxn>
                <a:cxn ang="0">
                  <a:pos x="396" y="264"/>
                </a:cxn>
                <a:cxn ang="0">
                  <a:pos x="344" y="288"/>
                </a:cxn>
                <a:cxn ang="0">
                  <a:pos x="248" y="320"/>
                </a:cxn>
                <a:cxn ang="0">
                  <a:pos x="172" y="376"/>
                </a:cxn>
                <a:cxn ang="0">
                  <a:pos x="152" y="404"/>
                </a:cxn>
                <a:cxn ang="0">
                  <a:pos x="152" y="428"/>
                </a:cxn>
                <a:cxn ang="0">
                  <a:pos x="196" y="484"/>
                </a:cxn>
                <a:cxn ang="0">
                  <a:pos x="308" y="520"/>
                </a:cxn>
                <a:cxn ang="0">
                  <a:pos x="624" y="580"/>
                </a:cxn>
                <a:cxn ang="0">
                  <a:pos x="420" y="556"/>
                </a:cxn>
                <a:cxn ang="0">
                  <a:pos x="220" y="512"/>
                </a:cxn>
                <a:cxn ang="0">
                  <a:pos x="124" y="460"/>
                </a:cxn>
                <a:cxn ang="0">
                  <a:pos x="92" y="412"/>
                </a:cxn>
                <a:cxn ang="0">
                  <a:pos x="92" y="380"/>
                </a:cxn>
                <a:cxn ang="0">
                  <a:pos x="140" y="332"/>
                </a:cxn>
                <a:cxn ang="0">
                  <a:pos x="212" y="296"/>
                </a:cxn>
                <a:cxn ang="0">
                  <a:pos x="308" y="276"/>
                </a:cxn>
                <a:cxn ang="0">
                  <a:pos x="460" y="228"/>
                </a:cxn>
                <a:cxn ang="0">
                  <a:pos x="496" y="204"/>
                </a:cxn>
                <a:cxn ang="0">
                  <a:pos x="516" y="152"/>
                </a:cxn>
                <a:cxn ang="0">
                  <a:pos x="492" y="120"/>
                </a:cxn>
                <a:cxn ang="0">
                  <a:pos x="408" y="72"/>
                </a:cxn>
                <a:cxn ang="0">
                  <a:pos x="308" y="52"/>
                </a:cxn>
                <a:cxn ang="0">
                  <a:pos x="44" y="52"/>
                </a:cxn>
                <a:cxn ang="0">
                  <a:pos x="0" y="0"/>
                </a:cxn>
                <a:cxn ang="0">
                  <a:pos x="112" y="28"/>
                </a:cxn>
                <a:cxn ang="0">
                  <a:pos x="376" y="60"/>
                </a:cxn>
              </a:cxnLst>
              <a:rect l="0" t="0" r="0" b="0"/>
              <a:pathLst>
                <a:path w="624" h="580">
                  <a:moveTo>
                    <a:pt x="376" y="60"/>
                  </a:moveTo>
                  <a:lnTo>
                    <a:pt x="408" y="60"/>
                  </a:lnTo>
                  <a:lnTo>
                    <a:pt x="472" y="72"/>
                  </a:lnTo>
                  <a:lnTo>
                    <a:pt x="516" y="84"/>
                  </a:lnTo>
                  <a:lnTo>
                    <a:pt x="544" y="104"/>
                  </a:lnTo>
                  <a:lnTo>
                    <a:pt x="576" y="128"/>
                  </a:lnTo>
                  <a:lnTo>
                    <a:pt x="592" y="156"/>
                  </a:lnTo>
                  <a:lnTo>
                    <a:pt x="592" y="164"/>
                  </a:lnTo>
                  <a:lnTo>
                    <a:pt x="588" y="180"/>
                  </a:lnTo>
                  <a:lnTo>
                    <a:pt x="576" y="200"/>
                  </a:lnTo>
                  <a:lnTo>
                    <a:pt x="552" y="216"/>
                  </a:lnTo>
                  <a:lnTo>
                    <a:pt x="504" y="240"/>
                  </a:lnTo>
                  <a:lnTo>
                    <a:pt x="436" y="260"/>
                  </a:lnTo>
                  <a:lnTo>
                    <a:pt x="396" y="264"/>
                  </a:lnTo>
                  <a:lnTo>
                    <a:pt x="364" y="276"/>
                  </a:lnTo>
                  <a:lnTo>
                    <a:pt x="344" y="288"/>
                  </a:lnTo>
                  <a:lnTo>
                    <a:pt x="296" y="300"/>
                  </a:lnTo>
                  <a:lnTo>
                    <a:pt x="248" y="320"/>
                  </a:lnTo>
                  <a:lnTo>
                    <a:pt x="208" y="344"/>
                  </a:lnTo>
                  <a:lnTo>
                    <a:pt x="172" y="376"/>
                  </a:lnTo>
                  <a:lnTo>
                    <a:pt x="160" y="388"/>
                  </a:lnTo>
                  <a:lnTo>
                    <a:pt x="152" y="404"/>
                  </a:lnTo>
                  <a:lnTo>
                    <a:pt x="148" y="416"/>
                  </a:lnTo>
                  <a:lnTo>
                    <a:pt x="152" y="428"/>
                  </a:lnTo>
                  <a:lnTo>
                    <a:pt x="164" y="460"/>
                  </a:lnTo>
                  <a:lnTo>
                    <a:pt x="196" y="484"/>
                  </a:lnTo>
                  <a:lnTo>
                    <a:pt x="244" y="500"/>
                  </a:lnTo>
                  <a:lnTo>
                    <a:pt x="308" y="520"/>
                  </a:lnTo>
                  <a:lnTo>
                    <a:pt x="424" y="544"/>
                  </a:lnTo>
                  <a:lnTo>
                    <a:pt x="624" y="580"/>
                  </a:lnTo>
                  <a:lnTo>
                    <a:pt x="520" y="572"/>
                  </a:lnTo>
                  <a:lnTo>
                    <a:pt x="420" y="556"/>
                  </a:lnTo>
                  <a:lnTo>
                    <a:pt x="304" y="536"/>
                  </a:lnTo>
                  <a:lnTo>
                    <a:pt x="220" y="512"/>
                  </a:lnTo>
                  <a:lnTo>
                    <a:pt x="160" y="484"/>
                  </a:lnTo>
                  <a:lnTo>
                    <a:pt x="124" y="460"/>
                  </a:lnTo>
                  <a:lnTo>
                    <a:pt x="96" y="428"/>
                  </a:lnTo>
                  <a:lnTo>
                    <a:pt x="92" y="412"/>
                  </a:lnTo>
                  <a:lnTo>
                    <a:pt x="92" y="400"/>
                  </a:lnTo>
                  <a:lnTo>
                    <a:pt x="92" y="380"/>
                  </a:lnTo>
                  <a:lnTo>
                    <a:pt x="112" y="348"/>
                  </a:lnTo>
                  <a:lnTo>
                    <a:pt x="140" y="332"/>
                  </a:lnTo>
                  <a:lnTo>
                    <a:pt x="176" y="312"/>
                  </a:lnTo>
                  <a:lnTo>
                    <a:pt x="212" y="296"/>
                  </a:lnTo>
                  <a:lnTo>
                    <a:pt x="280" y="284"/>
                  </a:lnTo>
                  <a:lnTo>
                    <a:pt x="308" y="276"/>
                  </a:lnTo>
                  <a:lnTo>
                    <a:pt x="408" y="252"/>
                  </a:lnTo>
                  <a:lnTo>
                    <a:pt x="460" y="228"/>
                  </a:lnTo>
                  <a:lnTo>
                    <a:pt x="492" y="212"/>
                  </a:lnTo>
                  <a:lnTo>
                    <a:pt x="496" y="204"/>
                  </a:lnTo>
                  <a:lnTo>
                    <a:pt x="516" y="176"/>
                  </a:lnTo>
                  <a:lnTo>
                    <a:pt x="516" y="152"/>
                  </a:lnTo>
                  <a:lnTo>
                    <a:pt x="504" y="132"/>
                  </a:lnTo>
                  <a:lnTo>
                    <a:pt x="492" y="120"/>
                  </a:lnTo>
                  <a:lnTo>
                    <a:pt x="456" y="96"/>
                  </a:lnTo>
                  <a:lnTo>
                    <a:pt x="408" y="72"/>
                  </a:lnTo>
                  <a:lnTo>
                    <a:pt x="364" y="60"/>
                  </a:lnTo>
                  <a:lnTo>
                    <a:pt x="308" y="52"/>
                  </a:lnTo>
                  <a:lnTo>
                    <a:pt x="196" y="48"/>
                  </a:lnTo>
                  <a:lnTo>
                    <a:pt x="44" y="52"/>
                  </a:lnTo>
                  <a:lnTo>
                    <a:pt x="24" y="24"/>
                  </a:lnTo>
                  <a:lnTo>
                    <a:pt x="0" y="0"/>
                  </a:lnTo>
                  <a:lnTo>
                    <a:pt x="36" y="12"/>
                  </a:lnTo>
                  <a:lnTo>
                    <a:pt x="112" y="28"/>
                  </a:lnTo>
                  <a:lnTo>
                    <a:pt x="224" y="48"/>
                  </a:lnTo>
                  <a:lnTo>
                    <a:pt x="376" y="6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5" name="図形 34"/>
            <p:cNvSpPr>
              <a:spLocks/>
            </p:cNvSpPr>
            <p:nvPr/>
          </p:nvSpPr>
          <p:spPr bwMode="auto">
            <a:xfrm>
              <a:off x="5696" y="768"/>
              <a:ext cx="1" cy="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0"/>
                </a:cxn>
                <a:cxn ang="0">
                  <a:pos x="0" y="4"/>
                </a:cxn>
              </a:cxnLst>
              <a:rect l="0" t="0" r="0" b="0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6" name="図形 35"/>
            <p:cNvSpPr>
              <a:spLocks/>
            </p:cNvSpPr>
            <p:nvPr/>
          </p:nvSpPr>
          <p:spPr bwMode="auto">
            <a:xfrm>
              <a:off x="4924" y="472"/>
              <a:ext cx="276" cy="308"/>
            </a:xfrm>
            <a:custGeom>
              <a:avLst/>
              <a:gdLst/>
              <a:ahLst/>
              <a:cxnLst>
                <a:cxn ang="0">
                  <a:pos x="48" y="152"/>
                </a:cxn>
                <a:cxn ang="0">
                  <a:pos x="52" y="176"/>
                </a:cxn>
                <a:cxn ang="0">
                  <a:pos x="68" y="204"/>
                </a:cxn>
                <a:cxn ang="0">
                  <a:pos x="96" y="228"/>
                </a:cxn>
                <a:cxn ang="0">
                  <a:pos x="132" y="240"/>
                </a:cxn>
                <a:cxn ang="0">
                  <a:pos x="204" y="276"/>
                </a:cxn>
                <a:cxn ang="0">
                  <a:pos x="276" y="308"/>
                </a:cxn>
                <a:cxn ang="0">
                  <a:pos x="200" y="284"/>
                </a:cxn>
                <a:cxn ang="0">
                  <a:pos x="104" y="248"/>
                </a:cxn>
                <a:cxn ang="0">
                  <a:pos x="60" y="228"/>
                </a:cxn>
                <a:cxn ang="0">
                  <a:pos x="24" y="204"/>
                </a:cxn>
                <a:cxn ang="0">
                  <a:pos x="0" y="176"/>
                </a:cxn>
                <a:cxn ang="0">
                  <a:pos x="0" y="156"/>
                </a:cxn>
                <a:cxn ang="0">
                  <a:pos x="0" y="140"/>
                </a:cxn>
                <a:cxn ang="0">
                  <a:pos x="4" y="120"/>
                </a:cxn>
                <a:cxn ang="0">
                  <a:pos x="16" y="104"/>
                </a:cxn>
                <a:cxn ang="0">
                  <a:pos x="36" y="76"/>
                </a:cxn>
                <a:cxn ang="0">
                  <a:pos x="68" y="60"/>
                </a:cxn>
                <a:cxn ang="0">
                  <a:pos x="108" y="36"/>
                </a:cxn>
                <a:cxn ang="0">
                  <a:pos x="168" y="16"/>
                </a:cxn>
                <a:cxn ang="0">
                  <a:pos x="240" y="0"/>
                </a:cxn>
                <a:cxn ang="0">
                  <a:pos x="248" y="0"/>
                </a:cxn>
                <a:cxn ang="0">
                  <a:pos x="188" y="16"/>
                </a:cxn>
                <a:cxn ang="0">
                  <a:pos x="140" y="40"/>
                </a:cxn>
                <a:cxn ang="0">
                  <a:pos x="104" y="64"/>
                </a:cxn>
                <a:cxn ang="0">
                  <a:pos x="80" y="92"/>
                </a:cxn>
                <a:cxn ang="0">
                  <a:pos x="60" y="116"/>
                </a:cxn>
                <a:cxn ang="0">
                  <a:pos x="52" y="132"/>
                </a:cxn>
                <a:cxn ang="0">
                  <a:pos x="48" y="152"/>
                </a:cxn>
              </a:cxnLst>
              <a:rect l="0" t="0" r="0" b="0"/>
              <a:pathLst>
                <a:path w="276" h="308">
                  <a:moveTo>
                    <a:pt x="48" y="152"/>
                  </a:moveTo>
                  <a:lnTo>
                    <a:pt x="52" y="176"/>
                  </a:lnTo>
                  <a:lnTo>
                    <a:pt x="68" y="204"/>
                  </a:lnTo>
                  <a:lnTo>
                    <a:pt x="96" y="228"/>
                  </a:lnTo>
                  <a:lnTo>
                    <a:pt x="132" y="240"/>
                  </a:lnTo>
                  <a:lnTo>
                    <a:pt x="204" y="276"/>
                  </a:lnTo>
                  <a:lnTo>
                    <a:pt x="276" y="308"/>
                  </a:lnTo>
                  <a:lnTo>
                    <a:pt x="200" y="284"/>
                  </a:lnTo>
                  <a:lnTo>
                    <a:pt x="104" y="248"/>
                  </a:lnTo>
                  <a:lnTo>
                    <a:pt x="60" y="228"/>
                  </a:lnTo>
                  <a:lnTo>
                    <a:pt x="24" y="204"/>
                  </a:lnTo>
                  <a:lnTo>
                    <a:pt x="0" y="176"/>
                  </a:lnTo>
                  <a:lnTo>
                    <a:pt x="0" y="156"/>
                  </a:lnTo>
                  <a:lnTo>
                    <a:pt x="0" y="140"/>
                  </a:lnTo>
                  <a:lnTo>
                    <a:pt x="4" y="120"/>
                  </a:lnTo>
                  <a:lnTo>
                    <a:pt x="16" y="104"/>
                  </a:lnTo>
                  <a:lnTo>
                    <a:pt x="36" y="76"/>
                  </a:lnTo>
                  <a:lnTo>
                    <a:pt x="68" y="60"/>
                  </a:lnTo>
                  <a:lnTo>
                    <a:pt x="108" y="36"/>
                  </a:lnTo>
                  <a:lnTo>
                    <a:pt x="168" y="16"/>
                  </a:lnTo>
                  <a:lnTo>
                    <a:pt x="240" y="0"/>
                  </a:lnTo>
                  <a:lnTo>
                    <a:pt x="248" y="0"/>
                  </a:lnTo>
                  <a:lnTo>
                    <a:pt x="188" y="16"/>
                  </a:lnTo>
                  <a:lnTo>
                    <a:pt x="140" y="40"/>
                  </a:lnTo>
                  <a:lnTo>
                    <a:pt x="104" y="64"/>
                  </a:lnTo>
                  <a:lnTo>
                    <a:pt x="80" y="92"/>
                  </a:lnTo>
                  <a:lnTo>
                    <a:pt x="60" y="116"/>
                  </a:lnTo>
                  <a:lnTo>
                    <a:pt x="52" y="132"/>
                  </a:lnTo>
                  <a:lnTo>
                    <a:pt x="48" y="15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7" name="図形 36"/>
            <p:cNvSpPr>
              <a:spLocks/>
            </p:cNvSpPr>
            <p:nvPr/>
          </p:nvSpPr>
          <p:spPr bwMode="auto">
            <a:xfrm>
              <a:off x="5032" y="448"/>
              <a:ext cx="696" cy="360"/>
            </a:xfrm>
            <a:custGeom>
              <a:avLst/>
              <a:gdLst/>
              <a:ahLst/>
              <a:cxnLst>
                <a:cxn ang="0">
                  <a:pos x="164" y="76"/>
                </a:cxn>
                <a:cxn ang="0">
                  <a:pos x="128" y="96"/>
                </a:cxn>
                <a:cxn ang="0">
                  <a:pos x="104" y="116"/>
                </a:cxn>
                <a:cxn ang="0">
                  <a:pos x="84" y="132"/>
                </a:cxn>
                <a:cxn ang="0">
                  <a:pos x="80" y="152"/>
                </a:cxn>
                <a:cxn ang="0">
                  <a:pos x="80" y="180"/>
                </a:cxn>
                <a:cxn ang="0">
                  <a:pos x="92" y="204"/>
                </a:cxn>
                <a:cxn ang="0">
                  <a:pos x="116" y="228"/>
                </a:cxn>
                <a:cxn ang="0">
                  <a:pos x="132" y="248"/>
                </a:cxn>
                <a:cxn ang="0">
                  <a:pos x="164" y="260"/>
                </a:cxn>
                <a:cxn ang="0">
                  <a:pos x="236" y="288"/>
                </a:cxn>
                <a:cxn ang="0">
                  <a:pos x="328" y="308"/>
                </a:cxn>
                <a:cxn ang="0">
                  <a:pos x="424" y="324"/>
                </a:cxn>
                <a:cxn ang="0">
                  <a:pos x="592" y="344"/>
                </a:cxn>
                <a:cxn ang="0">
                  <a:pos x="676" y="344"/>
                </a:cxn>
                <a:cxn ang="0">
                  <a:pos x="688" y="356"/>
                </a:cxn>
                <a:cxn ang="0">
                  <a:pos x="696" y="360"/>
                </a:cxn>
                <a:cxn ang="0">
                  <a:pos x="648" y="360"/>
                </a:cxn>
                <a:cxn ang="0">
                  <a:pos x="544" y="360"/>
                </a:cxn>
                <a:cxn ang="0">
                  <a:pos x="472" y="356"/>
                </a:cxn>
                <a:cxn ang="0">
                  <a:pos x="388" y="344"/>
                </a:cxn>
                <a:cxn ang="0">
                  <a:pos x="292" y="320"/>
                </a:cxn>
                <a:cxn ang="0">
                  <a:pos x="188" y="296"/>
                </a:cxn>
                <a:cxn ang="0">
                  <a:pos x="164" y="284"/>
                </a:cxn>
                <a:cxn ang="0">
                  <a:pos x="108" y="264"/>
                </a:cxn>
                <a:cxn ang="0">
                  <a:pos x="44" y="240"/>
                </a:cxn>
                <a:cxn ang="0">
                  <a:pos x="20" y="216"/>
                </a:cxn>
                <a:cxn ang="0">
                  <a:pos x="8" y="192"/>
                </a:cxn>
                <a:cxn ang="0">
                  <a:pos x="0" y="164"/>
                </a:cxn>
                <a:cxn ang="0">
                  <a:pos x="12" y="132"/>
                </a:cxn>
                <a:cxn ang="0">
                  <a:pos x="24" y="120"/>
                </a:cxn>
                <a:cxn ang="0">
                  <a:pos x="68" y="84"/>
                </a:cxn>
                <a:cxn ang="0">
                  <a:pos x="104" y="60"/>
                </a:cxn>
                <a:cxn ang="0">
                  <a:pos x="152" y="40"/>
                </a:cxn>
                <a:cxn ang="0">
                  <a:pos x="220" y="24"/>
                </a:cxn>
                <a:cxn ang="0">
                  <a:pos x="296" y="12"/>
                </a:cxn>
                <a:cxn ang="0">
                  <a:pos x="436" y="0"/>
                </a:cxn>
                <a:cxn ang="0">
                  <a:pos x="316" y="24"/>
                </a:cxn>
                <a:cxn ang="0">
                  <a:pos x="232" y="48"/>
                </a:cxn>
                <a:cxn ang="0">
                  <a:pos x="164" y="76"/>
                </a:cxn>
              </a:cxnLst>
              <a:rect l="0" t="0" r="0" b="0"/>
              <a:pathLst>
                <a:path w="696" h="360">
                  <a:moveTo>
                    <a:pt x="164" y="76"/>
                  </a:moveTo>
                  <a:lnTo>
                    <a:pt x="128" y="96"/>
                  </a:lnTo>
                  <a:lnTo>
                    <a:pt x="104" y="116"/>
                  </a:lnTo>
                  <a:lnTo>
                    <a:pt x="84" y="132"/>
                  </a:lnTo>
                  <a:lnTo>
                    <a:pt x="80" y="152"/>
                  </a:lnTo>
                  <a:lnTo>
                    <a:pt x="80" y="180"/>
                  </a:lnTo>
                  <a:lnTo>
                    <a:pt x="92" y="204"/>
                  </a:lnTo>
                  <a:lnTo>
                    <a:pt x="116" y="228"/>
                  </a:lnTo>
                  <a:lnTo>
                    <a:pt x="132" y="248"/>
                  </a:lnTo>
                  <a:lnTo>
                    <a:pt x="164" y="260"/>
                  </a:lnTo>
                  <a:lnTo>
                    <a:pt x="236" y="288"/>
                  </a:lnTo>
                  <a:lnTo>
                    <a:pt x="328" y="308"/>
                  </a:lnTo>
                  <a:lnTo>
                    <a:pt x="424" y="324"/>
                  </a:lnTo>
                  <a:lnTo>
                    <a:pt x="592" y="344"/>
                  </a:lnTo>
                  <a:lnTo>
                    <a:pt x="676" y="344"/>
                  </a:lnTo>
                  <a:lnTo>
                    <a:pt x="688" y="356"/>
                  </a:lnTo>
                  <a:lnTo>
                    <a:pt x="696" y="360"/>
                  </a:lnTo>
                  <a:lnTo>
                    <a:pt x="648" y="360"/>
                  </a:lnTo>
                  <a:lnTo>
                    <a:pt x="544" y="360"/>
                  </a:lnTo>
                  <a:lnTo>
                    <a:pt x="472" y="356"/>
                  </a:lnTo>
                  <a:lnTo>
                    <a:pt x="388" y="344"/>
                  </a:lnTo>
                  <a:lnTo>
                    <a:pt x="292" y="320"/>
                  </a:lnTo>
                  <a:lnTo>
                    <a:pt x="188" y="296"/>
                  </a:lnTo>
                  <a:lnTo>
                    <a:pt x="164" y="284"/>
                  </a:lnTo>
                  <a:lnTo>
                    <a:pt x="108" y="264"/>
                  </a:lnTo>
                  <a:lnTo>
                    <a:pt x="44" y="240"/>
                  </a:lnTo>
                  <a:lnTo>
                    <a:pt x="20" y="216"/>
                  </a:lnTo>
                  <a:lnTo>
                    <a:pt x="8" y="192"/>
                  </a:lnTo>
                  <a:lnTo>
                    <a:pt x="0" y="164"/>
                  </a:lnTo>
                  <a:lnTo>
                    <a:pt x="12" y="132"/>
                  </a:lnTo>
                  <a:lnTo>
                    <a:pt x="24" y="120"/>
                  </a:lnTo>
                  <a:lnTo>
                    <a:pt x="68" y="84"/>
                  </a:lnTo>
                  <a:lnTo>
                    <a:pt x="104" y="60"/>
                  </a:lnTo>
                  <a:lnTo>
                    <a:pt x="152" y="40"/>
                  </a:lnTo>
                  <a:lnTo>
                    <a:pt x="220" y="24"/>
                  </a:lnTo>
                  <a:lnTo>
                    <a:pt x="296" y="12"/>
                  </a:lnTo>
                  <a:lnTo>
                    <a:pt x="436" y="0"/>
                  </a:lnTo>
                  <a:lnTo>
                    <a:pt x="316" y="24"/>
                  </a:lnTo>
                  <a:lnTo>
                    <a:pt x="232" y="48"/>
                  </a:lnTo>
                  <a:lnTo>
                    <a:pt x="164" y="7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8" name="図形 37"/>
            <p:cNvSpPr>
              <a:spLocks/>
            </p:cNvSpPr>
            <p:nvPr/>
          </p:nvSpPr>
          <p:spPr bwMode="auto">
            <a:xfrm>
              <a:off x="4772" y="400"/>
              <a:ext cx="840" cy="384"/>
            </a:xfrm>
            <a:custGeom>
              <a:avLst/>
              <a:gdLst/>
              <a:ahLst/>
              <a:cxnLst>
                <a:cxn ang="0">
                  <a:pos x="840" y="0"/>
                </a:cxn>
                <a:cxn ang="0">
                  <a:pos x="828" y="12"/>
                </a:cxn>
                <a:cxn ang="0">
                  <a:pos x="812" y="24"/>
                </a:cxn>
                <a:cxn ang="0">
                  <a:pos x="764" y="36"/>
                </a:cxn>
                <a:cxn ang="0">
                  <a:pos x="700" y="48"/>
                </a:cxn>
                <a:cxn ang="0">
                  <a:pos x="564" y="52"/>
                </a:cxn>
                <a:cxn ang="0">
                  <a:pos x="464" y="60"/>
                </a:cxn>
                <a:cxn ang="0">
                  <a:pos x="392" y="72"/>
                </a:cxn>
                <a:cxn ang="0">
                  <a:pos x="316" y="84"/>
                </a:cxn>
                <a:cxn ang="0">
                  <a:pos x="260" y="100"/>
                </a:cxn>
                <a:cxn ang="0">
                  <a:pos x="212" y="124"/>
                </a:cxn>
                <a:cxn ang="0">
                  <a:pos x="180" y="148"/>
                </a:cxn>
                <a:cxn ang="0">
                  <a:pos x="164" y="168"/>
                </a:cxn>
                <a:cxn ang="0">
                  <a:pos x="152" y="192"/>
                </a:cxn>
                <a:cxn ang="0">
                  <a:pos x="144" y="212"/>
                </a:cxn>
                <a:cxn ang="0">
                  <a:pos x="144" y="228"/>
                </a:cxn>
                <a:cxn ang="0">
                  <a:pos x="152" y="248"/>
                </a:cxn>
                <a:cxn ang="0">
                  <a:pos x="176" y="276"/>
                </a:cxn>
                <a:cxn ang="0">
                  <a:pos x="212" y="300"/>
                </a:cxn>
                <a:cxn ang="0">
                  <a:pos x="256" y="324"/>
                </a:cxn>
                <a:cxn ang="0">
                  <a:pos x="356" y="360"/>
                </a:cxn>
                <a:cxn ang="0">
                  <a:pos x="436" y="384"/>
                </a:cxn>
                <a:cxn ang="0">
                  <a:pos x="292" y="380"/>
                </a:cxn>
                <a:cxn ang="0">
                  <a:pos x="176" y="356"/>
                </a:cxn>
                <a:cxn ang="0">
                  <a:pos x="96" y="324"/>
                </a:cxn>
                <a:cxn ang="0">
                  <a:pos x="48" y="300"/>
                </a:cxn>
                <a:cxn ang="0">
                  <a:pos x="20" y="272"/>
                </a:cxn>
                <a:cxn ang="0">
                  <a:pos x="8" y="248"/>
                </a:cxn>
                <a:cxn ang="0">
                  <a:pos x="0" y="228"/>
                </a:cxn>
                <a:cxn ang="0">
                  <a:pos x="0" y="212"/>
                </a:cxn>
                <a:cxn ang="0">
                  <a:pos x="8" y="192"/>
                </a:cxn>
                <a:cxn ang="0">
                  <a:pos x="20" y="176"/>
                </a:cxn>
                <a:cxn ang="0">
                  <a:pos x="48" y="144"/>
                </a:cxn>
                <a:cxn ang="0">
                  <a:pos x="84" y="120"/>
                </a:cxn>
                <a:cxn ang="0">
                  <a:pos x="128" y="108"/>
                </a:cxn>
                <a:cxn ang="0">
                  <a:pos x="212" y="84"/>
                </a:cxn>
                <a:cxn ang="0">
                  <a:pos x="256" y="76"/>
                </a:cxn>
                <a:cxn ang="0">
                  <a:pos x="268" y="76"/>
                </a:cxn>
                <a:cxn ang="0">
                  <a:pos x="284" y="72"/>
                </a:cxn>
                <a:cxn ang="0">
                  <a:pos x="292" y="72"/>
                </a:cxn>
                <a:cxn ang="0">
                  <a:pos x="292" y="76"/>
                </a:cxn>
                <a:cxn ang="0">
                  <a:pos x="404" y="64"/>
                </a:cxn>
                <a:cxn ang="0">
                  <a:pos x="424" y="60"/>
                </a:cxn>
                <a:cxn ang="0">
                  <a:pos x="528" y="48"/>
                </a:cxn>
                <a:cxn ang="0">
                  <a:pos x="604" y="36"/>
                </a:cxn>
                <a:cxn ang="0">
                  <a:pos x="652" y="24"/>
                </a:cxn>
                <a:cxn ang="0">
                  <a:pos x="664" y="12"/>
                </a:cxn>
                <a:cxn ang="0">
                  <a:pos x="672" y="4"/>
                </a:cxn>
                <a:cxn ang="0">
                  <a:pos x="664" y="0"/>
                </a:cxn>
                <a:cxn ang="0">
                  <a:pos x="840" y="0"/>
                </a:cxn>
              </a:cxnLst>
              <a:rect l="0" t="0" r="0" b="0"/>
              <a:pathLst>
                <a:path w="840" h="384">
                  <a:moveTo>
                    <a:pt x="840" y="0"/>
                  </a:moveTo>
                  <a:lnTo>
                    <a:pt x="828" y="12"/>
                  </a:lnTo>
                  <a:lnTo>
                    <a:pt x="812" y="24"/>
                  </a:lnTo>
                  <a:lnTo>
                    <a:pt x="764" y="36"/>
                  </a:lnTo>
                  <a:lnTo>
                    <a:pt x="700" y="48"/>
                  </a:lnTo>
                  <a:lnTo>
                    <a:pt x="564" y="52"/>
                  </a:lnTo>
                  <a:lnTo>
                    <a:pt x="464" y="60"/>
                  </a:lnTo>
                  <a:lnTo>
                    <a:pt x="392" y="72"/>
                  </a:lnTo>
                  <a:lnTo>
                    <a:pt x="316" y="84"/>
                  </a:lnTo>
                  <a:lnTo>
                    <a:pt x="260" y="100"/>
                  </a:lnTo>
                  <a:lnTo>
                    <a:pt x="212" y="124"/>
                  </a:lnTo>
                  <a:lnTo>
                    <a:pt x="180" y="148"/>
                  </a:lnTo>
                  <a:lnTo>
                    <a:pt x="164" y="168"/>
                  </a:lnTo>
                  <a:lnTo>
                    <a:pt x="152" y="192"/>
                  </a:lnTo>
                  <a:lnTo>
                    <a:pt x="144" y="212"/>
                  </a:lnTo>
                  <a:lnTo>
                    <a:pt x="144" y="228"/>
                  </a:lnTo>
                  <a:lnTo>
                    <a:pt x="152" y="248"/>
                  </a:lnTo>
                  <a:lnTo>
                    <a:pt x="176" y="276"/>
                  </a:lnTo>
                  <a:lnTo>
                    <a:pt x="212" y="300"/>
                  </a:lnTo>
                  <a:lnTo>
                    <a:pt x="256" y="324"/>
                  </a:lnTo>
                  <a:lnTo>
                    <a:pt x="356" y="360"/>
                  </a:lnTo>
                  <a:lnTo>
                    <a:pt x="436" y="384"/>
                  </a:lnTo>
                  <a:lnTo>
                    <a:pt x="292" y="380"/>
                  </a:lnTo>
                  <a:lnTo>
                    <a:pt x="176" y="356"/>
                  </a:lnTo>
                  <a:lnTo>
                    <a:pt x="96" y="324"/>
                  </a:lnTo>
                  <a:lnTo>
                    <a:pt x="48" y="300"/>
                  </a:lnTo>
                  <a:lnTo>
                    <a:pt x="20" y="272"/>
                  </a:lnTo>
                  <a:lnTo>
                    <a:pt x="8" y="248"/>
                  </a:lnTo>
                  <a:lnTo>
                    <a:pt x="0" y="228"/>
                  </a:lnTo>
                  <a:lnTo>
                    <a:pt x="0" y="212"/>
                  </a:lnTo>
                  <a:lnTo>
                    <a:pt x="8" y="192"/>
                  </a:lnTo>
                  <a:lnTo>
                    <a:pt x="20" y="176"/>
                  </a:lnTo>
                  <a:lnTo>
                    <a:pt x="48" y="144"/>
                  </a:lnTo>
                  <a:lnTo>
                    <a:pt x="84" y="120"/>
                  </a:lnTo>
                  <a:lnTo>
                    <a:pt x="128" y="108"/>
                  </a:lnTo>
                  <a:lnTo>
                    <a:pt x="212" y="84"/>
                  </a:lnTo>
                  <a:lnTo>
                    <a:pt x="256" y="76"/>
                  </a:lnTo>
                  <a:lnTo>
                    <a:pt x="268" y="76"/>
                  </a:lnTo>
                  <a:lnTo>
                    <a:pt x="284" y="72"/>
                  </a:lnTo>
                  <a:lnTo>
                    <a:pt x="292" y="72"/>
                  </a:lnTo>
                  <a:lnTo>
                    <a:pt x="292" y="76"/>
                  </a:lnTo>
                  <a:lnTo>
                    <a:pt x="404" y="64"/>
                  </a:lnTo>
                  <a:lnTo>
                    <a:pt x="424" y="60"/>
                  </a:lnTo>
                  <a:lnTo>
                    <a:pt x="528" y="48"/>
                  </a:lnTo>
                  <a:lnTo>
                    <a:pt x="604" y="36"/>
                  </a:lnTo>
                  <a:lnTo>
                    <a:pt x="652" y="24"/>
                  </a:lnTo>
                  <a:lnTo>
                    <a:pt x="664" y="12"/>
                  </a:lnTo>
                  <a:lnTo>
                    <a:pt x="672" y="4"/>
                  </a:lnTo>
                  <a:lnTo>
                    <a:pt x="664" y="0"/>
                  </a:lnTo>
                  <a:lnTo>
                    <a:pt x="840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39" name="図形 38"/>
            <p:cNvSpPr>
              <a:spLocks/>
            </p:cNvSpPr>
            <p:nvPr/>
          </p:nvSpPr>
          <p:spPr bwMode="auto">
            <a:xfrm>
              <a:off x="5256" y="392"/>
              <a:ext cx="180" cy="56"/>
            </a:xfrm>
            <a:custGeom>
              <a:avLst/>
              <a:gdLst/>
              <a:ahLst/>
              <a:cxnLst>
                <a:cxn ang="0">
                  <a:pos x="176" y="8"/>
                </a:cxn>
                <a:cxn ang="0">
                  <a:pos x="180" y="12"/>
                </a:cxn>
                <a:cxn ang="0">
                  <a:pos x="176" y="20"/>
                </a:cxn>
                <a:cxn ang="0">
                  <a:pos x="152" y="32"/>
                </a:cxn>
                <a:cxn ang="0">
                  <a:pos x="96" y="44"/>
                </a:cxn>
                <a:cxn ang="0">
                  <a:pos x="0" y="56"/>
                </a:cxn>
                <a:cxn ang="0">
                  <a:pos x="68" y="36"/>
                </a:cxn>
                <a:cxn ang="0">
                  <a:pos x="84" y="24"/>
                </a:cxn>
                <a:cxn ang="0">
                  <a:pos x="92" y="12"/>
                </a:cxn>
                <a:cxn ang="0">
                  <a:pos x="92" y="8"/>
                </a:cxn>
                <a:cxn ang="0">
                  <a:pos x="92" y="0"/>
                </a:cxn>
                <a:cxn ang="0">
                  <a:pos x="176" y="8"/>
                </a:cxn>
              </a:cxnLst>
              <a:rect l="0" t="0" r="0" b="0"/>
              <a:pathLst>
                <a:path w="180" h="56">
                  <a:moveTo>
                    <a:pt x="176" y="8"/>
                  </a:moveTo>
                  <a:lnTo>
                    <a:pt x="180" y="12"/>
                  </a:lnTo>
                  <a:lnTo>
                    <a:pt x="176" y="20"/>
                  </a:lnTo>
                  <a:lnTo>
                    <a:pt x="152" y="32"/>
                  </a:lnTo>
                  <a:lnTo>
                    <a:pt x="96" y="44"/>
                  </a:lnTo>
                  <a:lnTo>
                    <a:pt x="0" y="56"/>
                  </a:lnTo>
                  <a:lnTo>
                    <a:pt x="68" y="36"/>
                  </a:lnTo>
                  <a:lnTo>
                    <a:pt x="84" y="24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2" y="0"/>
                  </a:lnTo>
                  <a:lnTo>
                    <a:pt x="176" y="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0" name="図形 39"/>
            <p:cNvSpPr>
              <a:spLocks/>
            </p:cNvSpPr>
            <p:nvPr/>
          </p:nvSpPr>
          <p:spPr bwMode="auto">
            <a:xfrm>
              <a:off x="5100" y="388"/>
              <a:ext cx="248" cy="76"/>
            </a:xfrm>
            <a:custGeom>
              <a:avLst/>
              <a:gdLst/>
              <a:ahLst/>
              <a:cxnLst>
                <a:cxn ang="0">
                  <a:pos x="240" y="4"/>
                </a:cxn>
                <a:cxn ang="0">
                  <a:pos x="248" y="16"/>
                </a:cxn>
                <a:cxn ang="0">
                  <a:pos x="236" y="28"/>
                </a:cxn>
                <a:cxn ang="0">
                  <a:pos x="212" y="40"/>
                </a:cxn>
                <a:cxn ang="0">
                  <a:pos x="164" y="60"/>
                </a:cxn>
                <a:cxn ang="0">
                  <a:pos x="76" y="72"/>
                </a:cxn>
                <a:cxn ang="0">
                  <a:pos x="0" y="76"/>
                </a:cxn>
                <a:cxn ang="0">
                  <a:pos x="64" y="72"/>
                </a:cxn>
                <a:cxn ang="0">
                  <a:pos x="112" y="60"/>
                </a:cxn>
                <a:cxn ang="0">
                  <a:pos x="152" y="48"/>
                </a:cxn>
                <a:cxn ang="0">
                  <a:pos x="176" y="36"/>
                </a:cxn>
                <a:cxn ang="0">
                  <a:pos x="188" y="16"/>
                </a:cxn>
                <a:cxn ang="0">
                  <a:pos x="188" y="4"/>
                </a:cxn>
                <a:cxn ang="0">
                  <a:pos x="180" y="0"/>
                </a:cxn>
                <a:cxn ang="0">
                  <a:pos x="240" y="4"/>
                </a:cxn>
              </a:cxnLst>
              <a:rect l="0" t="0" r="0" b="0"/>
              <a:pathLst>
                <a:path w="248" h="76">
                  <a:moveTo>
                    <a:pt x="240" y="4"/>
                  </a:moveTo>
                  <a:lnTo>
                    <a:pt x="248" y="16"/>
                  </a:lnTo>
                  <a:lnTo>
                    <a:pt x="236" y="28"/>
                  </a:lnTo>
                  <a:lnTo>
                    <a:pt x="212" y="40"/>
                  </a:lnTo>
                  <a:lnTo>
                    <a:pt x="164" y="60"/>
                  </a:lnTo>
                  <a:lnTo>
                    <a:pt x="76" y="72"/>
                  </a:lnTo>
                  <a:lnTo>
                    <a:pt x="0" y="76"/>
                  </a:lnTo>
                  <a:lnTo>
                    <a:pt x="64" y="72"/>
                  </a:lnTo>
                  <a:lnTo>
                    <a:pt x="112" y="60"/>
                  </a:lnTo>
                  <a:lnTo>
                    <a:pt x="152" y="48"/>
                  </a:lnTo>
                  <a:lnTo>
                    <a:pt x="176" y="36"/>
                  </a:lnTo>
                  <a:lnTo>
                    <a:pt x="188" y="16"/>
                  </a:lnTo>
                  <a:lnTo>
                    <a:pt x="188" y="4"/>
                  </a:lnTo>
                  <a:lnTo>
                    <a:pt x="180" y="0"/>
                  </a:lnTo>
                  <a:lnTo>
                    <a:pt x="240" y="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1" name="図形 40"/>
            <p:cNvSpPr>
              <a:spLocks/>
            </p:cNvSpPr>
            <p:nvPr/>
          </p:nvSpPr>
          <p:spPr bwMode="auto">
            <a:xfrm>
              <a:off x="5092" y="368"/>
              <a:ext cx="188" cy="96"/>
            </a:xfrm>
            <a:custGeom>
              <a:avLst/>
              <a:gdLst/>
              <a:ahLst/>
              <a:cxnLst>
                <a:cxn ang="0">
                  <a:pos x="176" y="20"/>
                </a:cxn>
                <a:cxn ang="0">
                  <a:pos x="188" y="24"/>
                </a:cxn>
                <a:cxn ang="0">
                  <a:pos x="188" y="36"/>
                </a:cxn>
                <a:cxn ang="0">
                  <a:pos x="184" y="48"/>
                </a:cxn>
                <a:cxn ang="0">
                  <a:pos x="164" y="60"/>
                </a:cxn>
                <a:cxn ang="0">
                  <a:pos x="128" y="72"/>
                </a:cxn>
                <a:cxn ang="0">
                  <a:pos x="72" y="84"/>
                </a:cxn>
                <a:cxn ang="0">
                  <a:pos x="0" y="96"/>
                </a:cxn>
                <a:cxn ang="0">
                  <a:pos x="32" y="84"/>
                </a:cxn>
                <a:cxn ang="0">
                  <a:pos x="56" y="72"/>
                </a:cxn>
                <a:cxn ang="0">
                  <a:pos x="80" y="56"/>
                </a:cxn>
                <a:cxn ang="0">
                  <a:pos x="84" y="32"/>
                </a:cxn>
                <a:cxn ang="0">
                  <a:pos x="84" y="20"/>
                </a:cxn>
                <a:cxn ang="0">
                  <a:pos x="80" y="12"/>
                </a:cxn>
                <a:cxn ang="0">
                  <a:pos x="68" y="0"/>
                </a:cxn>
                <a:cxn ang="0">
                  <a:pos x="176" y="20"/>
                </a:cxn>
              </a:cxnLst>
              <a:rect l="0" t="0" r="0" b="0"/>
              <a:pathLst>
                <a:path w="188" h="96">
                  <a:moveTo>
                    <a:pt x="176" y="20"/>
                  </a:moveTo>
                  <a:lnTo>
                    <a:pt x="188" y="24"/>
                  </a:lnTo>
                  <a:lnTo>
                    <a:pt x="188" y="36"/>
                  </a:lnTo>
                  <a:lnTo>
                    <a:pt x="184" y="48"/>
                  </a:lnTo>
                  <a:lnTo>
                    <a:pt x="164" y="60"/>
                  </a:lnTo>
                  <a:lnTo>
                    <a:pt x="128" y="72"/>
                  </a:lnTo>
                  <a:lnTo>
                    <a:pt x="72" y="84"/>
                  </a:lnTo>
                  <a:lnTo>
                    <a:pt x="0" y="96"/>
                  </a:lnTo>
                  <a:lnTo>
                    <a:pt x="32" y="84"/>
                  </a:lnTo>
                  <a:lnTo>
                    <a:pt x="56" y="72"/>
                  </a:lnTo>
                  <a:lnTo>
                    <a:pt x="80" y="56"/>
                  </a:lnTo>
                  <a:lnTo>
                    <a:pt x="84" y="32"/>
                  </a:lnTo>
                  <a:lnTo>
                    <a:pt x="84" y="20"/>
                  </a:lnTo>
                  <a:lnTo>
                    <a:pt x="80" y="12"/>
                  </a:lnTo>
                  <a:lnTo>
                    <a:pt x="68" y="0"/>
                  </a:lnTo>
                  <a:lnTo>
                    <a:pt x="176" y="2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2" name="図形 41"/>
            <p:cNvSpPr>
              <a:spLocks/>
            </p:cNvSpPr>
            <p:nvPr/>
          </p:nvSpPr>
          <p:spPr bwMode="auto">
            <a:xfrm>
              <a:off x="4544" y="144"/>
              <a:ext cx="188" cy="120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48" y="0"/>
                </a:cxn>
                <a:cxn ang="0">
                  <a:pos x="120" y="8"/>
                </a:cxn>
                <a:cxn ang="0">
                  <a:pos x="76" y="32"/>
                </a:cxn>
                <a:cxn ang="0">
                  <a:pos x="52" y="48"/>
                </a:cxn>
                <a:cxn ang="0">
                  <a:pos x="48" y="56"/>
                </a:cxn>
                <a:cxn ang="0">
                  <a:pos x="48" y="72"/>
                </a:cxn>
                <a:cxn ang="0">
                  <a:pos x="48" y="84"/>
                </a:cxn>
                <a:cxn ang="0">
                  <a:pos x="60" y="96"/>
                </a:cxn>
                <a:cxn ang="0">
                  <a:pos x="76" y="108"/>
                </a:cxn>
                <a:cxn ang="0">
                  <a:pos x="112" y="120"/>
                </a:cxn>
                <a:cxn ang="0">
                  <a:pos x="72" y="116"/>
                </a:cxn>
                <a:cxn ang="0">
                  <a:pos x="36" y="104"/>
                </a:cxn>
                <a:cxn ang="0">
                  <a:pos x="16" y="92"/>
                </a:cxn>
                <a:cxn ang="0">
                  <a:pos x="4" y="84"/>
                </a:cxn>
                <a:cxn ang="0">
                  <a:pos x="0" y="60"/>
                </a:cxn>
                <a:cxn ang="0">
                  <a:pos x="4" y="56"/>
                </a:cxn>
                <a:cxn ang="0">
                  <a:pos x="16" y="32"/>
                </a:cxn>
                <a:cxn ang="0">
                  <a:pos x="36" y="20"/>
                </a:cxn>
                <a:cxn ang="0">
                  <a:pos x="88" y="8"/>
                </a:cxn>
                <a:cxn ang="0">
                  <a:pos x="148" y="0"/>
                </a:cxn>
                <a:cxn ang="0">
                  <a:pos x="188" y="0"/>
                </a:cxn>
              </a:cxnLst>
              <a:rect l="0" t="0" r="0" b="0"/>
              <a:pathLst>
                <a:path w="188" h="120">
                  <a:moveTo>
                    <a:pt x="188" y="0"/>
                  </a:moveTo>
                  <a:lnTo>
                    <a:pt x="148" y="0"/>
                  </a:lnTo>
                  <a:lnTo>
                    <a:pt x="120" y="8"/>
                  </a:lnTo>
                  <a:lnTo>
                    <a:pt x="76" y="32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8" y="72"/>
                  </a:lnTo>
                  <a:lnTo>
                    <a:pt x="48" y="84"/>
                  </a:lnTo>
                  <a:lnTo>
                    <a:pt x="60" y="96"/>
                  </a:lnTo>
                  <a:lnTo>
                    <a:pt x="76" y="108"/>
                  </a:lnTo>
                  <a:lnTo>
                    <a:pt x="112" y="120"/>
                  </a:lnTo>
                  <a:lnTo>
                    <a:pt x="72" y="116"/>
                  </a:lnTo>
                  <a:lnTo>
                    <a:pt x="36" y="104"/>
                  </a:lnTo>
                  <a:lnTo>
                    <a:pt x="16" y="92"/>
                  </a:lnTo>
                  <a:lnTo>
                    <a:pt x="4" y="84"/>
                  </a:lnTo>
                  <a:lnTo>
                    <a:pt x="0" y="60"/>
                  </a:lnTo>
                  <a:lnTo>
                    <a:pt x="4" y="56"/>
                  </a:lnTo>
                  <a:lnTo>
                    <a:pt x="16" y="32"/>
                  </a:lnTo>
                  <a:lnTo>
                    <a:pt x="36" y="20"/>
                  </a:lnTo>
                  <a:lnTo>
                    <a:pt x="88" y="8"/>
                  </a:lnTo>
                  <a:lnTo>
                    <a:pt x="148" y="0"/>
                  </a:lnTo>
                  <a:lnTo>
                    <a:pt x="188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3" name="図形 42"/>
            <p:cNvSpPr>
              <a:spLocks/>
            </p:cNvSpPr>
            <p:nvPr/>
          </p:nvSpPr>
          <p:spPr bwMode="auto">
            <a:xfrm>
              <a:off x="4472" y="140"/>
              <a:ext cx="184" cy="132"/>
            </a:xfrm>
            <a:custGeom>
              <a:avLst/>
              <a:gdLst/>
              <a:ahLst/>
              <a:cxnLst>
                <a:cxn ang="0">
                  <a:pos x="76" y="88"/>
                </a:cxn>
                <a:cxn ang="0">
                  <a:pos x="84" y="96"/>
                </a:cxn>
                <a:cxn ang="0">
                  <a:pos x="100" y="108"/>
                </a:cxn>
                <a:cxn ang="0">
                  <a:pos x="132" y="120"/>
                </a:cxn>
                <a:cxn ang="0">
                  <a:pos x="172" y="132"/>
                </a:cxn>
                <a:cxn ang="0">
                  <a:pos x="124" y="120"/>
                </a:cxn>
                <a:cxn ang="0">
                  <a:pos x="64" y="108"/>
                </a:cxn>
                <a:cxn ang="0">
                  <a:pos x="16" y="88"/>
                </a:cxn>
                <a:cxn ang="0">
                  <a:pos x="4" y="76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12" y="40"/>
                </a:cxn>
                <a:cxn ang="0">
                  <a:pos x="36" y="24"/>
                </a:cxn>
                <a:cxn ang="0">
                  <a:pos x="88" y="12"/>
                </a:cxn>
                <a:cxn ang="0">
                  <a:pos x="120" y="4"/>
                </a:cxn>
                <a:cxn ang="0">
                  <a:pos x="184" y="0"/>
                </a:cxn>
                <a:cxn ang="0">
                  <a:pos x="148" y="4"/>
                </a:cxn>
                <a:cxn ang="0">
                  <a:pos x="112" y="16"/>
                </a:cxn>
                <a:cxn ang="0">
                  <a:pos x="88" y="28"/>
                </a:cxn>
                <a:cxn ang="0">
                  <a:pos x="72" y="52"/>
                </a:cxn>
                <a:cxn ang="0">
                  <a:pos x="72" y="64"/>
                </a:cxn>
                <a:cxn ang="0">
                  <a:pos x="76" y="88"/>
                </a:cxn>
              </a:cxnLst>
              <a:rect l="0" t="0" r="0" b="0"/>
              <a:pathLst>
                <a:path w="184" h="132">
                  <a:moveTo>
                    <a:pt x="76" y="88"/>
                  </a:moveTo>
                  <a:lnTo>
                    <a:pt x="84" y="96"/>
                  </a:lnTo>
                  <a:lnTo>
                    <a:pt x="100" y="108"/>
                  </a:lnTo>
                  <a:lnTo>
                    <a:pt x="132" y="120"/>
                  </a:lnTo>
                  <a:lnTo>
                    <a:pt x="172" y="132"/>
                  </a:lnTo>
                  <a:lnTo>
                    <a:pt x="124" y="120"/>
                  </a:lnTo>
                  <a:lnTo>
                    <a:pt x="64" y="108"/>
                  </a:lnTo>
                  <a:lnTo>
                    <a:pt x="16" y="88"/>
                  </a:lnTo>
                  <a:lnTo>
                    <a:pt x="4" y="76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12" y="40"/>
                  </a:lnTo>
                  <a:lnTo>
                    <a:pt x="36" y="24"/>
                  </a:lnTo>
                  <a:lnTo>
                    <a:pt x="88" y="12"/>
                  </a:lnTo>
                  <a:lnTo>
                    <a:pt x="120" y="4"/>
                  </a:lnTo>
                  <a:lnTo>
                    <a:pt x="184" y="0"/>
                  </a:lnTo>
                  <a:lnTo>
                    <a:pt x="148" y="4"/>
                  </a:lnTo>
                  <a:lnTo>
                    <a:pt x="112" y="16"/>
                  </a:lnTo>
                  <a:lnTo>
                    <a:pt x="88" y="28"/>
                  </a:lnTo>
                  <a:lnTo>
                    <a:pt x="72" y="52"/>
                  </a:lnTo>
                  <a:lnTo>
                    <a:pt x="72" y="64"/>
                  </a:lnTo>
                  <a:lnTo>
                    <a:pt x="76" y="8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4" name="図形 43"/>
            <p:cNvSpPr>
              <a:spLocks/>
            </p:cNvSpPr>
            <p:nvPr/>
          </p:nvSpPr>
          <p:spPr bwMode="auto">
            <a:xfrm>
              <a:off x="4664" y="140"/>
              <a:ext cx="4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0" y="0"/>
                </a:cxn>
              </a:cxnLst>
              <a:rect l="0" t="0" r="0" b="0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5" name="図形 44"/>
            <p:cNvSpPr>
              <a:spLocks/>
            </p:cNvSpPr>
            <p:nvPr/>
          </p:nvSpPr>
          <p:spPr bwMode="auto">
            <a:xfrm>
              <a:off x="4348" y="128"/>
              <a:ext cx="316" cy="148"/>
            </a:xfrm>
            <a:custGeom>
              <a:avLst/>
              <a:gdLst/>
              <a:ahLst/>
              <a:cxnLst>
                <a:cxn ang="0">
                  <a:pos x="292" y="4"/>
                </a:cxn>
                <a:cxn ang="0">
                  <a:pos x="316" y="4"/>
                </a:cxn>
                <a:cxn ang="0">
                  <a:pos x="316" y="12"/>
                </a:cxn>
                <a:cxn ang="0">
                  <a:pos x="244" y="12"/>
                </a:cxn>
                <a:cxn ang="0">
                  <a:pos x="212" y="16"/>
                </a:cxn>
                <a:cxn ang="0">
                  <a:pos x="184" y="24"/>
                </a:cxn>
                <a:cxn ang="0">
                  <a:pos x="160" y="28"/>
                </a:cxn>
                <a:cxn ang="0">
                  <a:pos x="128" y="52"/>
                </a:cxn>
                <a:cxn ang="0">
                  <a:pos x="124" y="64"/>
                </a:cxn>
                <a:cxn ang="0">
                  <a:pos x="116" y="76"/>
                </a:cxn>
                <a:cxn ang="0">
                  <a:pos x="124" y="88"/>
                </a:cxn>
                <a:cxn ang="0">
                  <a:pos x="136" y="108"/>
                </a:cxn>
                <a:cxn ang="0">
                  <a:pos x="184" y="120"/>
                </a:cxn>
                <a:cxn ang="0">
                  <a:pos x="236" y="136"/>
                </a:cxn>
                <a:cxn ang="0">
                  <a:pos x="292" y="144"/>
                </a:cxn>
                <a:cxn ang="0">
                  <a:pos x="208" y="148"/>
                </a:cxn>
                <a:cxn ang="0">
                  <a:pos x="172" y="148"/>
                </a:cxn>
                <a:cxn ang="0">
                  <a:pos x="148" y="148"/>
                </a:cxn>
                <a:cxn ang="0">
                  <a:pos x="124" y="144"/>
                </a:cxn>
                <a:cxn ang="0">
                  <a:pos x="68" y="124"/>
                </a:cxn>
                <a:cxn ang="0">
                  <a:pos x="20" y="108"/>
                </a:cxn>
                <a:cxn ang="0">
                  <a:pos x="8" y="96"/>
                </a:cxn>
                <a:cxn ang="0">
                  <a:pos x="0" y="76"/>
                </a:cxn>
                <a:cxn ang="0">
                  <a:pos x="0" y="64"/>
                </a:cxn>
                <a:cxn ang="0">
                  <a:pos x="12" y="48"/>
                </a:cxn>
                <a:cxn ang="0">
                  <a:pos x="24" y="28"/>
                </a:cxn>
                <a:cxn ang="0">
                  <a:pos x="48" y="16"/>
                </a:cxn>
                <a:cxn ang="0">
                  <a:pos x="84" y="12"/>
                </a:cxn>
                <a:cxn ang="0">
                  <a:pos x="136" y="0"/>
                </a:cxn>
                <a:cxn ang="0">
                  <a:pos x="172" y="0"/>
                </a:cxn>
                <a:cxn ang="0">
                  <a:pos x="220" y="0"/>
                </a:cxn>
                <a:cxn ang="0">
                  <a:pos x="292" y="4"/>
                </a:cxn>
              </a:cxnLst>
              <a:rect l="0" t="0" r="0" b="0"/>
              <a:pathLst>
                <a:path w="316" h="148">
                  <a:moveTo>
                    <a:pt x="292" y="4"/>
                  </a:moveTo>
                  <a:lnTo>
                    <a:pt x="316" y="4"/>
                  </a:lnTo>
                  <a:lnTo>
                    <a:pt x="316" y="12"/>
                  </a:lnTo>
                  <a:lnTo>
                    <a:pt x="244" y="12"/>
                  </a:lnTo>
                  <a:lnTo>
                    <a:pt x="212" y="16"/>
                  </a:lnTo>
                  <a:lnTo>
                    <a:pt x="184" y="24"/>
                  </a:lnTo>
                  <a:lnTo>
                    <a:pt x="160" y="28"/>
                  </a:lnTo>
                  <a:lnTo>
                    <a:pt x="128" y="52"/>
                  </a:lnTo>
                  <a:lnTo>
                    <a:pt x="124" y="64"/>
                  </a:lnTo>
                  <a:lnTo>
                    <a:pt x="116" y="76"/>
                  </a:lnTo>
                  <a:lnTo>
                    <a:pt x="124" y="88"/>
                  </a:lnTo>
                  <a:lnTo>
                    <a:pt x="136" y="108"/>
                  </a:lnTo>
                  <a:lnTo>
                    <a:pt x="184" y="120"/>
                  </a:lnTo>
                  <a:lnTo>
                    <a:pt x="236" y="136"/>
                  </a:lnTo>
                  <a:lnTo>
                    <a:pt x="292" y="144"/>
                  </a:lnTo>
                  <a:lnTo>
                    <a:pt x="208" y="148"/>
                  </a:lnTo>
                  <a:lnTo>
                    <a:pt x="172" y="148"/>
                  </a:lnTo>
                  <a:lnTo>
                    <a:pt x="148" y="148"/>
                  </a:lnTo>
                  <a:lnTo>
                    <a:pt x="124" y="144"/>
                  </a:lnTo>
                  <a:lnTo>
                    <a:pt x="68" y="124"/>
                  </a:lnTo>
                  <a:lnTo>
                    <a:pt x="20" y="108"/>
                  </a:lnTo>
                  <a:lnTo>
                    <a:pt x="8" y="96"/>
                  </a:lnTo>
                  <a:lnTo>
                    <a:pt x="0" y="76"/>
                  </a:lnTo>
                  <a:lnTo>
                    <a:pt x="0" y="64"/>
                  </a:lnTo>
                  <a:lnTo>
                    <a:pt x="12" y="48"/>
                  </a:lnTo>
                  <a:lnTo>
                    <a:pt x="24" y="28"/>
                  </a:lnTo>
                  <a:lnTo>
                    <a:pt x="48" y="16"/>
                  </a:lnTo>
                  <a:lnTo>
                    <a:pt x="84" y="12"/>
                  </a:lnTo>
                  <a:lnTo>
                    <a:pt x="136" y="0"/>
                  </a:lnTo>
                  <a:lnTo>
                    <a:pt x="172" y="0"/>
                  </a:lnTo>
                  <a:lnTo>
                    <a:pt x="220" y="0"/>
                  </a:lnTo>
                  <a:lnTo>
                    <a:pt x="292" y="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6" name="図形 45"/>
            <p:cNvSpPr>
              <a:spLocks/>
            </p:cNvSpPr>
            <p:nvPr/>
          </p:nvSpPr>
          <p:spPr bwMode="auto">
            <a:xfrm>
              <a:off x="4272" y="116"/>
              <a:ext cx="288" cy="168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84" y="0"/>
                </a:cxn>
                <a:cxn ang="0">
                  <a:pos x="288" y="4"/>
                </a:cxn>
                <a:cxn ang="0">
                  <a:pos x="228" y="4"/>
                </a:cxn>
                <a:cxn ang="0">
                  <a:pos x="212" y="12"/>
                </a:cxn>
                <a:cxn ang="0">
                  <a:pos x="156" y="16"/>
                </a:cxn>
                <a:cxn ang="0">
                  <a:pos x="124" y="28"/>
                </a:cxn>
                <a:cxn ang="0">
                  <a:pos x="100" y="40"/>
                </a:cxn>
                <a:cxn ang="0">
                  <a:pos x="84" y="52"/>
                </a:cxn>
                <a:cxn ang="0">
                  <a:pos x="72" y="76"/>
                </a:cxn>
                <a:cxn ang="0">
                  <a:pos x="72" y="88"/>
                </a:cxn>
                <a:cxn ang="0">
                  <a:pos x="76" y="108"/>
                </a:cxn>
                <a:cxn ang="0">
                  <a:pos x="88" y="120"/>
                </a:cxn>
                <a:cxn ang="0">
                  <a:pos x="144" y="144"/>
                </a:cxn>
                <a:cxn ang="0">
                  <a:pos x="192" y="156"/>
                </a:cxn>
                <a:cxn ang="0">
                  <a:pos x="224" y="160"/>
                </a:cxn>
                <a:cxn ang="0">
                  <a:pos x="228" y="168"/>
                </a:cxn>
                <a:cxn ang="0">
                  <a:pos x="180" y="168"/>
                </a:cxn>
                <a:cxn ang="0">
                  <a:pos x="148" y="160"/>
                </a:cxn>
                <a:cxn ang="0">
                  <a:pos x="88" y="144"/>
                </a:cxn>
                <a:cxn ang="0">
                  <a:pos x="52" y="132"/>
                </a:cxn>
                <a:cxn ang="0">
                  <a:pos x="28" y="120"/>
                </a:cxn>
                <a:cxn ang="0">
                  <a:pos x="4" y="100"/>
                </a:cxn>
                <a:cxn ang="0">
                  <a:pos x="0" y="76"/>
                </a:cxn>
                <a:cxn ang="0">
                  <a:pos x="0" y="64"/>
                </a:cxn>
                <a:cxn ang="0">
                  <a:pos x="16" y="40"/>
                </a:cxn>
                <a:cxn ang="0">
                  <a:pos x="36" y="24"/>
                </a:cxn>
                <a:cxn ang="0">
                  <a:pos x="64" y="12"/>
                </a:cxn>
                <a:cxn ang="0">
                  <a:pos x="108" y="4"/>
                </a:cxn>
                <a:cxn ang="0">
                  <a:pos x="156" y="0"/>
                </a:cxn>
                <a:cxn ang="0">
                  <a:pos x="184" y="0"/>
                </a:cxn>
                <a:cxn ang="0">
                  <a:pos x="264" y="0"/>
                </a:cxn>
              </a:cxnLst>
              <a:rect l="0" t="0" r="0" b="0"/>
              <a:pathLst>
                <a:path w="288" h="168">
                  <a:moveTo>
                    <a:pt x="264" y="0"/>
                  </a:moveTo>
                  <a:lnTo>
                    <a:pt x="284" y="0"/>
                  </a:lnTo>
                  <a:lnTo>
                    <a:pt x="288" y="4"/>
                  </a:lnTo>
                  <a:lnTo>
                    <a:pt x="228" y="4"/>
                  </a:lnTo>
                  <a:lnTo>
                    <a:pt x="212" y="12"/>
                  </a:lnTo>
                  <a:lnTo>
                    <a:pt x="156" y="16"/>
                  </a:lnTo>
                  <a:lnTo>
                    <a:pt x="124" y="28"/>
                  </a:lnTo>
                  <a:lnTo>
                    <a:pt x="100" y="40"/>
                  </a:lnTo>
                  <a:lnTo>
                    <a:pt x="84" y="52"/>
                  </a:lnTo>
                  <a:lnTo>
                    <a:pt x="72" y="76"/>
                  </a:lnTo>
                  <a:lnTo>
                    <a:pt x="72" y="88"/>
                  </a:lnTo>
                  <a:lnTo>
                    <a:pt x="76" y="108"/>
                  </a:lnTo>
                  <a:lnTo>
                    <a:pt x="88" y="120"/>
                  </a:lnTo>
                  <a:lnTo>
                    <a:pt x="144" y="144"/>
                  </a:lnTo>
                  <a:lnTo>
                    <a:pt x="192" y="156"/>
                  </a:lnTo>
                  <a:lnTo>
                    <a:pt x="224" y="160"/>
                  </a:lnTo>
                  <a:lnTo>
                    <a:pt x="228" y="168"/>
                  </a:lnTo>
                  <a:lnTo>
                    <a:pt x="180" y="168"/>
                  </a:lnTo>
                  <a:lnTo>
                    <a:pt x="148" y="160"/>
                  </a:lnTo>
                  <a:lnTo>
                    <a:pt x="88" y="144"/>
                  </a:lnTo>
                  <a:lnTo>
                    <a:pt x="52" y="132"/>
                  </a:lnTo>
                  <a:lnTo>
                    <a:pt x="28" y="120"/>
                  </a:lnTo>
                  <a:lnTo>
                    <a:pt x="4" y="100"/>
                  </a:lnTo>
                  <a:lnTo>
                    <a:pt x="0" y="76"/>
                  </a:lnTo>
                  <a:lnTo>
                    <a:pt x="0" y="64"/>
                  </a:lnTo>
                  <a:lnTo>
                    <a:pt x="16" y="40"/>
                  </a:lnTo>
                  <a:lnTo>
                    <a:pt x="36" y="24"/>
                  </a:lnTo>
                  <a:lnTo>
                    <a:pt x="64" y="12"/>
                  </a:lnTo>
                  <a:lnTo>
                    <a:pt x="108" y="4"/>
                  </a:lnTo>
                  <a:lnTo>
                    <a:pt x="156" y="0"/>
                  </a:lnTo>
                  <a:lnTo>
                    <a:pt x="184" y="0"/>
                  </a:lnTo>
                  <a:lnTo>
                    <a:pt x="264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7" name="図形 46"/>
            <p:cNvSpPr>
              <a:spLocks/>
            </p:cNvSpPr>
            <p:nvPr/>
          </p:nvSpPr>
          <p:spPr bwMode="auto">
            <a:xfrm>
              <a:off x="4348" y="284"/>
              <a:ext cx="248" cy="212"/>
            </a:xfrm>
            <a:custGeom>
              <a:avLst/>
              <a:gdLst/>
              <a:ahLst/>
              <a:cxnLst>
                <a:cxn ang="0">
                  <a:pos x="8" y="200"/>
                </a:cxn>
                <a:cxn ang="0">
                  <a:pos x="8" y="192"/>
                </a:cxn>
                <a:cxn ang="0">
                  <a:pos x="104" y="164"/>
                </a:cxn>
                <a:cxn ang="0">
                  <a:pos x="140" y="140"/>
                </a:cxn>
                <a:cxn ang="0">
                  <a:pos x="152" y="120"/>
                </a:cxn>
                <a:cxn ang="0">
                  <a:pos x="160" y="108"/>
                </a:cxn>
                <a:cxn ang="0">
                  <a:pos x="160" y="84"/>
                </a:cxn>
                <a:cxn ang="0">
                  <a:pos x="152" y="68"/>
                </a:cxn>
                <a:cxn ang="0">
                  <a:pos x="140" y="48"/>
                </a:cxn>
                <a:cxn ang="0">
                  <a:pos x="96" y="20"/>
                </a:cxn>
                <a:cxn ang="0">
                  <a:pos x="48" y="0"/>
                </a:cxn>
                <a:cxn ang="0">
                  <a:pos x="84" y="8"/>
                </a:cxn>
                <a:cxn ang="0">
                  <a:pos x="140" y="12"/>
                </a:cxn>
                <a:cxn ang="0">
                  <a:pos x="196" y="32"/>
                </a:cxn>
                <a:cxn ang="0">
                  <a:pos x="220" y="48"/>
                </a:cxn>
                <a:cxn ang="0">
                  <a:pos x="244" y="68"/>
                </a:cxn>
                <a:cxn ang="0">
                  <a:pos x="248" y="84"/>
                </a:cxn>
                <a:cxn ang="0">
                  <a:pos x="248" y="96"/>
                </a:cxn>
                <a:cxn ang="0">
                  <a:pos x="248" y="116"/>
                </a:cxn>
                <a:cxn ang="0">
                  <a:pos x="232" y="140"/>
                </a:cxn>
                <a:cxn ang="0">
                  <a:pos x="200" y="156"/>
                </a:cxn>
                <a:cxn ang="0">
                  <a:pos x="140" y="180"/>
                </a:cxn>
                <a:cxn ang="0">
                  <a:pos x="80" y="200"/>
                </a:cxn>
                <a:cxn ang="0">
                  <a:pos x="0" y="212"/>
                </a:cxn>
                <a:cxn ang="0">
                  <a:pos x="8" y="200"/>
                </a:cxn>
              </a:cxnLst>
              <a:rect l="0" t="0" r="0" b="0"/>
              <a:pathLst>
                <a:path w="248" h="212">
                  <a:moveTo>
                    <a:pt x="8" y="200"/>
                  </a:moveTo>
                  <a:lnTo>
                    <a:pt x="8" y="192"/>
                  </a:lnTo>
                  <a:lnTo>
                    <a:pt x="104" y="164"/>
                  </a:lnTo>
                  <a:lnTo>
                    <a:pt x="140" y="140"/>
                  </a:lnTo>
                  <a:lnTo>
                    <a:pt x="152" y="120"/>
                  </a:lnTo>
                  <a:lnTo>
                    <a:pt x="160" y="108"/>
                  </a:lnTo>
                  <a:lnTo>
                    <a:pt x="160" y="84"/>
                  </a:lnTo>
                  <a:lnTo>
                    <a:pt x="152" y="68"/>
                  </a:lnTo>
                  <a:lnTo>
                    <a:pt x="140" y="48"/>
                  </a:lnTo>
                  <a:lnTo>
                    <a:pt x="96" y="20"/>
                  </a:lnTo>
                  <a:lnTo>
                    <a:pt x="48" y="0"/>
                  </a:lnTo>
                  <a:lnTo>
                    <a:pt x="84" y="8"/>
                  </a:lnTo>
                  <a:lnTo>
                    <a:pt x="140" y="12"/>
                  </a:lnTo>
                  <a:lnTo>
                    <a:pt x="196" y="32"/>
                  </a:lnTo>
                  <a:lnTo>
                    <a:pt x="220" y="48"/>
                  </a:lnTo>
                  <a:lnTo>
                    <a:pt x="244" y="68"/>
                  </a:lnTo>
                  <a:lnTo>
                    <a:pt x="248" y="84"/>
                  </a:lnTo>
                  <a:lnTo>
                    <a:pt x="248" y="96"/>
                  </a:lnTo>
                  <a:lnTo>
                    <a:pt x="248" y="116"/>
                  </a:lnTo>
                  <a:lnTo>
                    <a:pt x="232" y="140"/>
                  </a:lnTo>
                  <a:lnTo>
                    <a:pt x="200" y="156"/>
                  </a:lnTo>
                  <a:lnTo>
                    <a:pt x="140" y="180"/>
                  </a:lnTo>
                  <a:lnTo>
                    <a:pt x="80" y="200"/>
                  </a:lnTo>
                  <a:lnTo>
                    <a:pt x="0" y="212"/>
                  </a:lnTo>
                  <a:lnTo>
                    <a:pt x="8" y="20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8" name="図形 47"/>
            <p:cNvSpPr>
              <a:spLocks/>
            </p:cNvSpPr>
            <p:nvPr/>
          </p:nvSpPr>
          <p:spPr bwMode="auto">
            <a:xfrm>
              <a:off x="4224" y="96"/>
              <a:ext cx="284" cy="188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284" y="12"/>
                </a:cxn>
                <a:cxn ang="0">
                  <a:pos x="220" y="12"/>
                </a:cxn>
                <a:cxn ang="0">
                  <a:pos x="204" y="12"/>
                </a:cxn>
                <a:cxn ang="0">
                  <a:pos x="148" y="20"/>
                </a:cxn>
                <a:cxn ang="0">
                  <a:pos x="112" y="32"/>
                </a:cxn>
                <a:cxn ang="0">
                  <a:pos x="84" y="44"/>
                </a:cxn>
                <a:cxn ang="0">
                  <a:pos x="64" y="56"/>
                </a:cxn>
                <a:cxn ang="0">
                  <a:pos x="40" y="84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64" y="132"/>
                </a:cxn>
                <a:cxn ang="0">
                  <a:pos x="84" y="144"/>
                </a:cxn>
                <a:cxn ang="0">
                  <a:pos x="112" y="156"/>
                </a:cxn>
                <a:cxn ang="0">
                  <a:pos x="168" y="176"/>
                </a:cxn>
                <a:cxn ang="0">
                  <a:pos x="208" y="188"/>
                </a:cxn>
                <a:cxn ang="0">
                  <a:pos x="160" y="188"/>
                </a:cxn>
                <a:cxn ang="0">
                  <a:pos x="156" y="188"/>
                </a:cxn>
                <a:cxn ang="0">
                  <a:pos x="156" y="180"/>
                </a:cxn>
                <a:cxn ang="0">
                  <a:pos x="96" y="168"/>
                </a:cxn>
                <a:cxn ang="0">
                  <a:pos x="48" y="152"/>
                </a:cxn>
                <a:cxn ang="0">
                  <a:pos x="24" y="140"/>
                </a:cxn>
                <a:cxn ang="0">
                  <a:pos x="4" y="120"/>
                </a:cxn>
                <a:cxn ang="0">
                  <a:pos x="0" y="104"/>
                </a:cxn>
                <a:cxn ang="0">
                  <a:pos x="0" y="92"/>
                </a:cxn>
                <a:cxn ang="0">
                  <a:pos x="12" y="60"/>
                </a:cxn>
                <a:cxn ang="0">
                  <a:pos x="40" y="36"/>
                </a:cxn>
                <a:cxn ang="0">
                  <a:pos x="72" y="24"/>
                </a:cxn>
                <a:cxn ang="0">
                  <a:pos x="108" y="12"/>
                </a:cxn>
                <a:cxn ang="0">
                  <a:pos x="180" y="8"/>
                </a:cxn>
                <a:cxn ang="0">
                  <a:pos x="208" y="0"/>
                </a:cxn>
              </a:cxnLst>
              <a:rect l="0" t="0" r="0" b="0"/>
              <a:pathLst>
                <a:path w="284" h="188">
                  <a:moveTo>
                    <a:pt x="208" y="0"/>
                  </a:moveTo>
                  <a:lnTo>
                    <a:pt x="284" y="12"/>
                  </a:lnTo>
                  <a:lnTo>
                    <a:pt x="220" y="12"/>
                  </a:lnTo>
                  <a:lnTo>
                    <a:pt x="204" y="12"/>
                  </a:lnTo>
                  <a:lnTo>
                    <a:pt x="148" y="20"/>
                  </a:lnTo>
                  <a:lnTo>
                    <a:pt x="112" y="32"/>
                  </a:lnTo>
                  <a:lnTo>
                    <a:pt x="84" y="44"/>
                  </a:lnTo>
                  <a:lnTo>
                    <a:pt x="64" y="56"/>
                  </a:lnTo>
                  <a:lnTo>
                    <a:pt x="40" y="84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64" y="132"/>
                  </a:lnTo>
                  <a:lnTo>
                    <a:pt x="84" y="144"/>
                  </a:lnTo>
                  <a:lnTo>
                    <a:pt x="112" y="156"/>
                  </a:lnTo>
                  <a:lnTo>
                    <a:pt x="168" y="176"/>
                  </a:lnTo>
                  <a:lnTo>
                    <a:pt x="208" y="188"/>
                  </a:lnTo>
                  <a:lnTo>
                    <a:pt x="160" y="188"/>
                  </a:lnTo>
                  <a:lnTo>
                    <a:pt x="156" y="188"/>
                  </a:lnTo>
                  <a:lnTo>
                    <a:pt x="156" y="180"/>
                  </a:lnTo>
                  <a:lnTo>
                    <a:pt x="96" y="168"/>
                  </a:lnTo>
                  <a:lnTo>
                    <a:pt x="48" y="152"/>
                  </a:lnTo>
                  <a:lnTo>
                    <a:pt x="24" y="140"/>
                  </a:lnTo>
                  <a:lnTo>
                    <a:pt x="4" y="120"/>
                  </a:lnTo>
                  <a:lnTo>
                    <a:pt x="0" y="104"/>
                  </a:lnTo>
                  <a:lnTo>
                    <a:pt x="0" y="92"/>
                  </a:lnTo>
                  <a:lnTo>
                    <a:pt x="12" y="60"/>
                  </a:lnTo>
                  <a:lnTo>
                    <a:pt x="40" y="36"/>
                  </a:lnTo>
                  <a:lnTo>
                    <a:pt x="72" y="24"/>
                  </a:lnTo>
                  <a:lnTo>
                    <a:pt x="108" y="12"/>
                  </a:lnTo>
                  <a:lnTo>
                    <a:pt x="180" y="8"/>
                  </a:lnTo>
                  <a:lnTo>
                    <a:pt x="208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49" name="図形 48"/>
            <p:cNvSpPr>
              <a:spLocks/>
            </p:cNvSpPr>
            <p:nvPr/>
          </p:nvSpPr>
          <p:spPr bwMode="auto">
            <a:xfrm>
              <a:off x="4160" y="92"/>
              <a:ext cx="248" cy="180"/>
            </a:xfrm>
            <a:custGeom>
              <a:avLst/>
              <a:gdLst/>
              <a:ahLst/>
              <a:cxnLst>
                <a:cxn ang="0">
                  <a:pos x="196" y="0"/>
                </a:cxn>
                <a:cxn ang="0">
                  <a:pos x="248" y="4"/>
                </a:cxn>
                <a:cxn ang="0">
                  <a:pos x="200" y="4"/>
                </a:cxn>
                <a:cxn ang="0">
                  <a:pos x="140" y="24"/>
                </a:cxn>
                <a:cxn ang="0">
                  <a:pos x="112" y="28"/>
                </a:cxn>
                <a:cxn ang="0">
                  <a:pos x="88" y="48"/>
                </a:cxn>
                <a:cxn ang="0">
                  <a:pos x="68" y="72"/>
                </a:cxn>
                <a:cxn ang="0">
                  <a:pos x="56" y="96"/>
                </a:cxn>
                <a:cxn ang="0">
                  <a:pos x="56" y="108"/>
                </a:cxn>
                <a:cxn ang="0">
                  <a:pos x="64" y="124"/>
                </a:cxn>
                <a:cxn ang="0">
                  <a:pos x="76" y="144"/>
                </a:cxn>
                <a:cxn ang="0">
                  <a:pos x="100" y="148"/>
                </a:cxn>
                <a:cxn ang="0">
                  <a:pos x="128" y="168"/>
                </a:cxn>
                <a:cxn ang="0">
                  <a:pos x="172" y="180"/>
                </a:cxn>
                <a:cxn ang="0">
                  <a:pos x="128" y="180"/>
                </a:cxn>
                <a:cxn ang="0">
                  <a:pos x="80" y="160"/>
                </a:cxn>
                <a:cxn ang="0">
                  <a:pos x="48" y="144"/>
                </a:cxn>
                <a:cxn ang="0">
                  <a:pos x="32" y="132"/>
                </a:cxn>
                <a:cxn ang="0">
                  <a:pos x="24" y="132"/>
                </a:cxn>
                <a:cxn ang="0">
                  <a:pos x="12" y="108"/>
                </a:cxn>
                <a:cxn ang="0">
                  <a:pos x="12" y="100"/>
                </a:cxn>
                <a:cxn ang="0">
                  <a:pos x="0" y="76"/>
                </a:cxn>
                <a:cxn ang="0">
                  <a:pos x="8" y="72"/>
                </a:cxn>
                <a:cxn ang="0">
                  <a:pos x="24" y="48"/>
                </a:cxn>
                <a:cxn ang="0">
                  <a:pos x="48" y="28"/>
                </a:cxn>
                <a:cxn ang="0">
                  <a:pos x="80" y="16"/>
                </a:cxn>
                <a:cxn ang="0">
                  <a:pos x="112" y="12"/>
                </a:cxn>
                <a:cxn ang="0">
                  <a:pos x="172" y="4"/>
                </a:cxn>
                <a:cxn ang="0">
                  <a:pos x="196" y="0"/>
                </a:cxn>
              </a:cxnLst>
              <a:rect l="0" t="0" r="0" b="0"/>
              <a:pathLst>
                <a:path w="248" h="180">
                  <a:moveTo>
                    <a:pt x="196" y="0"/>
                  </a:moveTo>
                  <a:lnTo>
                    <a:pt x="248" y="4"/>
                  </a:lnTo>
                  <a:lnTo>
                    <a:pt x="200" y="4"/>
                  </a:lnTo>
                  <a:lnTo>
                    <a:pt x="140" y="24"/>
                  </a:lnTo>
                  <a:lnTo>
                    <a:pt x="112" y="28"/>
                  </a:lnTo>
                  <a:lnTo>
                    <a:pt x="88" y="48"/>
                  </a:lnTo>
                  <a:lnTo>
                    <a:pt x="68" y="72"/>
                  </a:lnTo>
                  <a:lnTo>
                    <a:pt x="56" y="96"/>
                  </a:lnTo>
                  <a:lnTo>
                    <a:pt x="56" y="108"/>
                  </a:lnTo>
                  <a:lnTo>
                    <a:pt x="64" y="124"/>
                  </a:lnTo>
                  <a:lnTo>
                    <a:pt x="76" y="144"/>
                  </a:lnTo>
                  <a:lnTo>
                    <a:pt x="100" y="148"/>
                  </a:lnTo>
                  <a:lnTo>
                    <a:pt x="128" y="168"/>
                  </a:lnTo>
                  <a:lnTo>
                    <a:pt x="172" y="180"/>
                  </a:lnTo>
                  <a:lnTo>
                    <a:pt x="128" y="180"/>
                  </a:lnTo>
                  <a:lnTo>
                    <a:pt x="80" y="160"/>
                  </a:lnTo>
                  <a:lnTo>
                    <a:pt x="48" y="144"/>
                  </a:lnTo>
                  <a:lnTo>
                    <a:pt x="32" y="132"/>
                  </a:lnTo>
                  <a:lnTo>
                    <a:pt x="24" y="132"/>
                  </a:lnTo>
                  <a:lnTo>
                    <a:pt x="12" y="108"/>
                  </a:lnTo>
                  <a:lnTo>
                    <a:pt x="12" y="100"/>
                  </a:lnTo>
                  <a:lnTo>
                    <a:pt x="0" y="76"/>
                  </a:lnTo>
                  <a:lnTo>
                    <a:pt x="8" y="72"/>
                  </a:lnTo>
                  <a:lnTo>
                    <a:pt x="24" y="48"/>
                  </a:lnTo>
                  <a:lnTo>
                    <a:pt x="48" y="28"/>
                  </a:lnTo>
                  <a:lnTo>
                    <a:pt x="80" y="16"/>
                  </a:lnTo>
                  <a:lnTo>
                    <a:pt x="112" y="12"/>
                  </a:lnTo>
                  <a:lnTo>
                    <a:pt x="172" y="4"/>
                  </a:lnTo>
                  <a:lnTo>
                    <a:pt x="196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0" name="図形 49"/>
            <p:cNvSpPr>
              <a:spLocks/>
            </p:cNvSpPr>
            <p:nvPr/>
          </p:nvSpPr>
          <p:spPr bwMode="auto">
            <a:xfrm>
              <a:off x="4184" y="228"/>
              <a:ext cx="88" cy="44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32" y="20"/>
                </a:cxn>
                <a:cxn ang="0">
                  <a:pos x="88" y="44"/>
                </a:cxn>
                <a:cxn ang="0">
                  <a:pos x="0" y="36"/>
                </a:cxn>
                <a:cxn ang="0">
                  <a:pos x="8" y="36"/>
                </a:cxn>
                <a:cxn ang="0">
                  <a:pos x="8" y="20"/>
                </a:cxn>
                <a:cxn ang="0">
                  <a:pos x="8" y="0"/>
                </a:cxn>
              </a:cxnLst>
              <a:rect l="0" t="0" r="0" b="0"/>
              <a:pathLst>
                <a:path w="88" h="44">
                  <a:moveTo>
                    <a:pt x="8" y="0"/>
                  </a:moveTo>
                  <a:lnTo>
                    <a:pt x="32" y="20"/>
                  </a:lnTo>
                  <a:lnTo>
                    <a:pt x="88" y="44"/>
                  </a:lnTo>
                  <a:lnTo>
                    <a:pt x="0" y="36"/>
                  </a:lnTo>
                  <a:lnTo>
                    <a:pt x="8" y="36"/>
                  </a:lnTo>
                  <a:lnTo>
                    <a:pt x="8" y="2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1" name="図形 50"/>
            <p:cNvSpPr>
              <a:spLocks/>
            </p:cNvSpPr>
            <p:nvPr/>
          </p:nvSpPr>
          <p:spPr bwMode="auto">
            <a:xfrm>
              <a:off x="4108" y="96"/>
              <a:ext cx="180" cy="92"/>
            </a:xfrm>
            <a:custGeom>
              <a:avLst/>
              <a:gdLst/>
              <a:ahLst/>
              <a:cxnLst>
                <a:cxn ang="0">
                  <a:pos x="12" y="36"/>
                </a:cxn>
                <a:cxn ang="0">
                  <a:pos x="16" y="36"/>
                </a:cxn>
                <a:cxn ang="0">
                  <a:pos x="24" y="32"/>
                </a:cxn>
                <a:cxn ang="0">
                  <a:pos x="52" y="12"/>
                </a:cxn>
                <a:cxn ang="0">
                  <a:pos x="100" y="8"/>
                </a:cxn>
                <a:cxn ang="0">
                  <a:pos x="180" y="0"/>
                </a:cxn>
                <a:cxn ang="0">
                  <a:pos x="144" y="8"/>
                </a:cxn>
                <a:cxn ang="0">
                  <a:pos x="108" y="20"/>
                </a:cxn>
                <a:cxn ang="0">
                  <a:pos x="76" y="36"/>
                </a:cxn>
                <a:cxn ang="0">
                  <a:pos x="52" y="60"/>
                </a:cxn>
                <a:cxn ang="0">
                  <a:pos x="52" y="72"/>
                </a:cxn>
                <a:cxn ang="0">
                  <a:pos x="52" y="92"/>
                </a:cxn>
                <a:cxn ang="0">
                  <a:pos x="28" y="72"/>
                </a:cxn>
                <a:cxn ang="0">
                  <a:pos x="0" y="60"/>
                </a:cxn>
                <a:cxn ang="0">
                  <a:pos x="12" y="36"/>
                </a:cxn>
              </a:cxnLst>
              <a:rect l="0" t="0" r="0" b="0"/>
              <a:pathLst>
                <a:path w="180" h="92">
                  <a:moveTo>
                    <a:pt x="12" y="36"/>
                  </a:moveTo>
                  <a:lnTo>
                    <a:pt x="16" y="36"/>
                  </a:lnTo>
                  <a:lnTo>
                    <a:pt x="24" y="32"/>
                  </a:lnTo>
                  <a:lnTo>
                    <a:pt x="52" y="12"/>
                  </a:lnTo>
                  <a:lnTo>
                    <a:pt x="100" y="8"/>
                  </a:lnTo>
                  <a:lnTo>
                    <a:pt x="180" y="0"/>
                  </a:lnTo>
                  <a:lnTo>
                    <a:pt x="144" y="8"/>
                  </a:lnTo>
                  <a:lnTo>
                    <a:pt x="108" y="20"/>
                  </a:lnTo>
                  <a:lnTo>
                    <a:pt x="76" y="36"/>
                  </a:lnTo>
                  <a:lnTo>
                    <a:pt x="52" y="60"/>
                  </a:lnTo>
                  <a:lnTo>
                    <a:pt x="52" y="72"/>
                  </a:lnTo>
                  <a:lnTo>
                    <a:pt x="52" y="92"/>
                  </a:lnTo>
                  <a:lnTo>
                    <a:pt x="28" y="72"/>
                  </a:lnTo>
                  <a:lnTo>
                    <a:pt x="0" y="60"/>
                  </a:lnTo>
                  <a:lnTo>
                    <a:pt x="12" y="3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2" name="図形 51"/>
            <p:cNvSpPr>
              <a:spLocks/>
            </p:cNvSpPr>
            <p:nvPr/>
          </p:nvSpPr>
          <p:spPr bwMode="auto">
            <a:xfrm>
              <a:off x="4040" y="140"/>
              <a:ext cx="72" cy="1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72" y="0"/>
                </a:cxn>
                <a:cxn ang="0">
                  <a:pos x="60" y="12"/>
                </a:cxn>
                <a:cxn ang="0">
                  <a:pos x="0" y="0"/>
                </a:cxn>
                <a:cxn ang="0">
                  <a:pos x="8" y="0"/>
                </a:cxn>
              </a:cxnLst>
              <a:rect l="0" t="0" r="0" b="0"/>
              <a:pathLst>
                <a:path w="72" h="12">
                  <a:moveTo>
                    <a:pt x="8" y="0"/>
                  </a:moveTo>
                  <a:lnTo>
                    <a:pt x="72" y="0"/>
                  </a:lnTo>
                  <a:lnTo>
                    <a:pt x="60" y="12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3" name="図形 52"/>
            <p:cNvSpPr>
              <a:spLocks/>
            </p:cNvSpPr>
            <p:nvPr/>
          </p:nvSpPr>
          <p:spPr bwMode="auto">
            <a:xfrm>
              <a:off x="3056" y="264"/>
              <a:ext cx="152" cy="100"/>
            </a:xfrm>
            <a:custGeom>
              <a:avLst/>
              <a:gdLst/>
              <a:ahLst/>
              <a:cxnLst>
                <a:cxn ang="0">
                  <a:pos x="28" y="100"/>
                </a:cxn>
                <a:cxn ang="0">
                  <a:pos x="4" y="76"/>
                </a:cxn>
                <a:cxn ang="0">
                  <a:pos x="0" y="44"/>
                </a:cxn>
                <a:cxn ang="0">
                  <a:pos x="0" y="20"/>
                </a:cxn>
                <a:cxn ang="0">
                  <a:pos x="4" y="0"/>
                </a:cxn>
                <a:cxn ang="0">
                  <a:pos x="52" y="0"/>
                </a:cxn>
                <a:cxn ang="0">
                  <a:pos x="100" y="8"/>
                </a:cxn>
                <a:cxn ang="0">
                  <a:pos x="120" y="12"/>
                </a:cxn>
                <a:cxn ang="0">
                  <a:pos x="140" y="20"/>
                </a:cxn>
                <a:cxn ang="0">
                  <a:pos x="144" y="32"/>
                </a:cxn>
                <a:cxn ang="0">
                  <a:pos x="152" y="44"/>
                </a:cxn>
                <a:cxn ang="0">
                  <a:pos x="144" y="52"/>
                </a:cxn>
                <a:cxn ang="0">
                  <a:pos x="132" y="68"/>
                </a:cxn>
                <a:cxn ang="0">
                  <a:pos x="120" y="80"/>
                </a:cxn>
                <a:cxn ang="0">
                  <a:pos x="96" y="88"/>
                </a:cxn>
                <a:cxn ang="0">
                  <a:pos x="64" y="92"/>
                </a:cxn>
                <a:cxn ang="0">
                  <a:pos x="28" y="100"/>
                </a:cxn>
              </a:cxnLst>
              <a:rect l="0" t="0" r="0" b="0"/>
              <a:pathLst>
                <a:path w="152" h="100">
                  <a:moveTo>
                    <a:pt x="28" y="100"/>
                  </a:moveTo>
                  <a:lnTo>
                    <a:pt x="4" y="76"/>
                  </a:lnTo>
                  <a:lnTo>
                    <a:pt x="0" y="44"/>
                  </a:lnTo>
                  <a:lnTo>
                    <a:pt x="0" y="20"/>
                  </a:lnTo>
                  <a:lnTo>
                    <a:pt x="4" y="0"/>
                  </a:lnTo>
                  <a:lnTo>
                    <a:pt x="52" y="0"/>
                  </a:lnTo>
                  <a:lnTo>
                    <a:pt x="100" y="8"/>
                  </a:lnTo>
                  <a:lnTo>
                    <a:pt x="120" y="12"/>
                  </a:lnTo>
                  <a:lnTo>
                    <a:pt x="140" y="20"/>
                  </a:lnTo>
                  <a:lnTo>
                    <a:pt x="144" y="32"/>
                  </a:lnTo>
                  <a:lnTo>
                    <a:pt x="152" y="44"/>
                  </a:lnTo>
                  <a:lnTo>
                    <a:pt x="144" y="52"/>
                  </a:lnTo>
                  <a:lnTo>
                    <a:pt x="132" y="68"/>
                  </a:lnTo>
                  <a:lnTo>
                    <a:pt x="120" y="80"/>
                  </a:lnTo>
                  <a:lnTo>
                    <a:pt x="96" y="88"/>
                  </a:lnTo>
                  <a:lnTo>
                    <a:pt x="64" y="92"/>
                  </a:lnTo>
                  <a:lnTo>
                    <a:pt x="28" y="10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4" name="図形 53"/>
            <p:cNvSpPr>
              <a:spLocks/>
            </p:cNvSpPr>
            <p:nvPr/>
          </p:nvSpPr>
          <p:spPr bwMode="auto">
            <a:xfrm>
              <a:off x="3060" y="236"/>
              <a:ext cx="220" cy="144"/>
            </a:xfrm>
            <a:custGeom>
              <a:avLst/>
              <a:gdLst/>
              <a:ahLst/>
              <a:cxnLst>
                <a:cxn ang="0">
                  <a:pos x="48" y="144"/>
                </a:cxn>
                <a:cxn ang="0">
                  <a:pos x="24" y="128"/>
                </a:cxn>
                <a:cxn ang="0">
                  <a:pos x="60" y="128"/>
                </a:cxn>
                <a:cxn ang="0">
                  <a:pos x="96" y="120"/>
                </a:cxn>
                <a:cxn ang="0">
                  <a:pos x="116" y="108"/>
                </a:cxn>
                <a:cxn ang="0">
                  <a:pos x="136" y="104"/>
                </a:cxn>
                <a:cxn ang="0">
                  <a:pos x="148" y="80"/>
                </a:cxn>
                <a:cxn ang="0">
                  <a:pos x="148" y="72"/>
                </a:cxn>
                <a:cxn ang="0">
                  <a:pos x="148" y="56"/>
                </a:cxn>
                <a:cxn ang="0">
                  <a:pos x="140" y="48"/>
                </a:cxn>
                <a:cxn ang="0">
                  <a:pos x="120" y="36"/>
                </a:cxn>
                <a:cxn ang="0">
                  <a:pos x="104" y="28"/>
                </a:cxn>
                <a:cxn ang="0">
                  <a:pos x="56" y="24"/>
                </a:cxn>
                <a:cxn ang="0">
                  <a:pos x="0" y="24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4" y="0"/>
                </a:cxn>
                <a:cxn ang="0">
                  <a:pos x="148" y="4"/>
                </a:cxn>
                <a:cxn ang="0">
                  <a:pos x="176" y="16"/>
                </a:cxn>
                <a:cxn ang="0">
                  <a:pos x="200" y="28"/>
                </a:cxn>
                <a:cxn ang="0">
                  <a:pos x="212" y="40"/>
                </a:cxn>
                <a:cxn ang="0">
                  <a:pos x="220" y="60"/>
                </a:cxn>
                <a:cxn ang="0">
                  <a:pos x="220" y="72"/>
                </a:cxn>
                <a:cxn ang="0">
                  <a:pos x="208" y="96"/>
                </a:cxn>
                <a:cxn ang="0">
                  <a:pos x="200" y="108"/>
                </a:cxn>
                <a:cxn ang="0">
                  <a:pos x="184" y="120"/>
                </a:cxn>
                <a:cxn ang="0">
                  <a:pos x="160" y="132"/>
                </a:cxn>
                <a:cxn ang="0">
                  <a:pos x="136" y="140"/>
                </a:cxn>
                <a:cxn ang="0">
                  <a:pos x="96" y="144"/>
                </a:cxn>
                <a:cxn ang="0">
                  <a:pos x="48" y="144"/>
                </a:cxn>
              </a:cxnLst>
              <a:rect l="0" t="0" r="0" b="0"/>
              <a:pathLst>
                <a:path w="220" h="144">
                  <a:moveTo>
                    <a:pt x="48" y="144"/>
                  </a:moveTo>
                  <a:lnTo>
                    <a:pt x="24" y="128"/>
                  </a:lnTo>
                  <a:lnTo>
                    <a:pt x="60" y="128"/>
                  </a:lnTo>
                  <a:lnTo>
                    <a:pt x="96" y="120"/>
                  </a:lnTo>
                  <a:lnTo>
                    <a:pt x="116" y="108"/>
                  </a:lnTo>
                  <a:lnTo>
                    <a:pt x="136" y="104"/>
                  </a:lnTo>
                  <a:lnTo>
                    <a:pt x="148" y="80"/>
                  </a:lnTo>
                  <a:lnTo>
                    <a:pt x="148" y="72"/>
                  </a:lnTo>
                  <a:lnTo>
                    <a:pt x="148" y="56"/>
                  </a:lnTo>
                  <a:lnTo>
                    <a:pt x="140" y="48"/>
                  </a:lnTo>
                  <a:lnTo>
                    <a:pt x="120" y="36"/>
                  </a:lnTo>
                  <a:lnTo>
                    <a:pt x="104" y="28"/>
                  </a:lnTo>
                  <a:lnTo>
                    <a:pt x="56" y="24"/>
                  </a:lnTo>
                  <a:lnTo>
                    <a:pt x="0" y="24"/>
                  </a:lnTo>
                  <a:lnTo>
                    <a:pt x="8" y="0"/>
                  </a:lnTo>
                  <a:lnTo>
                    <a:pt x="8" y="4"/>
                  </a:lnTo>
                  <a:lnTo>
                    <a:pt x="84" y="0"/>
                  </a:lnTo>
                  <a:lnTo>
                    <a:pt x="148" y="4"/>
                  </a:lnTo>
                  <a:lnTo>
                    <a:pt x="176" y="16"/>
                  </a:lnTo>
                  <a:lnTo>
                    <a:pt x="200" y="28"/>
                  </a:lnTo>
                  <a:lnTo>
                    <a:pt x="212" y="40"/>
                  </a:lnTo>
                  <a:lnTo>
                    <a:pt x="220" y="60"/>
                  </a:lnTo>
                  <a:lnTo>
                    <a:pt x="220" y="72"/>
                  </a:lnTo>
                  <a:lnTo>
                    <a:pt x="208" y="96"/>
                  </a:lnTo>
                  <a:lnTo>
                    <a:pt x="200" y="108"/>
                  </a:lnTo>
                  <a:lnTo>
                    <a:pt x="184" y="120"/>
                  </a:lnTo>
                  <a:lnTo>
                    <a:pt x="160" y="132"/>
                  </a:lnTo>
                  <a:lnTo>
                    <a:pt x="136" y="140"/>
                  </a:lnTo>
                  <a:lnTo>
                    <a:pt x="96" y="144"/>
                  </a:lnTo>
                  <a:lnTo>
                    <a:pt x="48" y="14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5" name="図形 54"/>
            <p:cNvSpPr>
              <a:spLocks/>
            </p:cNvSpPr>
            <p:nvPr/>
          </p:nvSpPr>
          <p:spPr bwMode="auto">
            <a:xfrm>
              <a:off x="3068" y="224"/>
              <a:ext cx="284" cy="180"/>
            </a:xfrm>
            <a:custGeom>
              <a:avLst/>
              <a:gdLst/>
              <a:ahLst/>
              <a:cxnLst>
                <a:cxn ang="0">
                  <a:pos x="72" y="180"/>
                </a:cxn>
                <a:cxn ang="0">
                  <a:pos x="52" y="168"/>
                </a:cxn>
                <a:cxn ang="0">
                  <a:pos x="40" y="164"/>
                </a:cxn>
                <a:cxn ang="0">
                  <a:pos x="128" y="156"/>
                </a:cxn>
                <a:cxn ang="0">
                  <a:pos x="156" y="152"/>
                </a:cxn>
                <a:cxn ang="0">
                  <a:pos x="176" y="140"/>
                </a:cxn>
                <a:cxn ang="0">
                  <a:pos x="192" y="128"/>
                </a:cxn>
                <a:cxn ang="0">
                  <a:pos x="204" y="108"/>
                </a:cxn>
                <a:cxn ang="0">
                  <a:pos x="212" y="84"/>
                </a:cxn>
                <a:cxn ang="0">
                  <a:pos x="216" y="72"/>
                </a:cxn>
                <a:cxn ang="0">
                  <a:pos x="212" y="52"/>
                </a:cxn>
                <a:cxn ang="0">
                  <a:pos x="192" y="36"/>
                </a:cxn>
                <a:cxn ang="0">
                  <a:pos x="176" y="24"/>
                </a:cxn>
                <a:cxn ang="0">
                  <a:pos x="144" y="16"/>
                </a:cxn>
                <a:cxn ang="0">
                  <a:pos x="8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0" y="4"/>
                </a:cxn>
                <a:cxn ang="0">
                  <a:pos x="120" y="0"/>
                </a:cxn>
                <a:cxn ang="0">
                  <a:pos x="168" y="4"/>
                </a:cxn>
                <a:cxn ang="0">
                  <a:pos x="212" y="12"/>
                </a:cxn>
                <a:cxn ang="0">
                  <a:pos x="248" y="24"/>
                </a:cxn>
                <a:cxn ang="0">
                  <a:pos x="276" y="52"/>
                </a:cxn>
                <a:cxn ang="0">
                  <a:pos x="284" y="60"/>
                </a:cxn>
                <a:cxn ang="0">
                  <a:pos x="276" y="92"/>
                </a:cxn>
                <a:cxn ang="0">
                  <a:pos x="272" y="108"/>
                </a:cxn>
                <a:cxn ang="0">
                  <a:pos x="252" y="128"/>
                </a:cxn>
                <a:cxn ang="0">
                  <a:pos x="224" y="140"/>
                </a:cxn>
                <a:cxn ang="0">
                  <a:pos x="192" y="156"/>
                </a:cxn>
                <a:cxn ang="0">
                  <a:pos x="144" y="168"/>
                </a:cxn>
                <a:cxn ang="0">
                  <a:pos x="108" y="176"/>
                </a:cxn>
                <a:cxn ang="0">
                  <a:pos x="72" y="180"/>
                </a:cxn>
              </a:cxnLst>
              <a:rect l="0" t="0" r="0" b="0"/>
              <a:pathLst>
                <a:path w="284" h="180">
                  <a:moveTo>
                    <a:pt x="72" y="180"/>
                  </a:moveTo>
                  <a:lnTo>
                    <a:pt x="52" y="168"/>
                  </a:lnTo>
                  <a:lnTo>
                    <a:pt x="40" y="164"/>
                  </a:lnTo>
                  <a:lnTo>
                    <a:pt x="128" y="156"/>
                  </a:lnTo>
                  <a:lnTo>
                    <a:pt x="156" y="152"/>
                  </a:lnTo>
                  <a:lnTo>
                    <a:pt x="176" y="140"/>
                  </a:lnTo>
                  <a:lnTo>
                    <a:pt x="192" y="128"/>
                  </a:lnTo>
                  <a:lnTo>
                    <a:pt x="204" y="108"/>
                  </a:lnTo>
                  <a:lnTo>
                    <a:pt x="212" y="84"/>
                  </a:lnTo>
                  <a:lnTo>
                    <a:pt x="216" y="72"/>
                  </a:lnTo>
                  <a:lnTo>
                    <a:pt x="212" y="52"/>
                  </a:lnTo>
                  <a:lnTo>
                    <a:pt x="192" y="36"/>
                  </a:lnTo>
                  <a:lnTo>
                    <a:pt x="176" y="24"/>
                  </a:lnTo>
                  <a:lnTo>
                    <a:pt x="144" y="16"/>
                  </a:lnTo>
                  <a:lnTo>
                    <a:pt x="8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0" y="4"/>
                  </a:lnTo>
                  <a:lnTo>
                    <a:pt x="120" y="0"/>
                  </a:lnTo>
                  <a:lnTo>
                    <a:pt x="168" y="4"/>
                  </a:lnTo>
                  <a:lnTo>
                    <a:pt x="212" y="12"/>
                  </a:lnTo>
                  <a:lnTo>
                    <a:pt x="248" y="24"/>
                  </a:lnTo>
                  <a:lnTo>
                    <a:pt x="276" y="52"/>
                  </a:lnTo>
                  <a:lnTo>
                    <a:pt x="284" y="60"/>
                  </a:lnTo>
                  <a:lnTo>
                    <a:pt x="276" y="92"/>
                  </a:lnTo>
                  <a:lnTo>
                    <a:pt x="272" y="108"/>
                  </a:lnTo>
                  <a:lnTo>
                    <a:pt x="252" y="128"/>
                  </a:lnTo>
                  <a:lnTo>
                    <a:pt x="224" y="140"/>
                  </a:lnTo>
                  <a:lnTo>
                    <a:pt x="192" y="156"/>
                  </a:lnTo>
                  <a:lnTo>
                    <a:pt x="144" y="168"/>
                  </a:lnTo>
                  <a:lnTo>
                    <a:pt x="108" y="176"/>
                  </a:lnTo>
                  <a:lnTo>
                    <a:pt x="72" y="18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6" name="図形 55"/>
            <p:cNvSpPr>
              <a:spLocks/>
            </p:cNvSpPr>
            <p:nvPr/>
          </p:nvSpPr>
          <p:spPr bwMode="auto">
            <a:xfrm>
              <a:off x="3072" y="212"/>
              <a:ext cx="356" cy="216"/>
            </a:xfrm>
            <a:custGeom>
              <a:avLst/>
              <a:gdLst/>
              <a:ahLst/>
              <a:cxnLst>
                <a:cxn ang="0">
                  <a:pos x="80" y="192"/>
                </a:cxn>
                <a:cxn ang="0">
                  <a:pos x="108" y="192"/>
                </a:cxn>
                <a:cxn ang="0">
                  <a:pos x="148" y="180"/>
                </a:cxn>
                <a:cxn ang="0">
                  <a:pos x="188" y="168"/>
                </a:cxn>
                <a:cxn ang="0">
                  <a:pos x="224" y="156"/>
                </a:cxn>
                <a:cxn ang="0">
                  <a:pos x="248" y="140"/>
                </a:cxn>
                <a:cxn ang="0">
                  <a:pos x="268" y="120"/>
                </a:cxn>
                <a:cxn ang="0">
                  <a:pos x="280" y="104"/>
                </a:cxn>
                <a:cxn ang="0">
                  <a:pos x="284" y="84"/>
                </a:cxn>
                <a:cxn ang="0">
                  <a:pos x="280" y="72"/>
                </a:cxn>
                <a:cxn ang="0">
                  <a:pos x="280" y="60"/>
                </a:cxn>
                <a:cxn ang="0">
                  <a:pos x="248" y="36"/>
                </a:cxn>
                <a:cxn ang="0">
                  <a:pos x="212" y="24"/>
                </a:cxn>
                <a:cxn ang="0">
                  <a:pos x="172" y="12"/>
                </a:cxn>
                <a:cxn ang="0">
                  <a:pos x="128" y="12"/>
                </a:cxn>
                <a:cxn ang="0">
                  <a:pos x="44" y="12"/>
                </a:cxn>
                <a:cxn ang="0">
                  <a:pos x="0" y="24"/>
                </a:cxn>
                <a:cxn ang="0">
                  <a:pos x="48" y="12"/>
                </a:cxn>
                <a:cxn ang="0">
                  <a:pos x="152" y="0"/>
                </a:cxn>
                <a:cxn ang="0">
                  <a:pos x="212" y="0"/>
                </a:cxn>
                <a:cxn ang="0">
                  <a:pos x="268" y="4"/>
                </a:cxn>
                <a:cxn ang="0">
                  <a:pos x="316" y="24"/>
                </a:cxn>
                <a:cxn ang="0">
                  <a:pos x="332" y="28"/>
                </a:cxn>
                <a:cxn ang="0">
                  <a:pos x="352" y="48"/>
                </a:cxn>
                <a:cxn ang="0">
                  <a:pos x="356" y="64"/>
                </a:cxn>
                <a:cxn ang="0">
                  <a:pos x="356" y="92"/>
                </a:cxn>
                <a:cxn ang="0">
                  <a:pos x="352" y="108"/>
                </a:cxn>
                <a:cxn ang="0">
                  <a:pos x="332" y="132"/>
                </a:cxn>
                <a:cxn ang="0">
                  <a:pos x="316" y="152"/>
                </a:cxn>
                <a:cxn ang="0">
                  <a:pos x="284" y="168"/>
                </a:cxn>
                <a:cxn ang="0">
                  <a:pos x="248" y="188"/>
                </a:cxn>
                <a:cxn ang="0">
                  <a:pos x="200" y="200"/>
                </a:cxn>
                <a:cxn ang="0">
                  <a:pos x="124" y="216"/>
                </a:cxn>
                <a:cxn ang="0">
                  <a:pos x="80" y="192"/>
                </a:cxn>
              </a:cxnLst>
              <a:rect l="0" t="0" r="0" b="0"/>
              <a:pathLst>
                <a:path w="356" h="216">
                  <a:moveTo>
                    <a:pt x="80" y="192"/>
                  </a:moveTo>
                  <a:lnTo>
                    <a:pt x="108" y="192"/>
                  </a:lnTo>
                  <a:lnTo>
                    <a:pt x="148" y="180"/>
                  </a:lnTo>
                  <a:lnTo>
                    <a:pt x="188" y="168"/>
                  </a:lnTo>
                  <a:lnTo>
                    <a:pt x="224" y="156"/>
                  </a:lnTo>
                  <a:lnTo>
                    <a:pt x="248" y="140"/>
                  </a:lnTo>
                  <a:lnTo>
                    <a:pt x="268" y="120"/>
                  </a:lnTo>
                  <a:lnTo>
                    <a:pt x="280" y="104"/>
                  </a:lnTo>
                  <a:lnTo>
                    <a:pt x="284" y="84"/>
                  </a:lnTo>
                  <a:lnTo>
                    <a:pt x="280" y="72"/>
                  </a:lnTo>
                  <a:lnTo>
                    <a:pt x="280" y="60"/>
                  </a:lnTo>
                  <a:lnTo>
                    <a:pt x="248" y="36"/>
                  </a:lnTo>
                  <a:lnTo>
                    <a:pt x="212" y="24"/>
                  </a:lnTo>
                  <a:lnTo>
                    <a:pt x="172" y="12"/>
                  </a:lnTo>
                  <a:lnTo>
                    <a:pt x="128" y="12"/>
                  </a:lnTo>
                  <a:lnTo>
                    <a:pt x="44" y="12"/>
                  </a:lnTo>
                  <a:lnTo>
                    <a:pt x="0" y="24"/>
                  </a:lnTo>
                  <a:lnTo>
                    <a:pt x="48" y="12"/>
                  </a:lnTo>
                  <a:lnTo>
                    <a:pt x="152" y="0"/>
                  </a:lnTo>
                  <a:lnTo>
                    <a:pt x="212" y="0"/>
                  </a:lnTo>
                  <a:lnTo>
                    <a:pt x="268" y="4"/>
                  </a:lnTo>
                  <a:lnTo>
                    <a:pt x="316" y="24"/>
                  </a:lnTo>
                  <a:lnTo>
                    <a:pt x="332" y="28"/>
                  </a:lnTo>
                  <a:lnTo>
                    <a:pt x="352" y="48"/>
                  </a:lnTo>
                  <a:lnTo>
                    <a:pt x="356" y="64"/>
                  </a:lnTo>
                  <a:lnTo>
                    <a:pt x="356" y="92"/>
                  </a:lnTo>
                  <a:lnTo>
                    <a:pt x="352" y="108"/>
                  </a:lnTo>
                  <a:lnTo>
                    <a:pt x="332" y="132"/>
                  </a:lnTo>
                  <a:lnTo>
                    <a:pt x="316" y="152"/>
                  </a:lnTo>
                  <a:lnTo>
                    <a:pt x="284" y="168"/>
                  </a:lnTo>
                  <a:lnTo>
                    <a:pt x="248" y="188"/>
                  </a:lnTo>
                  <a:lnTo>
                    <a:pt x="200" y="200"/>
                  </a:lnTo>
                  <a:lnTo>
                    <a:pt x="124" y="216"/>
                  </a:lnTo>
                  <a:lnTo>
                    <a:pt x="80" y="19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7" name="図形 56"/>
            <p:cNvSpPr>
              <a:spLocks/>
            </p:cNvSpPr>
            <p:nvPr/>
          </p:nvSpPr>
          <p:spPr bwMode="auto">
            <a:xfrm>
              <a:off x="3208" y="200"/>
              <a:ext cx="324" cy="236"/>
            </a:xfrm>
            <a:custGeom>
              <a:avLst/>
              <a:gdLst/>
              <a:ahLst/>
              <a:cxnLst>
                <a:cxn ang="0">
                  <a:pos x="0" y="228"/>
                </a:cxn>
                <a:cxn ang="0">
                  <a:pos x="72" y="212"/>
                </a:cxn>
                <a:cxn ang="0">
                  <a:pos x="112" y="200"/>
                </a:cxn>
                <a:cxn ang="0">
                  <a:pos x="148" y="188"/>
                </a:cxn>
                <a:cxn ang="0">
                  <a:pos x="180" y="168"/>
                </a:cxn>
                <a:cxn ang="0">
                  <a:pos x="204" y="152"/>
                </a:cxn>
                <a:cxn ang="0">
                  <a:pos x="216" y="128"/>
                </a:cxn>
                <a:cxn ang="0">
                  <a:pos x="220" y="104"/>
                </a:cxn>
                <a:cxn ang="0">
                  <a:pos x="220" y="76"/>
                </a:cxn>
                <a:cxn ang="0">
                  <a:pos x="220" y="60"/>
                </a:cxn>
                <a:cxn ang="0">
                  <a:pos x="192" y="36"/>
                </a:cxn>
                <a:cxn ang="0">
                  <a:pos x="160" y="24"/>
                </a:cxn>
                <a:cxn ang="0">
                  <a:pos x="124" y="12"/>
                </a:cxn>
                <a:cxn ang="0">
                  <a:pos x="84" y="4"/>
                </a:cxn>
                <a:cxn ang="0">
                  <a:pos x="132" y="0"/>
                </a:cxn>
                <a:cxn ang="0">
                  <a:pos x="204" y="4"/>
                </a:cxn>
                <a:cxn ang="0">
                  <a:pos x="252" y="16"/>
                </a:cxn>
                <a:cxn ang="0">
                  <a:pos x="288" y="36"/>
                </a:cxn>
                <a:cxn ang="0">
                  <a:pos x="308" y="48"/>
                </a:cxn>
                <a:cxn ang="0">
                  <a:pos x="320" y="64"/>
                </a:cxn>
                <a:cxn ang="0">
                  <a:pos x="324" y="84"/>
                </a:cxn>
                <a:cxn ang="0">
                  <a:pos x="324" y="96"/>
                </a:cxn>
                <a:cxn ang="0">
                  <a:pos x="320" y="116"/>
                </a:cxn>
                <a:cxn ang="0">
                  <a:pos x="308" y="132"/>
                </a:cxn>
                <a:cxn ang="0">
                  <a:pos x="272" y="156"/>
                </a:cxn>
                <a:cxn ang="0">
                  <a:pos x="220" y="180"/>
                </a:cxn>
                <a:cxn ang="0">
                  <a:pos x="160" y="200"/>
                </a:cxn>
                <a:cxn ang="0">
                  <a:pos x="60" y="224"/>
                </a:cxn>
                <a:cxn ang="0">
                  <a:pos x="12" y="228"/>
                </a:cxn>
                <a:cxn ang="0">
                  <a:pos x="12" y="236"/>
                </a:cxn>
                <a:cxn ang="0">
                  <a:pos x="0" y="228"/>
                </a:cxn>
              </a:cxnLst>
              <a:rect l="0" t="0" r="0" b="0"/>
              <a:pathLst>
                <a:path w="324" h="236">
                  <a:moveTo>
                    <a:pt x="0" y="228"/>
                  </a:moveTo>
                  <a:lnTo>
                    <a:pt x="72" y="212"/>
                  </a:lnTo>
                  <a:lnTo>
                    <a:pt x="112" y="200"/>
                  </a:lnTo>
                  <a:lnTo>
                    <a:pt x="148" y="188"/>
                  </a:lnTo>
                  <a:lnTo>
                    <a:pt x="180" y="168"/>
                  </a:lnTo>
                  <a:lnTo>
                    <a:pt x="204" y="152"/>
                  </a:lnTo>
                  <a:lnTo>
                    <a:pt x="216" y="128"/>
                  </a:lnTo>
                  <a:lnTo>
                    <a:pt x="220" y="104"/>
                  </a:lnTo>
                  <a:lnTo>
                    <a:pt x="220" y="76"/>
                  </a:lnTo>
                  <a:lnTo>
                    <a:pt x="220" y="60"/>
                  </a:lnTo>
                  <a:lnTo>
                    <a:pt x="192" y="36"/>
                  </a:lnTo>
                  <a:lnTo>
                    <a:pt x="160" y="24"/>
                  </a:lnTo>
                  <a:lnTo>
                    <a:pt x="124" y="12"/>
                  </a:lnTo>
                  <a:lnTo>
                    <a:pt x="84" y="4"/>
                  </a:lnTo>
                  <a:lnTo>
                    <a:pt x="132" y="0"/>
                  </a:lnTo>
                  <a:lnTo>
                    <a:pt x="204" y="4"/>
                  </a:lnTo>
                  <a:lnTo>
                    <a:pt x="252" y="16"/>
                  </a:lnTo>
                  <a:lnTo>
                    <a:pt x="288" y="36"/>
                  </a:lnTo>
                  <a:lnTo>
                    <a:pt x="308" y="48"/>
                  </a:lnTo>
                  <a:lnTo>
                    <a:pt x="320" y="64"/>
                  </a:lnTo>
                  <a:lnTo>
                    <a:pt x="324" y="84"/>
                  </a:lnTo>
                  <a:lnTo>
                    <a:pt x="324" y="96"/>
                  </a:lnTo>
                  <a:lnTo>
                    <a:pt x="320" y="116"/>
                  </a:lnTo>
                  <a:lnTo>
                    <a:pt x="308" y="132"/>
                  </a:lnTo>
                  <a:lnTo>
                    <a:pt x="272" y="156"/>
                  </a:lnTo>
                  <a:lnTo>
                    <a:pt x="220" y="180"/>
                  </a:lnTo>
                  <a:lnTo>
                    <a:pt x="160" y="200"/>
                  </a:lnTo>
                  <a:lnTo>
                    <a:pt x="60" y="224"/>
                  </a:lnTo>
                  <a:lnTo>
                    <a:pt x="12" y="228"/>
                  </a:lnTo>
                  <a:lnTo>
                    <a:pt x="12" y="236"/>
                  </a:lnTo>
                  <a:lnTo>
                    <a:pt x="0" y="22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8" name="図形 57"/>
            <p:cNvSpPr>
              <a:spLocks/>
            </p:cNvSpPr>
            <p:nvPr/>
          </p:nvSpPr>
          <p:spPr bwMode="auto">
            <a:xfrm>
              <a:off x="3220" y="168"/>
              <a:ext cx="440" cy="284"/>
            </a:xfrm>
            <a:custGeom>
              <a:avLst/>
              <a:gdLst/>
              <a:ahLst/>
              <a:cxnLst>
                <a:cxn ang="0">
                  <a:pos x="0" y="268"/>
                </a:cxn>
                <a:cxn ang="0">
                  <a:pos x="64" y="256"/>
                </a:cxn>
                <a:cxn ang="0">
                  <a:pos x="168" y="232"/>
                </a:cxn>
                <a:cxn ang="0">
                  <a:pos x="220" y="212"/>
                </a:cxn>
                <a:cxn ang="0">
                  <a:pos x="272" y="188"/>
                </a:cxn>
                <a:cxn ang="0">
                  <a:pos x="300" y="164"/>
                </a:cxn>
                <a:cxn ang="0">
                  <a:pos x="312" y="148"/>
                </a:cxn>
                <a:cxn ang="0">
                  <a:pos x="320" y="128"/>
                </a:cxn>
                <a:cxn ang="0">
                  <a:pos x="320" y="116"/>
                </a:cxn>
                <a:cxn ang="0">
                  <a:pos x="312" y="96"/>
                </a:cxn>
                <a:cxn ang="0">
                  <a:pos x="300" y="72"/>
                </a:cxn>
                <a:cxn ang="0">
                  <a:pos x="272" y="56"/>
                </a:cxn>
                <a:cxn ang="0">
                  <a:pos x="236" y="44"/>
                </a:cxn>
                <a:cxn ang="0">
                  <a:pos x="180" y="32"/>
                </a:cxn>
                <a:cxn ang="0">
                  <a:pos x="120" y="24"/>
                </a:cxn>
                <a:cxn ang="0">
                  <a:pos x="84" y="32"/>
                </a:cxn>
                <a:cxn ang="0">
                  <a:pos x="156" y="8"/>
                </a:cxn>
                <a:cxn ang="0">
                  <a:pos x="208" y="0"/>
                </a:cxn>
                <a:cxn ang="0">
                  <a:pos x="272" y="0"/>
                </a:cxn>
                <a:cxn ang="0">
                  <a:pos x="272" y="8"/>
                </a:cxn>
                <a:cxn ang="0">
                  <a:pos x="272" y="0"/>
                </a:cxn>
                <a:cxn ang="0">
                  <a:pos x="324" y="12"/>
                </a:cxn>
                <a:cxn ang="0">
                  <a:pos x="380" y="36"/>
                </a:cxn>
                <a:cxn ang="0">
                  <a:pos x="408" y="56"/>
                </a:cxn>
                <a:cxn ang="0">
                  <a:pos x="428" y="68"/>
                </a:cxn>
                <a:cxn ang="0">
                  <a:pos x="440" y="92"/>
                </a:cxn>
                <a:cxn ang="0">
                  <a:pos x="432" y="116"/>
                </a:cxn>
                <a:cxn ang="0">
                  <a:pos x="420" y="148"/>
                </a:cxn>
                <a:cxn ang="0">
                  <a:pos x="392" y="176"/>
                </a:cxn>
                <a:cxn ang="0">
                  <a:pos x="348" y="208"/>
                </a:cxn>
                <a:cxn ang="0">
                  <a:pos x="252" y="236"/>
                </a:cxn>
                <a:cxn ang="0">
                  <a:pos x="160" y="268"/>
                </a:cxn>
                <a:cxn ang="0">
                  <a:pos x="72" y="284"/>
                </a:cxn>
                <a:cxn ang="0">
                  <a:pos x="0" y="268"/>
                </a:cxn>
              </a:cxnLst>
              <a:rect l="0" t="0" r="0" b="0"/>
              <a:pathLst>
                <a:path w="440" h="284">
                  <a:moveTo>
                    <a:pt x="0" y="268"/>
                  </a:moveTo>
                  <a:lnTo>
                    <a:pt x="64" y="256"/>
                  </a:lnTo>
                  <a:lnTo>
                    <a:pt x="168" y="232"/>
                  </a:lnTo>
                  <a:lnTo>
                    <a:pt x="220" y="212"/>
                  </a:lnTo>
                  <a:lnTo>
                    <a:pt x="272" y="188"/>
                  </a:lnTo>
                  <a:lnTo>
                    <a:pt x="300" y="164"/>
                  </a:lnTo>
                  <a:lnTo>
                    <a:pt x="312" y="148"/>
                  </a:lnTo>
                  <a:lnTo>
                    <a:pt x="320" y="128"/>
                  </a:lnTo>
                  <a:lnTo>
                    <a:pt x="320" y="116"/>
                  </a:lnTo>
                  <a:lnTo>
                    <a:pt x="312" y="96"/>
                  </a:lnTo>
                  <a:lnTo>
                    <a:pt x="300" y="72"/>
                  </a:lnTo>
                  <a:lnTo>
                    <a:pt x="272" y="56"/>
                  </a:lnTo>
                  <a:lnTo>
                    <a:pt x="236" y="44"/>
                  </a:lnTo>
                  <a:lnTo>
                    <a:pt x="180" y="32"/>
                  </a:lnTo>
                  <a:lnTo>
                    <a:pt x="120" y="24"/>
                  </a:lnTo>
                  <a:lnTo>
                    <a:pt x="84" y="32"/>
                  </a:lnTo>
                  <a:lnTo>
                    <a:pt x="156" y="8"/>
                  </a:lnTo>
                  <a:lnTo>
                    <a:pt x="208" y="0"/>
                  </a:lnTo>
                  <a:lnTo>
                    <a:pt x="272" y="0"/>
                  </a:lnTo>
                  <a:lnTo>
                    <a:pt x="272" y="8"/>
                  </a:lnTo>
                  <a:lnTo>
                    <a:pt x="272" y="0"/>
                  </a:lnTo>
                  <a:lnTo>
                    <a:pt x="324" y="12"/>
                  </a:lnTo>
                  <a:lnTo>
                    <a:pt x="380" y="36"/>
                  </a:lnTo>
                  <a:lnTo>
                    <a:pt x="408" y="56"/>
                  </a:lnTo>
                  <a:lnTo>
                    <a:pt x="428" y="68"/>
                  </a:lnTo>
                  <a:lnTo>
                    <a:pt x="440" y="92"/>
                  </a:lnTo>
                  <a:lnTo>
                    <a:pt x="432" y="116"/>
                  </a:lnTo>
                  <a:lnTo>
                    <a:pt x="420" y="148"/>
                  </a:lnTo>
                  <a:lnTo>
                    <a:pt x="392" y="176"/>
                  </a:lnTo>
                  <a:lnTo>
                    <a:pt x="348" y="208"/>
                  </a:lnTo>
                  <a:lnTo>
                    <a:pt x="252" y="236"/>
                  </a:lnTo>
                  <a:lnTo>
                    <a:pt x="160" y="268"/>
                  </a:lnTo>
                  <a:lnTo>
                    <a:pt x="72" y="284"/>
                  </a:lnTo>
                  <a:lnTo>
                    <a:pt x="0" y="26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59" name="図形 58"/>
            <p:cNvSpPr>
              <a:spLocks/>
            </p:cNvSpPr>
            <p:nvPr/>
          </p:nvSpPr>
          <p:spPr bwMode="auto">
            <a:xfrm>
              <a:off x="3304" y="176"/>
              <a:ext cx="452" cy="284"/>
            </a:xfrm>
            <a:custGeom>
              <a:avLst/>
              <a:gdLst/>
              <a:ahLst/>
              <a:cxnLst>
                <a:cxn ang="0">
                  <a:pos x="0" y="276"/>
                </a:cxn>
                <a:cxn ang="0">
                  <a:pos x="88" y="260"/>
                </a:cxn>
                <a:cxn ang="0">
                  <a:pos x="176" y="236"/>
                </a:cxn>
                <a:cxn ang="0">
                  <a:pos x="272" y="200"/>
                </a:cxn>
                <a:cxn ang="0">
                  <a:pos x="312" y="168"/>
                </a:cxn>
                <a:cxn ang="0">
                  <a:pos x="336" y="140"/>
                </a:cxn>
                <a:cxn ang="0">
                  <a:pos x="356" y="108"/>
                </a:cxn>
                <a:cxn ang="0">
                  <a:pos x="356" y="84"/>
                </a:cxn>
                <a:cxn ang="0">
                  <a:pos x="344" y="60"/>
                </a:cxn>
                <a:cxn ang="0">
                  <a:pos x="324" y="40"/>
                </a:cxn>
                <a:cxn ang="0">
                  <a:pos x="296" y="28"/>
                </a:cxn>
                <a:cxn ang="0">
                  <a:pos x="272" y="12"/>
                </a:cxn>
                <a:cxn ang="0">
                  <a:pos x="240" y="0"/>
                </a:cxn>
                <a:cxn ang="0">
                  <a:pos x="276" y="0"/>
                </a:cxn>
                <a:cxn ang="0">
                  <a:pos x="324" y="4"/>
                </a:cxn>
                <a:cxn ang="0">
                  <a:pos x="380" y="24"/>
                </a:cxn>
                <a:cxn ang="0">
                  <a:pos x="404" y="36"/>
                </a:cxn>
                <a:cxn ang="0">
                  <a:pos x="428" y="52"/>
                </a:cxn>
                <a:cxn ang="0">
                  <a:pos x="448" y="76"/>
                </a:cxn>
                <a:cxn ang="0">
                  <a:pos x="452" y="116"/>
                </a:cxn>
                <a:cxn ang="0">
                  <a:pos x="448" y="128"/>
                </a:cxn>
                <a:cxn ang="0">
                  <a:pos x="428" y="152"/>
                </a:cxn>
                <a:cxn ang="0">
                  <a:pos x="412" y="168"/>
                </a:cxn>
                <a:cxn ang="0">
                  <a:pos x="372" y="188"/>
                </a:cxn>
                <a:cxn ang="0">
                  <a:pos x="332" y="204"/>
                </a:cxn>
                <a:cxn ang="0">
                  <a:pos x="264" y="228"/>
                </a:cxn>
                <a:cxn ang="0">
                  <a:pos x="176" y="252"/>
                </a:cxn>
                <a:cxn ang="0">
                  <a:pos x="100" y="272"/>
                </a:cxn>
                <a:cxn ang="0">
                  <a:pos x="40" y="284"/>
                </a:cxn>
                <a:cxn ang="0">
                  <a:pos x="0" y="276"/>
                </a:cxn>
              </a:cxnLst>
              <a:rect l="0" t="0" r="0" b="0"/>
              <a:pathLst>
                <a:path w="452" h="284">
                  <a:moveTo>
                    <a:pt x="0" y="276"/>
                  </a:moveTo>
                  <a:lnTo>
                    <a:pt x="88" y="260"/>
                  </a:lnTo>
                  <a:lnTo>
                    <a:pt x="176" y="236"/>
                  </a:lnTo>
                  <a:lnTo>
                    <a:pt x="272" y="200"/>
                  </a:lnTo>
                  <a:lnTo>
                    <a:pt x="312" y="168"/>
                  </a:lnTo>
                  <a:lnTo>
                    <a:pt x="336" y="140"/>
                  </a:lnTo>
                  <a:lnTo>
                    <a:pt x="356" y="108"/>
                  </a:lnTo>
                  <a:lnTo>
                    <a:pt x="356" y="84"/>
                  </a:lnTo>
                  <a:lnTo>
                    <a:pt x="344" y="60"/>
                  </a:lnTo>
                  <a:lnTo>
                    <a:pt x="324" y="40"/>
                  </a:lnTo>
                  <a:lnTo>
                    <a:pt x="296" y="28"/>
                  </a:lnTo>
                  <a:lnTo>
                    <a:pt x="272" y="12"/>
                  </a:lnTo>
                  <a:lnTo>
                    <a:pt x="240" y="0"/>
                  </a:lnTo>
                  <a:lnTo>
                    <a:pt x="276" y="0"/>
                  </a:lnTo>
                  <a:lnTo>
                    <a:pt x="324" y="4"/>
                  </a:lnTo>
                  <a:lnTo>
                    <a:pt x="380" y="24"/>
                  </a:lnTo>
                  <a:lnTo>
                    <a:pt x="404" y="36"/>
                  </a:lnTo>
                  <a:lnTo>
                    <a:pt x="428" y="52"/>
                  </a:lnTo>
                  <a:lnTo>
                    <a:pt x="448" y="76"/>
                  </a:lnTo>
                  <a:lnTo>
                    <a:pt x="452" y="116"/>
                  </a:lnTo>
                  <a:lnTo>
                    <a:pt x="448" y="128"/>
                  </a:lnTo>
                  <a:lnTo>
                    <a:pt x="428" y="152"/>
                  </a:lnTo>
                  <a:lnTo>
                    <a:pt x="412" y="168"/>
                  </a:lnTo>
                  <a:lnTo>
                    <a:pt x="372" y="188"/>
                  </a:lnTo>
                  <a:lnTo>
                    <a:pt x="332" y="204"/>
                  </a:lnTo>
                  <a:lnTo>
                    <a:pt x="264" y="228"/>
                  </a:lnTo>
                  <a:lnTo>
                    <a:pt x="176" y="252"/>
                  </a:lnTo>
                  <a:lnTo>
                    <a:pt x="100" y="272"/>
                  </a:lnTo>
                  <a:lnTo>
                    <a:pt x="40" y="284"/>
                  </a:lnTo>
                  <a:lnTo>
                    <a:pt x="0" y="27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0" name="図形 59"/>
            <p:cNvSpPr>
              <a:spLocks/>
            </p:cNvSpPr>
            <p:nvPr/>
          </p:nvSpPr>
          <p:spPr bwMode="auto">
            <a:xfrm>
              <a:off x="3344" y="204"/>
              <a:ext cx="480" cy="260"/>
            </a:xfrm>
            <a:custGeom>
              <a:avLst/>
              <a:gdLst/>
              <a:ahLst/>
              <a:cxnLst>
                <a:cxn ang="0">
                  <a:pos x="236" y="220"/>
                </a:cxn>
                <a:cxn ang="0">
                  <a:pos x="196" y="236"/>
                </a:cxn>
                <a:cxn ang="0">
                  <a:pos x="152" y="248"/>
                </a:cxn>
                <a:cxn ang="0">
                  <a:pos x="104" y="256"/>
                </a:cxn>
                <a:cxn ang="0">
                  <a:pos x="48" y="260"/>
                </a:cxn>
                <a:cxn ang="0">
                  <a:pos x="0" y="256"/>
                </a:cxn>
                <a:cxn ang="0">
                  <a:pos x="60" y="248"/>
                </a:cxn>
                <a:cxn ang="0">
                  <a:pos x="136" y="232"/>
                </a:cxn>
                <a:cxn ang="0">
                  <a:pos x="232" y="200"/>
                </a:cxn>
                <a:cxn ang="0">
                  <a:pos x="292" y="184"/>
                </a:cxn>
                <a:cxn ang="0">
                  <a:pos x="340" y="160"/>
                </a:cxn>
                <a:cxn ang="0">
                  <a:pos x="376" y="140"/>
                </a:cxn>
                <a:cxn ang="0">
                  <a:pos x="396" y="124"/>
                </a:cxn>
                <a:cxn ang="0">
                  <a:pos x="412" y="100"/>
                </a:cxn>
                <a:cxn ang="0">
                  <a:pos x="420" y="88"/>
                </a:cxn>
                <a:cxn ang="0">
                  <a:pos x="412" y="48"/>
                </a:cxn>
                <a:cxn ang="0">
                  <a:pos x="388" y="20"/>
                </a:cxn>
                <a:cxn ang="0">
                  <a:pos x="360" y="0"/>
                </a:cxn>
                <a:cxn ang="0">
                  <a:pos x="408" y="8"/>
                </a:cxn>
                <a:cxn ang="0">
                  <a:pos x="432" y="20"/>
                </a:cxn>
                <a:cxn ang="0">
                  <a:pos x="456" y="32"/>
                </a:cxn>
                <a:cxn ang="0">
                  <a:pos x="472" y="56"/>
                </a:cxn>
                <a:cxn ang="0">
                  <a:pos x="480" y="88"/>
                </a:cxn>
                <a:cxn ang="0">
                  <a:pos x="468" y="104"/>
                </a:cxn>
                <a:cxn ang="0">
                  <a:pos x="424" y="148"/>
                </a:cxn>
                <a:cxn ang="0">
                  <a:pos x="396" y="172"/>
                </a:cxn>
                <a:cxn ang="0">
                  <a:pos x="352" y="196"/>
                </a:cxn>
                <a:cxn ang="0">
                  <a:pos x="304" y="212"/>
                </a:cxn>
                <a:cxn ang="0">
                  <a:pos x="244" y="220"/>
                </a:cxn>
                <a:cxn ang="0">
                  <a:pos x="244" y="224"/>
                </a:cxn>
                <a:cxn ang="0">
                  <a:pos x="236" y="220"/>
                </a:cxn>
              </a:cxnLst>
              <a:rect l="0" t="0" r="0" b="0"/>
              <a:pathLst>
                <a:path w="480" h="260">
                  <a:moveTo>
                    <a:pt x="236" y="220"/>
                  </a:moveTo>
                  <a:lnTo>
                    <a:pt x="196" y="236"/>
                  </a:lnTo>
                  <a:lnTo>
                    <a:pt x="152" y="248"/>
                  </a:lnTo>
                  <a:lnTo>
                    <a:pt x="104" y="256"/>
                  </a:lnTo>
                  <a:lnTo>
                    <a:pt x="48" y="260"/>
                  </a:lnTo>
                  <a:lnTo>
                    <a:pt x="0" y="256"/>
                  </a:lnTo>
                  <a:lnTo>
                    <a:pt x="60" y="248"/>
                  </a:lnTo>
                  <a:lnTo>
                    <a:pt x="136" y="232"/>
                  </a:lnTo>
                  <a:lnTo>
                    <a:pt x="232" y="200"/>
                  </a:lnTo>
                  <a:lnTo>
                    <a:pt x="292" y="184"/>
                  </a:lnTo>
                  <a:lnTo>
                    <a:pt x="340" y="160"/>
                  </a:lnTo>
                  <a:lnTo>
                    <a:pt x="376" y="140"/>
                  </a:lnTo>
                  <a:lnTo>
                    <a:pt x="396" y="124"/>
                  </a:lnTo>
                  <a:lnTo>
                    <a:pt x="412" y="100"/>
                  </a:lnTo>
                  <a:lnTo>
                    <a:pt x="420" y="88"/>
                  </a:lnTo>
                  <a:lnTo>
                    <a:pt x="412" y="48"/>
                  </a:lnTo>
                  <a:lnTo>
                    <a:pt x="388" y="20"/>
                  </a:lnTo>
                  <a:lnTo>
                    <a:pt x="360" y="0"/>
                  </a:lnTo>
                  <a:lnTo>
                    <a:pt x="408" y="8"/>
                  </a:lnTo>
                  <a:lnTo>
                    <a:pt x="432" y="20"/>
                  </a:lnTo>
                  <a:lnTo>
                    <a:pt x="456" y="32"/>
                  </a:lnTo>
                  <a:lnTo>
                    <a:pt x="472" y="56"/>
                  </a:lnTo>
                  <a:lnTo>
                    <a:pt x="480" y="88"/>
                  </a:lnTo>
                  <a:lnTo>
                    <a:pt x="468" y="104"/>
                  </a:lnTo>
                  <a:lnTo>
                    <a:pt x="424" y="148"/>
                  </a:lnTo>
                  <a:lnTo>
                    <a:pt x="396" y="172"/>
                  </a:lnTo>
                  <a:lnTo>
                    <a:pt x="352" y="196"/>
                  </a:lnTo>
                  <a:lnTo>
                    <a:pt x="304" y="212"/>
                  </a:lnTo>
                  <a:lnTo>
                    <a:pt x="244" y="220"/>
                  </a:lnTo>
                  <a:lnTo>
                    <a:pt x="244" y="224"/>
                  </a:lnTo>
                  <a:lnTo>
                    <a:pt x="236" y="22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1" name="図形 60"/>
            <p:cNvSpPr>
              <a:spLocks/>
            </p:cNvSpPr>
            <p:nvPr/>
          </p:nvSpPr>
          <p:spPr bwMode="auto">
            <a:xfrm>
              <a:off x="3504" y="152"/>
              <a:ext cx="380" cy="276"/>
            </a:xfrm>
            <a:custGeom>
              <a:avLst/>
              <a:gdLst/>
              <a:ahLst/>
              <a:cxnLst>
                <a:cxn ang="0">
                  <a:pos x="88" y="276"/>
                </a:cxn>
                <a:cxn ang="0">
                  <a:pos x="148" y="264"/>
                </a:cxn>
                <a:cxn ang="0">
                  <a:pos x="200" y="248"/>
                </a:cxn>
                <a:cxn ang="0">
                  <a:pos x="236" y="228"/>
                </a:cxn>
                <a:cxn ang="0">
                  <a:pos x="272" y="204"/>
                </a:cxn>
                <a:cxn ang="0">
                  <a:pos x="308" y="156"/>
                </a:cxn>
                <a:cxn ang="0">
                  <a:pos x="324" y="140"/>
                </a:cxn>
                <a:cxn ang="0">
                  <a:pos x="320" y="100"/>
                </a:cxn>
                <a:cxn ang="0">
                  <a:pos x="300" y="84"/>
                </a:cxn>
                <a:cxn ang="0">
                  <a:pos x="272" y="60"/>
                </a:cxn>
                <a:cxn ang="0">
                  <a:pos x="236" y="52"/>
                </a:cxn>
                <a:cxn ang="0">
                  <a:pos x="192" y="48"/>
                </a:cxn>
                <a:cxn ang="0">
                  <a:pos x="136" y="28"/>
                </a:cxn>
                <a:cxn ang="0">
                  <a:pos x="88" y="24"/>
                </a:cxn>
                <a:cxn ang="0">
                  <a:pos x="28" y="24"/>
                </a:cxn>
                <a:cxn ang="0">
                  <a:pos x="0" y="16"/>
                </a:cxn>
                <a:cxn ang="0">
                  <a:pos x="52" y="4"/>
                </a:cxn>
                <a:cxn ang="0">
                  <a:pos x="96" y="0"/>
                </a:cxn>
                <a:cxn ang="0">
                  <a:pos x="136" y="0"/>
                </a:cxn>
                <a:cxn ang="0">
                  <a:pos x="192" y="4"/>
                </a:cxn>
                <a:cxn ang="0">
                  <a:pos x="248" y="16"/>
                </a:cxn>
                <a:cxn ang="0">
                  <a:pos x="300" y="40"/>
                </a:cxn>
                <a:cxn ang="0">
                  <a:pos x="348" y="76"/>
                </a:cxn>
                <a:cxn ang="0">
                  <a:pos x="368" y="88"/>
                </a:cxn>
                <a:cxn ang="0">
                  <a:pos x="372" y="112"/>
                </a:cxn>
                <a:cxn ang="0">
                  <a:pos x="380" y="140"/>
                </a:cxn>
                <a:cxn ang="0">
                  <a:pos x="368" y="164"/>
                </a:cxn>
                <a:cxn ang="0">
                  <a:pos x="344" y="188"/>
                </a:cxn>
                <a:cxn ang="0">
                  <a:pos x="312" y="204"/>
                </a:cxn>
                <a:cxn ang="0">
                  <a:pos x="272" y="228"/>
                </a:cxn>
                <a:cxn ang="0">
                  <a:pos x="216" y="252"/>
                </a:cxn>
                <a:cxn ang="0">
                  <a:pos x="172" y="272"/>
                </a:cxn>
                <a:cxn ang="0">
                  <a:pos x="144" y="276"/>
                </a:cxn>
                <a:cxn ang="0">
                  <a:pos x="88" y="276"/>
                </a:cxn>
              </a:cxnLst>
              <a:rect l="0" t="0" r="0" b="0"/>
              <a:pathLst>
                <a:path w="380" h="276">
                  <a:moveTo>
                    <a:pt x="88" y="276"/>
                  </a:moveTo>
                  <a:lnTo>
                    <a:pt x="148" y="264"/>
                  </a:lnTo>
                  <a:lnTo>
                    <a:pt x="200" y="248"/>
                  </a:lnTo>
                  <a:lnTo>
                    <a:pt x="236" y="228"/>
                  </a:lnTo>
                  <a:lnTo>
                    <a:pt x="272" y="204"/>
                  </a:lnTo>
                  <a:lnTo>
                    <a:pt x="308" y="156"/>
                  </a:lnTo>
                  <a:lnTo>
                    <a:pt x="324" y="140"/>
                  </a:lnTo>
                  <a:lnTo>
                    <a:pt x="320" y="100"/>
                  </a:lnTo>
                  <a:lnTo>
                    <a:pt x="300" y="84"/>
                  </a:lnTo>
                  <a:lnTo>
                    <a:pt x="272" y="60"/>
                  </a:lnTo>
                  <a:lnTo>
                    <a:pt x="236" y="52"/>
                  </a:lnTo>
                  <a:lnTo>
                    <a:pt x="192" y="48"/>
                  </a:lnTo>
                  <a:lnTo>
                    <a:pt x="136" y="28"/>
                  </a:lnTo>
                  <a:lnTo>
                    <a:pt x="88" y="24"/>
                  </a:lnTo>
                  <a:lnTo>
                    <a:pt x="28" y="24"/>
                  </a:lnTo>
                  <a:lnTo>
                    <a:pt x="0" y="16"/>
                  </a:lnTo>
                  <a:lnTo>
                    <a:pt x="52" y="4"/>
                  </a:lnTo>
                  <a:lnTo>
                    <a:pt x="96" y="0"/>
                  </a:lnTo>
                  <a:lnTo>
                    <a:pt x="136" y="0"/>
                  </a:lnTo>
                  <a:lnTo>
                    <a:pt x="192" y="4"/>
                  </a:lnTo>
                  <a:lnTo>
                    <a:pt x="248" y="16"/>
                  </a:lnTo>
                  <a:lnTo>
                    <a:pt x="300" y="40"/>
                  </a:lnTo>
                  <a:lnTo>
                    <a:pt x="348" y="76"/>
                  </a:lnTo>
                  <a:lnTo>
                    <a:pt x="368" y="88"/>
                  </a:lnTo>
                  <a:lnTo>
                    <a:pt x="372" y="112"/>
                  </a:lnTo>
                  <a:lnTo>
                    <a:pt x="380" y="140"/>
                  </a:lnTo>
                  <a:lnTo>
                    <a:pt x="368" y="164"/>
                  </a:lnTo>
                  <a:lnTo>
                    <a:pt x="344" y="188"/>
                  </a:lnTo>
                  <a:lnTo>
                    <a:pt x="312" y="204"/>
                  </a:lnTo>
                  <a:lnTo>
                    <a:pt x="272" y="228"/>
                  </a:lnTo>
                  <a:lnTo>
                    <a:pt x="216" y="252"/>
                  </a:lnTo>
                  <a:lnTo>
                    <a:pt x="172" y="272"/>
                  </a:lnTo>
                  <a:lnTo>
                    <a:pt x="144" y="276"/>
                  </a:lnTo>
                  <a:lnTo>
                    <a:pt x="88" y="27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2" name="図形 61"/>
            <p:cNvSpPr>
              <a:spLocks/>
            </p:cNvSpPr>
            <p:nvPr/>
          </p:nvSpPr>
          <p:spPr bwMode="auto">
            <a:xfrm>
              <a:off x="3660" y="156"/>
              <a:ext cx="288" cy="280"/>
            </a:xfrm>
            <a:custGeom>
              <a:avLst/>
              <a:gdLst/>
              <a:ahLst/>
              <a:cxnLst>
                <a:cxn ang="0">
                  <a:pos x="60" y="272"/>
                </a:cxn>
                <a:cxn ang="0">
                  <a:pos x="0" y="280"/>
                </a:cxn>
                <a:cxn ang="0">
                  <a:pos x="72" y="248"/>
                </a:cxn>
                <a:cxn ang="0">
                  <a:pos x="116" y="232"/>
                </a:cxn>
                <a:cxn ang="0">
                  <a:pos x="156" y="208"/>
                </a:cxn>
                <a:cxn ang="0">
                  <a:pos x="192" y="184"/>
                </a:cxn>
                <a:cxn ang="0">
                  <a:pos x="216" y="160"/>
                </a:cxn>
                <a:cxn ang="0">
                  <a:pos x="224" y="136"/>
                </a:cxn>
                <a:cxn ang="0">
                  <a:pos x="224" y="108"/>
                </a:cxn>
                <a:cxn ang="0">
                  <a:pos x="216" y="84"/>
                </a:cxn>
                <a:cxn ang="0">
                  <a:pos x="200" y="72"/>
                </a:cxn>
                <a:cxn ang="0">
                  <a:pos x="164" y="44"/>
                </a:cxn>
                <a:cxn ang="0">
                  <a:pos x="128" y="24"/>
                </a:cxn>
                <a:cxn ang="0">
                  <a:pos x="92" y="8"/>
                </a:cxn>
                <a:cxn ang="0">
                  <a:pos x="56" y="0"/>
                </a:cxn>
                <a:cxn ang="0">
                  <a:pos x="92" y="0"/>
                </a:cxn>
                <a:cxn ang="0">
                  <a:pos x="144" y="8"/>
                </a:cxn>
                <a:cxn ang="0">
                  <a:pos x="212" y="32"/>
                </a:cxn>
                <a:cxn ang="0">
                  <a:pos x="240" y="48"/>
                </a:cxn>
                <a:cxn ang="0">
                  <a:pos x="276" y="72"/>
                </a:cxn>
                <a:cxn ang="0">
                  <a:pos x="284" y="84"/>
                </a:cxn>
                <a:cxn ang="0">
                  <a:pos x="288" y="104"/>
                </a:cxn>
                <a:cxn ang="0">
                  <a:pos x="284" y="136"/>
                </a:cxn>
                <a:cxn ang="0">
                  <a:pos x="276" y="152"/>
                </a:cxn>
                <a:cxn ang="0">
                  <a:pos x="260" y="176"/>
                </a:cxn>
                <a:cxn ang="0">
                  <a:pos x="236" y="196"/>
                </a:cxn>
                <a:cxn ang="0">
                  <a:pos x="204" y="208"/>
                </a:cxn>
                <a:cxn ang="0">
                  <a:pos x="152" y="236"/>
                </a:cxn>
                <a:cxn ang="0">
                  <a:pos x="104" y="260"/>
                </a:cxn>
                <a:cxn ang="0">
                  <a:pos x="60" y="272"/>
                </a:cxn>
              </a:cxnLst>
              <a:rect l="0" t="0" r="0" b="0"/>
              <a:pathLst>
                <a:path w="288" h="280">
                  <a:moveTo>
                    <a:pt x="60" y="272"/>
                  </a:moveTo>
                  <a:lnTo>
                    <a:pt x="0" y="280"/>
                  </a:lnTo>
                  <a:lnTo>
                    <a:pt x="72" y="248"/>
                  </a:lnTo>
                  <a:lnTo>
                    <a:pt x="116" y="232"/>
                  </a:lnTo>
                  <a:lnTo>
                    <a:pt x="156" y="208"/>
                  </a:lnTo>
                  <a:lnTo>
                    <a:pt x="192" y="184"/>
                  </a:lnTo>
                  <a:lnTo>
                    <a:pt x="216" y="160"/>
                  </a:lnTo>
                  <a:lnTo>
                    <a:pt x="224" y="136"/>
                  </a:lnTo>
                  <a:lnTo>
                    <a:pt x="224" y="108"/>
                  </a:lnTo>
                  <a:lnTo>
                    <a:pt x="216" y="84"/>
                  </a:lnTo>
                  <a:lnTo>
                    <a:pt x="200" y="72"/>
                  </a:lnTo>
                  <a:lnTo>
                    <a:pt x="164" y="44"/>
                  </a:lnTo>
                  <a:lnTo>
                    <a:pt x="128" y="24"/>
                  </a:lnTo>
                  <a:lnTo>
                    <a:pt x="92" y="8"/>
                  </a:lnTo>
                  <a:lnTo>
                    <a:pt x="56" y="0"/>
                  </a:lnTo>
                  <a:lnTo>
                    <a:pt x="92" y="0"/>
                  </a:lnTo>
                  <a:lnTo>
                    <a:pt x="144" y="8"/>
                  </a:lnTo>
                  <a:lnTo>
                    <a:pt x="212" y="32"/>
                  </a:lnTo>
                  <a:lnTo>
                    <a:pt x="240" y="48"/>
                  </a:lnTo>
                  <a:lnTo>
                    <a:pt x="276" y="72"/>
                  </a:lnTo>
                  <a:lnTo>
                    <a:pt x="284" y="84"/>
                  </a:lnTo>
                  <a:lnTo>
                    <a:pt x="288" y="104"/>
                  </a:lnTo>
                  <a:lnTo>
                    <a:pt x="284" y="136"/>
                  </a:lnTo>
                  <a:lnTo>
                    <a:pt x="276" y="152"/>
                  </a:lnTo>
                  <a:lnTo>
                    <a:pt x="260" y="176"/>
                  </a:lnTo>
                  <a:lnTo>
                    <a:pt x="236" y="196"/>
                  </a:lnTo>
                  <a:lnTo>
                    <a:pt x="204" y="208"/>
                  </a:lnTo>
                  <a:lnTo>
                    <a:pt x="152" y="236"/>
                  </a:lnTo>
                  <a:lnTo>
                    <a:pt x="104" y="260"/>
                  </a:lnTo>
                  <a:lnTo>
                    <a:pt x="60" y="27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3" name="図形 62"/>
            <p:cNvSpPr>
              <a:spLocks/>
            </p:cNvSpPr>
            <p:nvPr/>
          </p:nvSpPr>
          <p:spPr bwMode="auto">
            <a:xfrm>
              <a:off x="3740" y="144"/>
              <a:ext cx="296" cy="284"/>
            </a:xfrm>
            <a:custGeom>
              <a:avLst/>
              <a:gdLst/>
              <a:ahLst/>
              <a:cxnLst>
                <a:cxn ang="0">
                  <a:pos x="60" y="280"/>
                </a:cxn>
                <a:cxn ang="0">
                  <a:pos x="0" y="284"/>
                </a:cxn>
                <a:cxn ang="0">
                  <a:pos x="84" y="248"/>
                </a:cxn>
                <a:cxn ang="0">
                  <a:pos x="132" y="224"/>
                </a:cxn>
                <a:cxn ang="0">
                  <a:pos x="160" y="208"/>
                </a:cxn>
                <a:cxn ang="0">
                  <a:pos x="184" y="188"/>
                </a:cxn>
                <a:cxn ang="0">
                  <a:pos x="196" y="172"/>
                </a:cxn>
                <a:cxn ang="0">
                  <a:pos x="208" y="148"/>
                </a:cxn>
                <a:cxn ang="0">
                  <a:pos x="208" y="116"/>
                </a:cxn>
                <a:cxn ang="0">
                  <a:pos x="208" y="96"/>
                </a:cxn>
                <a:cxn ang="0">
                  <a:pos x="196" y="80"/>
                </a:cxn>
                <a:cxn ang="0">
                  <a:pos x="148" y="44"/>
                </a:cxn>
                <a:cxn ang="0">
                  <a:pos x="96" y="20"/>
                </a:cxn>
                <a:cxn ang="0">
                  <a:pos x="40" y="12"/>
                </a:cxn>
                <a:cxn ang="0">
                  <a:pos x="0" y="8"/>
                </a:cxn>
                <a:cxn ang="0">
                  <a:pos x="48" y="0"/>
                </a:cxn>
                <a:cxn ang="0">
                  <a:pos x="112" y="0"/>
                </a:cxn>
                <a:cxn ang="0">
                  <a:pos x="148" y="8"/>
                </a:cxn>
                <a:cxn ang="0">
                  <a:pos x="192" y="20"/>
                </a:cxn>
                <a:cxn ang="0">
                  <a:pos x="228" y="36"/>
                </a:cxn>
                <a:cxn ang="0">
                  <a:pos x="272" y="60"/>
                </a:cxn>
                <a:cxn ang="0">
                  <a:pos x="284" y="72"/>
                </a:cxn>
                <a:cxn ang="0">
                  <a:pos x="296" y="92"/>
                </a:cxn>
                <a:cxn ang="0">
                  <a:pos x="296" y="104"/>
                </a:cxn>
                <a:cxn ang="0">
                  <a:pos x="296" y="128"/>
                </a:cxn>
                <a:cxn ang="0">
                  <a:pos x="284" y="148"/>
                </a:cxn>
                <a:cxn ang="0">
                  <a:pos x="260" y="172"/>
                </a:cxn>
                <a:cxn ang="0">
                  <a:pos x="228" y="196"/>
                </a:cxn>
                <a:cxn ang="0">
                  <a:pos x="168" y="232"/>
                </a:cxn>
                <a:cxn ang="0">
                  <a:pos x="112" y="260"/>
                </a:cxn>
                <a:cxn ang="0">
                  <a:pos x="60" y="280"/>
                </a:cxn>
              </a:cxnLst>
              <a:rect l="0" t="0" r="0" b="0"/>
              <a:pathLst>
                <a:path w="296" h="284">
                  <a:moveTo>
                    <a:pt x="60" y="280"/>
                  </a:moveTo>
                  <a:lnTo>
                    <a:pt x="0" y="284"/>
                  </a:lnTo>
                  <a:lnTo>
                    <a:pt x="84" y="248"/>
                  </a:lnTo>
                  <a:lnTo>
                    <a:pt x="132" y="224"/>
                  </a:lnTo>
                  <a:lnTo>
                    <a:pt x="160" y="208"/>
                  </a:lnTo>
                  <a:lnTo>
                    <a:pt x="184" y="188"/>
                  </a:lnTo>
                  <a:lnTo>
                    <a:pt x="196" y="172"/>
                  </a:lnTo>
                  <a:lnTo>
                    <a:pt x="208" y="148"/>
                  </a:lnTo>
                  <a:lnTo>
                    <a:pt x="208" y="116"/>
                  </a:lnTo>
                  <a:lnTo>
                    <a:pt x="208" y="96"/>
                  </a:lnTo>
                  <a:lnTo>
                    <a:pt x="196" y="80"/>
                  </a:lnTo>
                  <a:lnTo>
                    <a:pt x="148" y="44"/>
                  </a:lnTo>
                  <a:lnTo>
                    <a:pt x="96" y="20"/>
                  </a:lnTo>
                  <a:lnTo>
                    <a:pt x="40" y="12"/>
                  </a:lnTo>
                  <a:lnTo>
                    <a:pt x="0" y="8"/>
                  </a:lnTo>
                  <a:lnTo>
                    <a:pt x="48" y="0"/>
                  </a:lnTo>
                  <a:lnTo>
                    <a:pt x="112" y="0"/>
                  </a:lnTo>
                  <a:lnTo>
                    <a:pt x="148" y="8"/>
                  </a:lnTo>
                  <a:lnTo>
                    <a:pt x="192" y="20"/>
                  </a:lnTo>
                  <a:lnTo>
                    <a:pt x="228" y="36"/>
                  </a:lnTo>
                  <a:lnTo>
                    <a:pt x="272" y="60"/>
                  </a:lnTo>
                  <a:lnTo>
                    <a:pt x="284" y="72"/>
                  </a:lnTo>
                  <a:lnTo>
                    <a:pt x="296" y="92"/>
                  </a:lnTo>
                  <a:lnTo>
                    <a:pt x="296" y="104"/>
                  </a:lnTo>
                  <a:lnTo>
                    <a:pt x="296" y="128"/>
                  </a:lnTo>
                  <a:lnTo>
                    <a:pt x="284" y="148"/>
                  </a:lnTo>
                  <a:lnTo>
                    <a:pt x="260" y="172"/>
                  </a:lnTo>
                  <a:lnTo>
                    <a:pt x="228" y="196"/>
                  </a:lnTo>
                  <a:lnTo>
                    <a:pt x="168" y="232"/>
                  </a:lnTo>
                  <a:lnTo>
                    <a:pt x="112" y="260"/>
                  </a:lnTo>
                  <a:lnTo>
                    <a:pt x="60" y="28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4" name="図形 63"/>
            <p:cNvSpPr>
              <a:spLocks/>
            </p:cNvSpPr>
            <p:nvPr/>
          </p:nvSpPr>
          <p:spPr bwMode="auto">
            <a:xfrm>
              <a:off x="3824" y="140"/>
              <a:ext cx="284" cy="284"/>
            </a:xfrm>
            <a:custGeom>
              <a:avLst/>
              <a:gdLst/>
              <a:ahLst/>
              <a:cxnLst>
                <a:cxn ang="0">
                  <a:pos x="0" y="284"/>
                </a:cxn>
                <a:cxn ang="0">
                  <a:pos x="48" y="260"/>
                </a:cxn>
                <a:cxn ang="0">
                  <a:pos x="96" y="236"/>
                </a:cxn>
                <a:cxn ang="0">
                  <a:pos x="144" y="200"/>
                </a:cxn>
                <a:cxn ang="0">
                  <a:pos x="180" y="176"/>
                </a:cxn>
                <a:cxn ang="0">
                  <a:pos x="200" y="156"/>
                </a:cxn>
                <a:cxn ang="0">
                  <a:pos x="212" y="132"/>
                </a:cxn>
                <a:cxn ang="0">
                  <a:pos x="216" y="108"/>
                </a:cxn>
                <a:cxn ang="0">
                  <a:pos x="212" y="88"/>
                </a:cxn>
                <a:cxn ang="0">
                  <a:pos x="204" y="76"/>
                </a:cxn>
                <a:cxn ang="0">
                  <a:pos x="188" y="60"/>
                </a:cxn>
                <a:cxn ang="0">
                  <a:pos x="144" y="36"/>
                </a:cxn>
                <a:cxn ang="0">
                  <a:pos x="100" y="16"/>
                </a:cxn>
                <a:cxn ang="0">
                  <a:pos x="60" y="4"/>
                </a:cxn>
                <a:cxn ang="0">
                  <a:pos x="16" y="0"/>
                </a:cxn>
                <a:cxn ang="0">
                  <a:pos x="64" y="0"/>
                </a:cxn>
                <a:cxn ang="0">
                  <a:pos x="120" y="4"/>
                </a:cxn>
                <a:cxn ang="0">
                  <a:pos x="180" y="16"/>
                </a:cxn>
                <a:cxn ang="0">
                  <a:pos x="212" y="28"/>
                </a:cxn>
                <a:cxn ang="0">
                  <a:pos x="236" y="48"/>
                </a:cxn>
                <a:cxn ang="0">
                  <a:pos x="260" y="72"/>
                </a:cxn>
                <a:cxn ang="0">
                  <a:pos x="276" y="96"/>
                </a:cxn>
                <a:cxn ang="0">
                  <a:pos x="284" y="120"/>
                </a:cxn>
                <a:cxn ang="0">
                  <a:pos x="284" y="136"/>
                </a:cxn>
                <a:cxn ang="0">
                  <a:pos x="272" y="156"/>
                </a:cxn>
                <a:cxn ang="0">
                  <a:pos x="236" y="192"/>
                </a:cxn>
                <a:cxn ang="0">
                  <a:pos x="168" y="236"/>
                </a:cxn>
                <a:cxn ang="0">
                  <a:pos x="108" y="260"/>
                </a:cxn>
                <a:cxn ang="0">
                  <a:pos x="72" y="276"/>
                </a:cxn>
                <a:cxn ang="0">
                  <a:pos x="0" y="284"/>
                </a:cxn>
              </a:cxnLst>
              <a:rect l="0" t="0" r="0" b="0"/>
              <a:pathLst>
                <a:path w="284" h="284">
                  <a:moveTo>
                    <a:pt x="0" y="284"/>
                  </a:moveTo>
                  <a:lnTo>
                    <a:pt x="48" y="260"/>
                  </a:lnTo>
                  <a:lnTo>
                    <a:pt x="96" y="236"/>
                  </a:lnTo>
                  <a:lnTo>
                    <a:pt x="144" y="200"/>
                  </a:lnTo>
                  <a:lnTo>
                    <a:pt x="180" y="176"/>
                  </a:lnTo>
                  <a:lnTo>
                    <a:pt x="200" y="156"/>
                  </a:lnTo>
                  <a:lnTo>
                    <a:pt x="212" y="132"/>
                  </a:lnTo>
                  <a:lnTo>
                    <a:pt x="216" y="108"/>
                  </a:lnTo>
                  <a:lnTo>
                    <a:pt x="212" y="88"/>
                  </a:lnTo>
                  <a:lnTo>
                    <a:pt x="204" y="76"/>
                  </a:lnTo>
                  <a:lnTo>
                    <a:pt x="188" y="60"/>
                  </a:lnTo>
                  <a:lnTo>
                    <a:pt x="144" y="36"/>
                  </a:lnTo>
                  <a:lnTo>
                    <a:pt x="100" y="16"/>
                  </a:lnTo>
                  <a:lnTo>
                    <a:pt x="60" y="4"/>
                  </a:lnTo>
                  <a:lnTo>
                    <a:pt x="16" y="0"/>
                  </a:lnTo>
                  <a:lnTo>
                    <a:pt x="64" y="0"/>
                  </a:lnTo>
                  <a:lnTo>
                    <a:pt x="120" y="4"/>
                  </a:lnTo>
                  <a:lnTo>
                    <a:pt x="180" y="16"/>
                  </a:lnTo>
                  <a:lnTo>
                    <a:pt x="212" y="28"/>
                  </a:lnTo>
                  <a:lnTo>
                    <a:pt x="236" y="48"/>
                  </a:lnTo>
                  <a:lnTo>
                    <a:pt x="260" y="72"/>
                  </a:lnTo>
                  <a:lnTo>
                    <a:pt x="276" y="96"/>
                  </a:lnTo>
                  <a:lnTo>
                    <a:pt x="284" y="120"/>
                  </a:lnTo>
                  <a:lnTo>
                    <a:pt x="284" y="136"/>
                  </a:lnTo>
                  <a:lnTo>
                    <a:pt x="272" y="156"/>
                  </a:lnTo>
                  <a:lnTo>
                    <a:pt x="236" y="192"/>
                  </a:lnTo>
                  <a:lnTo>
                    <a:pt x="168" y="236"/>
                  </a:lnTo>
                  <a:lnTo>
                    <a:pt x="108" y="260"/>
                  </a:lnTo>
                  <a:lnTo>
                    <a:pt x="72" y="276"/>
                  </a:lnTo>
                  <a:lnTo>
                    <a:pt x="0" y="28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5" name="図形 64"/>
            <p:cNvSpPr>
              <a:spLocks/>
            </p:cNvSpPr>
            <p:nvPr/>
          </p:nvSpPr>
          <p:spPr bwMode="auto">
            <a:xfrm>
              <a:off x="3924" y="140"/>
              <a:ext cx="260" cy="272"/>
            </a:xfrm>
            <a:custGeom>
              <a:avLst/>
              <a:gdLst/>
              <a:ahLst/>
              <a:cxnLst>
                <a:cxn ang="0">
                  <a:pos x="0" y="272"/>
                </a:cxn>
                <a:cxn ang="0">
                  <a:pos x="88" y="224"/>
                </a:cxn>
                <a:cxn ang="0">
                  <a:pos x="140" y="192"/>
                </a:cxn>
                <a:cxn ang="0">
                  <a:pos x="160" y="180"/>
                </a:cxn>
                <a:cxn ang="0">
                  <a:pos x="176" y="164"/>
                </a:cxn>
                <a:cxn ang="0">
                  <a:pos x="184" y="144"/>
                </a:cxn>
                <a:cxn ang="0">
                  <a:pos x="188" y="120"/>
                </a:cxn>
                <a:cxn ang="0">
                  <a:pos x="184" y="96"/>
                </a:cxn>
                <a:cxn ang="0">
                  <a:pos x="164" y="72"/>
                </a:cxn>
                <a:cxn ang="0">
                  <a:pos x="140" y="40"/>
                </a:cxn>
                <a:cxn ang="0">
                  <a:pos x="112" y="24"/>
                </a:cxn>
                <a:cxn ang="0">
                  <a:pos x="80" y="12"/>
                </a:cxn>
                <a:cxn ang="0">
                  <a:pos x="8" y="0"/>
                </a:cxn>
                <a:cxn ang="0">
                  <a:pos x="80" y="0"/>
                </a:cxn>
                <a:cxn ang="0">
                  <a:pos x="128" y="4"/>
                </a:cxn>
                <a:cxn ang="0">
                  <a:pos x="176" y="16"/>
                </a:cxn>
                <a:cxn ang="0">
                  <a:pos x="212" y="36"/>
                </a:cxn>
                <a:cxn ang="0">
                  <a:pos x="244" y="60"/>
                </a:cxn>
                <a:cxn ang="0">
                  <a:pos x="248" y="64"/>
                </a:cxn>
                <a:cxn ang="0">
                  <a:pos x="260" y="88"/>
                </a:cxn>
                <a:cxn ang="0">
                  <a:pos x="260" y="100"/>
                </a:cxn>
                <a:cxn ang="0">
                  <a:pos x="260" y="124"/>
                </a:cxn>
                <a:cxn ang="0">
                  <a:pos x="256" y="144"/>
                </a:cxn>
                <a:cxn ang="0">
                  <a:pos x="236" y="164"/>
                </a:cxn>
                <a:cxn ang="0">
                  <a:pos x="200" y="192"/>
                </a:cxn>
                <a:cxn ang="0">
                  <a:pos x="124" y="228"/>
                </a:cxn>
                <a:cxn ang="0">
                  <a:pos x="56" y="252"/>
                </a:cxn>
                <a:cxn ang="0">
                  <a:pos x="0" y="272"/>
                </a:cxn>
              </a:cxnLst>
              <a:rect l="0" t="0" r="0" b="0"/>
              <a:pathLst>
                <a:path w="260" h="272">
                  <a:moveTo>
                    <a:pt x="0" y="272"/>
                  </a:moveTo>
                  <a:lnTo>
                    <a:pt x="88" y="224"/>
                  </a:lnTo>
                  <a:lnTo>
                    <a:pt x="140" y="192"/>
                  </a:lnTo>
                  <a:lnTo>
                    <a:pt x="160" y="180"/>
                  </a:lnTo>
                  <a:lnTo>
                    <a:pt x="176" y="164"/>
                  </a:lnTo>
                  <a:lnTo>
                    <a:pt x="184" y="144"/>
                  </a:lnTo>
                  <a:lnTo>
                    <a:pt x="188" y="120"/>
                  </a:lnTo>
                  <a:lnTo>
                    <a:pt x="184" y="96"/>
                  </a:lnTo>
                  <a:lnTo>
                    <a:pt x="164" y="72"/>
                  </a:lnTo>
                  <a:lnTo>
                    <a:pt x="140" y="40"/>
                  </a:lnTo>
                  <a:lnTo>
                    <a:pt x="112" y="24"/>
                  </a:lnTo>
                  <a:lnTo>
                    <a:pt x="80" y="12"/>
                  </a:lnTo>
                  <a:lnTo>
                    <a:pt x="8" y="0"/>
                  </a:lnTo>
                  <a:lnTo>
                    <a:pt x="80" y="0"/>
                  </a:lnTo>
                  <a:lnTo>
                    <a:pt x="128" y="4"/>
                  </a:lnTo>
                  <a:lnTo>
                    <a:pt x="176" y="16"/>
                  </a:lnTo>
                  <a:lnTo>
                    <a:pt x="212" y="36"/>
                  </a:lnTo>
                  <a:lnTo>
                    <a:pt x="244" y="60"/>
                  </a:lnTo>
                  <a:lnTo>
                    <a:pt x="248" y="64"/>
                  </a:lnTo>
                  <a:lnTo>
                    <a:pt x="260" y="88"/>
                  </a:lnTo>
                  <a:lnTo>
                    <a:pt x="260" y="100"/>
                  </a:lnTo>
                  <a:lnTo>
                    <a:pt x="260" y="124"/>
                  </a:lnTo>
                  <a:lnTo>
                    <a:pt x="256" y="144"/>
                  </a:lnTo>
                  <a:lnTo>
                    <a:pt x="236" y="164"/>
                  </a:lnTo>
                  <a:lnTo>
                    <a:pt x="200" y="192"/>
                  </a:lnTo>
                  <a:lnTo>
                    <a:pt x="124" y="228"/>
                  </a:lnTo>
                  <a:lnTo>
                    <a:pt x="56" y="252"/>
                  </a:lnTo>
                  <a:lnTo>
                    <a:pt x="0" y="27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6" name="図形 65"/>
            <p:cNvSpPr>
              <a:spLocks/>
            </p:cNvSpPr>
            <p:nvPr/>
          </p:nvSpPr>
          <p:spPr bwMode="auto">
            <a:xfrm>
              <a:off x="3976" y="332"/>
              <a:ext cx="248" cy="72"/>
            </a:xfrm>
            <a:custGeom>
              <a:avLst/>
              <a:gdLst/>
              <a:ahLst/>
              <a:cxnLst>
                <a:cxn ang="0">
                  <a:pos x="228" y="72"/>
                </a:cxn>
                <a:cxn ang="0">
                  <a:pos x="148" y="60"/>
                </a:cxn>
                <a:cxn ang="0">
                  <a:pos x="88" y="60"/>
                </a:cxn>
                <a:cxn ang="0">
                  <a:pos x="24" y="68"/>
                </a:cxn>
                <a:cxn ang="0">
                  <a:pos x="0" y="72"/>
                </a:cxn>
                <a:cxn ang="0">
                  <a:pos x="96" y="32"/>
                </a:cxn>
                <a:cxn ang="0">
                  <a:pos x="148" y="0"/>
                </a:cxn>
                <a:cxn ang="0">
                  <a:pos x="156" y="0"/>
                </a:cxn>
                <a:cxn ang="0">
                  <a:pos x="192" y="8"/>
                </a:cxn>
                <a:cxn ang="0">
                  <a:pos x="220" y="12"/>
                </a:cxn>
                <a:cxn ang="0">
                  <a:pos x="240" y="32"/>
                </a:cxn>
                <a:cxn ang="0">
                  <a:pos x="248" y="48"/>
                </a:cxn>
                <a:cxn ang="0">
                  <a:pos x="240" y="68"/>
                </a:cxn>
                <a:cxn ang="0">
                  <a:pos x="232" y="72"/>
                </a:cxn>
                <a:cxn ang="0">
                  <a:pos x="228" y="72"/>
                </a:cxn>
              </a:cxnLst>
              <a:rect l="0" t="0" r="0" b="0"/>
              <a:pathLst>
                <a:path w="248" h="72">
                  <a:moveTo>
                    <a:pt x="228" y="72"/>
                  </a:moveTo>
                  <a:lnTo>
                    <a:pt x="148" y="60"/>
                  </a:lnTo>
                  <a:lnTo>
                    <a:pt x="88" y="60"/>
                  </a:lnTo>
                  <a:lnTo>
                    <a:pt x="24" y="68"/>
                  </a:lnTo>
                  <a:lnTo>
                    <a:pt x="0" y="72"/>
                  </a:lnTo>
                  <a:lnTo>
                    <a:pt x="96" y="32"/>
                  </a:lnTo>
                  <a:lnTo>
                    <a:pt x="148" y="0"/>
                  </a:lnTo>
                  <a:lnTo>
                    <a:pt x="156" y="0"/>
                  </a:lnTo>
                  <a:lnTo>
                    <a:pt x="192" y="8"/>
                  </a:lnTo>
                  <a:lnTo>
                    <a:pt x="220" y="12"/>
                  </a:lnTo>
                  <a:lnTo>
                    <a:pt x="240" y="32"/>
                  </a:lnTo>
                  <a:lnTo>
                    <a:pt x="248" y="48"/>
                  </a:lnTo>
                  <a:lnTo>
                    <a:pt x="240" y="68"/>
                  </a:lnTo>
                  <a:lnTo>
                    <a:pt x="232" y="72"/>
                  </a:lnTo>
                  <a:lnTo>
                    <a:pt x="228" y="7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7" name="図形 66"/>
            <p:cNvSpPr>
              <a:spLocks/>
            </p:cNvSpPr>
            <p:nvPr/>
          </p:nvSpPr>
          <p:spPr bwMode="auto">
            <a:xfrm>
              <a:off x="4136" y="328"/>
              <a:ext cx="152" cy="88"/>
            </a:xfrm>
            <a:custGeom>
              <a:avLst/>
              <a:gdLst/>
              <a:ahLst/>
              <a:cxnLst>
                <a:cxn ang="0">
                  <a:pos x="72" y="84"/>
                </a:cxn>
                <a:cxn ang="0">
                  <a:pos x="88" y="64"/>
                </a:cxn>
                <a:cxn ang="0">
                  <a:pos x="92" y="52"/>
                </a:cxn>
                <a:cxn ang="0">
                  <a:pos x="92" y="40"/>
                </a:cxn>
                <a:cxn ang="0">
                  <a:pos x="88" y="28"/>
                </a:cxn>
                <a:cxn ang="0">
                  <a:pos x="68" y="16"/>
                </a:cxn>
                <a:cxn ang="0">
                  <a:pos x="44" y="12"/>
                </a:cxn>
                <a:cxn ang="0">
                  <a:pos x="0" y="0"/>
                </a:cxn>
                <a:cxn ang="0">
                  <a:pos x="68" y="4"/>
                </a:cxn>
                <a:cxn ang="0">
                  <a:pos x="116" y="12"/>
                </a:cxn>
                <a:cxn ang="0">
                  <a:pos x="140" y="24"/>
                </a:cxn>
                <a:cxn ang="0">
                  <a:pos x="152" y="36"/>
                </a:cxn>
                <a:cxn ang="0">
                  <a:pos x="152" y="48"/>
                </a:cxn>
                <a:cxn ang="0">
                  <a:pos x="148" y="72"/>
                </a:cxn>
                <a:cxn ang="0">
                  <a:pos x="128" y="84"/>
                </a:cxn>
                <a:cxn ang="0">
                  <a:pos x="104" y="88"/>
                </a:cxn>
                <a:cxn ang="0">
                  <a:pos x="72" y="84"/>
                </a:cxn>
              </a:cxnLst>
              <a:rect l="0" t="0" r="0" b="0"/>
              <a:pathLst>
                <a:path w="152" h="88">
                  <a:moveTo>
                    <a:pt x="72" y="84"/>
                  </a:moveTo>
                  <a:lnTo>
                    <a:pt x="88" y="64"/>
                  </a:lnTo>
                  <a:lnTo>
                    <a:pt x="92" y="52"/>
                  </a:lnTo>
                  <a:lnTo>
                    <a:pt x="92" y="40"/>
                  </a:lnTo>
                  <a:lnTo>
                    <a:pt x="88" y="28"/>
                  </a:lnTo>
                  <a:lnTo>
                    <a:pt x="68" y="16"/>
                  </a:lnTo>
                  <a:lnTo>
                    <a:pt x="44" y="12"/>
                  </a:lnTo>
                  <a:lnTo>
                    <a:pt x="0" y="0"/>
                  </a:lnTo>
                  <a:lnTo>
                    <a:pt x="68" y="4"/>
                  </a:lnTo>
                  <a:lnTo>
                    <a:pt x="116" y="12"/>
                  </a:lnTo>
                  <a:lnTo>
                    <a:pt x="140" y="24"/>
                  </a:lnTo>
                  <a:lnTo>
                    <a:pt x="152" y="36"/>
                  </a:lnTo>
                  <a:lnTo>
                    <a:pt x="152" y="48"/>
                  </a:lnTo>
                  <a:lnTo>
                    <a:pt x="148" y="72"/>
                  </a:lnTo>
                  <a:lnTo>
                    <a:pt x="128" y="84"/>
                  </a:lnTo>
                  <a:lnTo>
                    <a:pt x="104" y="88"/>
                  </a:lnTo>
                  <a:lnTo>
                    <a:pt x="72" y="8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8" name="図形 67"/>
            <p:cNvSpPr>
              <a:spLocks/>
            </p:cNvSpPr>
            <p:nvPr/>
          </p:nvSpPr>
          <p:spPr bwMode="auto">
            <a:xfrm>
              <a:off x="4144" y="320"/>
              <a:ext cx="216" cy="108"/>
            </a:xfrm>
            <a:custGeom>
              <a:avLst/>
              <a:gdLst/>
              <a:ahLst/>
              <a:cxnLst>
                <a:cxn ang="0">
                  <a:pos x="128" y="108"/>
                </a:cxn>
                <a:cxn ang="0">
                  <a:pos x="104" y="104"/>
                </a:cxn>
                <a:cxn ang="0">
                  <a:pos x="128" y="96"/>
                </a:cxn>
                <a:cxn ang="0">
                  <a:pos x="144" y="80"/>
                </a:cxn>
                <a:cxn ang="0">
                  <a:pos x="152" y="68"/>
                </a:cxn>
                <a:cxn ang="0">
                  <a:pos x="152" y="56"/>
                </a:cxn>
                <a:cxn ang="0">
                  <a:pos x="152" y="44"/>
                </a:cxn>
                <a:cxn ang="0">
                  <a:pos x="132" y="32"/>
                </a:cxn>
                <a:cxn ang="0">
                  <a:pos x="116" y="20"/>
                </a:cxn>
                <a:cxn ang="0">
                  <a:pos x="72" y="8"/>
                </a:cxn>
                <a:cxn ang="0">
                  <a:pos x="28" y="8"/>
                </a:cxn>
                <a:cxn ang="0">
                  <a:pos x="0" y="8"/>
                </a:cxn>
                <a:cxn ang="0">
                  <a:pos x="4" y="0"/>
                </a:cxn>
                <a:cxn ang="0">
                  <a:pos x="36" y="0"/>
                </a:cxn>
                <a:cxn ang="0">
                  <a:pos x="104" y="0"/>
                </a:cxn>
                <a:cxn ang="0">
                  <a:pos x="140" y="8"/>
                </a:cxn>
                <a:cxn ang="0">
                  <a:pos x="168" y="12"/>
                </a:cxn>
                <a:cxn ang="0">
                  <a:pos x="200" y="24"/>
                </a:cxn>
                <a:cxn ang="0">
                  <a:pos x="212" y="44"/>
                </a:cxn>
                <a:cxn ang="0">
                  <a:pos x="216" y="56"/>
                </a:cxn>
                <a:cxn ang="0">
                  <a:pos x="216" y="68"/>
                </a:cxn>
                <a:cxn ang="0">
                  <a:pos x="212" y="80"/>
                </a:cxn>
                <a:cxn ang="0">
                  <a:pos x="200" y="92"/>
                </a:cxn>
                <a:cxn ang="0">
                  <a:pos x="180" y="104"/>
                </a:cxn>
                <a:cxn ang="0">
                  <a:pos x="128" y="108"/>
                </a:cxn>
              </a:cxnLst>
              <a:rect l="0" t="0" r="0" b="0"/>
              <a:pathLst>
                <a:path w="216" h="108">
                  <a:moveTo>
                    <a:pt x="128" y="108"/>
                  </a:moveTo>
                  <a:lnTo>
                    <a:pt x="104" y="104"/>
                  </a:lnTo>
                  <a:lnTo>
                    <a:pt x="128" y="96"/>
                  </a:lnTo>
                  <a:lnTo>
                    <a:pt x="144" y="80"/>
                  </a:lnTo>
                  <a:lnTo>
                    <a:pt x="152" y="68"/>
                  </a:lnTo>
                  <a:lnTo>
                    <a:pt x="152" y="56"/>
                  </a:lnTo>
                  <a:lnTo>
                    <a:pt x="152" y="44"/>
                  </a:lnTo>
                  <a:lnTo>
                    <a:pt x="132" y="32"/>
                  </a:lnTo>
                  <a:lnTo>
                    <a:pt x="116" y="20"/>
                  </a:lnTo>
                  <a:lnTo>
                    <a:pt x="72" y="8"/>
                  </a:lnTo>
                  <a:lnTo>
                    <a:pt x="28" y="8"/>
                  </a:lnTo>
                  <a:lnTo>
                    <a:pt x="0" y="8"/>
                  </a:lnTo>
                  <a:lnTo>
                    <a:pt x="4" y="0"/>
                  </a:lnTo>
                  <a:lnTo>
                    <a:pt x="36" y="0"/>
                  </a:lnTo>
                  <a:lnTo>
                    <a:pt x="104" y="0"/>
                  </a:lnTo>
                  <a:lnTo>
                    <a:pt x="140" y="8"/>
                  </a:lnTo>
                  <a:lnTo>
                    <a:pt x="168" y="12"/>
                  </a:lnTo>
                  <a:lnTo>
                    <a:pt x="200" y="24"/>
                  </a:lnTo>
                  <a:lnTo>
                    <a:pt x="212" y="44"/>
                  </a:lnTo>
                  <a:lnTo>
                    <a:pt x="216" y="56"/>
                  </a:lnTo>
                  <a:lnTo>
                    <a:pt x="216" y="68"/>
                  </a:lnTo>
                  <a:lnTo>
                    <a:pt x="212" y="80"/>
                  </a:lnTo>
                  <a:lnTo>
                    <a:pt x="200" y="92"/>
                  </a:lnTo>
                  <a:lnTo>
                    <a:pt x="180" y="104"/>
                  </a:lnTo>
                  <a:lnTo>
                    <a:pt x="128" y="10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69" name="図形 68"/>
            <p:cNvSpPr>
              <a:spLocks/>
            </p:cNvSpPr>
            <p:nvPr/>
          </p:nvSpPr>
          <p:spPr bwMode="auto">
            <a:xfrm>
              <a:off x="4156" y="296"/>
              <a:ext cx="296" cy="156"/>
            </a:xfrm>
            <a:custGeom>
              <a:avLst/>
              <a:gdLst/>
              <a:ahLst/>
              <a:cxnLst>
                <a:cxn ang="0">
                  <a:pos x="128" y="140"/>
                </a:cxn>
                <a:cxn ang="0">
                  <a:pos x="176" y="128"/>
                </a:cxn>
                <a:cxn ang="0">
                  <a:pos x="188" y="120"/>
                </a:cxn>
                <a:cxn ang="0">
                  <a:pos x="200" y="108"/>
                </a:cxn>
                <a:cxn ang="0">
                  <a:pos x="204" y="92"/>
                </a:cxn>
                <a:cxn ang="0">
                  <a:pos x="212" y="80"/>
                </a:cxn>
                <a:cxn ang="0">
                  <a:pos x="204" y="68"/>
                </a:cxn>
                <a:cxn ang="0">
                  <a:pos x="192" y="48"/>
                </a:cxn>
                <a:cxn ang="0">
                  <a:pos x="168" y="36"/>
                </a:cxn>
                <a:cxn ang="0">
                  <a:pos x="108" y="20"/>
                </a:cxn>
                <a:cxn ang="0">
                  <a:pos x="40" y="20"/>
                </a:cxn>
                <a:cxn ang="0">
                  <a:pos x="0" y="20"/>
                </a:cxn>
                <a:cxn ang="0">
                  <a:pos x="16" y="0"/>
                </a:cxn>
                <a:cxn ang="0">
                  <a:pos x="16" y="8"/>
                </a:cxn>
                <a:cxn ang="0">
                  <a:pos x="48" y="0"/>
                </a:cxn>
                <a:cxn ang="0">
                  <a:pos x="92" y="0"/>
                </a:cxn>
                <a:cxn ang="0">
                  <a:pos x="152" y="8"/>
                </a:cxn>
                <a:cxn ang="0">
                  <a:pos x="192" y="12"/>
                </a:cxn>
                <a:cxn ang="0">
                  <a:pos x="228" y="24"/>
                </a:cxn>
                <a:cxn ang="0">
                  <a:pos x="252" y="36"/>
                </a:cxn>
                <a:cxn ang="0">
                  <a:pos x="272" y="48"/>
                </a:cxn>
                <a:cxn ang="0">
                  <a:pos x="288" y="68"/>
                </a:cxn>
                <a:cxn ang="0">
                  <a:pos x="296" y="80"/>
                </a:cxn>
                <a:cxn ang="0">
                  <a:pos x="284" y="96"/>
                </a:cxn>
                <a:cxn ang="0">
                  <a:pos x="272" y="116"/>
                </a:cxn>
                <a:cxn ang="0">
                  <a:pos x="228" y="140"/>
                </a:cxn>
                <a:cxn ang="0">
                  <a:pos x="192" y="152"/>
                </a:cxn>
                <a:cxn ang="0">
                  <a:pos x="168" y="156"/>
                </a:cxn>
                <a:cxn ang="0">
                  <a:pos x="128" y="140"/>
                </a:cxn>
              </a:cxnLst>
              <a:rect l="0" t="0" r="0" b="0"/>
              <a:pathLst>
                <a:path w="296" h="156">
                  <a:moveTo>
                    <a:pt x="128" y="140"/>
                  </a:moveTo>
                  <a:lnTo>
                    <a:pt x="176" y="128"/>
                  </a:lnTo>
                  <a:lnTo>
                    <a:pt x="188" y="120"/>
                  </a:lnTo>
                  <a:lnTo>
                    <a:pt x="200" y="108"/>
                  </a:lnTo>
                  <a:lnTo>
                    <a:pt x="204" y="92"/>
                  </a:lnTo>
                  <a:lnTo>
                    <a:pt x="212" y="80"/>
                  </a:lnTo>
                  <a:lnTo>
                    <a:pt x="204" y="68"/>
                  </a:lnTo>
                  <a:lnTo>
                    <a:pt x="192" y="48"/>
                  </a:lnTo>
                  <a:lnTo>
                    <a:pt x="168" y="36"/>
                  </a:lnTo>
                  <a:lnTo>
                    <a:pt x="108" y="20"/>
                  </a:lnTo>
                  <a:lnTo>
                    <a:pt x="40" y="20"/>
                  </a:lnTo>
                  <a:lnTo>
                    <a:pt x="0" y="20"/>
                  </a:lnTo>
                  <a:lnTo>
                    <a:pt x="16" y="0"/>
                  </a:lnTo>
                  <a:lnTo>
                    <a:pt x="16" y="8"/>
                  </a:lnTo>
                  <a:lnTo>
                    <a:pt x="48" y="0"/>
                  </a:lnTo>
                  <a:lnTo>
                    <a:pt x="92" y="0"/>
                  </a:lnTo>
                  <a:lnTo>
                    <a:pt x="152" y="8"/>
                  </a:lnTo>
                  <a:lnTo>
                    <a:pt x="192" y="12"/>
                  </a:lnTo>
                  <a:lnTo>
                    <a:pt x="228" y="24"/>
                  </a:lnTo>
                  <a:lnTo>
                    <a:pt x="252" y="36"/>
                  </a:lnTo>
                  <a:lnTo>
                    <a:pt x="272" y="48"/>
                  </a:lnTo>
                  <a:lnTo>
                    <a:pt x="288" y="68"/>
                  </a:lnTo>
                  <a:lnTo>
                    <a:pt x="296" y="80"/>
                  </a:lnTo>
                  <a:lnTo>
                    <a:pt x="284" y="96"/>
                  </a:lnTo>
                  <a:lnTo>
                    <a:pt x="272" y="116"/>
                  </a:lnTo>
                  <a:lnTo>
                    <a:pt x="228" y="140"/>
                  </a:lnTo>
                  <a:lnTo>
                    <a:pt x="192" y="152"/>
                  </a:lnTo>
                  <a:lnTo>
                    <a:pt x="168" y="156"/>
                  </a:lnTo>
                  <a:lnTo>
                    <a:pt x="128" y="14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0" name="図形 69"/>
            <p:cNvSpPr>
              <a:spLocks/>
            </p:cNvSpPr>
            <p:nvPr/>
          </p:nvSpPr>
          <p:spPr bwMode="auto">
            <a:xfrm>
              <a:off x="4172" y="272"/>
              <a:ext cx="328" cy="204"/>
            </a:xfrm>
            <a:custGeom>
              <a:avLst/>
              <a:gdLst/>
              <a:ahLst/>
              <a:cxnLst>
                <a:cxn ang="0">
                  <a:pos x="160" y="180"/>
                </a:cxn>
                <a:cxn ang="0">
                  <a:pos x="188" y="176"/>
                </a:cxn>
                <a:cxn ang="0">
                  <a:pos x="224" y="164"/>
                </a:cxn>
                <a:cxn ang="0">
                  <a:pos x="260" y="140"/>
                </a:cxn>
                <a:cxn ang="0">
                  <a:pos x="272" y="120"/>
                </a:cxn>
                <a:cxn ang="0">
                  <a:pos x="284" y="104"/>
                </a:cxn>
                <a:cxn ang="0">
                  <a:pos x="280" y="92"/>
                </a:cxn>
                <a:cxn ang="0">
                  <a:pos x="260" y="68"/>
                </a:cxn>
                <a:cxn ang="0">
                  <a:pos x="244" y="56"/>
                </a:cxn>
                <a:cxn ang="0">
                  <a:pos x="220" y="44"/>
                </a:cxn>
                <a:cxn ang="0">
                  <a:pos x="184" y="32"/>
                </a:cxn>
                <a:cxn ang="0">
                  <a:pos x="136" y="24"/>
                </a:cxn>
                <a:cxn ang="0">
                  <a:pos x="80" y="24"/>
                </a:cxn>
                <a:cxn ang="0">
                  <a:pos x="36" y="20"/>
                </a:cxn>
                <a:cxn ang="0">
                  <a:pos x="0" y="24"/>
                </a:cxn>
                <a:cxn ang="0">
                  <a:pos x="12" y="0"/>
                </a:cxn>
                <a:cxn ang="0">
                  <a:pos x="56" y="0"/>
                </a:cxn>
                <a:cxn ang="0">
                  <a:pos x="104" y="0"/>
                </a:cxn>
                <a:cxn ang="0">
                  <a:pos x="116" y="0"/>
                </a:cxn>
                <a:cxn ang="0">
                  <a:pos x="164" y="12"/>
                </a:cxn>
                <a:cxn ang="0">
                  <a:pos x="164" y="4"/>
                </a:cxn>
                <a:cxn ang="0">
                  <a:pos x="152" y="4"/>
                </a:cxn>
                <a:cxn ang="0">
                  <a:pos x="188" y="12"/>
                </a:cxn>
                <a:cxn ang="0">
                  <a:pos x="232" y="24"/>
                </a:cxn>
                <a:cxn ang="0">
                  <a:pos x="272" y="36"/>
                </a:cxn>
                <a:cxn ang="0">
                  <a:pos x="316" y="68"/>
                </a:cxn>
                <a:cxn ang="0">
                  <a:pos x="328" y="80"/>
                </a:cxn>
                <a:cxn ang="0">
                  <a:pos x="328" y="96"/>
                </a:cxn>
                <a:cxn ang="0">
                  <a:pos x="328" y="120"/>
                </a:cxn>
                <a:cxn ang="0">
                  <a:pos x="324" y="132"/>
                </a:cxn>
                <a:cxn ang="0">
                  <a:pos x="316" y="144"/>
                </a:cxn>
                <a:cxn ang="0">
                  <a:pos x="280" y="168"/>
                </a:cxn>
                <a:cxn ang="0">
                  <a:pos x="176" y="204"/>
                </a:cxn>
                <a:cxn ang="0">
                  <a:pos x="160" y="180"/>
                </a:cxn>
              </a:cxnLst>
              <a:rect l="0" t="0" r="0" b="0"/>
              <a:pathLst>
                <a:path w="328" h="204">
                  <a:moveTo>
                    <a:pt x="160" y="180"/>
                  </a:moveTo>
                  <a:lnTo>
                    <a:pt x="188" y="176"/>
                  </a:lnTo>
                  <a:lnTo>
                    <a:pt x="224" y="164"/>
                  </a:lnTo>
                  <a:lnTo>
                    <a:pt x="260" y="140"/>
                  </a:lnTo>
                  <a:lnTo>
                    <a:pt x="272" y="120"/>
                  </a:lnTo>
                  <a:lnTo>
                    <a:pt x="284" y="104"/>
                  </a:lnTo>
                  <a:lnTo>
                    <a:pt x="280" y="92"/>
                  </a:lnTo>
                  <a:lnTo>
                    <a:pt x="260" y="68"/>
                  </a:lnTo>
                  <a:lnTo>
                    <a:pt x="244" y="56"/>
                  </a:lnTo>
                  <a:lnTo>
                    <a:pt x="220" y="44"/>
                  </a:lnTo>
                  <a:lnTo>
                    <a:pt x="184" y="32"/>
                  </a:lnTo>
                  <a:lnTo>
                    <a:pt x="136" y="24"/>
                  </a:lnTo>
                  <a:lnTo>
                    <a:pt x="80" y="24"/>
                  </a:lnTo>
                  <a:lnTo>
                    <a:pt x="36" y="20"/>
                  </a:lnTo>
                  <a:lnTo>
                    <a:pt x="0" y="24"/>
                  </a:lnTo>
                  <a:lnTo>
                    <a:pt x="12" y="0"/>
                  </a:lnTo>
                  <a:lnTo>
                    <a:pt x="56" y="0"/>
                  </a:lnTo>
                  <a:lnTo>
                    <a:pt x="104" y="0"/>
                  </a:lnTo>
                  <a:lnTo>
                    <a:pt x="116" y="0"/>
                  </a:lnTo>
                  <a:lnTo>
                    <a:pt x="164" y="12"/>
                  </a:lnTo>
                  <a:lnTo>
                    <a:pt x="164" y="4"/>
                  </a:lnTo>
                  <a:lnTo>
                    <a:pt x="152" y="4"/>
                  </a:lnTo>
                  <a:lnTo>
                    <a:pt x="188" y="12"/>
                  </a:lnTo>
                  <a:lnTo>
                    <a:pt x="232" y="24"/>
                  </a:lnTo>
                  <a:lnTo>
                    <a:pt x="272" y="36"/>
                  </a:lnTo>
                  <a:lnTo>
                    <a:pt x="316" y="68"/>
                  </a:lnTo>
                  <a:lnTo>
                    <a:pt x="328" y="80"/>
                  </a:lnTo>
                  <a:lnTo>
                    <a:pt x="328" y="96"/>
                  </a:lnTo>
                  <a:lnTo>
                    <a:pt x="328" y="120"/>
                  </a:lnTo>
                  <a:lnTo>
                    <a:pt x="324" y="132"/>
                  </a:lnTo>
                  <a:lnTo>
                    <a:pt x="316" y="144"/>
                  </a:lnTo>
                  <a:lnTo>
                    <a:pt x="280" y="168"/>
                  </a:lnTo>
                  <a:lnTo>
                    <a:pt x="176" y="204"/>
                  </a:lnTo>
                  <a:lnTo>
                    <a:pt x="160" y="18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1" name="図形 70"/>
            <p:cNvSpPr>
              <a:spLocks/>
            </p:cNvSpPr>
            <p:nvPr/>
          </p:nvSpPr>
          <p:spPr bwMode="auto">
            <a:xfrm>
              <a:off x="4344" y="284"/>
              <a:ext cx="320" cy="224"/>
            </a:xfrm>
            <a:custGeom>
              <a:avLst/>
              <a:gdLst/>
              <a:ahLst/>
              <a:cxnLst>
                <a:cxn ang="0">
                  <a:pos x="4" y="216"/>
                </a:cxn>
                <a:cxn ang="0">
                  <a:pos x="84" y="204"/>
                </a:cxn>
                <a:cxn ang="0">
                  <a:pos x="144" y="188"/>
                </a:cxn>
                <a:cxn ang="0">
                  <a:pos x="212" y="164"/>
                </a:cxn>
                <a:cxn ang="0">
                  <a:pos x="240" y="144"/>
                </a:cxn>
                <a:cxn ang="0">
                  <a:pos x="260" y="116"/>
                </a:cxn>
                <a:cxn ang="0">
                  <a:pos x="260" y="96"/>
                </a:cxn>
                <a:cxn ang="0">
                  <a:pos x="260" y="80"/>
                </a:cxn>
                <a:cxn ang="0">
                  <a:pos x="248" y="68"/>
                </a:cxn>
                <a:cxn ang="0">
                  <a:pos x="224" y="44"/>
                </a:cxn>
                <a:cxn ang="0">
                  <a:pos x="192" y="24"/>
                </a:cxn>
                <a:cxn ang="0">
                  <a:pos x="156" y="12"/>
                </a:cxn>
                <a:cxn ang="0">
                  <a:pos x="128" y="8"/>
                </a:cxn>
                <a:cxn ang="0">
                  <a:pos x="164" y="0"/>
                </a:cxn>
                <a:cxn ang="0">
                  <a:pos x="212" y="8"/>
                </a:cxn>
                <a:cxn ang="0">
                  <a:pos x="260" y="20"/>
                </a:cxn>
                <a:cxn ang="0">
                  <a:pos x="284" y="32"/>
                </a:cxn>
                <a:cxn ang="0">
                  <a:pos x="300" y="48"/>
                </a:cxn>
                <a:cxn ang="0">
                  <a:pos x="312" y="60"/>
                </a:cxn>
                <a:cxn ang="0">
                  <a:pos x="320" y="72"/>
                </a:cxn>
                <a:cxn ang="0">
                  <a:pos x="320" y="96"/>
                </a:cxn>
                <a:cxn ang="0">
                  <a:pos x="312" y="116"/>
                </a:cxn>
                <a:cxn ang="0">
                  <a:pos x="296" y="132"/>
                </a:cxn>
                <a:cxn ang="0">
                  <a:pos x="272" y="152"/>
                </a:cxn>
                <a:cxn ang="0">
                  <a:pos x="240" y="168"/>
                </a:cxn>
                <a:cxn ang="0">
                  <a:pos x="228" y="176"/>
                </a:cxn>
                <a:cxn ang="0">
                  <a:pos x="180" y="192"/>
                </a:cxn>
                <a:cxn ang="0">
                  <a:pos x="100" y="212"/>
                </a:cxn>
                <a:cxn ang="0">
                  <a:pos x="0" y="224"/>
                </a:cxn>
                <a:cxn ang="0">
                  <a:pos x="4" y="216"/>
                </a:cxn>
              </a:cxnLst>
              <a:rect l="0" t="0" r="0" b="0"/>
              <a:pathLst>
                <a:path w="320" h="224">
                  <a:moveTo>
                    <a:pt x="4" y="216"/>
                  </a:moveTo>
                  <a:lnTo>
                    <a:pt x="84" y="204"/>
                  </a:lnTo>
                  <a:lnTo>
                    <a:pt x="144" y="188"/>
                  </a:lnTo>
                  <a:lnTo>
                    <a:pt x="212" y="164"/>
                  </a:lnTo>
                  <a:lnTo>
                    <a:pt x="240" y="144"/>
                  </a:lnTo>
                  <a:lnTo>
                    <a:pt x="260" y="116"/>
                  </a:lnTo>
                  <a:lnTo>
                    <a:pt x="260" y="96"/>
                  </a:lnTo>
                  <a:lnTo>
                    <a:pt x="260" y="80"/>
                  </a:lnTo>
                  <a:lnTo>
                    <a:pt x="248" y="68"/>
                  </a:lnTo>
                  <a:lnTo>
                    <a:pt x="224" y="44"/>
                  </a:lnTo>
                  <a:lnTo>
                    <a:pt x="192" y="24"/>
                  </a:lnTo>
                  <a:lnTo>
                    <a:pt x="156" y="12"/>
                  </a:lnTo>
                  <a:lnTo>
                    <a:pt x="128" y="8"/>
                  </a:lnTo>
                  <a:lnTo>
                    <a:pt x="164" y="0"/>
                  </a:lnTo>
                  <a:lnTo>
                    <a:pt x="212" y="8"/>
                  </a:lnTo>
                  <a:lnTo>
                    <a:pt x="260" y="20"/>
                  </a:lnTo>
                  <a:lnTo>
                    <a:pt x="284" y="32"/>
                  </a:lnTo>
                  <a:lnTo>
                    <a:pt x="300" y="48"/>
                  </a:lnTo>
                  <a:lnTo>
                    <a:pt x="312" y="60"/>
                  </a:lnTo>
                  <a:lnTo>
                    <a:pt x="320" y="72"/>
                  </a:lnTo>
                  <a:lnTo>
                    <a:pt x="320" y="96"/>
                  </a:lnTo>
                  <a:lnTo>
                    <a:pt x="312" y="116"/>
                  </a:lnTo>
                  <a:lnTo>
                    <a:pt x="296" y="132"/>
                  </a:lnTo>
                  <a:lnTo>
                    <a:pt x="272" y="152"/>
                  </a:lnTo>
                  <a:lnTo>
                    <a:pt x="240" y="168"/>
                  </a:lnTo>
                  <a:lnTo>
                    <a:pt x="228" y="176"/>
                  </a:lnTo>
                  <a:lnTo>
                    <a:pt x="180" y="192"/>
                  </a:lnTo>
                  <a:lnTo>
                    <a:pt x="100" y="212"/>
                  </a:lnTo>
                  <a:lnTo>
                    <a:pt x="0" y="224"/>
                  </a:lnTo>
                  <a:lnTo>
                    <a:pt x="4" y="21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2" name="図形 71"/>
            <p:cNvSpPr>
              <a:spLocks/>
            </p:cNvSpPr>
            <p:nvPr/>
          </p:nvSpPr>
          <p:spPr bwMode="auto">
            <a:xfrm>
              <a:off x="4288" y="296"/>
              <a:ext cx="528" cy="260"/>
            </a:xfrm>
            <a:custGeom>
              <a:avLst/>
              <a:gdLst/>
              <a:ahLst/>
              <a:cxnLst>
                <a:cxn ang="0">
                  <a:pos x="36" y="224"/>
                </a:cxn>
                <a:cxn ang="0">
                  <a:pos x="56" y="212"/>
                </a:cxn>
                <a:cxn ang="0">
                  <a:pos x="156" y="204"/>
                </a:cxn>
                <a:cxn ang="0">
                  <a:pos x="236" y="188"/>
                </a:cxn>
                <a:cxn ang="0">
                  <a:pos x="284" y="168"/>
                </a:cxn>
                <a:cxn ang="0">
                  <a:pos x="304" y="156"/>
                </a:cxn>
                <a:cxn ang="0">
                  <a:pos x="332" y="140"/>
                </a:cxn>
                <a:cxn ang="0">
                  <a:pos x="356" y="120"/>
                </a:cxn>
                <a:cxn ang="0">
                  <a:pos x="376" y="104"/>
                </a:cxn>
                <a:cxn ang="0">
                  <a:pos x="380" y="84"/>
                </a:cxn>
                <a:cxn ang="0">
                  <a:pos x="376" y="60"/>
                </a:cxn>
                <a:cxn ang="0">
                  <a:pos x="368" y="48"/>
                </a:cxn>
                <a:cxn ang="0">
                  <a:pos x="356" y="32"/>
                </a:cxn>
                <a:cxn ang="0">
                  <a:pos x="340" y="12"/>
                </a:cxn>
                <a:cxn ang="0">
                  <a:pos x="308" y="0"/>
                </a:cxn>
                <a:cxn ang="0">
                  <a:pos x="352" y="0"/>
                </a:cxn>
                <a:cxn ang="0">
                  <a:pos x="388" y="8"/>
                </a:cxn>
                <a:cxn ang="0">
                  <a:pos x="436" y="12"/>
                </a:cxn>
                <a:cxn ang="0">
                  <a:pos x="472" y="24"/>
                </a:cxn>
                <a:cxn ang="0">
                  <a:pos x="504" y="44"/>
                </a:cxn>
                <a:cxn ang="0">
                  <a:pos x="520" y="56"/>
                </a:cxn>
                <a:cxn ang="0">
                  <a:pos x="528" y="72"/>
                </a:cxn>
                <a:cxn ang="0">
                  <a:pos x="520" y="96"/>
                </a:cxn>
                <a:cxn ang="0">
                  <a:pos x="508" y="116"/>
                </a:cxn>
                <a:cxn ang="0">
                  <a:pos x="492" y="132"/>
                </a:cxn>
                <a:cxn ang="0">
                  <a:pos x="460" y="152"/>
                </a:cxn>
                <a:cxn ang="0">
                  <a:pos x="416" y="168"/>
                </a:cxn>
                <a:cxn ang="0">
                  <a:pos x="316" y="200"/>
                </a:cxn>
                <a:cxn ang="0">
                  <a:pos x="188" y="228"/>
                </a:cxn>
                <a:cxn ang="0">
                  <a:pos x="132" y="240"/>
                </a:cxn>
                <a:cxn ang="0">
                  <a:pos x="132" y="236"/>
                </a:cxn>
                <a:cxn ang="0">
                  <a:pos x="108" y="240"/>
                </a:cxn>
                <a:cxn ang="0">
                  <a:pos x="56" y="248"/>
                </a:cxn>
                <a:cxn ang="0">
                  <a:pos x="20" y="252"/>
                </a:cxn>
                <a:cxn ang="0">
                  <a:pos x="0" y="260"/>
                </a:cxn>
                <a:cxn ang="0">
                  <a:pos x="12" y="248"/>
                </a:cxn>
                <a:cxn ang="0">
                  <a:pos x="24" y="236"/>
                </a:cxn>
                <a:cxn ang="0">
                  <a:pos x="36" y="224"/>
                </a:cxn>
              </a:cxnLst>
              <a:rect l="0" t="0" r="0" b="0"/>
              <a:pathLst>
                <a:path w="528" h="260">
                  <a:moveTo>
                    <a:pt x="36" y="224"/>
                  </a:moveTo>
                  <a:lnTo>
                    <a:pt x="56" y="212"/>
                  </a:lnTo>
                  <a:lnTo>
                    <a:pt x="156" y="204"/>
                  </a:lnTo>
                  <a:lnTo>
                    <a:pt x="236" y="188"/>
                  </a:lnTo>
                  <a:lnTo>
                    <a:pt x="284" y="168"/>
                  </a:lnTo>
                  <a:lnTo>
                    <a:pt x="304" y="156"/>
                  </a:lnTo>
                  <a:lnTo>
                    <a:pt x="332" y="140"/>
                  </a:lnTo>
                  <a:lnTo>
                    <a:pt x="356" y="120"/>
                  </a:lnTo>
                  <a:lnTo>
                    <a:pt x="376" y="104"/>
                  </a:lnTo>
                  <a:lnTo>
                    <a:pt x="380" y="84"/>
                  </a:lnTo>
                  <a:lnTo>
                    <a:pt x="376" y="60"/>
                  </a:lnTo>
                  <a:lnTo>
                    <a:pt x="368" y="48"/>
                  </a:lnTo>
                  <a:lnTo>
                    <a:pt x="356" y="32"/>
                  </a:lnTo>
                  <a:lnTo>
                    <a:pt x="340" y="12"/>
                  </a:lnTo>
                  <a:lnTo>
                    <a:pt x="308" y="0"/>
                  </a:lnTo>
                  <a:lnTo>
                    <a:pt x="352" y="0"/>
                  </a:lnTo>
                  <a:lnTo>
                    <a:pt x="388" y="8"/>
                  </a:lnTo>
                  <a:lnTo>
                    <a:pt x="436" y="12"/>
                  </a:lnTo>
                  <a:lnTo>
                    <a:pt x="472" y="24"/>
                  </a:lnTo>
                  <a:lnTo>
                    <a:pt x="504" y="44"/>
                  </a:lnTo>
                  <a:lnTo>
                    <a:pt x="520" y="56"/>
                  </a:lnTo>
                  <a:lnTo>
                    <a:pt x="528" y="72"/>
                  </a:lnTo>
                  <a:lnTo>
                    <a:pt x="520" y="96"/>
                  </a:lnTo>
                  <a:lnTo>
                    <a:pt x="508" y="116"/>
                  </a:lnTo>
                  <a:lnTo>
                    <a:pt x="492" y="132"/>
                  </a:lnTo>
                  <a:lnTo>
                    <a:pt x="460" y="152"/>
                  </a:lnTo>
                  <a:lnTo>
                    <a:pt x="416" y="168"/>
                  </a:lnTo>
                  <a:lnTo>
                    <a:pt x="316" y="200"/>
                  </a:lnTo>
                  <a:lnTo>
                    <a:pt x="188" y="228"/>
                  </a:lnTo>
                  <a:lnTo>
                    <a:pt x="132" y="240"/>
                  </a:lnTo>
                  <a:lnTo>
                    <a:pt x="132" y="236"/>
                  </a:lnTo>
                  <a:lnTo>
                    <a:pt x="108" y="240"/>
                  </a:lnTo>
                  <a:lnTo>
                    <a:pt x="56" y="248"/>
                  </a:lnTo>
                  <a:lnTo>
                    <a:pt x="20" y="252"/>
                  </a:lnTo>
                  <a:lnTo>
                    <a:pt x="0" y="260"/>
                  </a:lnTo>
                  <a:lnTo>
                    <a:pt x="12" y="248"/>
                  </a:lnTo>
                  <a:lnTo>
                    <a:pt x="24" y="236"/>
                  </a:lnTo>
                  <a:lnTo>
                    <a:pt x="36" y="22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3" name="図形 72"/>
            <p:cNvSpPr>
              <a:spLocks/>
            </p:cNvSpPr>
            <p:nvPr/>
          </p:nvSpPr>
          <p:spPr bwMode="auto">
            <a:xfrm>
              <a:off x="4288" y="544"/>
              <a:ext cx="104" cy="56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20"/>
                </a:cxn>
                <a:cxn ang="0">
                  <a:pos x="12" y="12"/>
                </a:cxn>
                <a:cxn ang="0">
                  <a:pos x="56" y="4"/>
                </a:cxn>
                <a:cxn ang="0">
                  <a:pos x="104" y="0"/>
                </a:cxn>
                <a:cxn ang="0">
                  <a:pos x="60" y="20"/>
                </a:cxn>
                <a:cxn ang="0">
                  <a:pos x="36" y="36"/>
                </a:cxn>
                <a:cxn ang="0">
                  <a:pos x="12" y="56"/>
                </a:cxn>
                <a:cxn ang="0">
                  <a:pos x="8" y="44"/>
                </a:cxn>
                <a:cxn ang="0">
                  <a:pos x="0" y="32"/>
                </a:cxn>
              </a:cxnLst>
              <a:rect l="0" t="0" r="0" b="0"/>
              <a:pathLst>
                <a:path w="104" h="56">
                  <a:moveTo>
                    <a:pt x="0" y="32"/>
                  </a:moveTo>
                  <a:lnTo>
                    <a:pt x="0" y="20"/>
                  </a:lnTo>
                  <a:lnTo>
                    <a:pt x="12" y="12"/>
                  </a:lnTo>
                  <a:lnTo>
                    <a:pt x="56" y="4"/>
                  </a:lnTo>
                  <a:lnTo>
                    <a:pt x="104" y="0"/>
                  </a:lnTo>
                  <a:lnTo>
                    <a:pt x="60" y="20"/>
                  </a:lnTo>
                  <a:lnTo>
                    <a:pt x="36" y="36"/>
                  </a:lnTo>
                  <a:lnTo>
                    <a:pt x="12" y="56"/>
                  </a:lnTo>
                  <a:lnTo>
                    <a:pt x="8" y="44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4" name="図形 73"/>
            <p:cNvSpPr>
              <a:spLocks/>
            </p:cNvSpPr>
            <p:nvPr/>
          </p:nvSpPr>
          <p:spPr bwMode="auto">
            <a:xfrm>
              <a:off x="4300" y="276"/>
              <a:ext cx="580" cy="360"/>
            </a:xfrm>
            <a:custGeom>
              <a:avLst/>
              <a:gdLst/>
              <a:ahLst/>
              <a:cxnLst>
                <a:cxn ang="0">
                  <a:pos x="20" y="340"/>
                </a:cxn>
                <a:cxn ang="0">
                  <a:pos x="0" y="328"/>
                </a:cxn>
                <a:cxn ang="0">
                  <a:pos x="12" y="316"/>
                </a:cxn>
                <a:cxn ang="0">
                  <a:pos x="44" y="292"/>
                </a:cxn>
                <a:cxn ang="0">
                  <a:pos x="96" y="272"/>
                </a:cxn>
                <a:cxn ang="0">
                  <a:pos x="176" y="256"/>
                </a:cxn>
                <a:cxn ang="0">
                  <a:pos x="308" y="224"/>
                </a:cxn>
                <a:cxn ang="0">
                  <a:pos x="404" y="196"/>
                </a:cxn>
                <a:cxn ang="0">
                  <a:pos x="448" y="176"/>
                </a:cxn>
                <a:cxn ang="0">
                  <a:pos x="480" y="152"/>
                </a:cxn>
                <a:cxn ang="0">
                  <a:pos x="504" y="136"/>
                </a:cxn>
                <a:cxn ang="0">
                  <a:pos x="516" y="116"/>
                </a:cxn>
                <a:cxn ang="0">
                  <a:pos x="520" y="92"/>
                </a:cxn>
                <a:cxn ang="0">
                  <a:pos x="508" y="76"/>
                </a:cxn>
                <a:cxn ang="0">
                  <a:pos x="492" y="56"/>
                </a:cxn>
                <a:cxn ang="0">
                  <a:pos x="460" y="44"/>
                </a:cxn>
                <a:cxn ang="0">
                  <a:pos x="424" y="32"/>
                </a:cxn>
                <a:cxn ang="0">
                  <a:pos x="376" y="20"/>
                </a:cxn>
                <a:cxn ang="0">
                  <a:pos x="332" y="16"/>
                </a:cxn>
                <a:cxn ang="0">
                  <a:pos x="292" y="20"/>
                </a:cxn>
                <a:cxn ang="0">
                  <a:pos x="224" y="8"/>
                </a:cxn>
                <a:cxn ang="0">
                  <a:pos x="284" y="0"/>
                </a:cxn>
                <a:cxn ang="0">
                  <a:pos x="376" y="0"/>
                </a:cxn>
                <a:cxn ang="0">
                  <a:pos x="424" y="8"/>
                </a:cxn>
                <a:cxn ang="0">
                  <a:pos x="472" y="20"/>
                </a:cxn>
                <a:cxn ang="0">
                  <a:pos x="520" y="40"/>
                </a:cxn>
                <a:cxn ang="0">
                  <a:pos x="556" y="56"/>
                </a:cxn>
                <a:cxn ang="0">
                  <a:pos x="568" y="80"/>
                </a:cxn>
                <a:cxn ang="0">
                  <a:pos x="580" y="100"/>
                </a:cxn>
                <a:cxn ang="0">
                  <a:pos x="580" y="124"/>
                </a:cxn>
                <a:cxn ang="0">
                  <a:pos x="568" y="152"/>
                </a:cxn>
                <a:cxn ang="0">
                  <a:pos x="552" y="176"/>
                </a:cxn>
                <a:cxn ang="0">
                  <a:pos x="508" y="196"/>
                </a:cxn>
                <a:cxn ang="0">
                  <a:pos x="448" y="212"/>
                </a:cxn>
                <a:cxn ang="0">
                  <a:pos x="368" y="236"/>
                </a:cxn>
                <a:cxn ang="0">
                  <a:pos x="292" y="248"/>
                </a:cxn>
                <a:cxn ang="0">
                  <a:pos x="220" y="256"/>
                </a:cxn>
                <a:cxn ang="0">
                  <a:pos x="152" y="268"/>
                </a:cxn>
                <a:cxn ang="0">
                  <a:pos x="96" y="288"/>
                </a:cxn>
                <a:cxn ang="0">
                  <a:pos x="80" y="300"/>
                </a:cxn>
                <a:cxn ang="0">
                  <a:pos x="60" y="316"/>
                </a:cxn>
                <a:cxn ang="0">
                  <a:pos x="56" y="336"/>
                </a:cxn>
                <a:cxn ang="0">
                  <a:pos x="56" y="360"/>
                </a:cxn>
                <a:cxn ang="0">
                  <a:pos x="20" y="340"/>
                </a:cxn>
              </a:cxnLst>
              <a:rect l="0" t="0" r="0" b="0"/>
              <a:pathLst>
                <a:path w="580" h="360">
                  <a:moveTo>
                    <a:pt x="20" y="340"/>
                  </a:moveTo>
                  <a:lnTo>
                    <a:pt x="0" y="328"/>
                  </a:lnTo>
                  <a:lnTo>
                    <a:pt x="12" y="316"/>
                  </a:lnTo>
                  <a:lnTo>
                    <a:pt x="44" y="292"/>
                  </a:lnTo>
                  <a:lnTo>
                    <a:pt x="96" y="272"/>
                  </a:lnTo>
                  <a:lnTo>
                    <a:pt x="176" y="256"/>
                  </a:lnTo>
                  <a:lnTo>
                    <a:pt x="308" y="224"/>
                  </a:lnTo>
                  <a:lnTo>
                    <a:pt x="404" y="196"/>
                  </a:lnTo>
                  <a:lnTo>
                    <a:pt x="448" y="176"/>
                  </a:lnTo>
                  <a:lnTo>
                    <a:pt x="480" y="152"/>
                  </a:lnTo>
                  <a:lnTo>
                    <a:pt x="504" y="136"/>
                  </a:lnTo>
                  <a:lnTo>
                    <a:pt x="516" y="116"/>
                  </a:lnTo>
                  <a:lnTo>
                    <a:pt x="520" y="92"/>
                  </a:lnTo>
                  <a:lnTo>
                    <a:pt x="508" y="76"/>
                  </a:lnTo>
                  <a:lnTo>
                    <a:pt x="492" y="56"/>
                  </a:lnTo>
                  <a:lnTo>
                    <a:pt x="460" y="44"/>
                  </a:lnTo>
                  <a:lnTo>
                    <a:pt x="424" y="32"/>
                  </a:lnTo>
                  <a:lnTo>
                    <a:pt x="376" y="20"/>
                  </a:lnTo>
                  <a:lnTo>
                    <a:pt x="332" y="16"/>
                  </a:lnTo>
                  <a:lnTo>
                    <a:pt x="292" y="20"/>
                  </a:lnTo>
                  <a:lnTo>
                    <a:pt x="224" y="8"/>
                  </a:lnTo>
                  <a:lnTo>
                    <a:pt x="284" y="0"/>
                  </a:lnTo>
                  <a:lnTo>
                    <a:pt x="376" y="0"/>
                  </a:lnTo>
                  <a:lnTo>
                    <a:pt x="424" y="8"/>
                  </a:lnTo>
                  <a:lnTo>
                    <a:pt x="472" y="20"/>
                  </a:lnTo>
                  <a:lnTo>
                    <a:pt x="520" y="40"/>
                  </a:lnTo>
                  <a:lnTo>
                    <a:pt x="556" y="56"/>
                  </a:lnTo>
                  <a:lnTo>
                    <a:pt x="568" y="80"/>
                  </a:lnTo>
                  <a:lnTo>
                    <a:pt x="580" y="100"/>
                  </a:lnTo>
                  <a:lnTo>
                    <a:pt x="580" y="124"/>
                  </a:lnTo>
                  <a:lnTo>
                    <a:pt x="568" y="152"/>
                  </a:lnTo>
                  <a:lnTo>
                    <a:pt x="552" y="176"/>
                  </a:lnTo>
                  <a:lnTo>
                    <a:pt x="508" y="196"/>
                  </a:lnTo>
                  <a:lnTo>
                    <a:pt x="448" y="212"/>
                  </a:lnTo>
                  <a:lnTo>
                    <a:pt x="368" y="236"/>
                  </a:lnTo>
                  <a:lnTo>
                    <a:pt x="292" y="248"/>
                  </a:lnTo>
                  <a:lnTo>
                    <a:pt x="220" y="256"/>
                  </a:lnTo>
                  <a:lnTo>
                    <a:pt x="152" y="268"/>
                  </a:lnTo>
                  <a:lnTo>
                    <a:pt x="96" y="288"/>
                  </a:lnTo>
                  <a:lnTo>
                    <a:pt x="80" y="300"/>
                  </a:lnTo>
                  <a:lnTo>
                    <a:pt x="60" y="316"/>
                  </a:lnTo>
                  <a:lnTo>
                    <a:pt x="56" y="336"/>
                  </a:lnTo>
                  <a:lnTo>
                    <a:pt x="56" y="360"/>
                  </a:lnTo>
                  <a:lnTo>
                    <a:pt x="20" y="34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5" name="図形 74"/>
            <p:cNvSpPr>
              <a:spLocks/>
            </p:cNvSpPr>
            <p:nvPr/>
          </p:nvSpPr>
          <p:spPr bwMode="auto">
            <a:xfrm>
              <a:off x="4360" y="292"/>
              <a:ext cx="612" cy="360"/>
            </a:xfrm>
            <a:custGeom>
              <a:avLst/>
              <a:gdLst/>
              <a:ahLst/>
              <a:cxnLst>
                <a:cxn ang="0">
                  <a:pos x="0" y="344"/>
                </a:cxn>
                <a:cxn ang="0">
                  <a:pos x="0" y="320"/>
                </a:cxn>
                <a:cxn ang="0">
                  <a:pos x="8" y="300"/>
                </a:cxn>
                <a:cxn ang="0">
                  <a:pos x="20" y="288"/>
                </a:cxn>
                <a:cxn ang="0">
                  <a:pos x="44" y="276"/>
                </a:cxn>
                <a:cxn ang="0">
                  <a:pos x="92" y="256"/>
                </a:cxn>
                <a:cxn ang="0">
                  <a:pos x="160" y="244"/>
                </a:cxn>
                <a:cxn ang="0">
                  <a:pos x="232" y="240"/>
                </a:cxn>
                <a:cxn ang="0">
                  <a:pos x="308" y="220"/>
                </a:cxn>
                <a:cxn ang="0">
                  <a:pos x="396" y="204"/>
                </a:cxn>
                <a:cxn ang="0">
                  <a:pos x="448" y="184"/>
                </a:cxn>
                <a:cxn ang="0">
                  <a:pos x="492" y="160"/>
                </a:cxn>
                <a:cxn ang="0">
                  <a:pos x="516" y="136"/>
                </a:cxn>
                <a:cxn ang="0">
                  <a:pos x="528" y="112"/>
                </a:cxn>
                <a:cxn ang="0">
                  <a:pos x="528" y="84"/>
                </a:cxn>
                <a:cxn ang="0">
                  <a:pos x="516" y="60"/>
                </a:cxn>
                <a:cxn ang="0">
                  <a:pos x="496" y="40"/>
                </a:cxn>
                <a:cxn ang="0">
                  <a:pos x="460" y="16"/>
                </a:cxn>
                <a:cxn ang="0">
                  <a:pos x="412" y="0"/>
                </a:cxn>
                <a:cxn ang="0">
                  <a:pos x="484" y="4"/>
                </a:cxn>
                <a:cxn ang="0">
                  <a:pos x="528" y="12"/>
                </a:cxn>
                <a:cxn ang="0">
                  <a:pos x="564" y="28"/>
                </a:cxn>
                <a:cxn ang="0">
                  <a:pos x="600" y="48"/>
                </a:cxn>
                <a:cxn ang="0">
                  <a:pos x="612" y="60"/>
                </a:cxn>
                <a:cxn ang="0">
                  <a:pos x="612" y="72"/>
                </a:cxn>
                <a:cxn ang="0">
                  <a:pos x="612" y="84"/>
                </a:cxn>
                <a:cxn ang="0">
                  <a:pos x="604" y="100"/>
                </a:cxn>
                <a:cxn ang="0">
                  <a:pos x="580" y="124"/>
                </a:cxn>
                <a:cxn ang="0">
                  <a:pos x="544" y="148"/>
                </a:cxn>
                <a:cxn ang="0">
                  <a:pos x="508" y="168"/>
                </a:cxn>
                <a:cxn ang="0">
                  <a:pos x="460" y="184"/>
                </a:cxn>
                <a:cxn ang="0">
                  <a:pos x="352" y="220"/>
                </a:cxn>
                <a:cxn ang="0">
                  <a:pos x="212" y="252"/>
                </a:cxn>
                <a:cxn ang="0">
                  <a:pos x="124" y="272"/>
                </a:cxn>
                <a:cxn ang="0">
                  <a:pos x="68" y="288"/>
                </a:cxn>
                <a:cxn ang="0">
                  <a:pos x="44" y="308"/>
                </a:cxn>
                <a:cxn ang="0">
                  <a:pos x="36" y="312"/>
                </a:cxn>
                <a:cxn ang="0">
                  <a:pos x="32" y="320"/>
                </a:cxn>
                <a:cxn ang="0">
                  <a:pos x="32" y="332"/>
                </a:cxn>
                <a:cxn ang="0">
                  <a:pos x="36" y="348"/>
                </a:cxn>
                <a:cxn ang="0">
                  <a:pos x="48" y="360"/>
                </a:cxn>
                <a:cxn ang="0">
                  <a:pos x="0" y="344"/>
                </a:cxn>
              </a:cxnLst>
              <a:rect l="0" t="0" r="0" b="0"/>
              <a:pathLst>
                <a:path w="612" h="360">
                  <a:moveTo>
                    <a:pt x="0" y="344"/>
                  </a:moveTo>
                  <a:lnTo>
                    <a:pt x="0" y="320"/>
                  </a:lnTo>
                  <a:lnTo>
                    <a:pt x="8" y="300"/>
                  </a:lnTo>
                  <a:lnTo>
                    <a:pt x="20" y="288"/>
                  </a:lnTo>
                  <a:lnTo>
                    <a:pt x="44" y="276"/>
                  </a:lnTo>
                  <a:lnTo>
                    <a:pt x="92" y="256"/>
                  </a:lnTo>
                  <a:lnTo>
                    <a:pt x="160" y="244"/>
                  </a:lnTo>
                  <a:lnTo>
                    <a:pt x="232" y="240"/>
                  </a:lnTo>
                  <a:lnTo>
                    <a:pt x="308" y="220"/>
                  </a:lnTo>
                  <a:lnTo>
                    <a:pt x="396" y="204"/>
                  </a:lnTo>
                  <a:lnTo>
                    <a:pt x="448" y="184"/>
                  </a:lnTo>
                  <a:lnTo>
                    <a:pt x="492" y="160"/>
                  </a:lnTo>
                  <a:lnTo>
                    <a:pt x="516" y="136"/>
                  </a:lnTo>
                  <a:lnTo>
                    <a:pt x="528" y="112"/>
                  </a:lnTo>
                  <a:lnTo>
                    <a:pt x="528" y="84"/>
                  </a:lnTo>
                  <a:lnTo>
                    <a:pt x="516" y="60"/>
                  </a:lnTo>
                  <a:lnTo>
                    <a:pt x="496" y="40"/>
                  </a:lnTo>
                  <a:lnTo>
                    <a:pt x="460" y="16"/>
                  </a:lnTo>
                  <a:lnTo>
                    <a:pt x="412" y="0"/>
                  </a:lnTo>
                  <a:lnTo>
                    <a:pt x="484" y="4"/>
                  </a:lnTo>
                  <a:lnTo>
                    <a:pt x="528" y="12"/>
                  </a:lnTo>
                  <a:lnTo>
                    <a:pt x="564" y="28"/>
                  </a:lnTo>
                  <a:lnTo>
                    <a:pt x="600" y="48"/>
                  </a:lnTo>
                  <a:lnTo>
                    <a:pt x="612" y="60"/>
                  </a:lnTo>
                  <a:lnTo>
                    <a:pt x="612" y="72"/>
                  </a:lnTo>
                  <a:lnTo>
                    <a:pt x="612" y="84"/>
                  </a:lnTo>
                  <a:lnTo>
                    <a:pt x="604" y="100"/>
                  </a:lnTo>
                  <a:lnTo>
                    <a:pt x="580" y="124"/>
                  </a:lnTo>
                  <a:lnTo>
                    <a:pt x="544" y="148"/>
                  </a:lnTo>
                  <a:lnTo>
                    <a:pt x="508" y="168"/>
                  </a:lnTo>
                  <a:lnTo>
                    <a:pt x="460" y="184"/>
                  </a:lnTo>
                  <a:lnTo>
                    <a:pt x="352" y="220"/>
                  </a:lnTo>
                  <a:lnTo>
                    <a:pt x="212" y="252"/>
                  </a:lnTo>
                  <a:lnTo>
                    <a:pt x="124" y="272"/>
                  </a:lnTo>
                  <a:lnTo>
                    <a:pt x="68" y="288"/>
                  </a:lnTo>
                  <a:lnTo>
                    <a:pt x="44" y="308"/>
                  </a:lnTo>
                  <a:lnTo>
                    <a:pt x="36" y="312"/>
                  </a:lnTo>
                  <a:lnTo>
                    <a:pt x="32" y="320"/>
                  </a:lnTo>
                  <a:lnTo>
                    <a:pt x="32" y="332"/>
                  </a:lnTo>
                  <a:lnTo>
                    <a:pt x="36" y="348"/>
                  </a:lnTo>
                  <a:lnTo>
                    <a:pt x="48" y="360"/>
                  </a:lnTo>
                  <a:lnTo>
                    <a:pt x="0" y="34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6" name="図形 75"/>
            <p:cNvSpPr>
              <a:spLocks/>
            </p:cNvSpPr>
            <p:nvPr/>
          </p:nvSpPr>
          <p:spPr bwMode="auto">
            <a:xfrm>
              <a:off x="4392" y="296"/>
              <a:ext cx="640" cy="388"/>
            </a:xfrm>
            <a:custGeom>
              <a:avLst/>
              <a:gdLst/>
              <a:ahLst/>
              <a:cxnLst>
                <a:cxn ang="0">
                  <a:pos x="28" y="364"/>
                </a:cxn>
                <a:cxn ang="0">
                  <a:pos x="16" y="352"/>
                </a:cxn>
                <a:cxn ang="0">
                  <a:pos x="4" y="340"/>
                </a:cxn>
                <a:cxn ang="0">
                  <a:pos x="0" y="328"/>
                </a:cxn>
                <a:cxn ang="0">
                  <a:pos x="4" y="308"/>
                </a:cxn>
                <a:cxn ang="0">
                  <a:pos x="12" y="304"/>
                </a:cxn>
                <a:cxn ang="0">
                  <a:pos x="40" y="292"/>
                </a:cxn>
                <a:cxn ang="0">
                  <a:pos x="92" y="272"/>
                </a:cxn>
                <a:cxn ang="0">
                  <a:pos x="180" y="252"/>
                </a:cxn>
                <a:cxn ang="0">
                  <a:pos x="320" y="216"/>
                </a:cxn>
                <a:cxn ang="0">
                  <a:pos x="428" y="188"/>
                </a:cxn>
                <a:cxn ang="0">
                  <a:pos x="476" y="168"/>
                </a:cxn>
                <a:cxn ang="0">
                  <a:pos x="520" y="144"/>
                </a:cxn>
                <a:cxn ang="0">
                  <a:pos x="556" y="120"/>
                </a:cxn>
                <a:cxn ang="0">
                  <a:pos x="572" y="96"/>
                </a:cxn>
                <a:cxn ang="0">
                  <a:pos x="584" y="84"/>
                </a:cxn>
                <a:cxn ang="0">
                  <a:pos x="584" y="68"/>
                </a:cxn>
                <a:cxn ang="0">
                  <a:pos x="580" y="56"/>
                </a:cxn>
                <a:cxn ang="0">
                  <a:pos x="572" y="44"/>
                </a:cxn>
                <a:cxn ang="0">
                  <a:pos x="532" y="20"/>
                </a:cxn>
                <a:cxn ang="0">
                  <a:pos x="520" y="12"/>
                </a:cxn>
                <a:cxn ang="0">
                  <a:pos x="476" y="0"/>
                </a:cxn>
                <a:cxn ang="0">
                  <a:pos x="524" y="8"/>
                </a:cxn>
                <a:cxn ang="0">
                  <a:pos x="572" y="24"/>
                </a:cxn>
                <a:cxn ang="0">
                  <a:pos x="612" y="56"/>
                </a:cxn>
                <a:cxn ang="0">
                  <a:pos x="628" y="72"/>
                </a:cxn>
                <a:cxn ang="0">
                  <a:pos x="640" y="92"/>
                </a:cxn>
                <a:cxn ang="0">
                  <a:pos x="640" y="96"/>
                </a:cxn>
                <a:cxn ang="0">
                  <a:pos x="636" y="116"/>
                </a:cxn>
                <a:cxn ang="0">
                  <a:pos x="616" y="132"/>
                </a:cxn>
                <a:cxn ang="0">
                  <a:pos x="572" y="156"/>
                </a:cxn>
                <a:cxn ang="0">
                  <a:pos x="532" y="176"/>
                </a:cxn>
                <a:cxn ang="0">
                  <a:pos x="488" y="188"/>
                </a:cxn>
                <a:cxn ang="0">
                  <a:pos x="448" y="200"/>
                </a:cxn>
                <a:cxn ang="0">
                  <a:pos x="416" y="204"/>
                </a:cxn>
                <a:cxn ang="0">
                  <a:pos x="352" y="228"/>
                </a:cxn>
                <a:cxn ang="0">
                  <a:pos x="276" y="248"/>
                </a:cxn>
                <a:cxn ang="0">
                  <a:pos x="216" y="260"/>
                </a:cxn>
                <a:cxn ang="0">
                  <a:pos x="188" y="272"/>
                </a:cxn>
                <a:cxn ang="0">
                  <a:pos x="140" y="292"/>
                </a:cxn>
                <a:cxn ang="0">
                  <a:pos x="128" y="304"/>
                </a:cxn>
                <a:cxn ang="0">
                  <a:pos x="120" y="320"/>
                </a:cxn>
                <a:cxn ang="0">
                  <a:pos x="116" y="340"/>
                </a:cxn>
                <a:cxn ang="0">
                  <a:pos x="116" y="356"/>
                </a:cxn>
                <a:cxn ang="0">
                  <a:pos x="128" y="388"/>
                </a:cxn>
                <a:cxn ang="0">
                  <a:pos x="28" y="364"/>
                </a:cxn>
              </a:cxnLst>
              <a:rect l="0" t="0" r="0" b="0"/>
              <a:pathLst>
                <a:path w="640" h="388">
                  <a:moveTo>
                    <a:pt x="28" y="364"/>
                  </a:moveTo>
                  <a:lnTo>
                    <a:pt x="16" y="352"/>
                  </a:lnTo>
                  <a:lnTo>
                    <a:pt x="4" y="340"/>
                  </a:lnTo>
                  <a:lnTo>
                    <a:pt x="0" y="328"/>
                  </a:lnTo>
                  <a:lnTo>
                    <a:pt x="4" y="308"/>
                  </a:lnTo>
                  <a:lnTo>
                    <a:pt x="12" y="304"/>
                  </a:lnTo>
                  <a:lnTo>
                    <a:pt x="40" y="292"/>
                  </a:lnTo>
                  <a:lnTo>
                    <a:pt x="92" y="272"/>
                  </a:lnTo>
                  <a:lnTo>
                    <a:pt x="180" y="252"/>
                  </a:lnTo>
                  <a:lnTo>
                    <a:pt x="320" y="216"/>
                  </a:lnTo>
                  <a:lnTo>
                    <a:pt x="428" y="188"/>
                  </a:lnTo>
                  <a:lnTo>
                    <a:pt x="476" y="168"/>
                  </a:lnTo>
                  <a:lnTo>
                    <a:pt x="520" y="144"/>
                  </a:lnTo>
                  <a:lnTo>
                    <a:pt x="556" y="120"/>
                  </a:lnTo>
                  <a:lnTo>
                    <a:pt x="572" y="96"/>
                  </a:lnTo>
                  <a:lnTo>
                    <a:pt x="584" y="84"/>
                  </a:lnTo>
                  <a:lnTo>
                    <a:pt x="584" y="68"/>
                  </a:lnTo>
                  <a:lnTo>
                    <a:pt x="580" y="56"/>
                  </a:lnTo>
                  <a:lnTo>
                    <a:pt x="572" y="44"/>
                  </a:lnTo>
                  <a:lnTo>
                    <a:pt x="532" y="20"/>
                  </a:lnTo>
                  <a:lnTo>
                    <a:pt x="520" y="12"/>
                  </a:lnTo>
                  <a:lnTo>
                    <a:pt x="476" y="0"/>
                  </a:lnTo>
                  <a:lnTo>
                    <a:pt x="524" y="8"/>
                  </a:lnTo>
                  <a:lnTo>
                    <a:pt x="572" y="24"/>
                  </a:lnTo>
                  <a:lnTo>
                    <a:pt x="612" y="56"/>
                  </a:lnTo>
                  <a:lnTo>
                    <a:pt x="628" y="72"/>
                  </a:lnTo>
                  <a:lnTo>
                    <a:pt x="640" y="92"/>
                  </a:lnTo>
                  <a:lnTo>
                    <a:pt x="640" y="96"/>
                  </a:lnTo>
                  <a:lnTo>
                    <a:pt x="636" y="116"/>
                  </a:lnTo>
                  <a:lnTo>
                    <a:pt x="616" y="132"/>
                  </a:lnTo>
                  <a:lnTo>
                    <a:pt x="572" y="156"/>
                  </a:lnTo>
                  <a:lnTo>
                    <a:pt x="532" y="176"/>
                  </a:lnTo>
                  <a:lnTo>
                    <a:pt x="488" y="188"/>
                  </a:lnTo>
                  <a:lnTo>
                    <a:pt x="448" y="200"/>
                  </a:lnTo>
                  <a:lnTo>
                    <a:pt x="416" y="204"/>
                  </a:lnTo>
                  <a:lnTo>
                    <a:pt x="352" y="228"/>
                  </a:lnTo>
                  <a:lnTo>
                    <a:pt x="276" y="248"/>
                  </a:lnTo>
                  <a:lnTo>
                    <a:pt x="216" y="260"/>
                  </a:lnTo>
                  <a:lnTo>
                    <a:pt x="188" y="272"/>
                  </a:lnTo>
                  <a:lnTo>
                    <a:pt x="140" y="292"/>
                  </a:lnTo>
                  <a:lnTo>
                    <a:pt x="128" y="304"/>
                  </a:lnTo>
                  <a:lnTo>
                    <a:pt x="120" y="320"/>
                  </a:lnTo>
                  <a:lnTo>
                    <a:pt x="116" y="340"/>
                  </a:lnTo>
                  <a:lnTo>
                    <a:pt x="116" y="356"/>
                  </a:lnTo>
                  <a:lnTo>
                    <a:pt x="128" y="388"/>
                  </a:lnTo>
                  <a:lnTo>
                    <a:pt x="28" y="36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7" name="図形 76"/>
            <p:cNvSpPr>
              <a:spLocks/>
            </p:cNvSpPr>
            <p:nvPr/>
          </p:nvSpPr>
          <p:spPr bwMode="auto">
            <a:xfrm>
              <a:off x="4512" y="548"/>
              <a:ext cx="140" cy="148"/>
            </a:xfrm>
            <a:custGeom>
              <a:avLst/>
              <a:gdLst/>
              <a:ahLst/>
              <a:cxnLst>
                <a:cxn ang="0">
                  <a:pos x="12" y="136"/>
                </a:cxn>
                <a:cxn ang="0">
                  <a:pos x="0" y="112"/>
                </a:cxn>
                <a:cxn ang="0">
                  <a:pos x="0" y="92"/>
                </a:cxn>
                <a:cxn ang="0">
                  <a:pos x="0" y="68"/>
                </a:cxn>
                <a:cxn ang="0">
                  <a:pos x="12" y="56"/>
                </a:cxn>
                <a:cxn ang="0">
                  <a:pos x="24" y="44"/>
                </a:cxn>
                <a:cxn ang="0">
                  <a:pos x="68" y="28"/>
                </a:cxn>
                <a:cxn ang="0">
                  <a:pos x="92" y="16"/>
                </a:cxn>
                <a:cxn ang="0">
                  <a:pos x="140" y="0"/>
                </a:cxn>
                <a:cxn ang="0">
                  <a:pos x="132" y="8"/>
                </a:cxn>
                <a:cxn ang="0">
                  <a:pos x="104" y="20"/>
                </a:cxn>
                <a:cxn ang="0">
                  <a:pos x="80" y="40"/>
                </a:cxn>
                <a:cxn ang="0">
                  <a:pos x="60" y="56"/>
                </a:cxn>
                <a:cxn ang="0">
                  <a:pos x="56" y="76"/>
                </a:cxn>
                <a:cxn ang="0">
                  <a:pos x="56" y="100"/>
                </a:cxn>
                <a:cxn ang="0">
                  <a:pos x="68" y="116"/>
                </a:cxn>
                <a:cxn ang="0">
                  <a:pos x="84" y="148"/>
                </a:cxn>
                <a:cxn ang="0">
                  <a:pos x="12" y="136"/>
                </a:cxn>
              </a:cxnLst>
              <a:rect l="0" t="0" r="0" b="0"/>
              <a:pathLst>
                <a:path w="140" h="148">
                  <a:moveTo>
                    <a:pt x="12" y="136"/>
                  </a:moveTo>
                  <a:lnTo>
                    <a:pt x="0" y="112"/>
                  </a:lnTo>
                  <a:lnTo>
                    <a:pt x="0" y="92"/>
                  </a:lnTo>
                  <a:lnTo>
                    <a:pt x="0" y="68"/>
                  </a:lnTo>
                  <a:lnTo>
                    <a:pt x="12" y="56"/>
                  </a:lnTo>
                  <a:lnTo>
                    <a:pt x="24" y="44"/>
                  </a:lnTo>
                  <a:lnTo>
                    <a:pt x="68" y="28"/>
                  </a:lnTo>
                  <a:lnTo>
                    <a:pt x="92" y="16"/>
                  </a:lnTo>
                  <a:lnTo>
                    <a:pt x="140" y="0"/>
                  </a:lnTo>
                  <a:lnTo>
                    <a:pt x="132" y="8"/>
                  </a:lnTo>
                  <a:lnTo>
                    <a:pt x="104" y="20"/>
                  </a:lnTo>
                  <a:lnTo>
                    <a:pt x="80" y="40"/>
                  </a:lnTo>
                  <a:lnTo>
                    <a:pt x="60" y="56"/>
                  </a:lnTo>
                  <a:lnTo>
                    <a:pt x="56" y="76"/>
                  </a:lnTo>
                  <a:lnTo>
                    <a:pt x="56" y="100"/>
                  </a:lnTo>
                  <a:lnTo>
                    <a:pt x="68" y="116"/>
                  </a:lnTo>
                  <a:lnTo>
                    <a:pt x="84" y="148"/>
                  </a:lnTo>
                  <a:lnTo>
                    <a:pt x="12" y="13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8" name="図形 77"/>
            <p:cNvSpPr>
              <a:spLocks/>
            </p:cNvSpPr>
            <p:nvPr/>
          </p:nvSpPr>
          <p:spPr bwMode="auto">
            <a:xfrm>
              <a:off x="4572" y="536"/>
              <a:ext cx="144" cy="164"/>
            </a:xfrm>
            <a:custGeom>
              <a:avLst/>
              <a:gdLst/>
              <a:ahLst/>
              <a:cxnLst>
                <a:cxn ang="0">
                  <a:pos x="72" y="164"/>
                </a:cxn>
                <a:cxn ang="0">
                  <a:pos x="36" y="160"/>
                </a:cxn>
                <a:cxn ang="0">
                  <a:pos x="12" y="136"/>
                </a:cxn>
                <a:cxn ang="0">
                  <a:pos x="0" y="112"/>
                </a:cxn>
                <a:cxn ang="0">
                  <a:pos x="0" y="88"/>
                </a:cxn>
                <a:cxn ang="0">
                  <a:pos x="8" y="68"/>
                </a:cxn>
                <a:cxn ang="0">
                  <a:pos x="20" y="52"/>
                </a:cxn>
                <a:cxn ang="0">
                  <a:pos x="44" y="40"/>
                </a:cxn>
                <a:cxn ang="0">
                  <a:pos x="72" y="28"/>
                </a:cxn>
                <a:cxn ang="0">
                  <a:pos x="96" y="12"/>
                </a:cxn>
                <a:cxn ang="0">
                  <a:pos x="144" y="0"/>
                </a:cxn>
                <a:cxn ang="0">
                  <a:pos x="104" y="28"/>
                </a:cxn>
                <a:cxn ang="0">
                  <a:pos x="68" y="56"/>
                </a:cxn>
                <a:cxn ang="0">
                  <a:pos x="56" y="68"/>
                </a:cxn>
                <a:cxn ang="0">
                  <a:pos x="48" y="88"/>
                </a:cxn>
                <a:cxn ang="0">
                  <a:pos x="48" y="104"/>
                </a:cxn>
                <a:cxn ang="0">
                  <a:pos x="56" y="136"/>
                </a:cxn>
                <a:cxn ang="0">
                  <a:pos x="84" y="164"/>
                </a:cxn>
                <a:cxn ang="0">
                  <a:pos x="72" y="164"/>
                </a:cxn>
              </a:cxnLst>
              <a:rect l="0" t="0" r="0" b="0"/>
              <a:pathLst>
                <a:path w="144" h="164">
                  <a:moveTo>
                    <a:pt x="72" y="164"/>
                  </a:moveTo>
                  <a:lnTo>
                    <a:pt x="36" y="160"/>
                  </a:lnTo>
                  <a:lnTo>
                    <a:pt x="12" y="136"/>
                  </a:lnTo>
                  <a:lnTo>
                    <a:pt x="0" y="112"/>
                  </a:lnTo>
                  <a:lnTo>
                    <a:pt x="0" y="88"/>
                  </a:lnTo>
                  <a:lnTo>
                    <a:pt x="8" y="68"/>
                  </a:lnTo>
                  <a:lnTo>
                    <a:pt x="20" y="52"/>
                  </a:lnTo>
                  <a:lnTo>
                    <a:pt x="44" y="40"/>
                  </a:lnTo>
                  <a:lnTo>
                    <a:pt x="72" y="28"/>
                  </a:lnTo>
                  <a:lnTo>
                    <a:pt x="96" y="12"/>
                  </a:lnTo>
                  <a:lnTo>
                    <a:pt x="144" y="0"/>
                  </a:lnTo>
                  <a:lnTo>
                    <a:pt x="104" y="28"/>
                  </a:lnTo>
                  <a:lnTo>
                    <a:pt x="68" y="56"/>
                  </a:lnTo>
                  <a:lnTo>
                    <a:pt x="56" y="68"/>
                  </a:lnTo>
                  <a:lnTo>
                    <a:pt x="48" y="88"/>
                  </a:lnTo>
                  <a:lnTo>
                    <a:pt x="48" y="104"/>
                  </a:lnTo>
                  <a:lnTo>
                    <a:pt x="56" y="136"/>
                  </a:lnTo>
                  <a:lnTo>
                    <a:pt x="84" y="164"/>
                  </a:lnTo>
                  <a:lnTo>
                    <a:pt x="72" y="16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79" name="図形 78"/>
            <p:cNvSpPr>
              <a:spLocks/>
            </p:cNvSpPr>
            <p:nvPr/>
          </p:nvSpPr>
          <p:spPr bwMode="auto">
            <a:xfrm>
              <a:off x="4620" y="500"/>
              <a:ext cx="212" cy="200"/>
            </a:xfrm>
            <a:custGeom>
              <a:avLst/>
              <a:gdLst/>
              <a:ahLst/>
              <a:cxnLst>
                <a:cxn ang="0">
                  <a:pos x="44" y="200"/>
                </a:cxn>
                <a:cxn ang="0">
                  <a:pos x="12" y="172"/>
                </a:cxn>
                <a:cxn ang="0">
                  <a:pos x="8" y="152"/>
                </a:cxn>
                <a:cxn ang="0">
                  <a:pos x="0" y="140"/>
                </a:cxn>
                <a:cxn ang="0">
                  <a:pos x="8" y="124"/>
                </a:cxn>
                <a:cxn ang="0">
                  <a:pos x="12" y="104"/>
                </a:cxn>
                <a:cxn ang="0">
                  <a:pos x="24" y="92"/>
                </a:cxn>
                <a:cxn ang="0">
                  <a:pos x="68" y="56"/>
                </a:cxn>
                <a:cxn ang="0">
                  <a:pos x="124" y="24"/>
                </a:cxn>
                <a:cxn ang="0">
                  <a:pos x="184" y="8"/>
                </a:cxn>
                <a:cxn ang="0">
                  <a:pos x="212" y="0"/>
                </a:cxn>
                <a:cxn ang="0">
                  <a:pos x="136" y="32"/>
                </a:cxn>
                <a:cxn ang="0">
                  <a:pos x="92" y="56"/>
                </a:cxn>
                <a:cxn ang="0">
                  <a:pos x="68" y="80"/>
                </a:cxn>
                <a:cxn ang="0">
                  <a:pos x="60" y="88"/>
                </a:cxn>
                <a:cxn ang="0">
                  <a:pos x="48" y="112"/>
                </a:cxn>
                <a:cxn ang="0">
                  <a:pos x="48" y="136"/>
                </a:cxn>
                <a:cxn ang="0">
                  <a:pos x="60" y="160"/>
                </a:cxn>
                <a:cxn ang="0">
                  <a:pos x="80" y="176"/>
                </a:cxn>
                <a:cxn ang="0">
                  <a:pos x="104" y="200"/>
                </a:cxn>
                <a:cxn ang="0">
                  <a:pos x="44" y="200"/>
                </a:cxn>
              </a:cxnLst>
              <a:rect l="0" t="0" r="0" b="0"/>
              <a:pathLst>
                <a:path w="212" h="200">
                  <a:moveTo>
                    <a:pt x="44" y="200"/>
                  </a:moveTo>
                  <a:lnTo>
                    <a:pt x="12" y="172"/>
                  </a:lnTo>
                  <a:lnTo>
                    <a:pt x="8" y="152"/>
                  </a:lnTo>
                  <a:lnTo>
                    <a:pt x="0" y="140"/>
                  </a:lnTo>
                  <a:lnTo>
                    <a:pt x="8" y="124"/>
                  </a:lnTo>
                  <a:lnTo>
                    <a:pt x="12" y="104"/>
                  </a:lnTo>
                  <a:lnTo>
                    <a:pt x="24" y="92"/>
                  </a:lnTo>
                  <a:lnTo>
                    <a:pt x="68" y="56"/>
                  </a:lnTo>
                  <a:lnTo>
                    <a:pt x="124" y="24"/>
                  </a:lnTo>
                  <a:lnTo>
                    <a:pt x="184" y="8"/>
                  </a:lnTo>
                  <a:lnTo>
                    <a:pt x="212" y="0"/>
                  </a:lnTo>
                  <a:lnTo>
                    <a:pt x="136" y="32"/>
                  </a:lnTo>
                  <a:lnTo>
                    <a:pt x="92" y="56"/>
                  </a:lnTo>
                  <a:lnTo>
                    <a:pt x="68" y="80"/>
                  </a:lnTo>
                  <a:lnTo>
                    <a:pt x="60" y="88"/>
                  </a:lnTo>
                  <a:lnTo>
                    <a:pt x="48" y="112"/>
                  </a:lnTo>
                  <a:lnTo>
                    <a:pt x="48" y="136"/>
                  </a:lnTo>
                  <a:lnTo>
                    <a:pt x="60" y="160"/>
                  </a:lnTo>
                  <a:lnTo>
                    <a:pt x="80" y="176"/>
                  </a:lnTo>
                  <a:lnTo>
                    <a:pt x="104" y="200"/>
                  </a:lnTo>
                  <a:lnTo>
                    <a:pt x="44" y="20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0" name="図形 79"/>
            <p:cNvSpPr>
              <a:spLocks/>
            </p:cNvSpPr>
            <p:nvPr/>
          </p:nvSpPr>
          <p:spPr bwMode="auto">
            <a:xfrm>
              <a:off x="4796" y="712"/>
              <a:ext cx="1" cy="8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0"/>
                </a:cxn>
                <a:cxn ang="0">
                  <a:pos x="0" y="8"/>
                </a:cxn>
              </a:cxnLst>
              <a:rect l="0" t="0" r="0" b="0"/>
              <a:pathLst>
                <a:path h="8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1" name="図形 80"/>
            <p:cNvSpPr>
              <a:spLocks/>
            </p:cNvSpPr>
            <p:nvPr/>
          </p:nvSpPr>
          <p:spPr bwMode="auto">
            <a:xfrm>
              <a:off x="4668" y="156"/>
              <a:ext cx="432" cy="556"/>
            </a:xfrm>
            <a:custGeom>
              <a:avLst/>
              <a:gdLst/>
              <a:ahLst/>
              <a:cxnLst>
                <a:cxn ang="0">
                  <a:pos x="424" y="212"/>
                </a:cxn>
                <a:cxn ang="0">
                  <a:pos x="432" y="244"/>
                </a:cxn>
                <a:cxn ang="0">
                  <a:pos x="408" y="280"/>
                </a:cxn>
                <a:cxn ang="0">
                  <a:pos x="348" y="304"/>
                </a:cxn>
                <a:cxn ang="0">
                  <a:pos x="172" y="352"/>
                </a:cxn>
                <a:cxn ang="0">
                  <a:pos x="80" y="400"/>
                </a:cxn>
                <a:cxn ang="0">
                  <a:pos x="44" y="444"/>
                </a:cxn>
                <a:cxn ang="0">
                  <a:pos x="48" y="496"/>
                </a:cxn>
                <a:cxn ang="0">
                  <a:pos x="92" y="540"/>
                </a:cxn>
                <a:cxn ang="0">
                  <a:pos x="100" y="544"/>
                </a:cxn>
                <a:cxn ang="0">
                  <a:pos x="64" y="544"/>
                </a:cxn>
                <a:cxn ang="0">
                  <a:pos x="20" y="504"/>
                </a:cxn>
                <a:cxn ang="0">
                  <a:pos x="8" y="456"/>
                </a:cxn>
                <a:cxn ang="0">
                  <a:pos x="24" y="424"/>
                </a:cxn>
                <a:cxn ang="0">
                  <a:pos x="100" y="376"/>
                </a:cxn>
                <a:cxn ang="0">
                  <a:pos x="188" y="340"/>
                </a:cxn>
                <a:cxn ang="0">
                  <a:pos x="296" y="296"/>
                </a:cxn>
                <a:cxn ang="0">
                  <a:pos x="360" y="256"/>
                </a:cxn>
                <a:cxn ang="0">
                  <a:pos x="364" y="232"/>
                </a:cxn>
                <a:cxn ang="0">
                  <a:pos x="324" y="176"/>
                </a:cxn>
                <a:cxn ang="0">
                  <a:pos x="248" y="148"/>
                </a:cxn>
                <a:cxn ang="0">
                  <a:pos x="152" y="128"/>
                </a:cxn>
                <a:cxn ang="0">
                  <a:pos x="44" y="96"/>
                </a:cxn>
                <a:cxn ang="0">
                  <a:pos x="8" y="80"/>
                </a:cxn>
                <a:cxn ang="0">
                  <a:pos x="0" y="56"/>
                </a:cxn>
                <a:cxn ang="0">
                  <a:pos x="32" y="24"/>
                </a:cxn>
                <a:cxn ang="0">
                  <a:pos x="92" y="8"/>
                </a:cxn>
                <a:cxn ang="0">
                  <a:pos x="196" y="0"/>
                </a:cxn>
                <a:cxn ang="0">
                  <a:pos x="148" y="20"/>
                </a:cxn>
                <a:cxn ang="0">
                  <a:pos x="124" y="44"/>
                </a:cxn>
                <a:cxn ang="0">
                  <a:pos x="124" y="72"/>
                </a:cxn>
                <a:cxn ang="0">
                  <a:pos x="164" y="104"/>
                </a:cxn>
                <a:cxn ang="0">
                  <a:pos x="224" y="120"/>
                </a:cxn>
                <a:cxn ang="0">
                  <a:pos x="336" y="120"/>
                </a:cxn>
                <a:cxn ang="0">
                  <a:pos x="336" y="140"/>
                </a:cxn>
                <a:cxn ang="0">
                  <a:pos x="340" y="164"/>
                </a:cxn>
                <a:cxn ang="0">
                  <a:pos x="412" y="196"/>
                </a:cxn>
              </a:cxnLst>
              <a:rect l="0" t="0" r="0" b="0"/>
              <a:pathLst>
                <a:path w="432" h="556">
                  <a:moveTo>
                    <a:pt x="412" y="196"/>
                  </a:moveTo>
                  <a:lnTo>
                    <a:pt x="424" y="212"/>
                  </a:lnTo>
                  <a:lnTo>
                    <a:pt x="432" y="224"/>
                  </a:lnTo>
                  <a:lnTo>
                    <a:pt x="432" y="244"/>
                  </a:lnTo>
                  <a:lnTo>
                    <a:pt x="424" y="260"/>
                  </a:lnTo>
                  <a:lnTo>
                    <a:pt x="408" y="280"/>
                  </a:lnTo>
                  <a:lnTo>
                    <a:pt x="384" y="292"/>
                  </a:lnTo>
                  <a:lnTo>
                    <a:pt x="348" y="304"/>
                  </a:lnTo>
                  <a:lnTo>
                    <a:pt x="224" y="332"/>
                  </a:lnTo>
                  <a:lnTo>
                    <a:pt x="172" y="352"/>
                  </a:lnTo>
                  <a:lnTo>
                    <a:pt x="124" y="368"/>
                  </a:lnTo>
                  <a:lnTo>
                    <a:pt x="80" y="400"/>
                  </a:lnTo>
                  <a:lnTo>
                    <a:pt x="56" y="420"/>
                  </a:lnTo>
                  <a:lnTo>
                    <a:pt x="44" y="444"/>
                  </a:lnTo>
                  <a:lnTo>
                    <a:pt x="44" y="472"/>
                  </a:lnTo>
                  <a:lnTo>
                    <a:pt x="48" y="496"/>
                  </a:lnTo>
                  <a:lnTo>
                    <a:pt x="68" y="520"/>
                  </a:lnTo>
                  <a:lnTo>
                    <a:pt x="92" y="540"/>
                  </a:lnTo>
                  <a:lnTo>
                    <a:pt x="128" y="556"/>
                  </a:lnTo>
                  <a:lnTo>
                    <a:pt x="100" y="544"/>
                  </a:lnTo>
                  <a:lnTo>
                    <a:pt x="64" y="544"/>
                  </a:lnTo>
                  <a:lnTo>
                    <a:pt x="64" y="544"/>
                  </a:lnTo>
                  <a:lnTo>
                    <a:pt x="36" y="528"/>
                  </a:lnTo>
                  <a:lnTo>
                    <a:pt x="20" y="504"/>
                  </a:lnTo>
                  <a:lnTo>
                    <a:pt x="8" y="472"/>
                  </a:lnTo>
                  <a:lnTo>
                    <a:pt x="8" y="456"/>
                  </a:lnTo>
                  <a:lnTo>
                    <a:pt x="20" y="436"/>
                  </a:lnTo>
                  <a:lnTo>
                    <a:pt x="24" y="424"/>
                  </a:lnTo>
                  <a:lnTo>
                    <a:pt x="48" y="408"/>
                  </a:lnTo>
                  <a:lnTo>
                    <a:pt x="100" y="376"/>
                  </a:lnTo>
                  <a:lnTo>
                    <a:pt x="188" y="344"/>
                  </a:lnTo>
                  <a:lnTo>
                    <a:pt x="188" y="340"/>
                  </a:lnTo>
                  <a:lnTo>
                    <a:pt x="260" y="316"/>
                  </a:lnTo>
                  <a:lnTo>
                    <a:pt x="296" y="296"/>
                  </a:lnTo>
                  <a:lnTo>
                    <a:pt x="340" y="280"/>
                  </a:lnTo>
                  <a:lnTo>
                    <a:pt x="360" y="256"/>
                  </a:lnTo>
                  <a:lnTo>
                    <a:pt x="364" y="236"/>
                  </a:lnTo>
                  <a:lnTo>
                    <a:pt x="364" y="232"/>
                  </a:lnTo>
                  <a:lnTo>
                    <a:pt x="348" y="200"/>
                  </a:lnTo>
                  <a:lnTo>
                    <a:pt x="324" y="176"/>
                  </a:lnTo>
                  <a:lnTo>
                    <a:pt x="284" y="160"/>
                  </a:lnTo>
                  <a:lnTo>
                    <a:pt x="248" y="148"/>
                  </a:lnTo>
                  <a:lnTo>
                    <a:pt x="188" y="136"/>
                  </a:lnTo>
                  <a:lnTo>
                    <a:pt x="152" y="128"/>
                  </a:lnTo>
                  <a:lnTo>
                    <a:pt x="92" y="116"/>
                  </a:lnTo>
                  <a:lnTo>
                    <a:pt x="44" y="96"/>
                  </a:lnTo>
                  <a:lnTo>
                    <a:pt x="24" y="84"/>
                  </a:lnTo>
                  <a:lnTo>
                    <a:pt x="8" y="80"/>
                  </a:lnTo>
                  <a:lnTo>
                    <a:pt x="0" y="68"/>
                  </a:lnTo>
                  <a:lnTo>
                    <a:pt x="0" y="56"/>
                  </a:lnTo>
                  <a:lnTo>
                    <a:pt x="8" y="48"/>
                  </a:lnTo>
                  <a:lnTo>
                    <a:pt x="32" y="24"/>
                  </a:lnTo>
                  <a:lnTo>
                    <a:pt x="56" y="12"/>
                  </a:lnTo>
                  <a:lnTo>
                    <a:pt x="92" y="8"/>
                  </a:lnTo>
                  <a:lnTo>
                    <a:pt x="140" y="0"/>
                  </a:lnTo>
                  <a:lnTo>
                    <a:pt x="196" y="0"/>
                  </a:lnTo>
                  <a:lnTo>
                    <a:pt x="164" y="8"/>
                  </a:lnTo>
                  <a:lnTo>
                    <a:pt x="148" y="20"/>
                  </a:lnTo>
                  <a:lnTo>
                    <a:pt x="128" y="32"/>
                  </a:lnTo>
                  <a:lnTo>
                    <a:pt x="124" y="44"/>
                  </a:lnTo>
                  <a:lnTo>
                    <a:pt x="116" y="60"/>
                  </a:lnTo>
                  <a:lnTo>
                    <a:pt x="124" y="72"/>
                  </a:lnTo>
                  <a:lnTo>
                    <a:pt x="148" y="92"/>
                  </a:lnTo>
                  <a:lnTo>
                    <a:pt x="164" y="104"/>
                  </a:lnTo>
                  <a:lnTo>
                    <a:pt x="188" y="116"/>
                  </a:lnTo>
                  <a:lnTo>
                    <a:pt x="224" y="120"/>
                  </a:lnTo>
                  <a:lnTo>
                    <a:pt x="268" y="128"/>
                  </a:lnTo>
                  <a:lnTo>
                    <a:pt x="336" y="120"/>
                  </a:lnTo>
                  <a:lnTo>
                    <a:pt x="336" y="136"/>
                  </a:lnTo>
                  <a:lnTo>
                    <a:pt x="336" y="140"/>
                  </a:lnTo>
                  <a:lnTo>
                    <a:pt x="336" y="148"/>
                  </a:lnTo>
                  <a:lnTo>
                    <a:pt x="340" y="164"/>
                  </a:lnTo>
                  <a:lnTo>
                    <a:pt x="360" y="176"/>
                  </a:lnTo>
                  <a:lnTo>
                    <a:pt x="412" y="19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 dirty="0"/>
            </a:p>
          </p:txBody>
        </p:sp>
        <p:sp>
          <p:nvSpPr>
            <p:cNvPr id="82" name="図形 81"/>
            <p:cNvSpPr>
              <a:spLocks/>
            </p:cNvSpPr>
            <p:nvPr/>
          </p:nvSpPr>
          <p:spPr bwMode="auto">
            <a:xfrm>
              <a:off x="4792" y="156"/>
              <a:ext cx="212" cy="120"/>
            </a:xfrm>
            <a:custGeom>
              <a:avLst/>
              <a:gdLst/>
              <a:ahLst/>
              <a:cxnLst>
                <a:cxn ang="0">
                  <a:pos x="212" y="116"/>
                </a:cxn>
                <a:cxn ang="0">
                  <a:pos x="144" y="120"/>
                </a:cxn>
                <a:cxn ang="0">
                  <a:pos x="100" y="116"/>
                </a:cxn>
                <a:cxn ang="0">
                  <a:pos x="64" y="108"/>
                </a:cxn>
                <a:cxn ang="0">
                  <a:pos x="48" y="96"/>
                </a:cxn>
                <a:cxn ang="0">
                  <a:pos x="24" y="84"/>
                </a:cxn>
                <a:cxn ang="0">
                  <a:pos x="4" y="72"/>
                </a:cxn>
                <a:cxn ang="0">
                  <a:pos x="0" y="60"/>
                </a:cxn>
                <a:cxn ang="0">
                  <a:pos x="0" y="48"/>
                </a:cxn>
                <a:cxn ang="0">
                  <a:pos x="12" y="32"/>
                </a:cxn>
                <a:cxn ang="0">
                  <a:pos x="28" y="20"/>
                </a:cxn>
                <a:cxn ang="0">
                  <a:pos x="60" y="8"/>
                </a:cxn>
                <a:cxn ang="0">
                  <a:pos x="84" y="0"/>
                </a:cxn>
                <a:cxn ang="0">
                  <a:pos x="144" y="8"/>
                </a:cxn>
                <a:cxn ang="0">
                  <a:pos x="108" y="12"/>
                </a:cxn>
                <a:cxn ang="0">
                  <a:pos x="96" y="12"/>
                </a:cxn>
                <a:cxn ang="0">
                  <a:pos x="64" y="24"/>
                </a:cxn>
                <a:cxn ang="0">
                  <a:pos x="48" y="44"/>
                </a:cxn>
                <a:cxn ang="0">
                  <a:pos x="48" y="60"/>
                </a:cxn>
                <a:cxn ang="0">
                  <a:pos x="52" y="72"/>
                </a:cxn>
                <a:cxn ang="0">
                  <a:pos x="64" y="80"/>
                </a:cxn>
                <a:cxn ang="0">
                  <a:pos x="76" y="92"/>
                </a:cxn>
                <a:cxn ang="0">
                  <a:pos x="132" y="104"/>
                </a:cxn>
                <a:cxn ang="0">
                  <a:pos x="180" y="116"/>
                </a:cxn>
                <a:cxn ang="0">
                  <a:pos x="212" y="116"/>
                </a:cxn>
              </a:cxnLst>
              <a:rect l="0" t="0" r="0" b="0"/>
              <a:pathLst>
                <a:path w="212" h="120">
                  <a:moveTo>
                    <a:pt x="212" y="116"/>
                  </a:moveTo>
                  <a:lnTo>
                    <a:pt x="144" y="120"/>
                  </a:lnTo>
                  <a:lnTo>
                    <a:pt x="100" y="116"/>
                  </a:lnTo>
                  <a:lnTo>
                    <a:pt x="64" y="108"/>
                  </a:lnTo>
                  <a:lnTo>
                    <a:pt x="48" y="96"/>
                  </a:lnTo>
                  <a:lnTo>
                    <a:pt x="24" y="84"/>
                  </a:lnTo>
                  <a:lnTo>
                    <a:pt x="4" y="72"/>
                  </a:lnTo>
                  <a:lnTo>
                    <a:pt x="0" y="60"/>
                  </a:lnTo>
                  <a:lnTo>
                    <a:pt x="0" y="48"/>
                  </a:lnTo>
                  <a:lnTo>
                    <a:pt x="12" y="32"/>
                  </a:lnTo>
                  <a:lnTo>
                    <a:pt x="28" y="20"/>
                  </a:lnTo>
                  <a:lnTo>
                    <a:pt x="60" y="8"/>
                  </a:lnTo>
                  <a:lnTo>
                    <a:pt x="84" y="0"/>
                  </a:lnTo>
                  <a:lnTo>
                    <a:pt x="144" y="8"/>
                  </a:lnTo>
                  <a:lnTo>
                    <a:pt x="108" y="12"/>
                  </a:lnTo>
                  <a:lnTo>
                    <a:pt x="96" y="12"/>
                  </a:lnTo>
                  <a:lnTo>
                    <a:pt x="64" y="24"/>
                  </a:lnTo>
                  <a:lnTo>
                    <a:pt x="48" y="44"/>
                  </a:lnTo>
                  <a:lnTo>
                    <a:pt x="48" y="60"/>
                  </a:lnTo>
                  <a:lnTo>
                    <a:pt x="52" y="72"/>
                  </a:lnTo>
                  <a:lnTo>
                    <a:pt x="64" y="80"/>
                  </a:lnTo>
                  <a:lnTo>
                    <a:pt x="76" y="92"/>
                  </a:lnTo>
                  <a:lnTo>
                    <a:pt x="132" y="104"/>
                  </a:lnTo>
                  <a:lnTo>
                    <a:pt x="180" y="116"/>
                  </a:lnTo>
                  <a:lnTo>
                    <a:pt x="212" y="11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3" name="図形 82"/>
            <p:cNvSpPr>
              <a:spLocks/>
            </p:cNvSpPr>
            <p:nvPr/>
          </p:nvSpPr>
          <p:spPr bwMode="auto">
            <a:xfrm>
              <a:off x="4844" y="164"/>
              <a:ext cx="172" cy="100"/>
            </a:xfrm>
            <a:custGeom>
              <a:avLst/>
              <a:gdLst/>
              <a:ahLst/>
              <a:cxnLst>
                <a:cxn ang="0">
                  <a:pos x="164" y="100"/>
                </a:cxn>
                <a:cxn ang="0">
                  <a:pos x="84" y="96"/>
                </a:cxn>
                <a:cxn ang="0">
                  <a:pos x="32" y="76"/>
                </a:cxn>
                <a:cxn ang="0">
                  <a:pos x="12" y="72"/>
                </a:cxn>
                <a:cxn ang="0">
                  <a:pos x="8" y="60"/>
                </a:cxn>
                <a:cxn ang="0">
                  <a:pos x="0" y="52"/>
                </a:cxn>
                <a:cxn ang="0">
                  <a:pos x="0" y="36"/>
                </a:cxn>
                <a:cxn ang="0">
                  <a:pos x="12" y="24"/>
                </a:cxn>
                <a:cxn ang="0">
                  <a:pos x="44" y="12"/>
                </a:cxn>
                <a:cxn ang="0">
                  <a:pos x="68" y="4"/>
                </a:cxn>
                <a:cxn ang="0">
                  <a:pos x="116" y="0"/>
                </a:cxn>
                <a:cxn ang="0">
                  <a:pos x="72" y="16"/>
                </a:cxn>
                <a:cxn ang="0">
                  <a:pos x="56" y="28"/>
                </a:cxn>
                <a:cxn ang="0">
                  <a:pos x="48" y="48"/>
                </a:cxn>
                <a:cxn ang="0">
                  <a:pos x="48" y="52"/>
                </a:cxn>
                <a:cxn ang="0">
                  <a:pos x="60" y="72"/>
                </a:cxn>
                <a:cxn ang="0">
                  <a:pos x="96" y="84"/>
                </a:cxn>
                <a:cxn ang="0">
                  <a:pos x="172" y="96"/>
                </a:cxn>
                <a:cxn ang="0">
                  <a:pos x="164" y="100"/>
                </a:cxn>
              </a:cxnLst>
              <a:rect l="0" t="0" r="0" b="0"/>
              <a:pathLst>
                <a:path w="172" h="100">
                  <a:moveTo>
                    <a:pt x="164" y="100"/>
                  </a:moveTo>
                  <a:lnTo>
                    <a:pt x="84" y="96"/>
                  </a:lnTo>
                  <a:lnTo>
                    <a:pt x="32" y="76"/>
                  </a:lnTo>
                  <a:lnTo>
                    <a:pt x="12" y="72"/>
                  </a:lnTo>
                  <a:lnTo>
                    <a:pt x="8" y="60"/>
                  </a:lnTo>
                  <a:lnTo>
                    <a:pt x="0" y="52"/>
                  </a:lnTo>
                  <a:lnTo>
                    <a:pt x="0" y="36"/>
                  </a:lnTo>
                  <a:lnTo>
                    <a:pt x="12" y="24"/>
                  </a:lnTo>
                  <a:lnTo>
                    <a:pt x="44" y="12"/>
                  </a:lnTo>
                  <a:lnTo>
                    <a:pt x="68" y="4"/>
                  </a:lnTo>
                  <a:lnTo>
                    <a:pt x="116" y="0"/>
                  </a:lnTo>
                  <a:lnTo>
                    <a:pt x="72" y="16"/>
                  </a:lnTo>
                  <a:lnTo>
                    <a:pt x="56" y="28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60" y="72"/>
                  </a:lnTo>
                  <a:lnTo>
                    <a:pt x="96" y="84"/>
                  </a:lnTo>
                  <a:lnTo>
                    <a:pt x="172" y="96"/>
                  </a:lnTo>
                  <a:lnTo>
                    <a:pt x="164" y="10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4" name="図形 83"/>
            <p:cNvSpPr>
              <a:spLocks/>
            </p:cNvSpPr>
            <p:nvPr/>
          </p:nvSpPr>
          <p:spPr bwMode="auto">
            <a:xfrm>
              <a:off x="4892" y="164"/>
              <a:ext cx="140" cy="96"/>
            </a:xfrm>
            <a:custGeom>
              <a:avLst/>
              <a:gdLst/>
              <a:ahLst/>
              <a:cxnLst>
                <a:cxn ang="0">
                  <a:pos x="124" y="96"/>
                </a:cxn>
                <a:cxn ang="0">
                  <a:pos x="128" y="88"/>
                </a:cxn>
                <a:cxn ang="0">
                  <a:pos x="56" y="76"/>
                </a:cxn>
                <a:cxn ang="0">
                  <a:pos x="20" y="64"/>
                </a:cxn>
                <a:cxn ang="0">
                  <a:pos x="8" y="52"/>
                </a:cxn>
                <a:cxn ang="0">
                  <a:pos x="0" y="48"/>
                </a:cxn>
                <a:cxn ang="0">
                  <a:pos x="8" y="36"/>
                </a:cxn>
                <a:cxn ang="0">
                  <a:pos x="20" y="28"/>
                </a:cxn>
                <a:cxn ang="0">
                  <a:pos x="44" y="12"/>
                </a:cxn>
                <a:cxn ang="0">
                  <a:pos x="84" y="4"/>
                </a:cxn>
                <a:cxn ang="0">
                  <a:pos x="84" y="0"/>
                </a:cxn>
                <a:cxn ang="0">
                  <a:pos x="100" y="4"/>
                </a:cxn>
                <a:cxn ang="0">
                  <a:pos x="112" y="4"/>
                </a:cxn>
                <a:cxn ang="0">
                  <a:pos x="72" y="16"/>
                </a:cxn>
                <a:cxn ang="0">
                  <a:pos x="48" y="28"/>
                </a:cxn>
                <a:cxn ang="0">
                  <a:pos x="44" y="36"/>
                </a:cxn>
                <a:cxn ang="0">
                  <a:pos x="36" y="40"/>
                </a:cxn>
                <a:cxn ang="0">
                  <a:pos x="44" y="52"/>
                </a:cxn>
                <a:cxn ang="0">
                  <a:pos x="48" y="60"/>
                </a:cxn>
                <a:cxn ang="0">
                  <a:pos x="80" y="72"/>
                </a:cxn>
                <a:cxn ang="0">
                  <a:pos x="140" y="84"/>
                </a:cxn>
                <a:cxn ang="0">
                  <a:pos x="124" y="96"/>
                </a:cxn>
              </a:cxnLst>
              <a:rect l="0" t="0" r="0" b="0"/>
              <a:pathLst>
                <a:path w="140" h="96">
                  <a:moveTo>
                    <a:pt x="124" y="96"/>
                  </a:moveTo>
                  <a:lnTo>
                    <a:pt x="128" y="88"/>
                  </a:lnTo>
                  <a:lnTo>
                    <a:pt x="56" y="76"/>
                  </a:lnTo>
                  <a:lnTo>
                    <a:pt x="20" y="64"/>
                  </a:lnTo>
                  <a:lnTo>
                    <a:pt x="8" y="52"/>
                  </a:lnTo>
                  <a:lnTo>
                    <a:pt x="0" y="48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44" y="12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100" y="4"/>
                  </a:lnTo>
                  <a:lnTo>
                    <a:pt x="112" y="4"/>
                  </a:lnTo>
                  <a:lnTo>
                    <a:pt x="72" y="16"/>
                  </a:lnTo>
                  <a:lnTo>
                    <a:pt x="48" y="28"/>
                  </a:lnTo>
                  <a:lnTo>
                    <a:pt x="44" y="36"/>
                  </a:lnTo>
                  <a:lnTo>
                    <a:pt x="36" y="40"/>
                  </a:lnTo>
                  <a:lnTo>
                    <a:pt x="44" y="52"/>
                  </a:lnTo>
                  <a:lnTo>
                    <a:pt x="48" y="60"/>
                  </a:lnTo>
                  <a:lnTo>
                    <a:pt x="80" y="72"/>
                  </a:lnTo>
                  <a:lnTo>
                    <a:pt x="140" y="84"/>
                  </a:lnTo>
                  <a:lnTo>
                    <a:pt x="124" y="9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5" name="図形 84"/>
            <p:cNvSpPr>
              <a:spLocks/>
            </p:cNvSpPr>
            <p:nvPr/>
          </p:nvSpPr>
          <p:spPr bwMode="auto">
            <a:xfrm>
              <a:off x="4936" y="168"/>
              <a:ext cx="276" cy="72"/>
            </a:xfrm>
            <a:custGeom>
              <a:avLst/>
              <a:gdLst/>
              <a:ahLst/>
              <a:cxnLst>
                <a:cxn ang="0">
                  <a:pos x="156" y="56"/>
                </a:cxn>
                <a:cxn ang="0">
                  <a:pos x="104" y="72"/>
                </a:cxn>
                <a:cxn ang="0">
                  <a:pos x="36" y="68"/>
                </a:cxn>
                <a:cxn ang="0">
                  <a:pos x="12" y="56"/>
                </a:cxn>
                <a:cxn ang="0">
                  <a:pos x="4" y="48"/>
                </a:cxn>
                <a:cxn ang="0">
                  <a:pos x="0" y="36"/>
                </a:cxn>
                <a:cxn ang="0">
                  <a:pos x="4" y="32"/>
                </a:cxn>
                <a:cxn ang="0">
                  <a:pos x="12" y="24"/>
                </a:cxn>
                <a:cxn ang="0">
                  <a:pos x="40" y="12"/>
                </a:cxn>
                <a:cxn ang="0">
                  <a:pos x="92" y="0"/>
                </a:cxn>
                <a:cxn ang="0">
                  <a:pos x="164" y="12"/>
                </a:cxn>
                <a:cxn ang="0">
                  <a:pos x="240" y="20"/>
                </a:cxn>
                <a:cxn ang="0">
                  <a:pos x="276" y="24"/>
                </a:cxn>
                <a:cxn ang="0">
                  <a:pos x="188" y="44"/>
                </a:cxn>
                <a:cxn ang="0">
                  <a:pos x="156" y="56"/>
                </a:cxn>
              </a:cxnLst>
              <a:rect l="0" t="0" r="0" b="0"/>
              <a:pathLst>
                <a:path w="276" h="72">
                  <a:moveTo>
                    <a:pt x="156" y="56"/>
                  </a:moveTo>
                  <a:lnTo>
                    <a:pt x="104" y="72"/>
                  </a:lnTo>
                  <a:lnTo>
                    <a:pt x="36" y="68"/>
                  </a:lnTo>
                  <a:lnTo>
                    <a:pt x="12" y="56"/>
                  </a:lnTo>
                  <a:lnTo>
                    <a:pt x="4" y="48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12" y="24"/>
                  </a:lnTo>
                  <a:lnTo>
                    <a:pt x="40" y="12"/>
                  </a:lnTo>
                  <a:lnTo>
                    <a:pt x="92" y="0"/>
                  </a:lnTo>
                  <a:lnTo>
                    <a:pt x="164" y="12"/>
                  </a:lnTo>
                  <a:lnTo>
                    <a:pt x="240" y="20"/>
                  </a:lnTo>
                  <a:lnTo>
                    <a:pt x="276" y="24"/>
                  </a:lnTo>
                  <a:lnTo>
                    <a:pt x="188" y="44"/>
                  </a:lnTo>
                  <a:lnTo>
                    <a:pt x="156" y="56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6" name="図形 85"/>
            <p:cNvSpPr>
              <a:spLocks/>
            </p:cNvSpPr>
            <p:nvPr/>
          </p:nvSpPr>
          <p:spPr bwMode="auto">
            <a:xfrm>
              <a:off x="5292" y="960"/>
              <a:ext cx="452" cy="344"/>
            </a:xfrm>
            <a:custGeom>
              <a:avLst/>
              <a:gdLst/>
              <a:ahLst/>
              <a:cxnLst>
                <a:cxn ang="0">
                  <a:pos x="244" y="72"/>
                </a:cxn>
                <a:cxn ang="0">
                  <a:pos x="72" y="116"/>
                </a:cxn>
                <a:cxn ang="0">
                  <a:pos x="20" y="144"/>
                </a:cxn>
                <a:cxn ang="0">
                  <a:pos x="0" y="200"/>
                </a:cxn>
                <a:cxn ang="0">
                  <a:pos x="20" y="236"/>
                </a:cxn>
                <a:cxn ang="0">
                  <a:pos x="68" y="280"/>
                </a:cxn>
                <a:cxn ang="0">
                  <a:pos x="164" y="320"/>
                </a:cxn>
                <a:cxn ang="0">
                  <a:pos x="320" y="344"/>
                </a:cxn>
                <a:cxn ang="0">
                  <a:pos x="284" y="332"/>
                </a:cxn>
                <a:cxn ang="0">
                  <a:pos x="152" y="292"/>
                </a:cxn>
                <a:cxn ang="0">
                  <a:pos x="84" y="244"/>
                </a:cxn>
                <a:cxn ang="0">
                  <a:pos x="72" y="212"/>
                </a:cxn>
                <a:cxn ang="0">
                  <a:pos x="96" y="176"/>
                </a:cxn>
                <a:cxn ang="0">
                  <a:pos x="156" y="128"/>
                </a:cxn>
                <a:cxn ang="0">
                  <a:pos x="284" y="84"/>
                </a:cxn>
                <a:cxn ang="0">
                  <a:pos x="452" y="68"/>
                </a:cxn>
                <a:cxn ang="0">
                  <a:pos x="368" y="72"/>
                </a:cxn>
                <a:cxn ang="0">
                  <a:pos x="212" y="104"/>
                </a:cxn>
                <a:cxn ang="0">
                  <a:pos x="120" y="152"/>
                </a:cxn>
                <a:cxn ang="0">
                  <a:pos x="80" y="196"/>
                </a:cxn>
                <a:cxn ang="0">
                  <a:pos x="80" y="236"/>
                </a:cxn>
                <a:cxn ang="0">
                  <a:pos x="120" y="280"/>
                </a:cxn>
                <a:cxn ang="0">
                  <a:pos x="220" y="320"/>
                </a:cxn>
                <a:cxn ang="0">
                  <a:pos x="212" y="328"/>
                </a:cxn>
                <a:cxn ang="0">
                  <a:pos x="104" y="292"/>
                </a:cxn>
                <a:cxn ang="0">
                  <a:pos x="20" y="232"/>
                </a:cxn>
                <a:cxn ang="0">
                  <a:pos x="0" y="200"/>
                </a:cxn>
                <a:cxn ang="0">
                  <a:pos x="24" y="152"/>
                </a:cxn>
                <a:cxn ang="0">
                  <a:pos x="72" y="120"/>
                </a:cxn>
                <a:cxn ang="0">
                  <a:pos x="244" y="80"/>
                </a:cxn>
                <a:cxn ang="0">
                  <a:pos x="388" y="56"/>
                </a:cxn>
                <a:cxn ang="0">
                  <a:pos x="436" y="32"/>
                </a:cxn>
                <a:cxn ang="0">
                  <a:pos x="452" y="0"/>
                </a:cxn>
                <a:cxn ang="0">
                  <a:pos x="436" y="24"/>
                </a:cxn>
                <a:cxn ang="0">
                  <a:pos x="388" y="48"/>
                </a:cxn>
              </a:cxnLst>
              <a:rect l="0" t="0" r="0" b="0"/>
              <a:pathLst>
                <a:path w="452" h="344">
                  <a:moveTo>
                    <a:pt x="352" y="60"/>
                  </a:moveTo>
                  <a:lnTo>
                    <a:pt x="244" y="72"/>
                  </a:lnTo>
                  <a:lnTo>
                    <a:pt x="152" y="92"/>
                  </a:lnTo>
                  <a:lnTo>
                    <a:pt x="72" y="116"/>
                  </a:lnTo>
                  <a:lnTo>
                    <a:pt x="44" y="128"/>
                  </a:lnTo>
                  <a:lnTo>
                    <a:pt x="20" y="144"/>
                  </a:lnTo>
                  <a:lnTo>
                    <a:pt x="0" y="172"/>
                  </a:lnTo>
                  <a:lnTo>
                    <a:pt x="0" y="200"/>
                  </a:lnTo>
                  <a:lnTo>
                    <a:pt x="0" y="220"/>
                  </a:lnTo>
                  <a:lnTo>
                    <a:pt x="20" y="236"/>
                  </a:lnTo>
                  <a:lnTo>
                    <a:pt x="36" y="256"/>
                  </a:lnTo>
                  <a:lnTo>
                    <a:pt x="68" y="280"/>
                  </a:lnTo>
                  <a:lnTo>
                    <a:pt x="108" y="304"/>
                  </a:lnTo>
                  <a:lnTo>
                    <a:pt x="164" y="320"/>
                  </a:lnTo>
                  <a:lnTo>
                    <a:pt x="236" y="332"/>
                  </a:lnTo>
                  <a:lnTo>
                    <a:pt x="320" y="344"/>
                  </a:lnTo>
                  <a:lnTo>
                    <a:pt x="320" y="340"/>
                  </a:lnTo>
                  <a:lnTo>
                    <a:pt x="284" y="332"/>
                  </a:lnTo>
                  <a:lnTo>
                    <a:pt x="192" y="308"/>
                  </a:lnTo>
                  <a:lnTo>
                    <a:pt x="152" y="292"/>
                  </a:lnTo>
                  <a:lnTo>
                    <a:pt x="116" y="268"/>
                  </a:lnTo>
                  <a:lnTo>
                    <a:pt x="84" y="244"/>
                  </a:lnTo>
                  <a:lnTo>
                    <a:pt x="80" y="224"/>
                  </a:lnTo>
                  <a:lnTo>
                    <a:pt x="72" y="212"/>
                  </a:lnTo>
                  <a:lnTo>
                    <a:pt x="84" y="200"/>
                  </a:lnTo>
                  <a:lnTo>
                    <a:pt x="96" y="176"/>
                  </a:lnTo>
                  <a:lnTo>
                    <a:pt x="120" y="152"/>
                  </a:lnTo>
                  <a:lnTo>
                    <a:pt x="156" y="128"/>
                  </a:lnTo>
                  <a:lnTo>
                    <a:pt x="212" y="108"/>
                  </a:lnTo>
                  <a:lnTo>
                    <a:pt x="284" y="84"/>
                  </a:lnTo>
                  <a:lnTo>
                    <a:pt x="368" y="80"/>
                  </a:lnTo>
                  <a:lnTo>
                    <a:pt x="452" y="68"/>
                  </a:lnTo>
                  <a:lnTo>
                    <a:pt x="452" y="60"/>
                  </a:lnTo>
                  <a:lnTo>
                    <a:pt x="368" y="72"/>
                  </a:lnTo>
                  <a:lnTo>
                    <a:pt x="280" y="84"/>
                  </a:lnTo>
                  <a:lnTo>
                    <a:pt x="212" y="104"/>
                  </a:lnTo>
                  <a:lnTo>
                    <a:pt x="156" y="128"/>
                  </a:lnTo>
                  <a:lnTo>
                    <a:pt x="120" y="152"/>
                  </a:lnTo>
                  <a:lnTo>
                    <a:pt x="96" y="176"/>
                  </a:lnTo>
                  <a:lnTo>
                    <a:pt x="80" y="196"/>
                  </a:lnTo>
                  <a:lnTo>
                    <a:pt x="72" y="212"/>
                  </a:lnTo>
                  <a:lnTo>
                    <a:pt x="80" y="236"/>
                  </a:lnTo>
                  <a:lnTo>
                    <a:pt x="96" y="260"/>
                  </a:lnTo>
                  <a:lnTo>
                    <a:pt x="120" y="280"/>
                  </a:lnTo>
                  <a:lnTo>
                    <a:pt x="152" y="296"/>
                  </a:lnTo>
                  <a:lnTo>
                    <a:pt x="220" y="320"/>
                  </a:lnTo>
                  <a:lnTo>
                    <a:pt x="284" y="340"/>
                  </a:lnTo>
                  <a:lnTo>
                    <a:pt x="212" y="328"/>
                  </a:lnTo>
                  <a:lnTo>
                    <a:pt x="152" y="308"/>
                  </a:lnTo>
                  <a:lnTo>
                    <a:pt x="104" y="292"/>
                  </a:lnTo>
                  <a:lnTo>
                    <a:pt x="68" y="272"/>
                  </a:lnTo>
                  <a:lnTo>
                    <a:pt x="20" y="232"/>
                  </a:lnTo>
                  <a:lnTo>
                    <a:pt x="8" y="220"/>
                  </a:lnTo>
                  <a:lnTo>
                    <a:pt x="0" y="200"/>
                  </a:lnTo>
                  <a:lnTo>
                    <a:pt x="8" y="176"/>
                  </a:lnTo>
                  <a:lnTo>
                    <a:pt x="24" y="152"/>
                  </a:lnTo>
                  <a:lnTo>
                    <a:pt x="48" y="132"/>
                  </a:lnTo>
                  <a:lnTo>
                    <a:pt x="72" y="120"/>
                  </a:lnTo>
                  <a:lnTo>
                    <a:pt x="152" y="96"/>
                  </a:lnTo>
                  <a:lnTo>
                    <a:pt x="244" y="80"/>
                  </a:lnTo>
                  <a:lnTo>
                    <a:pt x="352" y="68"/>
                  </a:lnTo>
                  <a:lnTo>
                    <a:pt x="388" y="56"/>
                  </a:lnTo>
                  <a:lnTo>
                    <a:pt x="416" y="44"/>
                  </a:lnTo>
                  <a:lnTo>
                    <a:pt x="436" y="32"/>
                  </a:lnTo>
                  <a:lnTo>
                    <a:pt x="452" y="12"/>
                  </a:lnTo>
                  <a:lnTo>
                    <a:pt x="452" y="0"/>
                  </a:lnTo>
                  <a:lnTo>
                    <a:pt x="452" y="8"/>
                  </a:lnTo>
                  <a:lnTo>
                    <a:pt x="436" y="24"/>
                  </a:lnTo>
                  <a:lnTo>
                    <a:pt x="412" y="44"/>
                  </a:lnTo>
                  <a:lnTo>
                    <a:pt x="388" y="48"/>
                  </a:lnTo>
                  <a:lnTo>
                    <a:pt x="352" y="6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7" name="図形 86"/>
            <p:cNvSpPr>
              <a:spLocks/>
            </p:cNvSpPr>
            <p:nvPr/>
          </p:nvSpPr>
          <p:spPr bwMode="auto">
            <a:xfrm>
              <a:off x="5696" y="600"/>
              <a:ext cx="48" cy="96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8" y="72"/>
                </a:cxn>
                <a:cxn ang="0">
                  <a:pos x="20" y="84"/>
                </a:cxn>
                <a:cxn ang="0">
                  <a:pos x="36" y="88"/>
                </a:cxn>
                <a:cxn ang="0">
                  <a:pos x="48" y="96"/>
                </a:cxn>
                <a:cxn ang="0">
                  <a:pos x="48" y="88"/>
                </a:cxn>
                <a:cxn ang="0">
                  <a:pos x="36" y="88"/>
                </a:cxn>
                <a:cxn ang="0">
                  <a:pos x="24" y="76"/>
                </a:cxn>
                <a:cxn ang="0">
                  <a:pos x="12" y="72"/>
                </a:cxn>
                <a:cxn ang="0">
                  <a:pos x="8" y="52"/>
                </a:cxn>
                <a:cxn ang="0">
                  <a:pos x="12" y="36"/>
                </a:cxn>
                <a:cxn ang="0">
                  <a:pos x="36" y="12"/>
                </a:cxn>
                <a:cxn ang="0">
                  <a:pos x="48" y="4"/>
                </a:cxn>
                <a:cxn ang="0">
                  <a:pos x="48" y="0"/>
                </a:cxn>
                <a:cxn ang="0">
                  <a:pos x="36" y="12"/>
                </a:cxn>
                <a:cxn ang="0">
                  <a:pos x="8" y="36"/>
                </a:cxn>
                <a:cxn ang="0">
                  <a:pos x="0" y="40"/>
                </a:cxn>
                <a:cxn ang="0">
                  <a:pos x="0" y="52"/>
                </a:cxn>
              </a:cxnLst>
              <a:rect l="0" t="0" r="0" b="0"/>
              <a:pathLst>
                <a:path w="48" h="96">
                  <a:moveTo>
                    <a:pt x="0" y="52"/>
                  </a:moveTo>
                  <a:lnTo>
                    <a:pt x="8" y="72"/>
                  </a:lnTo>
                  <a:lnTo>
                    <a:pt x="20" y="84"/>
                  </a:lnTo>
                  <a:lnTo>
                    <a:pt x="36" y="88"/>
                  </a:lnTo>
                  <a:lnTo>
                    <a:pt x="48" y="96"/>
                  </a:lnTo>
                  <a:lnTo>
                    <a:pt x="48" y="88"/>
                  </a:lnTo>
                  <a:lnTo>
                    <a:pt x="36" y="88"/>
                  </a:lnTo>
                  <a:lnTo>
                    <a:pt x="24" y="76"/>
                  </a:lnTo>
                  <a:lnTo>
                    <a:pt x="12" y="72"/>
                  </a:lnTo>
                  <a:lnTo>
                    <a:pt x="8" y="52"/>
                  </a:lnTo>
                  <a:lnTo>
                    <a:pt x="12" y="36"/>
                  </a:lnTo>
                  <a:lnTo>
                    <a:pt x="36" y="12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36" y="12"/>
                  </a:lnTo>
                  <a:lnTo>
                    <a:pt x="8" y="36"/>
                  </a:lnTo>
                  <a:lnTo>
                    <a:pt x="0" y="40"/>
                  </a:lnTo>
                  <a:lnTo>
                    <a:pt x="0" y="5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8" name="図形 87"/>
            <p:cNvSpPr>
              <a:spLocks/>
            </p:cNvSpPr>
            <p:nvPr/>
          </p:nvSpPr>
          <p:spPr bwMode="auto">
            <a:xfrm>
              <a:off x="5560" y="520"/>
              <a:ext cx="184" cy="192"/>
            </a:xfrm>
            <a:custGeom>
              <a:avLst/>
              <a:gdLst/>
              <a:ahLst/>
              <a:cxnLst>
                <a:cxn ang="0">
                  <a:pos x="4" y="80"/>
                </a:cxn>
                <a:cxn ang="0">
                  <a:pos x="0" y="104"/>
                </a:cxn>
                <a:cxn ang="0">
                  <a:pos x="12" y="128"/>
                </a:cxn>
                <a:cxn ang="0">
                  <a:pos x="24" y="140"/>
                </a:cxn>
                <a:cxn ang="0">
                  <a:pos x="40" y="152"/>
                </a:cxn>
                <a:cxn ang="0">
                  <a:pos x="84" y="176"/>
                </a:cxn>
                <a:cxn ang="0">
                  <a:pos x="136" y="180"/>
                </a:cxn>
                <a:cxn ang="0">
                  <a:pos x="184" y="192"/>
                </a:cxn>
                <a:cxn ang="0">
                  <a:pos x="184" y="188"/>
                </a:cxn>
                <a:cxn ang="0">
                  <a:pos x="136" y="180"/>
                </a:cxn>
                <a:cxn ang="0">
                  <a:pos x="84" y="168"/>
                </a:cxn>
                <a:cxn ang="0">
                  <a:pos x="40" y="144"/>
                </a:cxn>
                <a:cxn ang="0">
                  <a:pos x="12" y="120"/>
                </a:cxn>
                <a:cxn ang="0">
                  <a:pos x="4" y="104"/>
                </a:cxn>
                <a:cxn ang="0">
                  <a:pos x="12" y="84"/>
                </a:cxn>
                <a:cxn ang="0">
                  <a:pos x="12" y="72"/>
                </a:cxn>
                <a:cxn ang="0">
                  <a:pos x="36" y="56"/>
                </a:cxn>
                <a:cxn ang="0">
                  <a:pos x="88" y="28"/>
                </a:cxn>
                <a:cxn ang="0">
                  <a:pos x="132" y="16"/>
                </a:cxn>
                <a:cxn ang="0">
                  <a:pos x="184" y="4"/>
                </a:cxn>
                <a:cxn ang="0">
                  <a:pos x="184" y="0"/>
                </a:cxn>
                <a:cxn ang="0">
                  <a:pos x="132" y="12"/>
                </a:cxn>
                <a:cxn ang="0">
                  <a:pos x="88" y="24"/>
                </a:cxn>
                <a:cxn ang="0">
                  <a:pos x="36" y="48"/>
                </a:cxn>
                <a:cxn ang="0">
                  <a:pos x="12" y="72"/>
                </a:cxn>
                <a:cxn ang="0">
                  <a:pos x="4" y="80"/>
                </a:cxn>
              </a:cxnLst>
              <a:rect l="0" t="0" r="0" b="0"/>
              <a:pathLst>
                <a:path w="184" h="192">
                  <a:moveTo>
                    <a:pt x="4" y="80"/>
                  </a:moveTo>
                  <a:lnTo>
                    <a:pt x="0" y="104"/>
                  </a:lnTo>
                  <a:lnTo>
                    <a:pt x="12" y="128"/>
                  </a:lnTo>
                  <a:lnTo>
                    <a:pt x="24" y="140"/>
                  </a:lnTo>
                  <a:lnTo>
                    <a:pt x="40" y="152"/>
                  </a:lnTo>
                  <a:lnTo>
                    <a:pt x="84" y="176"/>
                  </a:lnTo>
                  <a:lnTo>
                    <a:pt x="136" y="180"/>
                  </a:lnTo>
                  <a:lnTo>
                    <a:pt x="184" y="192"/>
                  </a:lnTo>
                  <a:lnTo>
                    <a:pt x="184" y="188"/>
                  </a:lnTo>
                  <a:lnTo>
                    <a:pt x="136" y="180"/>
                  </a:lnTo>
                  <a:lnTo>
                    <a:pt x="84" y="168"/>
                  </a:lnTo>
                  <a:lnTo>
                    <a:pt x="40" y="144"/>
                  </a:lnTo>
                  <a:lnTo>
                    <a:pt x="12" y="120"/>
                  </a:lnTo>
                  <a:lnTo>
                    <a:pt x="4" y="104"/>
                  </a:lnTo>
                  <a:lnTo>
                    <a:pt x="12" y="84"/>
                  </a:lnTo>
                  <a:lnTo>
                    <a:pt x="12" y="72"/>
                  </a:lnTo>
                  <a:lnTo>
                    <a:pt x="36" y="56"/>
                  </a:lnTo>
                  <a:lnTo>
                    <a:pt x="88" y="28"/>
                  </a:lnTo>
                  <a:lnTo>
                    <a:pt x="132" y="16"/>
                  </a:lnTo>
                  <a:lnTo>
                    <a:pt x="184" y="4"/>
                  </a:lnTo>
                  <a:lnTo>
                    <a:pt x="184" y="0"/>
                  </a:lnTo>
                  <a:lnTo>
                    <a:pt x="132" y="12"/>
                  </a:lnTo>
                  <a:lnTo>
                    <a:pt x="88" y="24"/>
                  </a:lnTo>
                  <a:lnTo>
                    <a:pt x="36" y="48"/>
                  </a:lnTo>
                  <a:lnTo>
                    <a:pt x="12" y="72"/>
                  </a:lnTo>
                  <a:lnTo>
                    <a:pt x="4" y="8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89" name="図形 88"/>
            <p:cNvSpPr>
              <a:spLocks/>
            </p:cNvSpPr>
            <p:nvPr/>
          </p:nvSpPr>
          <p:spPr bwMode="auto">
            <a:xfrm>
              <a:off x="5316" y="464"/>
              <a:ext cx="428" cy="292"/>
            </a:xfrm>
            <a:custGeom>
              <a:avLst/>
              <a:gdLst/>
              <a:ahLst/>
              <a:cxnLst>
                <a:cxn ang="0">
                  <a:pos x="0" y="152"/>
                </a:cxn>
                <a:cxn ang="0">
                  <a:pos x="0" y="176"/>
                </a:cxn>
                <a:cxn ang="0">
                  <a:pos x="12" y="196"/>
                </a:cxn>
                <a:cxn ang="0">
                  <a:pos x="44" y="224"/>
                </a:cxn>
                <a:cxn ang="0">
                  <a:pos x="80" y="236"/>
                </a:cxn>
                <a:cxn ang="0">
                  <a:pos x="128" y="256"/>
                </a:cxn>
                <a:cxn ang="0">
                  <a:pos x="176" y="268"/>
                </a:cxn>
                <a:cxn ang="0">
                  <a:pos x="260" y="284"/>
                </a:cxn>
                <a:cxn ang="0">
                  <a:pos x="304" y="292"/>
                </a:cxn>
                <a:cxn ang="0">
                  <a:pos x="304" y="284"/>
                </a:cxn>
                <a:cxn ang="0">
                  <a:pos x="272" y="280"/>
                </a:cxn>
                <a:cxn ang="0">
                  <a:pos x="196" y="256"/>
                </a:cxn>
                <a:cxn ang="0">
                  <a:pos x="108" y="224"/>
                </a:cxn>
                <a:cxn ang="0">
                  <a:pos x="80" y="200"/>
                </a:cxn>
                <a:cxn ang="0">
                  <a:pos x="56" y="172"/>
                </a:cxn>
                <a:cxn ang="0">
                  <a:pos x="56" y="152"/>
                </a:cxn>
                <a:cxn ang="0">
                  <a:pos x="56" y="136"/>
                </a:cxn>
                <a:cxn ang="0">
                  <a:pos x="72" y="116"/>
                </a:cxn>
                <a:cxn ang="0">
                  <a:pos x="120" y="84"/>
                </a:cxn>
                <a:cxn ang="0">
                  <a:pos x="168" y="60"/>
                </a:cxn>
                <a:cxn ang="0">
                  <a:pos x="224" y="44"/>
                </a:cxn>
                <a:cxn ang="0">
                  <a:pos x="304" y="24"/>
                </a:cxn>
                <a:cxn ang="0">
                  <a:pos x="392" y="8"/>
                </a:cxn>
                <a:cxn ang="0">
                  <a:pos x="428" y="8"/>
                </a:cxn>
                <a:cxn ang="0">
                  <a:pos x="428" y="0"/>
                </a:cxn>
                <a:cxn ang="0">
                  <a:pos x="368" y="8"/>
                </a:cxn>
                <a:cxn ang="0">
                  <a:pos x="248" y="20"/>
                </a:cxn>
                <a:cxn ang="0">
                  <a:pos x="156" y="44"/>
                </a:cxn>
                <a:cxn ang="0">
                  <a:pos x="92" y="68"/>
                </a:cxn>
                <a:cxn ang="0">
                  <a:pos x="48" y="92"/>
                </a:cxn>
                <a:cxn ang="0">
                  <a:pos x="20" y="116"/>
                </a:cxn>
                <a:cxn ang="0">
                  <a:pos x="8" y="136"/>
                </a:cxn>
                <a:cxn ang="0">
                  <a:pos x="0" y="152"/>
                </a:cxn>
              </a:cxnLst>
              <a:rect l="0" t="0" r="0" b="0"/>
              <a:pathLst>
                <a:path w="428" h="292">
                  <a:moveTo>
                    <a:pt x="0" y="152"/>
                  </a:moveTo>
                  <a:lnTo>
                    <a:pt x="0" y="176"/>
                  </a:lnTo>
                  <a:lnTo>
                    <a:pt x="12" y="196"/>
                  </a:lnTo>
                  <a:lnTo>
                    <a:pt x="44" y="224"/>
                  </a:lnTo>
                  <a:lnTo>
                    <a:pt x="80" y="236"/>
                  </a:lnTo>
                  <a:lnTo>
                    <a:pt x="128" y="256"/>
                  </a:lnTo>
                  <a:lnTo>
                    <a:pt x="176" y="268"/>
                  </a:lnTo>
                  <a:lnTo>
                    <a:pt x="260" y="284"/>
                  </a:lnTo>
                  <a:lnTo>
                    <a:pt x="304" y="292"/>
                  </a:lnTo>
                  <a:lnTo>
                    <a:pt x="304" y="284"/>
                  </a:lnTo>
                  <a:lnTo>
                    <a:pt x="272" y="280"/>
                  </a:lnTo>
                  <a:lnTo>
                    <a:pt x="196" y="256"/>
                  </a:lnTo>
                  <a:lnTo>
                    <a:pt x="108" y="224"/>
                  </a:lnTo>
                  <a:lnTo>
                    <a:pt x="80" y="200"/>
                  </a:lnTo>
                  <a:lnTo>
                    <a:pt x="56" y="172"/>
                  </a:lnTo>
                  <a:lnTo>
                    <a:pt x="56" y="152"/>
                  </a:lnTo>
                  <a:lnTo>
                    <a:pt x="56" y="136"/>
                  </a:lnTo>
                  <a:lnTo>
                    <a:pt x="72" y="116"/>
                  </a:lnTo>
                  <a:lnTo>
                    <a:pt x="120" y="84"/>
                  </a:lnTo>
                  <a:lnTo>
                    <a:pt x="168" y="60"/>
                  </a:lnTo>
                  <a:lnTo>
                    <a:pt x="224" y="44"/>
                  </a:lnTo>
                  <a:lnTo>
                    <a:pt x="304" y="24"/>
                  </a:lnTo>
                  <a:lnTo>
                    <a:pt x="392" y="8"/>
                  </a:lnTo>
                  <a:lnTo>
                    <a:pt x="428" y="8"/>
                  </a:lnTo>
                  <a:lnTo>
                    <a:pt x="428" y="0"/>
                  </a:lnTo>
                  <a:lnTo>
                    <a:pt x="368" y="8"/>
                  </a:lnTo>
                  <a:lnTo>
                    <a:pt x="248" y="20"/>
                  </a:lnTo>
                  <a:lnTo>
                    <a:pt x="156" y="44"/>
                  </a:lnTo>
                  <a:lnTo>
                    <a:pt x="92" y="68"/>
                  </a:lnTo>
                  <a:lnTo>
                    <a:pt x="48" y="92"/>
                  </a:lnTo>
                  <a:lnTo>
                    <a:pt x="20" y="116"/>
                  </a:lnTo>
                  <a:lnTo>
                    <a:pt x="8" y="136"/>
                  </a:lnTo>
                  <a:lnTo>
                    <a:pt x="0" y="152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0" name="図形 89"/>
            <p:cNvSpPr>
              <a:spLocks/>
            </p:cNvSpPr>
            <p:nvPr/>
          </p:nvSpPr>
          <p:spPr bwMode="auto">
            <a:xfrm>
              <a:off x="5324" y="476"/>
              <a:ext cx="324" cy="268"/>
            </a:xfrm>
            <a:custGeom>
              <a:avLst/>
              <a:gdLst/>
              <a:ahLst/>
              <a:cxnLst>
                <a:cxn ang="0">
                  <a:pos x="48" y="124"/>
                </a:cxn>
                <a:cxn ang="0">
                  <a:pos x="40" y="140"/>
                </a:cxn>
                <a:cxn ang="0">
                  <a:pos x="48" y="164"/>
                </a:cxn>
                <a:cxn ang="0">
                  <a:pos x="60" y="184"/>
                </a:cxn>
                <a:cxn ang="0">
                  <a:pos x="84" y="200"/>
                </a:cxn>
                <a:cxn ang="0">
                  <a:pos x="136" y="224"/>
                </a:cxn>
                <a:cxn ang="0">
                  <a:pos x="204" y="256"/>
                </a:cxn>
                <a:cxn ang="0">
                  <a:pos x="260" y="268"/>
                </a:cxn>
                <a:cxn ang="0">
                  <a:pos x="200" y="260"/>
                </a:cxn>
                <a:cxn ang="0">
                  <a:pos x="124" y="236"/>
                </a:cxn>
                <a:cxn ang="0">
                  <a:pos x="52" y="220"/>
                </a:cxn>
                <a:cxn ang="0">
                  <a:pos x="28" y="200"/>
                </a:cxn>
                <a:cxn ang="0">
                  <a:pos x="12" y="184"/>
                </a:cxn>
                <a:cxn ang="0">
                  <a:pos x="0" y="164"/>
                </a:cxn>
                <a:cxn ang="0">
                  <a:pos x="0" y="148"/>
                </a:cxn>
                <a:cxn ang="0">
                  <a:pos x="0" y="140"/>
                </a:cxn>
                <a:cxn ang="0">
                  <a:pos x="4" y="124"/>
                </a:cxn>
                <a:cxn ang="0">
                  <a:pos x="16" y="104"/>
                </a:cxn>
                <a:cxn ang="0">
                  <a:pos x="40" y="88"/>
                </a:cxn>
                <a:cxn ang="0">
                  <a:pos x="76" y="60"/>
                </a:cxn>
                <a:cxn ang="0">
                  <a:pos x="136" y="36"/>
                </a:cxn>
                <a:cxn ang="0">
                  <a:pos x="216" y="20"/>
                </a:cxn>
                <a:cxn ang="0">
                  <a:pos x="324" y="0"/>
                </a:cxn>
                <a:cxn ang="0">
                  <a:pos x="248" y="20"/>
                </a:cxn>
                <a:cxn ang="0">
                  <a:pos x="188" y="36"/>
                </a:cxn>
                <a:cxn ang="0">
                  <a:pos x="136" y="56"/>
                </a:cxn>
                <a:cxn ang="0">
                  <a:pos x="100" y="72"/>
                </a:cxn>
                <a:cxn ang="0">
                  <a:pos x="60" y="104"/>
                </a:cxn>
                <a:cxn ang="0">
                  <a:pos x="48" y="124"/>
                </a:cxn>
              </a:cxnLst>
              <a:rect l="0" t="0" r="0" b="0"/>
              <a:pathLst>
                <a:path w="324" h="268">
                  <a:moveTo>
                    <a:pt x="48" y="124"/>
                  </a:moveTo>
                  <a:lnTo>
                    <a:pt x="40" y="140"/>
                  </a:lnTo>
                  <a:lnTo>
                    <a:pt x="48" y="164"/>
                  </a:lnTo>
                  <a:lnTo>
                    <a:pt x="60" y="184"/>
                  </a:lnTo>
                  <a:lnTo>
                    <a:pt x="84" y="200"/>
                  </a:lnTo>
                  <a:lnTo>
                    <a:pt x="136" y="224"/>
                  </a:lnTo>
                  <a:lnTo>
                    <a:pt x="204" y="256"/>
                  </a:lnTo>
                  <a:lnTo>
                    <a:pt x="260" y="268"/>
                  </a:lnTo>
                  <a:lnTo>
                    <a:pt x="200" y="260"/>
                  </a:lnTo>
                  <a:lnTo>
                    <a:pt x="124" y="236"/>
                  </a:lnTo>
                  <a:lnTo>
                    <a:pt x="52" y="220"/>
                  </a:lnTo>
                  <a:lnTo>
                    <a:pt x="28" y="200"/>
                  </a:lnTo>
                  <a:lnTo>
                    <a:pt x="12" y="184"/>
                  </a:lnTo>
                  <a:lnTo>
                    <a:pt x="0" y="164"/>
                  </a:lnTo>
                  <a:lnTo>
                    <a:pt x="0" y="148"/>
                  </a:lnTo>
                  <a:lnTo>
                    <a:pt x="0" y="140"/>
                  </a:lnTo>
                  <a:lnTo>
                    <a:pt x="4" y="124"/>
                  </a:lnTo>
                  <a:lnTo>
                    <a:pt x="16" y="104"/>
                  </a:lnTo>
                  <a:lnTo>
                    <a:pt x="40" y="88"/>
                  </a:lnTo>
                  <a:lnTo>
                    <a:pt x="76" y="60"/>
                  </a:lnTo>
                  <a:lnTo>
                    <a:pt x="136" y="36"/>
                  </a:lnTo>
                  <a:lnTo>
                    <a:pt x="216" y="20"/>
                  </a:lnTo>
                  <a:lnTo>
                    <a:pt x="324" y="0"/>
                  </a:lnTo>
                  <a:lnTo>
                    <a:pt x="248" y="20"/>
                  </a:lnTo>
                  <a:lnTo>
                    <a:pt x="188" y="36"/>
                  </a:lnTo>
                  <a:lnTo>
                    <a:pt x="136" y="56"/>
                  </a:lnTo>
                  <a:lnTo>
                    <a:pt x="100" y="72"/>
                  </a:lnTo>
                  <a:lnTo>
                    <a:pt x="60" y="104"/>
                  </a:lnTo>
                  <a:lnTo>
                    <a:pt x="48" y="12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bg2">
                  <a:tint val="60000"/>
                  <a:alpha val="4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</p:grpSp>
      <p:grpSp>
        <p:nvGrpSpPr>
          <p:cNvPr id="3" name="グループ化 90"/>
          <p:cNvGrpSpPr>
            <a:grpSpLocks/>
          </p:cNvGrpSpPr>
          <p:nvPr/>
        </p:nvGrpSpPr>
        <p:grpSpPr bwMode="auto">
          <a:xfrm>
            <a:off x="4765" y="5589626"/>
            <a:ext cx="5067302" cy="1268398"/>
            <a:chOff x="16865" y="4817936"/>
            <a:chExt cx="5067302" cy="1268398"/>
          </a:xfrm>
          <a:noFill/>
        </p:grpSpPr>
        <p:sp>
          <p:nvSpPr>
            <p:cNvPr id="92" name="図形 91"/>
            <p:cNvSpPr>
              <a:spLocks/>
            </p:cNvSpPr>
            <p:nvPr/>
          </p:nvSpPr>
          <p:spPr bwMode="auto">
            <a:xfrm>
              <a:off x="16865" y="5459197"/>
              <a:ext cx="254515" cy="303681"/>
            </a:xfrm>
            <a:custGeom>
              <a:avLst/>
              <a:gdLst/>
              <a:ahLst/>
              <a:cxnLst>
                <a:cxn ang="0">
                  <a:pos x="159" y="122"/>
                </a:cxn>
                <a:cxn ang="0">
                  <a:pos x="166" y="115"/>
                </a:cxn>
                <a:cxn ang="0">
                  <a:pos x="166" y="100"/>
                </a:cxn>
                <a:cxn ang="0">
                  <a:pos x="166" y="78"/>
                </a:cxn>
                <a:cxn ang="0">
                  <a:pos x="155" y="63"/>
                </a:cxn>
                <a:cxn ang="0">
                  <a:pos x="144" y="48"/>
                </a:cxn>
                <a:cxn ang="0">
                  <a:pos x="111" y="23"/>
                </a:cxn>
                <a:cxn ang="0">
                  <a:pos x="78" y="15"/>
                </a:cxn>
                <a:cxn ang="0">
                  <a:pos x="44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4" y="8"/>
                </a:cxn>
                <a:cxn ang="0">
                  <a:pos x="78" y="19"/>
                </a:cxn>
                <a:cxn ang="0">
                  <a:pos x="111" y="30"/>
                </a:cxn>
                <a:cxn ang="0">
                  <a:pos x="141" y="52"/>
                </a:cxn>
                <a:cxn ang="0">
                  <a:pos x="155" y="71"/>
                </a:cxn>
                <a:cxn ang="0">
                  <a:pos x="159" y="85"/>
                </a:cxn>
                <a:cxn ang="0">
                  <a:pos x="166" y="100"/>
                </a:cxn>
                <a:cxn ang="0">
                  <a:pos x="159" y="119"/>
                </a:cxn>
                <a:cxn ang="0">
                  <a:pos x="159" y="119"/>
                </a:cxn>
                <a:cxn ang="0">
                  <a:pos x="148" y="141"/>
                </a:cxn>
                <a:cxn ang="0">
                  <a:pos x="133" y="156"/>
                </a:cxn>
                <a:cxn ang="0">
                  <a:pos x="96" y="174"/>
                </a:cxn>
                <a:cxn ang="0">
                  <a:pos x="48" y="193"/>
                </a:cxn>
                <a:cxn ang="0">
                  <a:pos x="0" y="211"/>
                </a:cxn>
                <a:cxn ang="0">
                  <a:pos x="0" y="215"/>
                </a:cxn>
                <a:cxn ang="0">
                  <a:pos x="48" y="200"/>
                </a:cxn>
                <a:cxn ang="0">
                  <a:pos x="100" y="178"/>
                </a:cxn>
                <a:cxn ang="0">
                  <a:pos x="133" y="156"/>
                </a:cxn>
                <a:cxn ang="0">
                  <a:pos x="148" y="141"/>
                </a:cxn>
                <a:cxn ang="0">
                  <a:pos x="155" y="122"/>
                </a:cxn>
              </a:cxnLst>
              <a:rect l="0" t="0" r="0" b="0"/>
              <a:pathLst>
                <a:path w="166" h="215">
                  <a:moveTo>
                    <a:pt x="159" y="122"/>
                  </a:moveTo>
                  <a:lnTo>
                    <a:pt x="166" y="115"/>
                  </a:lnTo>
                  <a:lnTo>
                    <a:pt x="166" y="100"/>
                  </a:lnTo>
                  <a:lnTo>
                    <a:pt x="166" y="78"/>
                  </a:lnTo>
                  <a:lnTo>
                    <a:pt x="155" y="63"/>
                  </a:lnTo>
                  <a:lnTo>
                    <a:pt x="144" y="48"/>
                  </a:lnTo>
                  <a:lnTo>
                    <a:pt x="111" y="23"/>
                  </a:lnTo>
                  <a:lnTo>
                    <a:pt x="78" y="15"/>
                  </a:lnTo>
                  <a:lnTo>
                    <a:pt x="4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4" y="8"/>
                  </a:lnTo>
                  <a:lnTo>
                    <a:pt x="78" y="19"/>
                  </a:lnTo>
                  <a:lnTo>
                    <a:pt x="111" y="30"/>
                  </a:lnTo>
                  <a:lnTo>
                    <a:pt x="141" y="52"/>
                  </a:lnTo>
                  <a:lnTo>
                    <a:pt x="155" y="71"/>
                  </a:lnTo>
                  <a:lnTo>
                    <a:pt x="159" y="85"/>
                  </a:lnTo>
                  <a:lnTo>
                    <a:pt x="166" y="100"/>
                  </a:lnTo>
                  <a:lnTo>
                    <a:pt x="159" y="119"/>
                  </a:lnTo>
                  <a:lnTo>
                    <a:pt x="159" y="119"/>
                  </a:lnTo>
                  <a:lnTo>
                    <a:pt x="148" y="141"/>
                  </a:lnTo>
                  <a:lnTo>
                    <a:pt x="133" y="156"/>
                  </a:lnTo>
                  <a:lnTo>
                    <a:pt x="96" y="174"/>
                  </a:lnTo>
                  <a:lnTo>
                    <a:pt x="48" y="193"/>
                  </a:lnTo>
                  <a:lnTo>
                    <a:pt x="0" y="211"/>
                  </a:lnTo>
                  <a:lnTo>
                    <a:pt x="0" y="215"/>
                  </a:lnTo>
                  <a:lnTo>
                    <a:pt x="48" y="200"/>
                  </a:lnTo>
                  <a:lnTo>
                    <a:pt x="100" y="178"/>
                  </a:lnTo>
                  <a:lnTo>
                    <a:pt x="133" y="156"/>
                  </a:lnTo>
                  <a:lnTo>
                    <a:pt x="148" y="141"/>
                  </a:lnTo>
                  <a:lnTo>
                    <a:pt x="155" y="122"/>
                  </a:lnTo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3" name="図形 92"/>
            <p:cNvSpPr>
              <a:spLocks/>
            </p:cNvSpPr>
            <p:nvPr/>
          </p:nvSpPr>
          <p:spPr bwMode="auto">
            <a:xfrm>
              <a:off x="16865" y="4906922"/>
              <a:ext cx="159455" cy="187859"/>
            </a:xfrm>
            <a:custGeom>
              <a:avLst/>
              <a:gdLst/>
              <a:ahLst/>
              <a:cxnLst>
                <a:cxn ang="0">
                  <a:pos x="104" y="85"/>
                </a:cxn>
                <a:cxn ang="0">
                  <a:pos x="104" y="77"/>
                </a:cxn>
                <a:cxn ang="0">
                  <a:pos x="100" y="62"/>
                </a:cxn>
                <a:cxn ang="0">
                  <a:pos x="96" y="55"/>
                </a:cxn>
                <a:cxn ang="0">
                  <a:pos x="85" y="40"/>
                </a:cxn>
                <a:cxn ang="0">
                  <a:pos x="63" y="22"/>
                </a:cxn>
                <a:cxn ang="0">
                  <a:pos x="41" y="7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41" y="14"/>
                </a:cxn>
                <a:cxn ang="0">
                  <a:pos x="63" y="29"/>
                </a:cxn>
                <a:cxn ang="0">
                  <a:pos x="78" y="40"/>
                </a:cxn>
                <a:cxn ang="0">
                  <a:pos x="89" y="55"/>
                </a:cxn>
                <a:cxn ang="0">
                  <a:pos x="100" y="70"/>
                </a:cxn>
                <a:cxn ang="0">
                  <a:pos x="100" y="77"/>
                </a:cxn>
                <a:cxn ang="0">
                  <a:pos x="100" y="85"/>
                </a:cxn>
                <a:cxn ang="0">
                  <a:pos x="85" y="99"/>
                </a:cxn>
                <a:cxn ang="0">
                  <a:pos x="59" y="114"/>
                </a:cxn>
                <a:cxn ang="0">
                  <a:pos x="0" y="133"/>
                </a:cxn>
                <a:cxn ang="0">
                  <a:pos x="33" y="129"/>
                </a:cxn>
                <a:cxn ang="0">
                  <a:pos x="63" y="114"/>
                </a:cxn>
                <a:cxn ang="0">
                  <a:pos x="85" y="99"/>
                </a:cxn>
                <a:cxn ang="0">
                  <a:pos x="104" y="85"/>
                </a:cxn>
              </a:cxnLst>
              <a:rect l="0" t="0" r="0" b="0"/>
              <a:pathLst>
                <a:path w="104" h="133">
                  <a:moveTo>
                    <a:pt x="104" y="85"/>
                  </a:moveTo>
                  <a:lnTo>
                    <a:pt x="104" y="77"/>
                  </a:lnTo>
                  <a:lnTo>
                    <a:pt x="100" y="62"/>
                  </a:lnTo>
                  <a:lnTo>
                    <a:pt x="96" y="55"/>
                  </a:lnTo>
                  <a:lnTo>
                    <a:pt x="85" y="40"/>
                  </a:lnTo>
                  <a:lnTo>
                    <a:pt x="63" y="22"/>
                  </a:lnTo>
                  <a:lnTo>
                    <a:pt x="41" y="7"/>
                  </a:lnTo>
                  <a:lnTo>
                    <a:pt x="0" y="0"/>
                  </a:lnTo>
                  <a:lnTo>
                    <a:pt x="0" y="3"/>
                  </a:lnTo>
                  <a:lnTo>
                    <a:pt x="41" y="14"/>
                  </a:lnTo>
                  <a:lnTo>
                    <a:pt x="63" y="29"/>
                  </a:lnTo>
                  <a:lnTo>
                    <a:pt x="78" y="40"/>
                  </a:lnTo>
                  <a:lnTo>
                    <a:pt x="89" y="55"/>
                  </a:lnTo>
                  <a:lnTo>
                    <a:pt x="100" y="70"/>
                  </a:lnTo>
                  <a:lnTo>
                    <a:pt x="100" y="77"/>
                  </a:lnTo>
                  <a:lnTo>
                    <a:pt x="100" y="85"/>
                  </a:lnTo>
                  <a:lnTo>
                    <a:pt x="85" y="99"/>
                  </a:lnTo>
                  <a:lnTo>
                    <a:pt x="59" y="114"/>
                  </a:lnTo>
                  <a:lnTo>
                    <a:pt x="0" y="133"/>
                  </a:lnTo>
                  <a:lnTo>
                    <a:pt x="33" y="129"/>
                  </a:lnTo>
                  <a:lnTo>
                    <a:pt x="63" y="114"/>
                  </a:lnTo>
                  <a:lnTo>
                    <a:pt x="85" y="99"/>
                  </a:lnTo>
                  <a:lnTo>
                    <a:pt x="104" y="85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4" name="図形 93"/>
            <p:cNvSpPr>
              <a:spLocks/>
            </p:cNvSpPr>
            <p:nvPr/>
          </p:nvSpPr>
          <p:spPr bwMode="auto">
            <a:xfrm>
              <a:off x="3842256" y="5919663"/>
              <a:ext cx="317377" cy="166671"/>
            </a:xfrm>
            <a:custGeom>
              <a:avLst/>
              <a:gdLst/>
              <a:ahLst/>
              <a:cxnLst>
                <a:cxn ang="0">
                  <a:pos x="4" y="74"/>
                </a:cxn>
                <a:cxn ang="0">
                  <a:pos x="19" y="59"/>
                </a:cxn>
                <a:cxn ang="0">
                  <a:pos x="45" y="44"/>
                </a:cxn>
                <a:cxn ang="0">
                  <a:pos x="74" y="29"/>
                </a:cxn>
                <a:cxn ang="0">
                  <a:pos x="111" y="18"/>
                </a:cxn>
                <a:cxn ang="0">
                  <a:pos x="174" y="3"/>
                </a:cxn>
                <a:cxn ang="0">
                  <a:pos x="207" y="3"/>
                </a:cxn>
                <a:cxn ang="0">
                  <a:pos x="207" y="0"/>
                </a:cxn>
                <a:cxn ang="0">
                  <a:pos x="170" y="3"/>
                </a:cxn>
                <a:cxn ang="0">
                  <a:pos x="111" y="18"/>
                </a:cxn>
                <a:cxn ang="0">
                  <a:pos x="74" y="29"/>
                </a:cxn>
                <a:cxn ang="0">
                  <a:pos x="41" y="40"/>
                </a:cxn>
                <a:cxn ang="0">
                  <a:pos x="15" y="55"/>
                </a:cxn>
                <a:cxn ang="0">
                  <a:pos x="4" y="74"/>
                </a:cxn>
                <a:cxn ang="0">
                  <a:pos x="0" y="85"/>
                </a:cxn>
                <a:cxn ang="0">
                  <a:pos x="4" y="103"/>
                </a:cxn>
                <a:cxn ang="0">
                  <a:pos x="15" y="118"/>
                </a:cxn>
                <a:cxn ang="0">
                  <a:pos x="19" y="118"/>
                </a:cxn>
                <a:cxn ang="0">
                  <a:pos x="11" y="103"/>
                </a:cxn>
                <a:cxn ang="0">
                  <a:pos x="4" y="85"/>
                </a:cxn>
                <a:cxn ang="0">
                  <a:pos x="4" y="74"/>
                </a:cxn>
              </a:cxnLst>
              <a:rect l="0" t="0" r="0" b="0"/>
              <a:pathLst>
                <a:path w="207" h="118">
                  <a:moveTo>
                    <a:pt x="4" y="74"/>
                  </a:moveTo>
                  <a:lnTo>
                    <a:pt x="19" y="59"/>
                  </a:lnTo>
                  <a:lnTo>
                    <a:pt x="45" y="44"/>
                  </a:lnTo>
                  <a:lnTo>
                    <a:pt x="74" y="29"/>
                  </a:lnTo>
                  <a:lnTo>
                    <a:pt x="111" y="18"/>
                  </a:lnTo>
                  <a:lnTo>
                    <a:pt x="174" y="3"/>
                  </a:lnTo>
                  <a:lnTo>
                    <a:pt x="207" y="3"/>
                  </a:lnTo>
                  <a:lnTo>
                    <a:pt x="207" y="0"/>
                  </a:lnTo>
                  <a:lnTo>
                    <a:pt x="170" y="3"/>
                  </a:lnTo>
                  <a:lnTo>
                    <a:pt x="111" y="18"/>
                  </a:lnTo>
                  <a:lnTo>
                    <a:pt x="74" y="29"/>
                  </a:lnTo>
                  <a:lnTo>
                    <a:pt x="41" y="40"/>
                  </a:lnTo>
                  <a:lnTo>
                    <a:pt x="15" y="55"/>
                  </a:lnTo>
                  <a:lnTo>
                    <a:pt x="4" y="74"/>
                  </a:lnTo>
                  <a:lnTo>
                    <a:pt x="0" y="85"/>
                  </a:lnTo>
                  <a:lnTo>
                    <a:pt x="4" y="103"/>
                  </a:lnTo>
                  <a:lnTo>
                    <a:pt x="15" y="118"/>
                  </a:lnTo>
                  <a:lnTo>
                    <a:pt x="19" y="118"/>
                  </a:lnTo>
                  <a:lnTo>
                    <a:pt x="11" y="103"/>
                  </a:lnTo>
                  <a:lnTo>
                    <a:pt x="4" y="85"/>
                  </a:lnTo>
                  <a:lnTo>
                    <a:pt x="4" y="74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5" name="図形 94"/>
            <p:cNvSpPr>
              <a:spLocks/>
            </p:cNvSpPr>
            <p:nvPr/>
          </p:nvSpPr>
          <p:spPr bwMode="auto">
            <a:xfrm>
              <a:off x="16865" y="4984607"/>
              <a:ext cx="22998" cy="67799"/>
            </a:xfrm>
            <a:custGeom>
              <a:avLst/>
              <a:gdLst/>
              <a:ahLst/>
              <a:cxnLst>
                <a:cxn ang="0">
                  <a:pos x="15" y="22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7" y="22"/>
                </a:cxn>
                <a:cxn ang="0">
                  <a:pos x="7" y="33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4" y="48"/>
                </a:cxn>
                <a:cxn ang="0">
                  <a:pos x="7" y="33"/>
                </a:cxn>
                <a:cxn ang="0">
                  <a:pos x="15" y="22"/>
                </a:cxn>
              </a:cxnLst>
              <a:rect l="0" t="0" r="0" b="0"/>
              <a:pathLst>
                <a:path w="15" h="48">
                  <a:moveTo>
                    <a:pt x="15" y="22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7" y="22"/>
                  </a:lnTo>
                  <a:lnTo>
                    <a:pt x="7" y="33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7" y="33"/>
                  </a:lnTo>
                  <a:lnTo>
                    <a:pt x="15" y="22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6" name="図形 95"/>
            <p:cNvSpPr>
              <a:spLocks/>
            </p:cNvSpPr>
            <p:nvPr/>
          </p:nvSpPr>
          <p:spPr bwMode="auto">
            <a:xfrm>
              <a:off x="16865" y="5470497"/>
              <a:ext cx="159455" cy="261307"/>
            </a:xfrm>
            <a:custGeom>
              <a:avLst/>
              <a:gdLst/>
              <a:ahLst/>
              <a:cxnLst>
                <a:cxn ang="0">
                  <a:pos x="78" y="137"/>
                </a:cxn>
                <a:cxn ang="0">
                  <a:pos x="100" y="107"/>
                </a:cxn>
                <a:cxn ang="0">
                  <a:pos x="104" y="70"/>
                </a:cxn>
                <a:cxn ang="0">
                  <a:pos x="100" y="63"/>
                </a:cxn>
                <a:cxn ang="0">
                  <a:pos x="89" y="44"/>
                </a:cxn>
                <a:cxn ang="0">
                  <a:pos x="56" y="22"/>
                </a:cxn>
                <a:cxn ang="0">
                  <a:pos x="0" y="0"/>
                </a:cxn>
                <a:cxn ang="0">
                  <a:pos x="56" y="26"/>
                </a:cxn>
                <a:cxn ang="0">
                  <a:pos x="85" y="44"/>
                </a:cxn>
                <a:cxn ang="0">
                  <a:pos x="100" y="66"/>
                </a:cxn>
                <a:cxn ang="0">
                  <a:pos x="100" y="70"/>
                </a:cxn>
                <a:cxn ang="0">
                  <a:pos x="96" y="107"/>
                </a:cxn>
                <a:cxn ang="0">
                  <a:pos x="78" y="137"/>
                </a:cxn>
                <a:cxn ang="0">
                  <a:pos x="59" y="151"/>
                </a:cxn>
                <a:cxn ang="0">
                  <a:pos x="44" y="162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44" y="166"/>
                </a:cxn>
                <a:cxn ang="0">
                  <a:pos x="63" y="151"/>
                </a:cxn>
                <a:cxn ang="0">
                  <a:pos x="78" y="137"/>
                </a:cxn>
              </a:cxnLst>
              <a:rect l="0" t="0" r="0" b="0"/>
              <a:pathLst>
                <a:path w="104" h="185">
                  <a:moveTo>
                    <a:pt x="78" y="137"/>
                  </a:moveTo>
                  <a:lnTo>
                    <a:pt x="100" y="107"/>
                  </a:lnTo>
                  <a:lnTo>
                    <a:pt x="104" y="70"/>
                  </a:lnTo>
                  <a:lnTo>
                    <a:pt x="100" y="63"/>
                  </a:lnTo>
                  <a:lnTo>
                    <a:pt x="89" y="44"/>
                  </a:lnTo>
                  <a:lnTo>
                    <a:pt x="56" y="22"/>
                  </a:lnTo>
                  <a:lnTo>
                    <a:pt x="0" y="0"/>
                  </a:lnTo>
                  <a:lnTo>
                    <a:pt x="56" y="26"/>
                  </a:lnTo>
                  <a:lnTo>
                    <a:pt x="85" y="44"/>
                  </a:lnTo>
                  <a:lnTo>
                    <a:pt x="100" y="66"/>
                  </a:lnTo>
                  <a:lnTo>
                    <a:pt x="100" y="70"/>
                  </a:lnTo>
                  <a:lnTo>
                    <a:pt x="96" y="107"/>
                  </a:lnTo>
                  <a:lnTo>
                    <a:pt x="78" y="137"/>
                  </a:lnTo>
                  <a:lnTo>
                    <a:pt x="59" y="151"/>
                  </a:lnTo>
                  <a:lnTo>
                    <a:pt x="44" y="162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44" y="166"/>
                  </a:lnTo>
                  <a:lnTo>
                    <a:pt x="63" y="151"/>
                  </a:lnTo>
                  <a:lnTo>
                    <a:pt x="78" y="137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7" name="図形 96"/>
            <p:cNvSpPr>
              <a:spLocks/>
            </p:cNvSpPr>
            <p:nvPr/>
          </p:nvSpPr>
          <p:spPr bwMode="auto">
            <a:xfrm>
              <a:off x="16865" y="4817936"/>
              <a:ext cx="5067302" cy="1268398"/>
            </a:xfrm>
            <a:custGeom>
              <a:avLst/>
              <a:gdLst/>
              <a:ahLst/>
              <a:cxnLst>
                <a:cxn ang="0">
                  <a:pos x="2033" y="665"/>
                </a:cxn>
                <a:cxn ang="0">
                  <a:pos x="2103" y="332"/>
                </a:cxn>
                <a:cxn ang="0">
                  <a:pos x="1042" y="192"/>
                </a:cxn>
                <a:cxn ang="0">
                  <a:pos x="987" y="0"/>
                </a:cxn>
                <a:cxn ang="0">
                  <a:pos x="159" y="118"/>
                </a:cxn>
                <a:cxn ang="0">
                  <a:pos x="174" y="22"/>
                </a:cxn>
                <a:cxn ang="0">
                  <a:pos x="314" y="236"/>
                </a:cxn>
                <a:cxn ang="0">
                  <a:pos x="381" y="122"/>
                </a:cxn>
                <a:cxn ang="0">
                  <a:pos x="104" y="266"/>
                </a:cxn>
                <a:cxn ang="0">
                  <a:pos x="621" y="51"/>
                </a:cxn>
                <a:cxn ang="0">
                  <a:pos x="89" y="362"/>
                </a:cxn>
                <a:cxn ang="0">
                  <a:pos x="717" y="628"/>
                </a:cxn>
                <a:cxn ang="0">
                  <a:pos x="185" y="754"/>
                </a:cxn>
                <a:cxn ang="0">
                  <a:pos x="647" y="473"/>
                </a:cxn>
                <a:cxn ang="0">
                  <a:pos x="155" y="454"/>
                </a:cxn>
                <a:cxn ang="0">
                  <a:pos x="148" y="680"/>
                </a:cxn>
                <a:cxn ang="0">
                  <a:pos x="588" y="898"/>
                </a:cxn>
                <a:cxn ang="0">
                  <a:pos x="932" y="772"/>
                </a:cxn>
                <a:cxn ang="0">
                  <a:pos x="813" y="813"/>
                </a:cxn>
                <a:cxn ang="0">
                  <a:pos x="817" y="883"/>
                </a:cxn>
                <a:cxn ang="0">
                  <a:pos x="924" y="806"/>
                </a:cxn>
                <a:cxn ang="0">
                  <a:pos x="1028" y="809"/>
                </a:cxn>
                <a:cxn ang="0">
                  <a:pos x="1150" y="854"/>
                </a:cxn>
                <a:cxn ang="0">
                  <a:pos x="1209" y="865"/>
                </a:cxn>
                <a:cxn ang="0">
                  <a:pos x="1261" y="854"/>
                </a:cxn>
                <a:cxn ang="0">
                  <a:pos x="1309" y="839"/>
                </a:cxn>
                <a:cxn ang="0">
                  <a:pos x="1408" y="783"/>
                </a:cxn>
                <a:cxn ang="0">
                  <a:pos x="1567" y="757"/>
                </a:cxn>
                <a:cxn ang="0">
                  <a:pos x="1586" y="757"/>
                </a:cxn>
                <a:cxn ang="0">
                  <a:pos x="2170" y="595"/>
                </a:cxn>
                <a:cxn ang="0">
                  <a:pos x="2048" y="403"/>
                </a:cxn>
                <a:cxn ang="0">
                  <a:pos x="1490" y="717"/>
                </a:cxn>
                <a:cxn ang="0">
                  <a:pos x="1819" y="547"/>
                </a:cxn>
                <a:cxn ang="0">
                  <a:pos x="1379" y="358"/>
                </a:cxn>
                <a:cxn ang="0">
                  <a:pos x="1597" y="639"/>
                </a:cxn>
                <a:cxn ang="0">
                  <a:pos x="1967" y="547"/>
                </a:cxn>
                <a:cxn ang="0">
                  <a:pos x="1848" y="436"/>
                </a:cxn>
                <a:cxn ang="0">
                  <a:pos x="1386" y="377"/>
                </a:cxn>
                <a:cxn ang="0">
                  <a:pos x="2717" y="547"/>
                </a:cxn>
                <a:cxn ang="0">
                  <a:pos x="2410" y="373"/>
                </a:cxn>
                <a:cxn ang="0">
                  <a:pos x="2499" y="417"/>
                </a:cxn>
                <a:cxn ang="0">
                  <a:pos x="2303" y="617"/>
                </a:cxn>
                <a:cxn ang="0">
                  <a:pos x="2388" y="517"/>
                </a:cxn>
                <a:cxn ang="0">
                  <a:pos x="1911" y="373"/>
                </a:cxn>
                <a:cxn ang="0">
                  <a:pos x="1889" y="743"/>
                </a:cxn>
                <a:cxn ang="0">
                  <a:pos x="1645" y="787"/>
                </a:cxn>
                <a:cxn ang="0">
                  <a:pos x="1671" y="813"/>
                </a:cxn>
                <a:cxn ang="0">
                  <a:pos x="1715" y="857"/>
                </a:cxn>
                <a:cxn ang="0">
                  <a:pos x="1800" y="879"/>
                </a:cxn>
                <a:cxn ang="0">
                  <a:pos x="2022" y="876"/>
                </a:cxn>
                <a:cxn ang="0">
                  <a:pos x="2122" y="798"/>
                </a:cxn>
                <a:cxn ang="0">
                  <a:pos x="2296" y="842"/>
                </a:cxn>
                <a:cxn ang="0">
                  <a:pos x="2366" y="879"/>
                </a:cxn>
                <a:cxn ang="0">
                  <a:pos x="2429" y="854"/>
                </a:cxn>
                <a:cxn ang="0">
                  <a:pos x="2554" y="898"/>
                </a:cxn>
                <a:cxn ang="0">
                  <a:pos x="2606" y="842"/>
                </a:cxn>
                <a:cxn ang="0">
                  <a:pos x="2639" y="879"/>
                </a:cxn>
                <a:cxn ang="0">
                  <a:pos x="2676" y="879"/>
                </a:cxn>
                <a:cxn ang="0">
                  <a:pos x="2976" y="809"/>
                </a:cxn>
                <a:cxn ang="0">
                  <a:pos x="3027" y="824"/>
                </a:cxn>
                <a:cxn ang="0">
                  <a:pos x="3042" y="839"/>
                </a:cxn>
                <a:cxn ang="0">
                  <a:pos x="3264" y="850"/>
                </a:cxn>
                <a:cxn ang="0">
                  <a:pos x="3279" y="879"/>
                </a:cxn>
              </a:cxnLst>
              <a:rect l="0" t="0" r="0" b="0"/>
              <a:pathLst>
                <a:path w="3305" h="898">
                  <a:moveTo>
                    <a:pt x="3209" y="794"/>
                  </a:moveTo>
                  <a:lnTo>
                    <a:pt x="3131" y="780"/>
                  </a:lnTo>
                  <a:lnTo>
                    <a:pt x="3046" y="772"/>
                  </a:lnTo>
                  <a:lnTo>
                    <a:pt x="2928" y="769"/>
                  </a:lnTo>
                  <a:lnTo>
                    <a:pt x="2832" y="769"/>
                  </a:lnTo>
                  <a:lnTo>
                    <a:pt x="2514" y="780"/>
                  </a:lnTo>
                  <a:lnTo>
                    <a:pt x="2325" y="783"/>
                  </a:lnTo>
                  <a:lnTo>
                    <a:pt x="2188" y="787"/>
                  </a:lnTo>
                  <a:lnTo>
                    <a:pt x="2107" y="783"/>
                  </a:lnTo>
                  <a:lnTo>
                    <a:pt x="2092" y="783"/>
                  </a:lnTo>
                  <a:lnTo>
                    <a:pt x="2022" y="780"/>
                  </a:lnTo>
                  <a:lnTo>
                    <a:pt x="1978" y="772"/>
                  </a:lnTo>
                  <a:lnTo>
                    <a:pt x="1937" y="765"/>
                  </a:lnTo>
                  <a:lnTo>
                    <a:pt x="1907" y="754"/>
                  </a:lnTo>
                  <a:lnTo>
                    <a:pt x="1907" y="750"/>
                  </a:lnTo>
                  <a:lnTo>
                    <a:pt x="1904" y="750"/>
                  </a:lnTo>
                  <a:lnTo>
                    <a:pt x="1893" y="739"/>
                  </a:lnTo>
                  <a:lnTo>
                    <a:pt x="1889" y="728"/>
                  </a:lnTo>
                  <a:lnTo>
                    <a:pt x="1889" y="717"/>
                  </a:lnTo>
                  <a:lnTo>
                    <a:pt x="1896" y="713"/>
                  </a:lnTo>
                  <a:lnTo>
                    <a:pt x="1926" y="695"/>
                  </a:lnTo>
                  <a:lnTo>
                    <a:pt x="1989" y="672"/>
                  </a:lnTo>
                  <a:lnTo>
                    <a:pt x="2033" y="665"/>
                  </a:lnTo>
                  <a:lnTo>
                    <a:pt x="2089" y="654"/>
                  </a:lnTo>
                  <a:lnTo>
                    <a:pt x="2199" y="639"/>
                  </a:lnTo>
                  <a:lnTo>
                    <a:pt x="2403" y="613"/>
                  </a:lnTo>
                  <a:lnTo>
                    <a:pt x="2484" y="602"/>
                  </a:lnTo>
                  <a:lnTo>
                    <a:pt x="2565" y="595"/>
                  </a:lnTo>
                  <a:lnTo>
                    <a:pt x="2647" y="576"/>
                  </a:lnTo>
                  <a:lnTo>
                    <a:pt x="2650" y="576"/>
                  </a:lnTo>
                  <a:lnTo>
                    <a:pt x="2710" y="558"/>
                  </a:lnTo>
                  <a:lnTo>
                    <a:pt x="2732" y="547"/>
                  </a:lnTo>
                  <a:lnTo>
                    <a:pt x="2747" y="532"/>
                  </a:lnTo>
                  <a:lnTo>
                    <a:pt x="2765" y="513"/>
                  </a:lnTo>
                  <a:lnTo>
                    <a:pt x="2776" y="488"/>
                  </a:lnTo>
                  <a:lnTo>
                    <a:pt x="2776" y="473"/>
                  </a:lnTo>
                  <a:lnTo>
                    <a:pt x="2776" y="458"/>
                  </a:lnTo>
                  <a:lnTo>
                    <a:pt x="2765" y="447"/>
                  </a:lnTo>
                  <a:lnTo>
                    <a:pt x="2750" y="432"/>
                  </a:lnTo>
                  <a:lnTo>
                    <a:pt x="2732" y="417"/>
                  </a:lnTo>
                  <a:lnTo>
                    <a:pt x="2706" y="406"/>
                  </a:lnTo>
                  <a:lnTo>
                    <a:pt x="2636" y="384"/>
                  </a:lnTo>
                  <a:lnTo>
                    <a:pt x="2547" y="366"/>
                  </a:lnTo>
                  <a:lnTo>
                    <a:pt x="2480" y="362"/>
                  </a:lnTo>
                  <a:lnTo>
                    <a:pt x="2325" y="343"/>
                  </a:lnTo>
                  <a:lnTo>
                    <a:pt x="2103" y="332"/>
                  </a:lnTo>
                  <a:lnTo>
                    <a:pt x="1978" y="332"/>
                  </a:lnTo>
                  <a:lnTo>
                    <a:pt x="1852" y="332"/>
                  </a:lnTo>
                  <a:lnTo>
                    <a:pt x="1700" y="336"/>
                  </a:lnTo>
                  <a:lnTo>
                    <a:pt x="1405" y="347"/>
                  </a:lnTo>
                  <a:lnTo>
                    <a:pt x="1401" y="347"/>
                  </a:lnTo>
                  <a:lnTo>
                    <a:pt x="1305" y="347"/>
                  </a:lnTo>
                  <a:lnTo>
                    <a:pt x="1238" y="347"/>
                  </a:lnTo>
                  <a:lnTo>
                    <a:pt x="1198" y="343"/>
                  </a:lnTo>
                  <a:lnTo>
                    <a:pt x="1113" y="332"/>
                  </a:lnTo>
                  <a:lnTo>
                    <a:pt x="1109" y="332"/>
                  </a:lnTo>
                  <a:lnTo>
                    <a:pt x="1065" y="329"/>
                  </a:lnTo>
                  <a:lnTo>
                    <a:pt x="1013" y="318"/>
                  </a:lnTo>
                  <a:lnTo>
                    <a:pt x="972" y="303"/>
                  </a:lnTo>
                  <a:lnTo>
                    <a:pt x="943" y="288"/>
                  </a:lnTo>
                  <a:lnTo>
                    <a:pt x="939" y="288"/>
                  </a:lnTo>
                  <a:lnTo>
                    <a:pt x="932" y="277"/>
                  </a:lnTo>
                  <a:lnTo>
                    <a:pt x="928" y="266"/>
                  </a:lnTo>
                  <a:lnTo>
                    <a:pt x="928" y="251"/>
                  </a:lnTo>
                  <a:lnTo>
                    <a:pt x="928" y="244"/>
                  </a:lnTo>
                  <a:lnTo>
                    <a:pt x="943" y="225"/>
                  </a:lnTo>
                  <a:lnTo>
                    <a:pt x="972" y="207"/>
                  </a:lnTo>
                  <a:lnTo>
                    <a:pt x="1039" y="192"/>
                  </a:lnTo>
                  <a:lnTo>
                    <a:pt x="1042" y="192"/>
                  </a:lnTo>
                  <a:lnTo>
                    <a:pt x="1113" y="181"/>
                  </a:lnTo>
                  <a:lnTo>
                    <a:pt x="1168" y="181"/>
                  </a:lnTo>
                  <a:lnTo>
                    <a:pt x="1279" y="173"/>
                  </a:lnTo>
                  <a:lnTo>
                    <a:pt x="1294" y="173"/>
                  </a:lnTo>
                  <a:lnTo>
                    <a:pt x="1371" y="155"/>
                  </a:lnTo>
                  <a:lnTo>
                    <a:pt x="1442" y="148"/>
                  </a:lnTo>
                  <a:lnTo>
                    <a:pt x="1497" y="125"/>
                  </a:lnTo>
                  <a:lnTo>
                    <a:pt x="1516" y="118"/>
                  </a:lnTo>
                  <a:lnTo>
                    <a:pt x="1530" y="103"/>
                  </a:lnTo>
                  <a:lnTo>
                    <a:pt x="1542" y="81"/>
                  </a:lnTo>
                  <a:lnTo>
                    <a:pt x="1545" y="66"/>
                  </a:lnTo>
                  <a:lnTo>
                    <a:pt x="1542" y="48"/>
                  </a:lnTo>
                  <a:lnTo>
                    <a:pt x="1530" y="37"/>
                  </a:lnTo>
                  <a:lnTo>
                    <a:pt x="1516" y="26"/>
                  </a:lnTo>
                  <a:lnTo>
                    <a:pt x="1479" y="11"/>
                  </a:lnTo>
                  <a:lnTo>
                    <a:pt x="1427" y="0"/>
                  </a:lnTo>
                  <a:lnTo>
                    <a:pt x="1349" y="0"/>
                  </a:lnTo>
                  <a:lnTo>
                    <a:pt x="1338" y="0"/>
                  </a:lnTo>
                  <a:lnTo>
                    <a:pt x="1323" y="0"/>
                  </a:lnTo>
                  <a:lnTo>
                    <a:pt x="1275" y="0"/>
                  </a:lnTo>
                  <a:lnTo>
                    <a:pt x="1268" y="0"/>
                  </a:lnTo>
                  <a:lnTo>
                    <a:pt x="1002" y="0"/>
                  </a:lnTo>
                  <a:lnTo>
                    <a:pt x="987" y="0"/>
                  </a:lnTo>
                  <a:lnTo>
                    <a:pt x="854" y="0"/>
                  </a:lnTo>
                  <a:lnTo>
                    <a:pt x="843" y="0"/>
                  </a:lnTo>
                  <a:lnTo>
                    <a:pt x="813" y="0"/>
                  </a:lnTo>
                  <a:lnTo>
                    <a:pt x="706" y="0"/>
                  </a:lnTo>
                  <a:lnTo>
                    <a:pt x="691" y="0"/>
                  </a:lnTo>
                  <a:lnTo>
                    <a:pt x="351" y="7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0" y="14"/>
                  </a:lnTo>
                  <a:lnTo>
                    <a:pt x="44" y="26"/>
                  </a:lnTo>
                  <a:lnTo>
                    <a:pt x="48" y="37"/>
                  </a:lnTo>
                  <a:lnTo>
                    <a:pt x="41" y="48"/>
                  </a:lnTo>
                  <a:lnTo>
                    <a:pt x="30" y="51"/>
                  </a:lnTo>
                  <a:lnTo>
                    <a:pt x="19" y="51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44" y="63"/>
                  </a:lnTo>
                  <a:lnTo>
                    <a:pt x="85" y="66"/>
                  </a:lnTo>
                  <a:lnTo>
                    <a:pt x="85" y="70"/>
                  </a:lnTo>
                  <a:lnTo>
                    <a:pt x="89" y="70"/>
                  </a:lnTo>
                  <a:lnTo>
                    <a:pt x="118" y="81"/>
                  </a:lnTo>
                  <a:lnTo>
                    <a:pt x="144" y="96"/>
                  </a:lnTo>
                  <a:lnTo>
                    <a:pt x="159" y="118"/>
                  </a:lnTo>
                  <a:lnTo>
                    <a:pt x="166" y="133"/>
                  </a:lnTo>
                  <a:lnTo>
                    <a:pt x="166" y="151"/>
                  </a:lnTo>
                  <a:lnTo>
                    <a:pt x="155" y="166"/>
                  </a:lnTo>
                  <a:lnTo>
                    <a:pt x="133" y="181"/>
                  </a:lnTo>
                  <a:lnTo>
                    <a:pt x="104" y="196"/>
                  </a:lnTo>
                  <a:lnTo>
                    <a:pt x="70" y="207"/>
                  </a:lnTo>
                  <a:lnTo>
                    <a:pt x="0" y="218"/>
                  </a:lnTo>
                  <a:lnTo>
                    <a:pt x="70" y="210"/>
                  </a:lnTo>
                  <a:lnTo>
                    <a:pt x="104" y="203"/>
                  </a:lnTo>
                  <a:lnTo>
                    <a:pt x="133" y="188"/>
                  </a:lnTo>
                  <a:lnTo>
                    <a:pt x="155" y="173"/>
                  </a:lnTo>
                  <a:lnTo>
                    <a:pt x="166" y="151"/>
                  </a:lnTo>
                  <a:lnTo>
                    <a:pt x="170" y="133"/>
                  </a:lnTo>
                  <a:lnTo>
                    <a:pt x="159" y="111"/>
                  </a:lnTo>
                  <a:lnTo>
                    <a:pt x="148" y="92"/>
                  </a:lnTo>
                  <a:lnTo>
                    <a:pt x="126" y="81"/>
                  </a:lnTo>
                  <a:lnTo>
                    <a:pt x="104" y="70"/>
                  </a:lnTo>
                  <a:lnTo>
                    <a:pt x="159" y="63"/>
                  </a:lnTo>
                  <a:lnTo>
                    <a:pt x="185" y="55"/>
                  </a:lnTo>
                  <a:lnTo>
                    <a:pt x="189" y="51"/>
                  </a:lnTo>
                  <a:lnTo>
                    <a:pt x="196" y="40"/>
                  </a:lnTo>
                  <a:lnTo>
                    <a:pt x="196" y="33"/>
                  </a:lnTo>
                  <a:lnTo>
                    <a:pt x="174" y="22"/>
                  </a:lnTo>
                  <a:lnTo>
                    <a:pt x="141" y="7"/>
                  </a:lnTo>
                  <a:lnTo>
                    <a:pt x="351" y="11"/>
                  </a:lnTo>
                  <a:lnTo>
                    <a:pt x="385" y="7"/>
                  </a:lnTo>
                  <a:lnTo>
                    <a:pt x="385" y="11"/>
                  </a:lnTo>
                  <a:lnTo>
                    <a:pt x="414" y="14"/>
                  </a:lnTo>
                  <a:lnTo>
                    <a:pt x="425" y="26"/>
                  </a:lnTo>
                  <a:lnTo>
                    <a:pt x="414" y="37"/>
                  </a:lnTo>
                  <a:lnTo>
                    <a:pt x="396" y="40"/>
                  </a:lnTo>
                  <a:lnTo>
                    <a:pt x="377" y="48"/>
                  </a:lnTo>
                  <a:lnTo>
                    <a:pt x="336" y="48"/>
                  </a:lnTo>
                  <a:lnTo>
                    <a:pt x="285" y="51"/>
                  </a:lnTo>
                  <a:lnTo>
                    <a:pt x="281" y="51"/>
                  </a:lnTo>
                  <a:lnTo>
                    <a:pt x="311" y="63"/>
                  </a:lnTo>
                  <a:lnTo>
                    <a:pt x="336" y="70"/>
                  </a:lnTo>
                  <a:lnTo>
                    <a:pt x="377" y="96"/>
                  </a:lnTo>
                  <a:lnTo>
                    <a:pt x="396" y="118"/>
                  </a:lnTo>
                  <a:lnTo>
                    <a:pt x="407" y="125"/>
                  </a:lnTo>
                  <a:lnTo>
                    <a:pt x="410" y="148"/>
                  </a:lnTo>
                  <a:lnTo>
                    <a:pt x="399" y="173"/>
                  </a:lnTo>
                  <a:lnTo>
                    <a:pt x="392" y="188"/>
                  </a:lnTo>
                  <a:lnTo>
                    <a:pt x="381" y="203"/>
                  </a:lnTo>
                  <a:lnTo>
                    <a:pt x="351" y="221"/>
                  </a:lnTo>
                  <a:lnTo>
                    <a:pt x="314" y="236"/>
                  </a:lnTo>
                  <a:lnTo>
                    <a:pt x="274" y="244"/>
                  </a:lnTo>
                  <a:lnTo>
                    <a:pt x="311" y="233"/>
                  </a:lnTo>
                  <a:lnTo>
                    <a:pt x="340" y="218"/>
                  </a:lnTo>
                  <a:lnTo>
                    <a:pt x="362" y="203"/>
                  </a:lnTo>
                  <a:lnTo>
                    <a:pt x="377" y="181"/>
                  </a:lnTo>
                  <a:lnTo>
                    <a:pt x="392" y="151"/>
                  </a:lnTo>
                  <a:lnTo>
                    <a:pt x="396" y="148"/>
                  </a:lnTo>
                  <a:lnTo>
                    <a:pt x="385" y="122"/>
                  </a:lnTo>
                  <a:lnTo>
                    <a:pt x="366" y="96"/>
                  </a:lnTo>
                  <a:lnTo>
                    <a:pt x="344" y="81"/>
                  </a:lnTo>
                  <a:lnTo>
                    <a:pt x="322" y="66"/>
                  </a:lnTo>
                  <a:lnTo>
                    <a:pt x="274" y="51"/>
                  </a:lnTo>
                  <a:lnTo>
                    <a:pt x="251" y="48"/>
                  </a:lnTo>
                  <a:lnTo>
                    <a:pt x="229" y="40"/>
                  </a:lnTo>
                  <a:lnTo>
                    <a:pt x="196" y="48"/>
                  </a:lnTo>
                  <a:lnTo>
                    <a:pt x="200" y="48"/>
                  </a:lnTo>
                  <a:lnTo>
                    <a:pt x="229" y="48"/>
                  </a:lnTo>
                  <a:lnTo>
                    <a:pt x="251" y="51"/>
                  </a:lnTo>
                  <a:lnTo>
                    <a:pt x="270" y="55"/>
                  </a:lnTo>
                  <a:lnTo>
                    <a:pt x="314" y="70"/>
                  </a:lnTo>
                  <a:lnTo>
                    <a:pt x="340" y="81"/>
                  </a:lnTo>
                  <a:lnTo>
                    <a:pt x="366" y="103"/>
                  </a:lnTo>
                  <a:lnTo>
                    <a:pt x="381" y="122"/>
                  </a:lnTo>
                  <a:lnTo>
                    <a:pt x="392" y="148"/>
                  </a:lnTo>
                  <a:lnTo>
                    <a:pt x="385" y="151"/>
                  </a:lnTo>
                  <a:lnTo>
                    <a:pt x="370" y="181"/>
                  </a:lnTo>
                  <a:lnTo>
                    <a:pt x="355" y="203"/>
                  </a:lnTo>
                  <a:lnTo>
                    <a:pt x="329" y="218"/>
                  </a:lnTo>
                  <a:lnTo>
                    <a:pt x="296" y="233"/>
                  </a:lnTo>
                  <a:lnTo>
                    <a:pt x="255" y="244"/>
                  </a:lnTo>
                  <a:lnTo>
                    <a:pt x="255" y="247"/>
                  </a:lnTo>
                  <a:lnTo>
                    <a:pt x="104" y="266"/>
                  </a:lnTo>
                  <a:lnTo>
                    <a:pt x="74" y="273"/>
                  </a:lnTo>
                  <a:lnTo>
                    <a:pt x="74" y="266"/>
                  </a:lnTo>
                  <a:lnTo>
                    <a:pt x="44" y="273"/>
                  </a:lnTo>
                  <a:lnTo>
                    <a:pt x="0" y="277"/>
                  </a:lnTo>
                  <a:lnTo>
                    <a:pt x="0" y="281"/>
                  </a:lnTo>
                  <a:lnTo>
                    <a:pt x="44" y="277"/>
                  </a:lnTo>
                  <a:lnTo>
                    <a:pt x="56" y="273"/>
                  </a:lnTo>
                  <a:lnTo>
                    <a:pt x="26" y="281"/>
                  </a:lnTo>
                  <a:lnTo>
                    <a:pt x="0" y="295"/>
                  </a:lnTo>
                  <a:lnTo>
                    <a:pt x="0" y="303"/>
                  </a:lnTo>
                  <a:lnTo>
                    <a:pt x="4" y="303"/>
                  </a:lnTo>
                  <a:lnTo>
                    <a:pt x="4" y="295"/>
                  </a:lnTo>
                  <a:lnTo>
                    <a:pt x="48" y="281"/>
                  </a:lnTo>
                  <a:lnTo>
                    <a:pt x="104" y="266"/>
                  </a:lnTo>
                  <a:lnTo>
                    <a:pt x="470" y="221"/>
                  </a:lnTo>
                  <a:lnTo>
                    <a:pt x="507" y="218"/>
                  </a:lnTo>
                  <a:lnTo>
                    <a:pt x="510" y="218"/>
                  </a:lnTo>
                  <a:lnTo>
                    <a:pt x="547" y="207"/>
                  </a:lnTo>
                  <a:lnTo>
                    <a:pt x="588" y="192"/>
                  </a:lnTo>
                  <a:lnTo>
                    <a:pt x="606" y="181"/>
                  </a:lnTo>
                  <a:lnTo>
                    <a:pt x="617" y="166"/>
                  </a:lnTo>
                  <a:lnTo>
                    <a:pt x="628" y="151"/>
                  </a:lnTo>
                  <a:lnTo>
                    <a:pt x="628" y="140"/>
                  </a:lnTo>
                  <a:lnTo>
                    <a:pt x="632" y="133"/>
                  </a:lnTo>
                  <a:lnTo>
                    <a:pt x="628" y="118"/>
                  </a:lnTo>
                  <a:lnTo>
                    <a:pt x="617" y="103"/>
                  </a:lnTo>
                  <a:lnTo>
                    <a:pt x="603" y="85"/>
                  </a:lnTo>
                  <a:lnTo>
                    <a:pt x="566" y="66"/>
                  </a:lnTo>
                  <a:lnTo>
                    <a:pt x="518" y="55"/>
                  </a:lnTo>
                  <a:lnTo>
                    <a:pt x="447" y="48"/>
                  </a:lnTo>
                  <a:lnTo>
                    <a:pt x="451" y="48"/>
                  </a:lnTo>
                  <a:lnTo>
                    <a:pt x="477" y="40"/>
                  </a:lnTo>
                  <a:lnTo>
                    <a:pt x="477" y="48"/>
                  </a:lnTo>
                  <a:lnTo>
                    <a:pt x="484" y="40"/>
                  </a:lnTo>
                  <a:lnTo>
                    <a:pt x="525" y="40"/>
                  </a:lnTo>
                  <a:lnTo>
                    <a:pt x="580" y="40"/>
                  </a:lnTo>
                  <a:lnTo>
                    <a:pt x="621" y="51"/>
                  </a:lnTo>
                  <a:lnTo>
                    <a:pt x="658" y="66"/>
                  </a:lnTo>
                  <a:lnTo>
                    <a:pt x="677" y="77"/>
                  </a:lnTo>
                  <a:lnTo>
                    <a:pt x="688" y="92"/>
                  </a:lnTo>
                  <a:lnTo>
                    <a:pt x="699" y="103"/>
                  </a:lnTo>
                  <a:lnTo>
                    <a:pt x="706" y="118"/>
                  </a:lnTo>
                  <a:lnTo>
                    <a:pt x="702" y="148"/>
                  </a:lnTo>
                  <a:lnTo>
                    <a:pt x="688" y="166"/>
                  </a:lnTo>
                  <a:lnTo>
                    <a:pt x="673" y="188"/>
                  </a:lnTo>
                  <a:lnTo>
                    <a:pt x="636" y="207"/>
                  </a:lnTo>
                  <a:lnTo>
                    <a:pt x="595" y="218"/>
                  </a:lnTo>
                  <a:lnTo>
                    <a:pt x="558" y="225"/>
                  </a:lnTo>
                  <a:lnTo>
                    <a:pt x="484" y="236"/>
                  </a:lnTo>
                  <a:lnTo>
                    <a:pt x="455" y="236"/>
                  </a:lnTo>
                  <a:lnTo>
                    <a:pt x="381" y="244"/>
                  </a:lnTo>
                  <a:lnTo>
                    <a:pt x="311" y="258"/>
                  </a:lnTo>
                  <a:lnTo>
                    <a:pt x="255" y="258"/>
                  </a:lnTo>
                  <a:lnTo>
                    <a:pt x="185" y="273"/>
                  </a:lnTo>
                  <a:lnTo>
                    <a:pt x="141" y="288"/>
                  </a:lnTo>
                  <a:lnTo>
                    <a:pt x="111" y="306"/>
                  </a:lnTo>
                  <a:lnTo>
                    <a:pt x="96" y="321"/>
                  </a:lnTo>
                  <a:lnTo>
                    <a:pt x="89" y="336"/>
                  </a:lnTo>
                  <a:lnTo>
                    <a:pt x="89" y="351"/>
                  </a:lnTo>
                  <a:lnTo>
                    <a:pt x="89" y="362"/>
                  </a:lnTo>
                  <a:lnTo>
                    <a:pt x="100" y="377"/>
                  </a:lnTo>
                  <a:lnTo>
                    <a:pt x="111" y="392"/>
                  </a:lnTo>
                  <a:lnTo>
                    <a:pt x="133" y="406"/>
                  </a:lnTo>
                  <a:lnTo>
                    <a:pt x="159" y="417"/>
                  </a:lnTo>
                  <a:lnTo>
                    <a:pt x="218" y="436"/>
                  </a:lnTo>
                  <a:lnTo>
                    <a:pt x="296" y="447"/>
                  </a:lnTo>
                  <a:lnTo>
                    <a:pt x="433" y="458"/>
                  </a:lnTo>
                  <a:lnTo>
                    <a:pt x="495" y="462"/>
                  </a:lnTo>
                  <a:lnTo>
                    <a:pt x="521" y="462"/>
                  </a:lnTo>
                  <a:lnTo>
                    <a:pt x="702" y="477"/>
                  </a:lnTo>
                  <a:lnTo>
                    <a:pt x="743" y="484"/>
                  </a:lnTo>
                  <a:lnTo>
                    <a:pt x="776" y="491"/>
                  </a:lnTo>
                  <a:lnTo>
                    <a:pt x="854" y="513"/>
                  </a:lnTo>
                  <a:lnTo>
                    <a:pt x="887" y="528"/>
                  </a:lnTo>
                  <a:lnTo>
                    <a:pt x="909" y="539"/>
                  </a:lnTo>
                  <a:lnTo>
                    <a:pt x="917" y="547"/>
                  </a:lnTo>
                  <a:lnTo>
                    <a:pt x="924" y="558"/>
                  </a:lnTo>
                  <a:lnTo>
                    <a:pt x="917" y="573"/>
                  </a:lnTo>
                  <a:lnTo>
                    <a:pt x="902" y="584"/>
                  </a:lnTo>
                  <a:lnTo>
                    <a:pt x="876" y="595"/>
                  </a:lnTo>
                  <a:lnTo>
                    <a:pt x="799" y="617"/>
                  </a:lnTo>
                  <a:lnTo>
                    <a:pt x="728" y="628"/>
                  </a:lnTo>
                  <a:lnTo>
                    <a:pt x="717" y="628"/>
                  </a:lnTo>
                  <a:lnTo>
                    <a:pt x="658" y="632"/>
                  </a:lnTo>
                  <a:lnTo>
                    <a:pt x="628" y="639"/>
                  </a:lnTo>
                  <a:lnTo>
                    <a:pt x="462" y="658"/>
                  </a:lnTo>
                  <a:lnTo>
                    <a:pt x="385" y="672"/>
                  </a:lnTo>
                  <a:lnTo>
                    <a:pt x="325" y="687"/>
                  </a:lnTo>
                  <a:lnTo>
                    <a:pt x="285" y="702"/>
                  </a:lnTo>
                  <a:lnTo>
                    <a:pt x="259" y="717"/>
                  </a:lnTo>
                  <a:lnTo>
                    <a:pt x="244" y="735"/>
                  </a:lnTo>
                  <a:lnTo>
                    <a:pt x="240" y="754"/>
                  </a:lnTo>
                  <a:lnTo>
                    <a:pt x="240" y="757"/>
                  </a:lnTo>
                  <a:lnTo>
                    <a:pt x="251" y="772"/>
                  </a:lnTo>
                  <a:lnTo>
                    <a:pt x="266" y="794"/>
                  </a:lnTo>
                  <a:lnTo>
                    <a:pt x="292" y="809"/>
                  </a:lnTo>
                  <a:lnTo>
                    <a:pt x="322" y="824"/>
                  </a:lnTo>
                  <a:lnTo>
                    <a:pt x="385" y="839"/>
                  </a:lnTo>
                  <a:lnTo>
                    <a:pt x="447" y="850"/>
                  </a:lnTo>
                  <a:lnTo>
                    <a:pt x="381" y="842"/>
                  </a:lnTo>
                  <a:lnTo>
                    <a:pt x="292" y="824"/>
                  </a:lnTo>
                  <a:lnTo>
                    <a:pt x="251" y="813"/>
                  </a:lnTo>
                  <a:lnTo>
                    <a:pt x="214" y="794"/>
                  </a:lnTo>
                  <a:lnTo>
                    <a:pt x="196" y="772"/>
                  </a:lnTo>
                  <a:lnTo>
                    <a:pt x="185" y="757"/>
                  </a:lnTo>
                  <a:lnTo>
                    <a:pt x="185" y="754"/>
                  </a:lnTo>
                  <a:lnTo>
                    <a:pt x="185" y="743"/>
                  </a:lnTo>
                  <a:lnTo>
                    <a:pt x="189" y="728"/>
                  </a:lnTo>
                  <a:lnTo>
                    <a:pt x="200" y="717"/>
                  </a:lnTo>
                  <a:lnTo>
                    <a:pt x="218" y="702"/>
                  </a:lnTo>
                  <a:lnTo>
                    <a:pt x="244" y="687"/>
                  </a:lnTo>
                  <a:lnTo>
                    <a:pt x="281" y="680"/>
                  </a:lnTo>
                  <a:lnTo>
                    <a:pt x="329" y="669"/>
                  </a:lnTo>
                  <a:lnTo>
                    <a:pt x="425" y="658"/>
                  </a:lnTo>
                  <a:lnTo>
                    <a:pt x="592" y="632"/>
                  </a:lnTo>
                  <a:lnTo>
                    <a:pt x="628" y="628"/>
                  </a:lnTo>
                  <a:lnTo>
                    <a:pt x="699" y="617"/>
                  </a:lnTo>
                  <a:lnTo>
                    <a:pt x="776" y="602"/>
                  </a:lnTo>
                  <a:lnTo>
                    <a:pt x="806" y="587"/>
                  </a:lnTo>
                  <a:lnTo>
                    <a:pt x="824" y="573"/>
                  </a:lnTo>
                  <a:lnTo>
                    <a:pt x="828" y="562"/>
                  </a:lnTo>
                  <a:lnTo>
                    <a:pt x="828" y="554"/>
                  </a:lnTo>
                  <a:lnTo>
                    <a:pt x="824" y="539"/>
                  </a:lnTo>
                  <a:lnTo>
                    <a:pt x="817" y="525"/>
                  </a:lnTo>
                  <a:lnTo>
                    <a:pt x="791" y="506"/>
                  </a:lnTo>
                  <a:lnTo>
                    <a:pt x="758" y="491"/>
                  </a:lnTo>
                  <a:lnTo>
                    <a:pt x="714" y="488"/>
                  </a:lnTo>
                  <a:lnTo>
                    <a:pt x="677" y="477"/>
                  </a:lnTo>
                  <a:lnTo>
                    <a:pt x="647" y="473"/>
                  </a:lnTo>
                  <a:lnTo>
                    <a:pt x="610" y="473"/>
                  </a:lnTo>
                  <a:lnTo>
                    <a:pt x="562" y="469"/>
                  </a:lnTo>
                  <a:lnTo>
                    <a:pt x="425" y="469"/>
                  </a:lnTo>
                  <a:lnTo>
                    <a:pt x="336" y="469"/>
                  </a:lnTo>
                  <a:lnTo>
                    <a:pt x="300" y="462"/>
                  </a:lnTo>
                  <a:lnTo>
                    <a:pt x="240" y="458"/>
                  </a:lnTo>
                  <a:lnTo>
                    <a:pt x="144" y="443"/>
                  </a:lnTo>
                  <a:lnTo>
                    <a:pt x="63" y="421"/>
                  </a:lnTo>
                  <a:lnTo>
                    <a:pt x="30" y="406"/>
                  </a:lnTo>
                  <a:lnTo>
                    <a:pt x="0" y="392"/>
                  </a:lnTo>
                  <a:lnTo>
                    <a:pt x="0" y="399"/>
                  </a:lnTo>
                  <a:lnTo>
                    <a:pt x="41" y="417"/>
                  </a:lnTo>
                  <a:lnTo>
                    <a:pt x="89" y="432"/>
                  </a:lnTo>
                  <a:lnTo>
                    <a:pt x="189" y="454"/>
                  </a:lnTo>
                  <a:lnTo>
                    <a:pt x="100" y="447"/>
                  </a:lnTo>
                  <a:lnTo>
                    <a:pt x="48" y="432"/>
                  </a:lnTo>
                  <a:lnTo>
                    <a:pt x="0" y="417"/>
                  </a:lnTo>
                  <a:lnTo>
                    <a:pt x="0" y="421"/>
                  </a:lnTo>
                  <a:lnTo>
                    <a:pt x="59" y="443"/>
                  </a:lnTo>
                  <a:lnTo>
                    <a:pt x="0" y="428"/>
                  </a:lnTo>
                  <a:lnTo>
                    <a:pt x="0" y="432"/>
                  </a:lnTo>
                  <a:lnTo>
                    <a:pt x="74" y="447"/>
                  </a:lnTo>
                  <a:lnTo>
                    <a:pt x="155" y="454"/>
                  </a:lnTo>
                  <a:lnTo>
                    <a:pt x="96" y="454"/>
                  </a:lnTo>
                  <a:lnTo>
                    <a:pt x="0" y="443"/>
                  </a:lnTo>
                  <a:lnTo>
                    <a:pt x="41" y="454"/>
                  </a:lnTo>
                  <a:lnTo>
                    <a:pt x="0" y="447"/>
                  </a:lnTo>
                  <a:lnTo>
                    <a:pt x="0" y="454"/>
                  </a:lnTo>
                  <a:lnTo>
                    <a:pt x="48" y="454"/>
                  </a:lnTo>
                  <a:lnTo>
                    <a:pt x="111" y="462"/>
                  </a:lnTo>
                  <a:lnTo>
                    <a:pt x="144" y="473"/>
                  </a:lnTo>
                  <a:lnTo>
                    <a:pt x="181" y="488"/>
                  </a:lnTo>
                  <a:lnTo>
                    <a:pt x="203" y="502"/>
                  </a:lnTo>
                  <a:lnTo>
                    <a:pt x="229" y="528"/>
                  </a:lnTo>
                  <a:lnTo>
                    <a:pt x="237" y="543"/>
                  </a:lnTo>
                  <a:lnTo>
                    <a:pt x="237" y="562"/>
                  </a:lnTo>
                  <a:lnTo>
                    <a:pt x="229" y="576"/>
                  </a:lnTo>
                  <a:lnTo>
                    <a:pt x="211" y="602"/>
                  </a:lnTo>
                  <a:lnTo>
                    <a:pt x="181" y="624"/>
                  </a:lnTo>
                  <a:lnTo>
                    <a:pt x="118" y="643"/>
                  </a:lnTo>
                  <a:lnTo>
                    <a:pt x="63" y="658"/>
                  </a:lnTo>
                  <a:lnTo>
                    <a:pt x="0" y="669"/>
                  </a:lnTo>
                  <a:lnTo>
                    <a:pt x="0" y="680"/>
                  </a:lnTo>
                  <a:lnTo>
                    <a:pt x="85" y="672"/>
                  </a:lnTo>
                  <a:lnTo>
                    <a:pt x="155" y="672"/>
                  </a:lnTo>
                  <a:lnTo>
                    <a:pt x="148" y="680"/>
                  </a:lnTo>
                  <a:lnTo>
                    <a:pt x="63" y="680"/>
                  </a:lnTo>
                  <a:lnTo>
                    <a:pt x="26" y="684"/>
                  </a:lnTo>
                  <a:lnTo>
                    <a:pt x="0" y="684"/>
                  </a:lnTo>
                  <a:lnTo>
                    <a:pt x="0" y="687"/>
                  </a:lnTo>
                  <a:lnTo>
                    <a:pt x="26" y="687"/>
                  </a:lnTo>
                  <a:lnTo>
                    <a:pt x="59" y="684"/>
                  </a:lnTo>
                  <a:lnTo>
                    <a:pt x="141" y="680"/>
                  </a:lnTo>
                  <a:lnTo>
                    <a:pt x="89" y="702"/>
                  </a:lnTo>
                  <a:lnTo>
                    <a:pt x="63" y="724"/>
                  </a:lnTo>
                  <a:lnTo>
                    <a:pt x="48" y="739"/>
                  </a:lnTo>
                  <a:lnTo>
                    <a:pt x="44" y="750"/>
                  </a:lnTo>
                  <a:lnTo>
                    <a:pt x="44" y="757"/>
                  </a:lnTo>
                  <a:lnTo>
                    <a:pt x="56" y="765"/>
                  </a:lnTo>
                  <a:lnTo>
                    <a:pt x="74" y="783"/>
                  </a:lnTo>
                  <a:lnTo>
                    <a:pt x="104" y="798"/>
                  </a:lnTo>
                  <a:lnTo>
                    <a:pt x="141" y="820"/>
                  </a:lnTo>
                  <a:lnTo>
                    <a:pt x="211" y="839"/>
                  </a:lnTo>
                  <a:lnTo>
                    <a:pt x="244" y="850"/>
                  </a:lnTo>
                  <a:lnTo>
                    <a:pt x="325" y="868"/>
                  </a:lnTo>
                  <a:lnTo>
                    <a:pt x="421" y="879"/>
                  </a:lnTo>
                  <a:lnTo>
                    <a:pt x="518" y="883"/>
                  </a:lnTo>
                  <a:lnTo>
                    <a:pt x="603" y="891"/>
                  </a:lnTo>
                  <a:lnTo>
                    <a:pt x="588" y="898"/>
                  </a:lnTo>
                  <a:lnTo>
                    <a:pt x="592" y="898"/>
                  </a:lnTo>
                  <a:lnTo>
                    <a:pt x="606" y="891"/>
                  </a:lnTo>
                  <a:lnTo>
                    <a:pt x="610" y="891"/>
                  </a:lnTo>
                  <a:lnTo>
                    <a:pt x="628" y="898"/>
                  </a:lnTo>
                  <a:lnTo>
                    <a:pt x="636" y="898"/>
                  </a:lnTo>
                  <a:lnTo>
                    <a:pt x="617" y="891"/>
                  </a:lnTo>
                  <a:lnTo>
                    <a:pt x="665" y="891"/>
                  </a:lnTo>
                  <a:lnTo>
                    <a:pt x="665" y="883"/>
                  </a:lnTo>
                  <a:lnTo>
                    <a:pt x="673" y="898"/>
                  </a:lnTo>
                  <a:lnTo>
                    <a:pt x="677" y="898"/>
                  </a:lnTo>
                  <a:lnTo>
                    <a:pt x="673" y="891"/>
                  </a:lnTo>
                  <a:lnTo>
                    <a:pt x="673" y="876"/>
                  </a:lnTo>
                  <a:lnTo>
                    <a:pt x="677" y="857"/>
                  </a:lnTo>
                  <a:lnTo>
                    <a:pt x="680" y="839"/>
                  </a:lnTo>
                  <a:lnTo>
                    <a:pt x="714" y="824"/>
                  </a:lnTo>
                  <a:lnTo>
                    <a:pt x="747" y="809"/>
                  </a:lnTo>
                  <a:lnTo>
                    <a:pt x="773" y="806"/>
                  </a:lnTo>
                  <a:lnTo>
                    <a:pt x="832" y="783"/>
                  </a:lnTo>
                  <a:lnTo>
                    <a:pt x="839" y="787"/>
                  </a:lnTo>
                  <a:lnTo>
                    <a:pt x="843" y="783"/>
                  </a:lnTo>
                  <a:lnTo>
                    <a:pt x="876" y="780"/>
                  </a:lnTo>
                  <a:lnTo>
                    <a:pt x="884" y="780"/>
                  </a:lnTo>
                  <a:lnTo>
                    <a:pt x="932" y="772"/>
                  </a:lnTo>
                  <a:lnTo>
                    <a:pt x="998" y="780"/>
                  </a:lnTo>
                  <a:lnTo>
                    <a:pt x="939" y="783"/>
                  </a:lnTo>
                  <a:lnTo>
                    <a:pt x="932" y="783"/>
                  </a:lnTo>
                  <a:lnTo>
                    <a:pt x="924" y="783"/>
                  </a:lnTo>
                  <a:lnTo>
                    <a:pt x="887" y="787"/>
                  </a:lnTo>
                  <a:lnTo>
                    <a:pt x="817" y="806"/>
                  </a:lnTo>
                  <a:lnTo>
                    <a:pt x="784" y="813"/>
                  </a:lnTo>
                  <a:lnTo>
                    <a:pt x="747" y="828"/>
                  </a:lnTo>
                  <a:lnTo>
                    <a:pt x="717" y="850"/>
                  </a:lnTo>
                  <a:lnTo>
                    <a:pt x="706" y="865"/>
                  </a:lnTo>
                  <a:lnTo>
                    <a:pt x="702" y="876"/>
                  </a:lnTo>
                  <a:lnTo>
                    <a:pt x="702" y="883"/>
                  </a:lnTo>
                  <a:lnTo>
                    <a:pt x="714" y="898"/>
                  </a:lnTo>
                  <a:lnTo>
                    <a:pt x="717" y="898"/>
                  </a:lnTo>
                  <a:lnTo>
                    <a:pt x="706" y="883"/>
                  </a:lnTo>
                  <a:lnTo>
                    <a:pt x="706" y="876"/>
                  </a:lnTo>
                  <a:lnTo>
                    <a:pt x="714" y="857"/>
                  </a:lnTo>
                  <a:lnTo>
                    <a:pt x="728" y="842"/>
                  </a:lnTo>
                  <a:lnTo>
                    <a:pt x="769" y="824"/>
                  </a:lnTo>
                  <a:lnTo>
                    <a:pt x="817" y="806"/>
                  </a:lnTo>
                  <a:lnTo>
                    <a:pt x="861" y="794"/>
                  </a:lnTo>
                  <a:lnTo>
                    <a:pt x="832" y="806"/>
                  </a:lnTo>
                  <a:lnTo>
                    <a:pt x="813" y="813"/>
                  </a:lnTo>
                  <a:lnTo>
                    <a:pt x="776" y="839"/>
                  </a:lnTo>
                  <a:lnTo>
                    <a:pt x="769" y="857"/>
                  </a:lnTo>
                  <a:lnTo>
                    <a:pt x="762" y="868"/>
                  </a:lnTo>
                  <a:lnTo>
                    <a:pt x="769" y="883"/>
                  </a:lnTo>
                  <a:lnTo>
                    <a:pt x="776" y="898"/>
                  </a:lnTo>
                  <a:lnTo>
                    <a:pt x="784" y="898"/>
                  </a:lnTo>
                  <a:lnTo>
                    <a:pt x="773" y="883"/>
                  </a:lnTo>
                  <a:lnTo>
                    <a:pt x="769" y="868"/>
                  </a:lnTo>
                  <a:lnTo>
                    <a:pt x="773" y="857"/>
                  </a:lnTo>
                  <a:lnTo>
                    <a:pt x="791" y="835"/>
                  </a:lnTo>
                  <a:lnTo>
                    <a:pt x="806" y="820"/>
                  </a:lnTo>
                  <a:lnTo>
                    <a:pt x="832" y="809"/>
                  </a:lnTo>
                  <a:lnTo>
                    <a:pt x="869" y="798"/>
                  </a:lnTo>
                  <a:lnTo>
                    <a:pt x="917" y="787"/>
                  </a:lnTo>
                  <a:lnTo>
                    <a:pt x="887" y="798"/>
                  </a:lnTo>
                  <a:lnTo>
                    <a:pt x="858" y="813"/>
                  </a:lnTo>
                  <a:lnTo>
                    <a:pt x="832" y="835"/>
                  </a:lnTo>
                  <a:lnTo>
                    <a:pt x="817" y="857"/>
                  </a:lnTo>
                  <a:lnTo>
                    <a:pt x="817" y="865"/>
                  </a:lnTo>
                  <a:lnTo>
                    <a:pt x="817" y="883"/>
                  </a:lnTo>
                  <a:lnTo>
                    <a:pt x="828" y="898"/>
                  </a:lnTo>
                  <a:lnTo>
                    <a:pt x="832" y="898"/>
                  </a:lnTo>
                  <a:lnTo>
                    <a:pt x="817" y="883"/>
                  </a:lnTo>
                  <a:lnTo>
                    <a:pt x="817" y="868"/>
                  </a:lnTo>
                  <a:lnTo>
                    <a:pt x="817" y="857"/>
                  </a:lnTo>
                  <a:lnTo>
                    <a:pt x="832" y="839"/>
                  </a:lnTo>
                  <a:lnTo>
                    <a:pt x="847" y="824"/>
                  </a:lnTo>
                  <a:lnTo>
                    <a:pt x="872" y="809"/>
                  </a:lnTo>
                  <a:lnTo>
                    <a:pt x="898" y="798"/>
                  </a:lnTo>
                  <a:lnTo>
                    <a:pt x="943" y="787"/>
                  </a:lnTo>
                  <a:lnTo>
                    <a:pt x="983" y="783"/>
                  </a:lnTo>
                  <a:lnTo>
                    <a:pt x="943" y="794"/>
                  </a:lnTo>
                  <a:lnTo>
                    <a:pt x="917" y="806"/>
                  </a:lnTo>
                  <a:lnTo>
                    <a:pt x="898" y="820"/>
                  </a:lnTo>
                  <a:lnTo>
                    <a:pt x="884" y="828"/>
                  </a:lnTo>
                  <a:lnTo>
                    <a:pt x="872" y="854"/>
                  </a:lnTo>
                  <a:lnTo>
                    <a:pt x="872" y="865"/>
                  </a:lnTo>
                  <a:lnTo>
                    <a:pt x="876" y="879"/>
                  </a:lnTo>
                  <a:lnTo>
                    <a:pt x="895" y="898"/>
                  </a:lnTo>
                  <a:lnTo>
                    <a:pt x="898" y="898"/>
                  </a:lnTo>
                  <a:lnTo>
                    <a:pt x="884" y="879"/>
                  </a:lnTo>
                  <a:lnTo>
                    <a:pt x="876" y="865"/>
                  </a:lnTo>
                  <a:lnTo>
                    <a:pt x="876" y="854"/>
                  </a:lnTo>
                  <a:lnTo>
                    <a:pt x="887" y="828"/>
                  </a:lnTo>
                  <a:lnTo>
                    <a:pt x="902" y="820"/>
                  </a:lnTo>
                  <a:lnTo>
                    <a:pt x="924" y="806"/>
                  </a:lnTo>
                  <a:lnTo>
                    <a:pt x="946" y="794"/>
                  </a:lnTo>
                  <a:lnTo>
                    <a:pt x="987" y="783"/>
                  </a:lnTo>
                  <a:lnTo>
                    <a:pt x="1028" y="780"/>
                  </a:lnTo>
                  <a:lnTo>
                    <a:pt x="1054" y="780"/>
                  </a:lnTo>
                  <a:lnTo>
                    <a:pt x="1002" y="794"/>
                  </a:lnTo>
                  <a:lnTo>
                    <a:pt x="965" y="813"/>
                  </a:lnTo>
                  <a:lnTo>
                    <a:pt x="932" y="839"/>
                  </a:lnTo>
                  <a:lnTo>
                    <a:pt x="924" y="850"/>
                  </a:lnTo>
                  <a:lnTo>
                    <a:pt x="917" y="865"/>
                  </a:lnTo>
                  <a:lnTo>
                    <a:pt x="924" y="876"/>
                  </a:lnTo>
                  <a:lnTo>
                    <a:pt x="939" y="898"/>
                  </a:lnTo>
                  <a:lnTo>
                    <a:pt x="943" y="898"/>
                  </a:lnTo>
                  <a:lnTo>
                    <a:pt x="928" y="876"/>
                  </a:lnTo>
                  <a:lnTo>
                    <a:pt x="924" y="865"/>
                  </a:lnTo>
                  <a:lnTo>
                    <a:pt x="928" y="850"/>
                  </a:lnTo>
                  <a:lnTo>
                    <a:pt x="943" y="828"/>
                  </a:lnTo>
                  <a:lnTo>
                    <a:pt x="969" y="813"/>
                  </a:lnTo>
                  <a:lnTo>
                    <a:pt x="994" y="806"/>
                  </a:lnTo>
                  <a:lnTo>
                    <a:pt x="1054" y="783"/>
                  </a:lnTo>
                  <a:lnTo>
                    <a:pt x="1109" y="772"/>
                  </a:lnTo>
                  <a:lnTo>
                    <a:pt x="1079" y="783"/>
                  </a:lnTo>
                  <a:lnTo>
                    <a:pt x="1050" y="794"/>
                  </a:lnTo>
                  <a:lnTo>
                    <a:pt x="1028" y="809"/>
                  </a:lnTo>
                  <a:lnTo>
                    <a:pt x="1009" y="828"/>
                  </a:lnTo>
                  <a:lnTo>
                    <a:pt x="998" y="842"/>
                  </a:lnTo>
                  <a:lnTo>
                    <a:pt x="994" y="857"/>
                  </a:lnTo>
                  <a:lnTo>
                    <a:pt x="994" y="879"/>
                  </a:lnTo>
                  <a:lnTo>
                    <a:pt x="1009" y="898"/>
                  </a:lnTo>
                  <a:lnTo>
                    <a:pt x="1013" y="898"/>
                  </a:lnTo>
                  <a:lnTo>
                    <a:pt x="998" y="876"/>
                  </a:lnTo>
                  <a:lnTo>
                    <a:pt x="998" y="857"/>
                  </a:lnTo>
                  <a:lnTo>
                    <a:pt x="1002" y="842"/>
                  </a:lnTo>
                  <a:lnTo>
                    <a:pt x="1013" y="835"/>
                  </a:lnTo>
                  <a:lnTo>
                    <a:pt x="1035" y="809"/>
                  </a:lnTo>
                  <a:lnTo>
                    <a:pt x="1065" y="794"/>
                  </a:lnTo>
                  <a:lnTo>
                    <a:pt x="1105" y="780"/>
                  </a:lnTo>
                  <a:lnTo>
                    <a:pt x="1139" y="769"/>
                  </a:lnTo>
                  <a:lnTo>
                    <a:pt x="1205" y="765"/>
                  </a:lnTo>
                  <a:lnTo>
                    <a:pt x="1235" y="765"/>
                  </a:lnTo>
                  <a:lnTo>
                    <a:pt x="1238" y="765"/>
                  </a:lnTo>
                  <a:lnTo>
                    <a:pt x="1209" y="772"/>
                  </a:lnTo>
                  <a:lnTo>
                    <a:pt x="1183" y="787"/>
                  </a:lnTo>
                  <a:lnTo>
                    <a:pt x="1161" y="806"/>
                  </a:lnTo>
                  <a:lnTo>
                    <a:pt x="1142" y="828"/>
                  </a:lnTo>
                  <a:lnTo>
                    <a:pt x="1142" y="842"/>
                  </a:lnTo>
                  <a:lnTo>
                    <a:pt x="1150" y="854"/>
                  </a:lnTo>
                  <a:lnTo>
                    <a:pt x="1161" y="876"/>
                  </a:lnTo>
                  <a:lnTo>
                    <a:pt x="1183" y="898"/>
                  </a:lnTo>
                  <a:lnTo>
                    <a:pt x="1190" y="898"/>
                  </a:lnTo>
                  <a:lnTo>
                    <a:pt x="1161" y="868"/>
                  </a:lnTo>
                  <a:lnTo>
                    <a:pt x="1153" y="854"/>
                  </a:lnTo>
                  <a:lnTo>
                    <a:pt x="1150" y="842"/>
                  </a:lnTo>
                  <a:lnTo>
                    <a:pt x="1150" y="828"/>
                  </a:lnTo>
                  <a:lnTo>
                    <a:pt x="1153" y="820"/>
                  </a:lnTo>
                  <a:lnTo>
                    <a:pt x="1164" y="806"/>
                  </a:lnTo>
                  <a:lnTo>
                    <a:pt x="1194" y="783"/>
                  </a:lnTo>
                  <a:lnTo>
                    <a:pt x="1224" y="772"/>
                  </a:lnTo>
                  <a:lnTo>
                    <a:pt x="1253" y="765"/>
                  </a:lnTo>
                  <a:lnTo>
                    <a:pt x="1261" y="765"/>
                  </a:lnTo>
                  <a:lnTo>
                    <a:pt x="1279" y="757"/>
                  </a:lnTo>
                  <a:lnTo>
                    <a:pt x="1286" y="757"/>
                  </a:lnTo>
                  <a:lnTo>
                    <a:pt x="1290" y="757"/>
                  </a:lnTo>
                  <a:lnTo>
                    <a:pt x="1305" y="757"/>
                  </a:lnTo>
                  <a:lnTo>
                    <a:pt x="1249" y="780"/>
                  </a:lnTo>
                  <a:lnTo>
                    <a:pt x="1224" y="794"/>
                  </a:lnTo>
                  <a:lnTo>
                    <a:pt x="1209" y="813"/>
                  </a:lnTo>
                  <a:lnTo>
                    <a:pt x="1205" y="828"/>
                  </a:lnTo>
                  <a:lnTo>
                    <a:pt x="1205" y="842"/>
                  </a:lnTo>
                  <a:lnTo>
                    <a:pt x="1209" y="865"/>
                  </a:lnTo>
                  <a:lnTo>
                    <a:pt x="1224" y="879"/>
                  </a:lnTo>
                  <a:lnTo>
                    <a:pt x="1249" y="898"/>
                  </a:lnTo>
                  <a:lnTo>
                    <a:pt x="1261" y="898"/>
                  </a:lnTo>
                  <a:lnTo>
                    <a:pt x="1231" y="879"/>
                  </a:lnTo>
                  <a:lnTo>
                    <a:pt x="1213" y="857"/>
                  </a:lnTo>
                  <a:lnTo>
                    <a:pt x="1209" y="842"/>
                  </a:lnTo>
                  <a:lnTo>
                    <a:pt x="1205" y="828"/>
                  </a:lnTo>
                  <a:lnTo>
                    <a:pt x="1209" y="813"/>
                  </a:lnTo>
                  <a:lnTo>
                    <a:pt x="1220" y="806"/>
                  </a:lnTo>
                  <a:lnTo>
                    <a:pt x="1235" y="787"/>
                  </a:lnTo>
                  <a:lnTo>
                    <a:pt x="1268" y="772"/>
                  </a:lnTo>
                  <a:lnTo>
                    <a:pt x="1323" y="757"/>
                  </a:lnTo>
                  <a:lnTo>
                    <a:pt x="1331" y="757"/>
                  </a:lnTo>
                  <a:lnTo>
                    <a:pt x="1335" y="757"/>
                  </a:lnTo>
                  <a:lnTo>
                    <a:pt x="1357" y="750"/>
                  </a:lnTo>
                  <a:lnTo>
                    <a:pt x="1427" y="743"/>
                  </a:lnTo>
                  <a:lnTo>
                    <a:pt x="1375" y="754"/>
                  </a:lnTo>
                  <a:lnTo>
                    <a:pt x="1338" y="765"/>
                  </a:lnTo>
                  <a:lnTo>
                    <a:pt x="1305" y="783"/>
                  </a:lnTo>
                  <a:lnTo>
                    <a:pt x="1290" y="794"/>
                  </a:lnTo>
                  <a:lnTo>
                    <a:pt x="1275" y="809"/>
                  </a:lnTo>
                  <a:lnTo>
                    <a:pt x="1261" y="835"/>
                  </a:lnTo>
                  <a:lnTo>
                    <a:pt x="1261" y="854"/>
                  </a:lnTo>
                  <a:lnTo>
                    <a:pt x="1264" y="857"/>
                  </a:lnTo>
                  <a:lnTo>
                    <a:pt x="1279" y="879"/>
                  </a:lnTo>
                  <a:lnTo>
                    <a:pt x="1309" y="898"/>
                  </a:lnTo>
                  <a:lnTo>
                    <a:pt x="1316" y="898"/>
                  </a:lnTo>
                  <a:lnTo>
                    <a:pt x="1286" y="879"/>
                  </a:lnTo>
                  <a:lnTo>
                    <a:pt x="1264" y="857"/>
                  </a:lnTo>
                  <a:lnTo>
                    <a:pt x="1264" y="850"/>
                  </a:lnTo>
                  <a:lnTo>
                    <a:pt x="1264" y="835"/>
                  </a:lnTo>
                  <a:lnTo>
                    <a:pt x="1279" y="809"/>
                  </a:lnTo>
                  <a:lnTo>
                    <a:pt x="1290" y="798"/>
                  </a:lnTo>
                  <a:lnTo>
                    <a:pt x="1309" y="787"/>
                  </a:lnTo>
                  <a:lnTo>
                    <a:pt x="1357" y="765"/>
                  </a:lnTo>
                  <a:lnTo>
                    <a:pt x="1401" y="750"/>
                  </a:lnTo>
                  <a:lnTo>
                    <a:pt x="1464" y="739"/>
                  </a:lnTo>
                  <a:lnTo>
                    <a:pt x="1505" y="735"/>
                  </a:lnTo>
                  <a:lnTo>
                    <a:pt x="1534" y="735"/>
                  </a:lnTo>
                  <a:lnTo>
                    <a:pt x="1486" y="743"/>
                  </a:lnTo>
                  <a:lnTo>
                    <a:pt x="1431" y="757"/>
                  </a:lnTo>
                  <a:lnTo>
                    <a:pt x="1371" y="772"/>
                  </a:lnTo>
                  <a:lnTo>
                    <a:pt x="1346" y="787"/>
                  </a:lnTo>
                  <a:lnTo>
                    <a:pt x="1323" y="809"/>
                  </a:lnTo>
                  <a:lnTo>
                    <a:pt x="1320" y="820"/>
                  </a:lnTo>
                  <a:lnTo>
                    <a:pt x="1309" y="839"/>
                  </a:lnTo>
                  <a:lnTo>
                    <a:pt x="1316" y="850"/>
                  </a:lnTo>
                  <a:lnTo>
                    <a:pt x="1320" y="857"/>
                  </a:lnTo>
                  <a:lnTo>
                    <a:pt x="1331" y="876"/>
                  </a:lnTo>
                  <a:lnTo>
                    <a:pt x="1364" y="898"/>
                  </a:lnTo>
                  <a:lnTo>
                    <a:pt x="1375" y="898"/>
                  </a:lnTo>
                  <a:lnTo>
                    <a:pt x="1364" y="894"/>
                  </a:lnTo>
                  <a:lnTo>
                    <a:pt x="1331" y="876"/>
                  </a:lnTo>
                  <a:lnTo>
                    <a:pt x="1320" y="857"/>
                  </a:lnTo>
                  <a:lnTo>
                    <a:pt x="1316" y="850"/>
                  </a:lnTo>
                  <a:lnTo>
                    <a:pt x="1316" y="835"/>
                  </a:lnTo>
                  <a:lnTo>
                    <a:pt x="1320" y="824"/>
                  </a:lnTo>
                  <a:lnTo>
                    <a:pt x="1323" y="813"/>
                  </a:lnTo>
                  <a:lnTo>
                    <a:pt x="1357" y="787"/>
                  </a:lnTo>
                  <a:lnTo>
                    <a:pt x="1390" y="769"/>
                  </a:lnTo>
                  <a:lnTo>
                    <a:pt x="1431" y="757"/>
                  </a:lnTo>
                  <a:lnTo>
                    <a:pt x="1471" y="750"/>
                  </a:lnTo>
                  <a:lnTo>
                    <a:pt x="1542" y="739"/>
                  </a:lnTo>
                  <a:lnTo>
                    <a:pt x="1571" y="735"/>
                  </a:lnTo>
                  <a:lnTo>
                    <a:pt x="1623" y="735"/>
                  </a:lnTo>
                  <a:lnTo>
                    <a:pt x="1527" y="750"/>
                  </a:lnTo>
                  <a:lnTo>
                    <a:pt x="1486" y="757"/>
                  </a:lnTo>
                  <a:lnTo>
                    <a:pt x="1445" y="769"/>
                  </a:lnTo>
                  <a:lnTo>
                    <a:pt x="1408" y="783"/>
                  </a:lnTo>
                  <a:lnTo>
                    <a:pt x="1390" y="798"/>
                  </a:lnTo>
                  <a:lnTo>
                    <a:pt x="1375" y="809"/>
                  </a:lnTo>
                  <a:lnTo>
                    <a:pt x="1364" y="835"/>
                  </a:lnTo>
                  <a:lnTo>
                    <a:pt x="1364" y="842"/>
                  </a:lnTo>
                  <a:lnTo>
                    <a:pt x="1371" y="857"/>
                  </a:lnTo>
                  <a:lnTo>
                    <a:pt x="1379" y="876"/>
                  </a:lnTo>
                  <a:lnTo>
                    <a:pt x="1416" y="898"/>
                  </a:lnTo>
                  <a:lnTo>
                    <a:pt x="1427" y="898"/>
                  </a:lnTo>
                  <a:lnTo>
                    <a:pt x="1386" y="876"/>
                  </a:lnTo>
                  <a:lnTo>
                    <a:pt x="1371" y="857"/>
                  </a:lnTo>
                  <a:lnTo>
                    <a:pt x="1371" y="842"/>
                  </a:lnTo>
                  <a:lnTo>
                    <a:pt x="1371" y="835"/>
                  </a:lnTo>
                  <a:lnTo>
                    <a:pt x="1379" y="813"/>
                  </a:lnTo>
                  <a:lnTo>
                    <a:pt x="1394" y="798"/>
                  </a:lnTo>
                  <a:lnTo>
                    <a:pt x="1416" y="783"/>
                  </a:lnTo>
                  <a:lnTo>
                    <a:pt x="1445" y="769"/>
                  </a:lnTo>
                  <a:lnTo>
                    <a:pt x="1486" y="757"/>
                  </a:lnTo>
                  <a:lnTo>
                    <a:pt x="1567" y="743"/>
                  </a:lnTo>
                  <a:lnTo>
                    <a:pt x="1645" y="735"/>
                  </a:lnTo>
                  <a:lnTo>
                    <a:pt x="1737" y="728"/>
                  </a:lnTo>
                  <a:lnTo>
                    <a:pt x="1756" y="735"/>
                  </a:lnTo>
                  <a:lnTo>
                    <a:pt x="1638" y="743"/>
                  </a:lnTo>
                  <a:lnTo>
                    <a:pt x="1567" y="757"/>
                  </a:lnTo>
                  <a:lnTo>
                    <a:pt x="1534" y="765"/>
                  </a:lnTo>
                  <a:lnTo>
                    <a:pt x="1512" y="772"/>
                  </a:lnTo>
                  <a:lnTo>
                    <a:pt x="1471" y="794"/>
                  </a:lnTo>
                  <a:lnTo>
                    <a:pt x="1445" y="820"/>
                  </a:lnTo>
                  <a:lnTo>
                    <a:pt x="1442" y="828"/>
                  </a:lnTo>
                  <a:lnTo>
                    <a:pt x="1434" y="842"/>
                  </a:lnTo>
                  <a:lnTo>
                    <a:pt x="1442" y="857"/>
                  </a:lnTo>
                  <a:lnTo>
                    <a:pt x="1449" y="868"/>
                  </a:lnTo>
                  <a:lnTo>
                    <a:pt x="1464" y="883"/>
                  </a:lnTo>
                  <a:lnTo>
                    <a:pt x="1490" y="894"/>
                  </a:lnTo>
                  <a:lnTo>
                    <a:pt x="1497" y="898"/>
                  </a:lnTo>
                  <a:lnTo>
                    <a:pt x="1505" y="898"/>
                  </a:lnTo>
                  <a:lnTo>
                    <a:pt x="1490" y="894"/>
                  </a:lnTo>
                  <a:lnTo>
                    <a:pt x="1471" y="879"/>
                  </a:lnTo>
                  <a:lnTo>
                    <a:pt x="1449" y="868"/>
                  </a:lnTo>
                  <a:lnTo>
                    <a:pt x="1442" y="857"/>
                  </a:lnTo>
                  <a:lnTo>
                    <a:pt x="1442" y="842"/>
                  </a:lnTo>
                  <a:lnTo>
                    <a:pt x="1442" y="828"/>
                  </a:lnTo>
                  <a:lnTo>
                    <a:pt x="1449" y="820"/>
                  </a:lnTo>
                  <a:lnTo>
                    <a:pt x="1475" y="798"/>
                  </a:lnTo>
                  <a:lnTo>
                    <a:pt x="1512" y="780"/>
                  </a:lnTo>
                  <a:lnTo>
                    <a:pt x="1545" y="765"/>
                  </a:lnTo>
                  <a:lnTo>
                    <a:pt x="1586" y="757"/>
                  </a:lnTo>
                  <a:lnTo>
                    <a:pt x="1671" y="743"/>
                  </a:lnTo>
                  <a:lnTo>
                    <a:pt x="1782" y="735"/>
                  </a:lnTo>
                  <a:lnTo>
                    <a:pt x="1882" y="739"/>
                  </a:lnTo>
                  <a:lnTo>
                    <a:pt x="1882" y="735"/>
                  </a:lnTo>
                  <a:lnTo>
                    <a:pt x="1797" y="728"/>
                  </a:lnTo>
                  <a:lnTo>
                    <a:pt x="1737" y="728"/>
                  </a:lnTo>
                  <a:lnTo>
                    <a:pt x="1652" y="728"/>
                  </a:lnTo>
                  <a:lnTo>
                    <a:pt x="1567" y="728"/>
                  </a:lnTo>
                  <a:lnTo>
                    <a:pt x="1560" y="728"/>
                  </a:lnTo>
                  <a:lnTo>
                    <a:pt x="1519" y="724"/>
                  </a:lnTo>
                  <a:lnTo>
                    <a:pt x="1501" y="717"/>
                  </a:lnTo>
                  <a:lnTo>
                    <a:pt x="1490" y="709"/>
                  </a:lnTo>
                  <a:lnTo>
                    <a:pt x="1497" y="702"/>
                  </a:lnTo>
                  <a:lnTo>
                    <a:pt x="1505" y="695"/>
                  </a:lnTo>
                  <a:lnTo>
                    <a:pt x="1582" y="680"/>
                  </a:lnTo>
                  <a:lnTo>
                    <a:pt x="1675" y="672"/>
                  </a:lnTo>
                  <a:lnTo>
                    <a:pt x="1822" y="669"/>
                  </a:lnTo>
                  <a:lnTo>
                    <a:pt x="1882" y="665"/>
                  </a:lnTo>
                  <a:lnTo>
                    <a:pt x="1941" y="658"/>
                  </a:lnTo>
                  <a:lnTo>
                    <a:pt x="2007" y="647"/>
                  </a:lnTo>
                  <a:lnTo>
                    <a:pt x="2077" y="632"/>
                  </a:lnTo>
                  <a:lnTo>
                    <a:pt x="2144" y="610"/>
                  </a:lnTo>
                  <a:lnTo>
                    <a:pt x="2170" y="595"/>
                  </a:lnTo>
                  <a:lnTo>
                    <a:pt x="2188" y="576"/>
                  </a:lnTo>
                  <a:lnTo>
                    <a:pt x="2207" y="558"/>
                  </a:lnTo>
                  <a:lnTo>
                    <a:pt x="2218" y="539"/>
                  </a:lnTo>
                  <a:lnTo>
                    <a:pt x="2225" y="525"/>
                  </a:lnTo>
                  <a:lnTo>
                    <a:pt x="2225" y="502"/>
                  </a:lnTo>
                  <a:lnTo>
                    <a:pt x="2214" y="477"/>
                  </a:lnTo>
                  <a:lnTo>
                    <a:pt x="2203" y="462"/>
                  </a:lnTo>
                  <a:lnTo>
                    <a:pt x="2188" y="454"/>
                  </a:lnTo>
                  <a:lnTo>
                    <a:pt x="2170" y="436"/>
                  </a:lnTo>
                  <a:lnTo>
                    <a:pt x="2137" y="421"/>
                  </a:lnTo>
                  <a:lnTo>
                    <a:pt x="2100" y="414"/>
                  </a:lnTo>
                  <a:lnTo>
                    <a:pt x="2048" y="399"/>
                  </a:lnTo>
                  <a:lnTo>
                    <a:pt x="1992" y="388"/>
                  </a:lnTo>
                  <a:lnTo>
                    <a:pt x="1922" y="377"/>
                  </a:lnTo>
                  <a:lnTo>
                    <a:pt x="1863" y="373"/>
                  </a:lnTo>
                  <a:lnTo>
                    <a:pt x="1782" y="373"/>
                  </a:lnTo>
                  <a:lnTo>
                    <a:pt x="1652" y="366"/>
                  </a:lnTo>
                  <a:lnTo>
                    <a:pt x="1652" y="373"/>
                  </a:lnTo>
                  <a:lnTo>
                    <a:pt x="1782" y="373"/>
                  </a:lnTo>
                  <a:lnTo>
                    <a:pt x="1863" y="377"/>
                  </a:lnTo>
                  <a:lnTo>
                    <a:pt x="1922" y="384"/>
                  </a:lnTo>
                  <a:lnTo>
                    <a:pt x="1992" y="392"/>
                  </a:lnTo>
                  <a:lnTo>
                    <a:pt x="2048" y="403"/>
                  </a:lnTo>
                  <a:lnTo>
                    <a:pt x="2100" y="414"/>
                  </a:lnTo>
                  <a:lnTo>
                    <a:pt x="2133" y="428"/>
                  </a:lnTo>
                  <a:lnTo>
                    <a:pt x="2163" y="443"/>
                  </a:lnTo>
                  <a:lnTo>
                    <a:pt x="2185" y="454"/>
                  </a:lnTo>
                  <a:lnTo>
                    <a:pt x="2203" y="469"/>
                  </a:lnTo>
                  <a:lnTo>
                    <a:pt x="2214" y="484"/>
                  </a:lnTo>
                  <a:lnTo>
                    <a:pt x="2218" y="502"/>
                  </a:lnTo>
                  <a:lnTo>
                    <a:pt x="2218" y="525"/>
                  </a:lnTo>
                  <a:lnTo>
                    <a:pt x="2214" y="539"/>
                  </a:lnTo>
                  <a:lnTo>
                    <a:pt x="2203" y="558"/>
                  </a:lnTo>
                  <a:lnTo>
                    <a:pt x="2188" y="576"/>
                  </a:lnTo>
                  <a:lnTo>
                    <a:pt x="2163" y="595"/>
                  </a:lnTo>
                  <a:lnTo>
                    <a:pt x="2137" y="610"/>
                  </a:lnTo>
                  <a:lnTo>
                    <a:pt x="2074" y="628"/>
                  </a:lnTo>
                  <a:lnTo>
                    <a:pt x="2004" y="643"/>
                  </a:lnTo>
                  <a:lnTo>
                    <a:pt x="1878" y="658"/>
                  </a:lnTo>
                  <a:lnTo>
                    <a:pt x="1822" y="665"/>
                  </a:lnTo>
                  <a:lnTo>
                    <a:pt x="1675" y="669"/>
                  </a:lnTo>
                  <a:lnTo>
                    <a:pt x="1575" y="680"/>
                  </a:lnTo>
                  <a:lnTo>
                    <a:pt x="1505" y="687"/>
                  </a:lnTo>
                  <a:lnTo>
                    <a:pt x="1490" y="698"/>
                  </a:lnTo>
                  <a:lnTo>
                    <a:pt x="1486" y="709"/>
                  </a:lnTo>
                  <a:lnTo>
                    <a:pt x="1490" y="717"/>
                  </a:lnTo>
                  <a:lnTo>
                    <a:pt x="1505" y="724"/>
                  </a:lnTo>
                  <a:lnTo>
                    <a:pt x="1534" y="728"/>
                  </a:lnTo>
                  <a:lnTo>
                    <a:pt x="1501" y="735"/>
                  </a:lnTo>
                  <a:lnTo>
                    <a:pt x="1464" y="735"/>
                  </a:lnTo>
                  <a:lnTo>
                    <a:pt x="1394" y="739"/>
                  </a:lnTo>
                  <a:lnTo>
                    <a:pt x="1320" y="724"/>
                  </a:lnTo>
                  <a:lnTo>
                    <a:pt x="1286" y="709"/>
                  </a:lnTo>
                  <a:lnTo>
                    <a:pt x="1275" y="702"/>
                  </a:lnTo>
                  <a:lnTo>
                    <a:pt x="1275" y="695"/>
                  </a:lnTo>
                  <a:lnTo>
                    <a:pt x="1275" y="687"/>
                  </a:lnTo>
                  <a:lnTo>
                    <a:pt x="1279" y="672"/>
                  </a:lnTo>
                  <a:lnTo>
                    <a:pt x="1286" y="665"/>
                  </a:lnTo>
                  <a:lnTo>
                    <a:pt x="1305" y="658"/>
                  </a:lnTo>
                  <a:lnTo>
                    <a:pt x="1331" y="647"/>
                  </a:lnTo>
                  <a:lnTo>
                    <a:pt x="1364" y="639"/>
                  </a:lnTo>
                  <a:lnTo>
                    <a:pt x="1527" y="624"/>
                  </a:lnTo>
                  <a:lnTo>
                    <a:pt x="1567" y="624"/>
                  </a:lnTo>
                  <a:lnTo>
                    <a:pt x="1656" y="617"/>
                  </a:lnTo>
                  <a:lnTo>
                    <a:pt x="1708" y="610"/>
                  </a:lnTo>
                  <a:lnTo>
                    <a:pt x="1752" y="599"/>
                  </a:lnTo>
                  <a:lnTo>
                    <a:pt x="1793" y="576"/>
                  </a:lnTo>
                  <a:lnTo>
                    <a:pt x="1808" y="562"/>
                  </a:lnTo>
                  <a:lnTo>
                    <a:pt x="1819" y="547"/>
                  </a:lnTo>
                  <a:lnTo>
                    <a:pt x="1822" y="532"/>
                  </a:lnTo>
                  <a:lnTo>
                    <a:pt x="1822" y="517"/>
                  </a:lnTo>
                  <a:lnTo>
                    <a:pt x="1811" y="499"/>
                  </a:lnTo>
                  <a:lnTo>
                    <a:pt x="1808" y="488"/>
                  </a:lnTo>
                  <a:lnTo>
                    <a:pt x="1793" y="473"/>
                  </a:lnTo>
                  <a:lnTo>
                    <a:pt x="1767" y="462"/>
                  </a:lnTo>
                  <a:lnTo>
                    <a:pt x="1741" y="454"/>
                  </a:lnTo>
                  <a:lnTo>
                    <a:pt x="1700" y="447"/>
                  </a:lnTo>
                  <a:lnTo>
                    <a:pt x="1652" y="436"/>
                  </a:lnTo>
                  <a:lnTo>
                    <a:pt x="1597" y="432"/>
                  </a:lnTo>
                  <a:lnTo>
                    <a:pt x="1527" y="428"/>
                  </a:lnTo>
                  <a:lnTo>
                    <a:pt x="1512" y="428"/>
                  </a:lnTo>
                  <a:lnTo>
                    <a:pt x="1471" y="421"/>
                  </a:lnTo>
                  <a:lnTo>
                    <a:pt x="1427" y="417"/>
                  </a:lnTo>
                  <a:lnTo>
                    <a:pt x="1375" y="403"/>
                  </a:lnTo>
                  <a:lnTo>
                    <a:pt x="1338" y="388"/>
                  </a:lnTo>
                  <a:lnTo>
                    <a:pt x="1335" y="384"/>
                  </a:lnTo>
                  <a:lnTo>
                    <a:pt x="1331" y="377"/>
                  </a:lnTo>
                  <a:lnTo>
                    <a:pt x="1335" y="366"/>
                  </a:lnTo>
                  <a:lnTo>
                    <a:pt x="1338" y="358"/>
                  </a:lnTo>
                  <a:lnTo>
                    <a:pt x="1349" y="351"/>
                  </a:lnTo>
                  <a:lnTo>
                    <a:pt x="1390" y="351"/>
                  </a:lnTo>
                  <a:lnTo>
                    <a:pt x="1379" y="358"/>
                  </a:lnTo>
                  <a:lnTo>
                    <a:pt x="1375" y="366"/>
                  </a:lnTo>
                  <a:lnTo>
                    <a:pt x="1379" y="373"/>
                  </a:lnTo>
                  <a:lnTo>
                    <a:pt x="1386" y="384"/>
                  </a:lnTo>
                  <a:lnTo>
                    <a:pt x="1420" y="392"/>
                  </a:lnTo>
                  <a:lnTo>
                    <a:pt x="1431" y="399"/>
                  </a:lnTo>
                  <a:lnTo>
                    <a:pt x="1460" y="406"/>
                  </a:lnTo>
                  <a:lnTo>
                    <a:pt x="1516" y="417"/>
                  </a:lnTo>
                  <a:lnTo>
                    <a:pt x="1604" y="421"/>
                  </a:lnTo>
                  <a:lnTo>
                    <a:pt x="1615" y="421"/>
                  </a:lnTo>
                  <a:lnTo>
                    <a:pt x="1741" y="432"/>
                  </a:lnTo>
                  <a:lnTo>
                    <a:pt x="1808" y="454"/>
                  </a:lnTo>
                  <a:lnTo>
                    <a:pt x="1852" y="462"/>
                  </a:lnTo>
                  <a:lnTo>
                    <a:pt x="1878" y="484"/>
                  </a:lnTo>
                  <a:lnTo>
                    <a:pt x="1893" y="502"/>
                  </a:lnTo>
                  <a:lnTo>
                    <a:pt x="1896" y="517"/>
                  </a:lnTo>
                  <a:lnTo>
                    <a:pt x="1896" y="528"/>
                  </a:lnTo>
                  <a:lnTo>
                    <a:pt x="1893" y="539"/>
                  </a:lnTo>
                  <a:lnTo>
                    <a:pt x="1878" y="554"/>
                  </a:lnTo>
                  <a:lnTo>
                    <a:pt x="1856" y="569"/>
                  </a:lnTo>
                  <a:lnTo>
                    <a:pt x="1811" y="587"/>
                  </a:lnTo>
                  <a:lnTo>
                    <a:pt x="1756" y="610"/>
                  </a:lnTo>
                  <a:lnTo>
                    <a:pt x="1697" y="624"/>
                  </a:lnTo>
                  <a:lnTo>
                    <a:pt x="1597" y="639"/>
                  </a:lnTo>
                  <a:lnTo>
                    <a:pt x="1553" y="643"/>
                  </a:lnTo>
                  <a:lnTo>
                    <a:pt x="1553" y="647"/>
                  </a:lnTo>
                  <a:lnTo>
                    <a:pt x="1601" y="643"/>
                  </a:lnTo>
                  <a:lnTo>
                    <a:pt x="1700" y="624"/>
                  </a:lnTo>
                  <a:lnTo>
                    <a:pt x="1763" y="613"/>
                  </a:lnTo>
                  <a:lnTo>
                    <a:pt x="1819" y="595"/>
                  </a:lnTo>
                  <a:lnTo>
                    <a:pt x="1863" y="569"/>
                  </a:lnTo>
                  <a:lnTo>
                    <a:pt x="1878" y="558"/>
                  </a:lnTo>
                  <a:lnTo>
                    <a:pt x="1893" y="543"/>
                  </a:lnTo>
                  <a:lnTo>
                    <a:pt x="1896" y="528"/>
                  </a:lnTo>
                  <a:lnTo>
                    <a:pt x="1896" y="517"/>
                  </a:lnTo>
                  <a:lnTo>
                    <a:pt x="1896" y="499"/>
                  </a:lnTo>
                  <a:lnTo>
                    <a:pt x="1882" y="484"/>
                  </a:lnTo>
                  <a:lnTo>
                    <a:pt x="1863" y="462"/>
                  </a:lnTo>
                  <a:lnTo>
                    <a:pt x="1822" y="454"/>
                  </a:lnTo>
                  <a:lnTo>
                    <a:pt x="1767" y="436"/>
                  </a:lnTo>
                  <a:lnTo>
                    <a:pt x="1848" y="443"/>
                  </a:lnTo>
                  <a:lnTo>
                    <a:pt x="1904" y="454"/>
                  </a:lnTo>
                  <a:lnTo>
                    <a:pt x="1941" y="469"/>
                  </a:lnTo>
                  <a:lnTo>
                    <a:pt x="1967" y="488"/>
                  </a:lnTo>
                  <a:lnTo>
                    <a:pt x="1981" y="506"/>
                  </a:lnTo>
                  <a:lnTo>
                    <a:pt x="1978" y="528"/>
                  </a:lnTo>
                  <a:lnTo>
                    <a:pt x="1967" y="547"/>
                  </a:lnTo>
                  <a:lnTo>
                    <a:pt x="1952" y="569"/>
                  </a:lnTo>
                  <a:lnTo>
                    <a:pt x="1919" y="587"/>
                  </a:lnTo>
                  <a:lnTo>
                    <a:pt x="1878" y="610"/>
                  </a:lnTo>
                  <a:lnTo>
                    <a:pt x="1837" y="624"/>
                  </a:lnTo>
                  <a:lnTo>
                    <a:pt x="1800" y="632"/>
                  </a:lnTo>
                  <a:lnTo>
                    <a:pt x="1745" y="639"/>
                  </a:lnTo>
                  <a:lnTo>
                    <a:pt x="1726" y="643"/>
                  </a:lnTo>
                  <a:lnTo>
                    <a:pt x="1771" y="643"/>
                  </a:lnTo>
                  <a:lnTo>
                    <a:pt x="1819" y="639"/>
                  </a:lnTo>
                  <a:lnTo>
                    <a:pt x="1907" y="628"/>
                  </a:lnTo>
                  <a:lnTo>
                    <a:pt x="1959" y="613"/>
                  </a:lnTo>
                  <a:lnTo>
                    <a:pt x="2007" y="595"/>
                  </a:lnTo>
                  <a:lnTo>
                    <a:pt x="2037" y="569"/>
                  </a:lnTo>
                  <a:lnTo>
                    <a:pt x="2052" y="554"/>
                  </a:lnTo>
                  <a:lnTo>
                    <a:pt x="2059" y="539"/>
                  </a:lnTo>
                  <a:lnTo>
                    <a:pt x="2059" y="525"/>
                  </a:lnTo>
                  <a:lnTo>
                    <a:pt x="2052" y="513"/>
                  </a:lnTo>
                  <a:lnTo>
                    <a:pt x="2044" y="491"/>
                  </a:lnTo>
                  <a:lnTo>
                    <a:pt x="2022" y="477"/>
                  </a:lnTo>
                  <a:lnTo>
                    <a:pt x="1981" y="458"/>
                  </a:lnTo>
                  <a:lnTo>
                    <a:pt x="1933" y="447"/>
                  </a:lnTo>
                  <a:lnTo>
                    <a:pt x="1852" y="436"/>
                  </a:lnTo>
                  <a:lnTo>
                    <a:pt x="1848" y="436"/>
                  </a:lnTo>
                  <a:lnTo>
                    <a:pt x="1841" y="436"/>
                  </a:lnTo>
                  <a:lnTo>
                    <a:pt x="1656" y="421"/>
                  </a:lnTo>
                  <a:lnTo>
                    <a:pt x="1545" y="406"/>
                  </a:lnTo>
                  <a:lnTo>
                    <a:pt x="1505" y="403"/>
                  </a:lnTo>
                  <a:lnTo>
                    <a:pt x="1479" y="392"/>
                  </a:lnTo>
                  <a:lnTo>
                    <a:pt x="1456" y="384"/>
                  </a:lnTo>
                  <a:lnTo>
                    <a:pt x="1442" y="373"/>
                  </a:lnTo>
                  <a:lnTo>
                    <a:pt x="1434" y="366"/>
                  </a:lnTo>
                  <a:lnTo>
                    <a:pt x="1442" y="351"/>
                  </a:lnTo>
                  <a:lnTo>
                    <a:pt x="1434" y="351"/>
                  </a:lnTo>
                  <a:lnTo>
                    <a:pt x="1431" y="358"/>
                  </a:lnTo>
                  <a:lnTo>
                    <a:pt x="1431" y="366"/>
                  </a:lnTo>
                  <a:lnTo>
                    <a:pt x="1442" y="377"/>
                  </a:lnTo>
                  <a:lnTo>
                    <a:pt x="1456" y="388"/>
                  </a:lnTo>
                  <a:lnTo>
                    <a:pt x="1479" y="399"/>
                  </a:lnTo>
                  <a:lnTo>
                    <a:pt x="1530" y="406"/>
                  </a:lnTo>
                  <a:lnTo>
                    <a:pt x="1612" y="421"/>
                  </a:lnTo>
                  <a:lnTo>
                    <a:pt x="1604" y="421"/>
                  </a:lnTo>
                  <a:lnTo>
                    <a:pt x="1516" y="417"/>
                  </a:lnTo>
                  <a:lnTo>
                    <a:pt x="1460" y="406"/>
                  </a:lnTo>
                  <a:lnTo>
                    <a:pt x="1431" y="399"/>
                  </a:lnTo>
                  <a:lnTo>
                    <a:pt x="1420" y="392"/>
                  </a:lnTo>
                  <a:lnTo>
                    <a:pt x="1386" y="377"/>
                  </a:lnTo>
                  <a:lnTo>
                    <a:pt x="1379" y="366"/>
                  </a:lnTo>
                  <a:lnTo>
                    <a:pt x="1390" y="358"/>
                  </a:lnTo>
                  <a:lnTo>
                    <a:pt x="1401" y="351"/>
                  </a:lnTo>
                  <a:lnTo>
                    <a:pt x="1693" y="343"/>
                  </a:lnTo>
                  <a:lnTo>
                    <a:pt x="1852" y="336"/>
                  </a:lnTo>
                  <a:lnTo>
                    <a:pt x="1978" y="332"/>
                  </a:lnTo>
                  <a:lnTo>
                    <a:pt x="2103" y="336"/>
                  </a:lnTo>
                  <a:lnTo>
                    <a:pt x="2325" y="347"/>
                  </a:lnTo>
                  <a:lnTo>
                    <a:pt x="2480" y="362"/>
                  </a:lnTo>
                  <a:lnTo>
                    <a:pt x="2547" y="373"/>
                  </a:lnTo>
                  <a:lnTo>
                    <a:pt x="2650" y="392"/>
                  </a:lnTo>
                  <a:lnTo>
                    <a:pt x="2687" y="403"/>
                  </a:lnTo>
                  <a:lnTo>
                    <a:pt x="2717" y="417"/>
                  </a:lnTo>
                  <a:lnTo>
                    <a:pt x="2739" y="428"/>
                  </a:lnTo>
                  <a:lnTo>
                    <a:pt x="2758" y="443"/>
                  </a:lnTo>
                  <a:lnTo>
                    <a:pt x="2765" y="454"/>
                  </a:lnTo>
                  <a:lnTo>
                    <a:pt x="2772" y="462"/>
                  </a:lnTo>
                  <a:lnTo>
                    <a:pt x="2772" y="473"/>
                  </a:lnTo>
                  <a:lnTo>
                    <a:pt x="2772" y="488"/>
                  </a:lnTo>
                  <a:lnTo>
                    <a:pt x="2761" y="506"/>
                  </a:lnTo>
                  <a:lnTo>
                    <a:pt x="2747" y="532"/>
                  </a:lnTo>
                  <a:lnTo>
                    <a:pt x="2735" y="543"/>
                  </a:lnTo>
                  <a:lnTo>
                    <a:pt x="2717" y="547"/>
                  </a:lnTo>
                  <a:lnTo>
                    <a:pt x="2669" y="569"/>
                  </a:lnTo>
                  <a:lnTo>
                    <a:pt x="2695" y="554"/>
                  </a:lnTo>
                  <a:lnTo>
                    <a:pt x="2717" y="532"/>
                  </a:lnTo>
                  <a:lnTo>
                    <a:pt x="2732" y="517"/>
                  </a:lnTo>
                  <a:lnTo>
                    <a:pt x="2735" y="502"/>
                  </a:lnTo>
                  <a:lnTo>
                    <a:pt x="2747" y="477"/>
                  </a:lnTo>
                  <a:lnTo>
                    <a:pt x="2747" y="469"/>
                  </a:lnTo>
                  <a:lnTo>
                    <a:pt x="2735" y="454"/>
                  </a:lnTo>
                  <a:lnTo>
                    <a:pt x="2724" y="447"/>
                  </a:lnTo>
                  <a:lnTo>
                    <a:pt x="2702" y="421"/>
                  </a:lnTo>
                  <a:lnTo>
                    <a:pt x="2662" y="406"/>
                  </a:lnTo>
                  <a:lnTo>
                    <a:pt x="2621" y="392"/>
                  </a:lnTo>
                  <a:lnTo>
                    <a:pt x="2547" y="377"/>
                  </a:lnTo>
                  <a:lnTo>
                    <a:pt x="2510" y="373"/>
                  </a:lnTo>
                  <a:lnTo>
                    <a:pt x="2510" y="377"/>
                  </a:lnTo>
                  <a:lnTo>
                    <a:pt x="2455" y="366"/>
                  </a:lnTo>
                  <a:lnTo>
                    <a:pt x="2384" y="358"/>
                  </a:lnTo>
                  <a:lnTo>
                    <a:pt x="2384" y="362"/>
                  </a:lnTo>
                  <a:lnTo>
                    <a:pt x="2270" y="351"/>
                  </a:lnTo>
                  <a:lnTo>
                    <a:pt x="2214" y="347"/>
                  </a:lnTo>
                  <a:lnTo>
                    <a:pt x="2214" y="351"/>
                  </a:lnTo>
                  <a:lnTo>
                    <a:pt x="2273" y="351"/>
                  </a:lnTo>
                  <a:lnTo>
                    <a:pt x="2410" y="373"/>
                  </a:lnTo>
                  <a:lnTo>
                    <a:pt x="2480" y="388"/>
                  </a:lnTo>
                  <a:lnTo>
                    <a:pt x="2551" y="406"/>
                  </a:lnTo>
                  <a:lnTo>
                    <a:pt x="2610" y="436"/>
                  </a:lnTo>
                  <a:lnTo>
                    <a:pt x="2636" y="454"/>
                  </a:lnTo>
                  <a:lnTo>
                    <a:pt x="2650" y="469"/>
                  </a:lnTo>
                  <a:lnTo>
                    <a:pt x="2654" y="484"/>
                  </a:lnTo>
                  <a:lnTo>
                    <a:pt x="2654" y="499"/>
                  </a:lnTo>
                  <a:lnTo>
                    <a:pt x="2647" y="517"/>
                  </a:lnTo>
                  <a:lnTo>
                    <a:pt x="2632" y="543"/>
                  </a:lnTo>
                  <a:lnTo>
                    <a:pt x="2606" y="562"/>
                  </a:lnTo>
                  <a:lnTo>
                    <a:pt x="2569" y="576"/>
                  </a:lnTo>
                  <a:lnTo>
                    <a:pt x="2525" y="595"/>
                  </a:lnTo>
                  <a:lnTo>
                    <a:pt x="2440" y="610"/>
                  </a:lnTo>
                  <a:lnTo>
                    <a:pt x="2473" y="587"/>
                  </a:lnTo>
                  <a:lnTo>
                    <a:pt x="2521" y="562"/>
                  </a:lnTo>
                  <a:lnTo>
                    <a:pt x="2540" y="543"/>
                  </a:lnTo>
                  <a:lnTo>
                    <a:pt x="2554" y="525"/>
                  </a:lnTo>
                  <a:lnTo>
                    <a:pt x="2565" y="499"/>
                  </a:lnTo>
                  <a:lnTo>
                    <a:pt x="2565" y="469"/>
                  </a:lnTo>
                  <a:lnTo>
                    <a:pt x="2554" y="458"/>
                  </a:lnTo>
                  <a:lnTo>
                    <a:pt x="2547" y="447"/>
                  </a:lnTo>
                  <a:lnTo>
                    <a:pt x="2525" y="432"/>
                  </a:lnTo>
                  <a:lnTo>
                    <a:pt x="2499" y="417"/>
                  </a:lnTo>
                  <a:lnTo>
                    <a:pt x="2466" y="403"/>
                  </a:lnTo>
                  <a:lnTo>
                    <a:pt x="2410" y="392"/>
                  </a:lnTo>
                  <a:lnTo>
                    <a:pt x="2344" y="384"/>
                  </a:lnTo>
                  <a:lnTo>
                    <a:pt x="2273" y="373"/>
                  </a:lnTo>
                  <a:lnTo>
                    <a:pt x="2214" y="366"/>
                  </a:lnTo>
                  <a:lnTo>
                    <a:pt x="2148" y="362"/>
                  </a:lnTo>
                  <a:lnTo>
                    <a:pt x="2148" y="366"/>
                  </a:lnTo>
                  <a:lnTo>
                    <a:pt x="2203" y="373"/>
                  </a:lnTo>
                  <a:lnTo>
                    <a:pt x="2325" y="384"/>
                  </a:lnTo>
                  <a:lnTo>
                    <a:pt x="2388" y="399"/>
                  </a:lnTo>
                  <a:lnTo>
                    <a:pt x="2451" y="417"/>
                  </a:lnTo>
                  <a:lnTo>
                    <a:pt x="2473" y="432"/>
                  </a:lnTo>
                  <a:lnTo>
                    <a:pt x="2495" y="447"/>
                  </a:lnTo>
                  <a:lnTo>
                    <a:pt x="2510" y="458"/>
                  </a:lnTo>
                  <a:lnTo>
                    <a:pt x="2525" y="477"/>
                  </a:lnTo>
                  <a:lnTo>
                    <a:pt x="2525" y="491"/>
                  </a:lnTo>
                  <a:lnTo>
                    <a:pt x="2514" y="525"/>
                  </a:lnTo>
                  <a:lnTo>
                    <a:pt x="2506" y="543"/>
                  </a:lnTo>
                  <a:lnTo>
                    <a:pt x="2484" y="562"/>
                  </a:lnTo>
                  <a:lnTo>
                    <a:pt x="2466" y="587"/>
                  </a:lnTo>
                  <a:lnTo>
                    <a:pt x="2425" y="610"/>
                  </a:lnTo>
                  <a:lnTo>
                    <a:pt x="2403" y="610"/>
                  </a:lnTo>
                  <a:lnTo>
                    <a:pt x="2303" y="617"/>
                  </a:lnTo>
                  <a:lnTo>
                    <a:pt x="2351" y="602"/>
                  </a:lnTo>
                  <a:lnTo>
                    <a:pt x="2384" y="584"/>
                  </a:lnTo>
                  <a:lnTo>
                    <a:pt x="2410" y="562"/>
                  </a:lnTo>
                  <a:lnTo>
                    <a:pt x="2429" y="539"/>
                  </a:lnTo>
                  <a:lnTo>
                    <a:pt x="2436" y="513"/>
                  </a:lnTo>
                  <a:lnTo>
                    <a:pt x="2440" y="491"/>
                  </a:lnTo>
                  <a:lnTo>
                    <a:pt x="2436" y="477"/>
                  </a:lnTo>
                  <a:lnTo>
                    <a:pt x="2421" y="458"/>
                  </a:lnTo>
                  <a:lnTo>
                    <a:pt x="2399" y="447"/>
                  </a:lnTo>
                  <a:lnTo>
                    <a:pt x="2344" y="421"/>
                  </a:lnTo>
                  <a:lnTo>
                    <a:pt x="2277" y="399"/>
                  </a:lnTo>
                  <a:lnTo>
                    <a:pt x="2203" y="384"/>
                  </a:lnTo>
                  <a:lnTo>
                    <a:pt x="2066" y="366"/>
                  </a:lnTo>
                  <a:lnTo>
                    <a:pt x="2004" y="362"/>
                  </a:lnTo>
                  <a:lnTo>
                    <a:pt x="2004" y="366"/>
                  </a:lnTo>
                  <a:lnTo>
                    <a:pt x="2118" y="384"/>
                  </a:lnTo>
                  <a:lnTo>
                    <a:pt x="2207" y="403"/>
                  </a:lnTo>
                  <a:lnTo>
                    <a:pt x="2277" y="421"/>
                  </a:lnTo>
                  <a:lnTo>
                    <a:pt x="2325" y="443"/>
                  </a:lnTo>
                  <a:lnTo>
                    <a:pt x="2355" y="454"/>
                  </a:lnTo>
                  <a:lnTo>
                    <a:pt x="2373" y="469"/>
                  </a:lnTo>
                  <a:lnTo>
                    <a:pt x="2384" y="484"/>
                  </a:lnTo>
                  <a:lnTo>
                    <a:pt x="2388" y="517"/>
                  </a:lnTo>
                  <a:lnTo>
                    <a:pt x="2384" y="543"/>
                  </a:lnTo>
                  <a:lnTo>
                    <a:pt x="2370" y="569"/>
                  </a:lnTo>
                  <a:lnTo>
                    <a:pt x="2351" y="587"/>
                  </a:lnTo>
                  <a:lnTo>
                    <a:pt x="2310" y="613"/>
                  </a:lnTo>
                  <a:lnTo>
                    <a:pt x="2296" y="617"/>
                  </a:lnTo>
                  <a:lnTo>
                    <a:pt x="2296" y="624"/>
                  </a:lnTo>
                  <a:lnTo>
                    <a:pt x="2159" y="639"/>
                  </a:lnTo>
                  <a:lnTo>
                    <a:pt x="2207" y="617"/>
                  </a:lnTo>
                  <a:lnTo>
                    <a:pt x="2244" y="595"/>
                  </a:lnTo>
                  <a:lnTo>
                    <a:pt x="2270" y="569"/>
                  </a:lnTo>
                  <a:lnTo>
                    <a:pt x="2284" y="543"/>
                  </a:lnTo>
                  <a:lnTo>
                    <a:pt x="2288" y="525"/>
                  </a:lnTo>
                  <a:lnTo>
                    <a:pt x="2296" y="506"/>
                  </a:lnTo>
                  <a:lnTo>
                    <a:pt x="2288" y="488"/>
                  </a:lnTo>
                  <a:lnTo>
                    <a:pt x="2284" y="473"/>
                  </a:lnTo>
                  <a:lnTo>
                    <a:pt x="2273" y="454"/>
                  </a:lnTo>
                  <a:lnTo>
                    <a:pt x="2255" y="443"/>
                  </a:lnTo>
                  <a:lnTo>
                    <a:pt x="2229" y="432"/>
                  </a:lnTo>
                  <a:lnTo>
                    <a:pt x="2174" y="406"/>
                  </a:lnTo>
                  <a:lnTo>
                    <a:pt x="2103" y="392"/>
                  </a:lnTo>
                  <a:lnTo>
                    <a:pt x="1978" y="373"/>
                  </a:lnTo>
                  <a:lnTo>
                    <a:pt x="1919" y="366"/>
                  </a:lnTo>
                  <a:lnTo>
                    <a:pt x="1911" y="373"/>
                  </a:lnTo>
                  <a:lnTo>
                    <a:pt x="1974" y="377"/>
                  </a:lnTo>
                  <a:lnTo>
                    <a:pt x="2100" y="399"/>
                  </a:lnTo>
                  <a:lnTo>
                    <a:pt x="2163" y="414"/>
                  </a:lnTo>
                  <a:lnTo>
                    <a:pt x="2225" y="432"/>
                  </a:lnTo>
                  <a:lnTo>
                    <a:pt x="2248" y="447"/>
                  </a:lnTo>
                  <a:lnTo>
                    <a:pt x="2270" y="458"/>
                  </a:lnTo>
                  <a:lnTo>
                    <a:pt x="2284" y="473"/>
                  </a:lnTo>
                  <a:lnTo>
                    <a:pt x="2288" y="488"/>
                  </a:lnTo>
                  <a:lnTo>
                    <a:pt x="2288" y="506"/>
                  </a:lnTo>
                  <a:lnTo>
                    <a:pt x="2284" y="525"/>
                  </a:lnTo>
                  <a:lnTo>
                    <a:pt x="2277" y="547"/>
                  </a:lnTo>
                  <a:lnTo>
                    <a:pt x="2262" y="573"/>
                  </a:lnTo>
                  <a:lnTo>
                    <a:pt x="2233" y="599"/>
                  </a:lnTo>
                  <a:lnTo>
                    <a:pt x="2199" y="617"/>
                  </a:lnTo>
                  <a:lnTo>
                    <a:pt x="2144" y="643"/>
                  </a:lnTo>
                  <a:lnTo>
                    <a:pt x="2089" y="647"/>
                  </a:lnTo>
                  <a:lnTo>
                    <a:pt x="2033" y="658"/>
                  </a:lnTo>
                  <a:lnTo>
                    <a:pt x="1989" y="669"/>
                  </a:lnTo>
                  <a:lnTo>
                    <a:pt x="1922" y="695"/>
                  </a:lnTo>
                  <a:lnTo>
                    <a:pt x="1893" y="709"/>
                  </a:lnTo>
                  <a:lnTo>
                    <a:pt x="1889" y="717"/>
                  </a:lnTo>
                  <a:lnTo>
                    <a:pt x="1882" y="728"/>
                  </a:lnTo>
                  <a:lnTo>
                    <a:pt x="1889" y="743"/>
                  </a:lnTo>
                  <a:lnTo>
                    <a:pt x="1893" y="750"/>
                  </a:lnTo>
                  <a:lnTo>
                    <a:pt x="1863" y="750"/>
                  </a:lnTo>
                  <a:lnTo>
                    <a:pt x="1778" y="757"/>
                  </a:lnTo>
                  <a:lnTo>
                    <a:pt x="1715" y="765"/>
                  </a:lnTo>
                  <a:lnTo>
                    <a:pt x="1671" y="772"/>
                  </a:lnTo>
                  <a:lnTo>
                    <a:pt x="1641" y="783"/>
                  </a:lnTo>
                  <a:lnTo>
                    <a:pt x="1623" y="794"/>
                  </a:lnTo>
                  <a:lnTo>
                    <a:pt x="1604" y="809"/>
                  </a:lnTo>
                  <a:lnTo>
                    <a:pt x="1597" y="824"/>
                  </a:lnTo>
                  <a:lnTo>
                    <a:pt x="1597" y="839"/>
                  </a:lnTo>
                  <a:lnTo>
                    <a:pt x="1597" y="854"/>
                  </a:lnTo>
                  <a:lnTo>
                    <a:pt x="1601" y="857"/>
                  </a:lnTo>
                  <a:lnTo>
                    <a:pt x="1623" y="879"/>
                  </a:lnTo>
                  <a:lnTo>
                    <a:pt x="1660" y="898"/>
                  </a:lnTo>
                  <a:lnTo>
                    <a:pt x="1671" y="898"/>
                  </a:lnTo>
                  <a:lnTo>
                    <a:pt x="1627" y="879"/>
                  </a:lnTo>
                  <a:lnTo>
                    <a:pt x="1604" y="857"/>
                  </a:lnTo>
                  <a:lnTo>
                    <a:pt x="1601" y="850"/>
                  </a:lnTo>
                  <a:lnTo>
                    <a:pt x="1597" y="839"/>
                  </a:lnTo>
                  <a:lnTo>
                    <a:pt x="1601" y="824"/>
                  </a:lnTo>
                  <a:lnTo>
                    <a:pt x="1612" y="809"/>
                  </a:lnTo>
                  <a:lnTo>
                    <a:pt x="1627" y="798"/>
                  </a:lnTo>
                  <a:lnTo>
                    <a:pt x="1645" y="787"/>
                  </a:lnTo>
                  <a:lnTo>
                    <a:pt x="1671" y="780"/>
                  </a:lnTo>
                  <a:lnTo>
                    <a:pt x="1715" y="769"/>
                  </a:lnTo>
                  <a:lnTo>
                    <a:pt x="1778" y="757"/>
                  </a:lnTo>
                  <a:lnTo>
                    <a:pt x="1863" y="754"/>
                  </a:lnTo>
                  <a:lnTo>
                    <a:pt x="1896" y="754"/>
                  </a:lnTo>
                  <a:lnTo>
                    <a:pt x="1919" y="757"/>
                  </a:lnTo>
                  <a:lnTo>
                    <a:pt x="1878" y="757"/>
                  </a:lnTo>
                  <a:lnTo>
                    <a:pt x="1811" y="765"/>
                  </a:lnTo>
                  <a:lnTo>
                    <a:pt x="1737" y="780"/>
                  </a:lnTo>
                  <a:lnTo>
                    <a:pt x="1708" y="787"/>
                  </a:lnTo>
                  <a:lnTo>
                    <a:pt x="1682" y="798"/>
                  </a:lnTo>
                  <a:lnTo>
                    <a:pt x="1671" y="813"/>
                  </a:lnTo>
                  <a:lnTo>
                    <a:pt x="1660" y="828"/>
                  </a:lnTo>
                  <a:lnTo>
                    <a:pt x="1656" y="842"/>
                  </a:lnTo>
                  <a:lnTo>
                    <a:pt x="1667" y="865"/>
                  </a:lnTo>
                  <a:lnTo>
                    <a:pt x="1686" y="883"/>
                  </a:lnTo>
                  <a:lnTo>
                    <a:pt x="1712" y="898"/>
                  </a:lnTo>
                  <a:lnTo>
                    <a:pt x="1723" y="898"/>
                  </a:lnTo>
                  <a:lnTo>
                    <a:pt x="1686" y="883"/>
                  </a:lnTo>
                  <a:lnTo>
                    <a:pt x="1667" y="865"/>
                  </a:lnTo>
                  <a:lnTo>
                    <a:pt x="1660" y="842"/>
                  </a:lnTo>
                  <a:lnTo>
                    <a:pt x="1667" y="828"/>
                  </a:lnTo>
                  <a:lnTo>
                    <a:pt x="1671" y="813"/>
                  </a:lnTo>
                  <a:lnTo>
                    <a:pt x="1686" y="806"/>
                  </a:lnTo>
                  <a:lnTo>
                    <a:pt x="1712" y="787"/>
                  </a:lnTo>
                  <a:lnTo>
                    <a:pt x="1745" y="780"/>
                  </a:lnTo>
                  <a:lnTo>
                    <a:pt x="1822" y="769"/>
                  </a:lnTo>
                  <a:lnTo>
                    <a:pt x="1893" y="765"/>
                  </a:lnTo>
                  <a:lnTo>
                    <a:pt x="1922" y="765"/>
                  </a:lnTo>
                  <a:lnTo>
                    <a:pt x="1922" y="757"/>
                  </a:lnTo>
                  <a:lnTo>
                    <a:pt x="1963" y="772"/>
                  </a:lnTo>
                  <a:lnTo>
                    <a:pt x="1870" y="772"/>
                  </a:lnTo>
                  <a:lnTo>
                    <a:pt x="1837" y="772"/>
                  </a:lnTo>
                  <a:lnTo>
                    <a:pt x="1797" y="780"/>
                  </a:lnTo>
                  <a:lnTo>
                    <a:pt x="1767" y="787"/>
                  </a:lnTo>
                  <a:lnTo>
                    <a:pt x="1730" y="809"/>
                  </a:lnTo>
                  <a:lnTo>
                    <a:pt x="1715" y="824"/>
                  </a:lnTo>
                  <a:lnTo>
                    <a:pt x="1712" y="835"/>
                  </a:lnTo>
                  <a:lnTo>
                    <a:pt x="1712" y="850"/>
                  </a:lnTo>
                  <a:lnTo>
                    <a:pt x="1715" y="865"/>
                  </a:lnTo>
                  <a:lnTo>
                    <a:pt x="1737" y="883"/>
                  </a:lnTo>
                  <a:lnTo>
                    <a:pt x="1771" y="898"/>
                  </a:lnTo>
                  <a:lnTo>
                    <a:pt x="1782" y="898"/>
                  </a:lnTo>
                  <a:lnTo>
                    <a:pt x="1741" y="879"/>
                  </a:lnTo>
                  <a:lnTo>
                    <a:pt x="1730" y="868"/>
                  </a:lnTo>
                  <a:lnTo>
                    <a:pt x="1715" y="857"/>
                  </a:lnTo>
                  <a:lnTo>
                    <a:pt x="1712" y="850"/>
                  </a:lnTo>
                  <a:lnTo>
                    <a:pt x="1715" y="835"/>
                  </a:lnTo>
                  <a:lnTo>
                    <a:pt x="1715" y="828"/>
                  </a:lnTo>
                  <a:lnTo>
                    <a:pt x="1737" y="809"/>
                  </a:lnTo>
                  <a:lnTo>
                    <a:pt x="1771" y="794"/>
                  </a:lnTo>
                  <a:lnTo>
                    <a:pt x="1797" y="783"/>
                  </a:lnTo>
                  <a:lnTo>
                    <a:pt x="1837" y="780"/>
                  </a:lnTo>
                  <a:lnTo>
                    <a:pt x="1878" y="772"/>
                  </a:lnTo>
                  <a:lnTo>
                    <a:pt x="1978" y="780"/>
                  </a:lnTo>
                  <a:lnTo>
                    <a:pt x="1922" y="780"/>
                  </a:lnTo>
                  <a:lnTo>
                    <a:pt x="1852" y="787"/>
                  </a:lnTo>
                  <a:lnTo>
                    <a:pt x="1822" y="798"/>
                  </a:lnTo>
                  <a:lnTo>
                    <a:pt x="1793" y="809"/>
                  </a:lnTo>
                  <a:lnTo>
                    <a:pt x="1771" y="824"/>
                  </a:lnTo>
                  <a:lnTo>
                    <a:pt x="1763" y="839"/>
                  </a:lnTo>
                  <a:lnTo>
                    <a:pt x="1763" y="842"/>
                  </a:lnTo>
                  <a:lnTo>
                    <a:pt x="1767" y="857"/>
                  </a:lnTo>
                  <a:lnTo>
                    <a:pt x="1778" y="865"/>
                  </a:lnTo>
                  <a:lnTo>
                    <a:pt x="1785" y="879"/>
                  </a:lnTo>
                  <a:lnTo>
                    <a:pt x="1811" y="891"/>
                  </a:lnTo>
                  <a:lnTo>
                    <a:pt x="1837" y="898"/>
                  </a:lnTo>
                  <a:lnTo>
                    <a:pt x="1852" y="898"/>
                  </a:lnTo>
                  <a:lnTo>
                    <a:pt x="1800" y="879"/>
                  </a:lnTo>
                  <a:lnTo>
                    <a:pt x="1778" y="857"/>
                  </a:lnTo>
                  <a:lnTo>
                    <a:pt x="1767" y="842"/>
                  </a:lnTo>
                  <a:lnTo>
                    <a:pt x="1767" y="839"/>
                  </a:lnTo>
                  <a:lnTo>
                    <a:pt x="1771" y="828"/>
                  </a:lnTo>
                  <a:lnTo>
                    <a:pt x="1782" y="820"/>
                  </a:lnTo>
                  <a:lnTo>
                    <a:pt x="1808" y="809"/>
                  </a:lnTo>
                  <a:lnTo>
                    <a:pt x="1848" y="798"/>
                  </a:lnTo>
                  <a:lnTo>
                    <a:pt x="1889" y="787"/>
                  </a:lnTo>
                  <a:lnTo>
                    <a:pt x="1963" y="783"/>
                  </a:lnTo>
                  <a:lnTo>
                    <a:pt x="1996" y="780"/>
                  </a:lnTo>
                  <a:lnTo>
                    <a:pt x="2018" y="783"/>
                  </a:lnTo>
                  <a:lnTo>
                    <a:pt x="2074" y="787"/>
                  </a:lnTo>
                  <a:lnTo>
                    <a:pt x="2037" y="798"/>
                  </a:lnTo>
                  <a:lnTo>
                    <a:pt x="2018" y="820"/>
                  </a:lnTo>
                  <a:lnTo>
                    <a:pt x="2007" y="835"/>
                  </a:lnTo>
                  <a:lnTo>
                    <a:pt x="2007" y="839"/>
                  </a:lnTo>
                  <a:lnTo>
                    <a:pt x="2007" y="857"/>
                  </a:lnTo>
                  <a:lnTo>
                    <a:pt x="2018" y="876"/>
                  </a:lnTo>
                  <a:lnTo>
                    <a:pt x="2029" y="891"/>
                  </a:lnTo>
                  <a:lnTo>
                    <a:pt x="2044" y="898"/>
                  </a:lnTo>
                  <a:lnTo>
                    <a:pt x="2052" y="898"/>
                  </a:lnTo>
                  <a:lnTo>
                    <a:pt x="2037" y="891"/>
                  </a:lnTo>
                  <a:lnTo>
                    <a:pt x="2022" y="876"/>
                  </a:lnTo>
                  <a:lnTo>
                    <a:pt x="2011" y="857"/>
                  </a:lnTo>
                  <a:lnTo>
                    <a:pt x="2007" y="839"/>
                  </a:lnTo>
                  <a:lnTo>
                    <a:pt x="2011" y="835"/>
                  </a:lnTo>
                  <a:lnTo>
                    <a:pt x="2029" y="820"/>
                  </a:lnTo>
                  <a:lnTo>
                    <a:pt x="2052" y="798"/>
                  </a:lnTo>
                  <a:lnTo>
                    <a:pt x="2074" y="794"/>
                  </a:lnTo>
                  <a:lnTo>
                    <a:pt x="2092" y="787"/>
                  </a:lnTo>
                  <a:lnTo>
                    <a:pt x="2137" y="787"/>
                  </a:lnTo>
                  <a:lnTo>
                    <a:pt x="2103" y="806"/>
                  </a:lnTo>
                  <a:lnTo>
                    <a:pt x="2085" y="813"/>
                  </a:lnTo>
                  <a:lnTo>
                    <a:pt x="2074" y="828"/>
                  </a:lnTo>
                  <a:lnTo>
                    <a:pt x="2063" y="842"/>
                  </a:lnTo>
                  <a:lnTo>
                    <a:pt x="2066" y="857"/>
                  </a:lnTo>
                  <a:lnTo>
                    <a:pt x="2074" y="876"/>
                  </a:lnTo>
                  <a:lnTo>
                    <a:pt x="2103" y="898"/>
                  </a:lnTo>
                  <a:lnTo>
                    <a:pt x="2107" y="898"/>
                  </a:lnTo>
                  <a:lnTo>
                    <a:pt x="2089" y="883"/>
                  </a:lnTo>
                  <a:lnTo>
                    <a:pt x="2077" y="868"/>
                  </a:lnTo>
                  <a:lnTo>
                    <a:pt x="2066" y="857"/>
                  </a:lnTo>
                  <a:lnTo>
                    <a:pt x="2066" y="842"/>
                  </a:lnTo>
                  <a:lnTo>
                    <a:pt x="2074" y="828"/>
                  </a:lnTo>
                  <a:lnTo>
                    <a:pt x="2100" y="809"/>
                  </a:lnTo>
                  <a:lnTo>
                    <a:pt x="2122" y="798"/>
                  </a:lnTo>
                  <a:lnTo>
                    <a:pt x="2159" y="787"/>
                  </a:lnTo>
                  <a:lnTo>
                    <a:pt x="2188" y="787"/>
                  </a:lnTo>
                  <a:lnTo>
                    <a:pt x="2296" y="787"/>
                  </a:lnTo>
                  <a:lnTo>
                    <a:pt x="2255" y="806"/>
                  </a:lnTo>
                  <a:lnTo>
                    <a:pt x="2240" y="813"/>
                  </a:lnTo>
                  <a:lnTo>
                    <a:pt x="2225" y="835"/>
                  </a:lnTo>
                  <a:lnTo>
                    <a:pt x="2225" y="850"/>
                  </a:lnTo>
                  <a:lnTo>
                    <a:pt x="2233" y="868"/>
                  </a:lnTo>
                  <a:lnTo>
                    <a:pt x="2270" y="898"/>
                  </a:lnTo>
                  <a:lnTo>
                    <a:pt x="2277" y="898"/>
                  </a:lnTo>
                  <a:lnTo>
                    <a:pt x="2248" y="879"/>
                  </a:lnTo>
                  <a:lnTo>
                    <a:pt x="2240" y="868"/>
                  </a:lnTo>
                  <a:lnTo>
                    <a:pt x="2229" y="850"/>
                  </a:lnTo>
                  <a:lnTo>
                    <a:pt x="2229" y="835"/>
                  </a:lnTo>
                  <a:lnTo>
                    <a:pt x="2233" y="824"/>
                  </a:lnTo>
                  <a:lnTo>
                    <a:pt x="2244" y="813"/>
                  </a:lnTo>
                  <a:lnTo>
                    <a:pt x="2270" y="798"/>
                  </a:lnTo>
                  <a:lnTo>
                    <a:pt x="2303" y="787"/>
                  </a:lnTo>
                  <a:lnTo>
                    <a:pt x="2325" y="787"/>
                  </a:lnTo>
                  <a:lnTo>
                    <a:pt x="2381" y="787"/>
                  </a:lnTo>
                  <a:lnTo>
                    <a:pt x="2329" y="809"/>
                  </a:lnTo>
                  <a:lnTo>
                    <a:pt x="2303" y="824"/>
                  </a:lnTo>
                  <a:lnTo>
                    <a:pt x="2296" y="842"/>
                  </a:lnTo>
                  <a:lnTo>
                    <a:pt x="2296" y="857"/>
                  </a:lnTo>
                  <a:lnTo>
                    <a:pt x="2296" y="868"/>
                  </a:lnTo>
                  <a:lnTo>
                    <a:pt x="2303" y="879"/>
                  </a:lnTo>
                  <a:lnTo>
                    <a:pt x="2325" y="898"/>
                  </a:lnTo>
                  <a:lnTo>
                    <a:pt x="2329" y="898"/>
                  </a:lnTo>
                  <a:lnTo>
                    <a:pt x="2303" y="876"/>
                  </a:lnTo>
                  <a:lnTo>
                    <a:pt x="2299" y="868"/>
                  </a:lnTo>
                  <a:lnTo>
                    <a:pt x="2296" y="857"/>
                  </a:lnTo>
                  <a:lnTo>
                    <a:pt x="2296" y="842"/>
                  </a:lnTo>
                  <a:lnTo>
                    <a:pt x="2310" y="828"/>
                  </a:lnTo>
                  <a:lnTo>
                    <a:pt x="2329" y="813"/>
                  </a:lnTo>
                  <a:lnTo>
                    <a:pt x="2355" y="798"/>
                  </a:lnTo>
                  <a:lnTo>
                    <a:pt x="2395" y="787"/>
                  </a:lnTo>
                  <a:lnTo>
                    <a:pt x="2451" y="783"/>
                  </a:lnTo>
                  <a:lnTo>
                    <a:pt x="2395" y="809"/>
                  </a:lnTo>
                  <a:lnTo>
                    <a:pt x="2370" y="824"/>
                  </a:lnTo>
                  <a:lnTo>
                    <a:pt x="2358" y="835"/>
                  </a:lnTo>
                  <a:lnTo>
                    <a:pt x="2351" y="850"/>
                  </a:lnTo>
                  <a:lnTo>
                    <a:pt x="2351" y="865"/>
                  </a:lnTo>
                  <a:lnTo>
                    <a:pt x="2358" y="883"/>
                  </a:lnTo>
                  <a:lnTo>
                    <a:pt x="2381" y="898"/>
                  </a:lnTo>
                  <a:lnTo>
                    <a:pt x="2388" y="898"/>
                  </a:lnTo>
                  <a:lnTo>
                    <a:pt x="2366" y="879"/>
                  </a:lnTo>
                  <a:lnTo>
                    <a:pt x="2355" y="865"/>
                  </a:lnTo>
                  <a:lnTo>
                    <a:pt x="2355" y="850"/>
                  </a:lnTo>
                  <a:lnTo>
                    <a:pt x="2366" y="835"/>
                  </a:lnTo>
                  <a:lnTo>
                    <a:pt x="2381" y="824"/>
                  </a:lnTo>
                  <a:lnTo>
                    <a:pt x="2414" y="806"/>
                  </a:lnTo>
                  <a:lnTo>
                    <a:pt x="2466" y="783"/>
                  </a:lnTo>
                  <a:lnTo>
                    <a:pt x="2514" y="783"/>
                  </a:lnTo>
                  <a:lnTo>
                    <a:pt x="2580" y="783"/>
                  </a:lnTo>
                  <a:lnTo>
                    <a:pt x="2536" y="794"/>
                  </a:lnTo>
                  <a:lnTo>
                    <a:pt x="2506" y="806"/>
                  </a:lnTo>
                  <a:lnTo>
                    <a:pt x="2480" y="813"/>
                  </a:lnTo>
                  <a:lnTo>
                    <a:pt x="2443" y="835"/>
                  </a:lnTo>
                  <a:lnTo>
                    <a:pt x="2436" y="842"/>
                  </a:lnTo>
                  <a:lnTo>
                    <a:pt x="2429" y="854"/>
                  </a:lnTo>
                  <a:lnTo>
                    <a:pt x="2425" y="868"/>
                  </a:lnTo>
                  <a:lnTo>
                    <a:pt x="2429" y="879"/>
                  </a:lnTo>
                  <a:lnTo>
                    <a:pt x="2436" y="891"/>
                  </a:lnTo>
                  <a:lnTo>
                    <a:pt x="2443" y="898"/>
                  </a:lnTo>
                  <a:lnTo>
                    <a:pt x="2451" y="898"/>
                  </a:lnTo>
                  <a:lnTo>
                    <a:pt x="2440" y="883"/>
                  </a:lnTo>
                  <a:lnTo>
                    <a:pt x="2436" y="879"/>
                  </a:lnTo>
                  <a:lnTo>
                    <a:pt x="2429" y="868"/>
                  </a:lnTo>
                  <a:lnTo>
                    <a:pt x="2429" y="854"/>
                  </a:lnTo>
                  <a:lnTo>
                    <a:pt x="2436" y="842"/>
                  </a:lnTo>
                  <a:lnTo>
                    <a:pt x="2443" y="835"/>
                  </a:lnTo>
                  <a:lnTo>
                    <a:pt x="2480" y="820"/>
                  </a:lnTo>
                  <a:lnTo>
                    <a:pt x="2510" y="806"/>
                  </a:lnTo>
                  <a:lnTo>
                    <a:pt x="2551" y="794"/>
                  </a:lnTo>
                  <a:lnTo>
                    <a:pt x="2606" y="783"/>
                  </a:lnTo>
                  <a:lnTo>
                    <a:pt x="2606" y="780"/>
                  </a:lnTo>
                  <a:lnTo>
                    <a:pt x="2928" y="772"/>
                  </a:lnTo>
                  <a:lnTo>
                    <a:pt x="2991" y="772"/>
                  </a:lnTo>
                  <a:lnTo>
                    <a:pt x="2987" y="772"/>
                  </a:lnTo>
                  <a:lnTo>
                    <a:pt x="2917" y="772"/>
                  </a:lnTo>
                  <a:lnTo>
                    <a:pt x="2872" y="780"/>
                  </a:lnTo>
                  <a:lnTo>
                    <a:pt x="2872" y="772"/>
                  </a:lnTo>
                  <a:lnTo>
                    <a:pt x="2765" y="783"/>
                  </a:lnTo>
                  <a:lnTo>
                    <a:pt x="2687" y="798"/>
                  </a:lnTo>
                  <a:lnTo>
                    <a:pt x="2636" y="809"/>
                  </a:lnTo>
                  <a:lnTo>
                    <a:pt x="2617" y="813"/>
                  </a:lnTo>
                  <a:lnTo>
                    <a:pt x="2577" y="835"/>
                  </a:lnTo>
                  <a:lnTo>
                    <a:pt x="2562" y="842"/>
                  </a:lnTo>
                  <a:lnTo>
                    <a:pt x="2551" y="857"/>
                  </a:lnTo>
                  <a:lnTo>
                    <a:pt x="2547" y="879"/>
                  </a:lnTo>
                  <a:lnTo>
                    <a:pt x="2547" y="883"/>
                  </a:lnTo>
                  <a:lnTo>
                    <a:pt x="2554" y="898"/>
                  </a:lnTo>
                  <a:lnTo>
                    <a:pt x="2562" y="898"/>
                  </a:lnTo>
                  <a:lnTo>
                    <a:pt x="2551" y="883"/>
                  </a:lnTo>
                  <a:lnTo>
                    <a:pt x="2551" y="879"/>
                  </a:lnTo>
                  <a:lnTo>
                    <a:pt x="2554" y="857"/>
                  </a:lnTo>
                  <a:lnTo>
                    <a:pt x="2562" y="842"/>
                  </a:lnTo>
                  <a:lnTo>
                    <a:pt x="2577" y="835"/>
                  </a:lnTo>
                  <a:lnTo>
                    <a:pt x="2617" y="820"/>
                  </a:lnTo>
                  <a:lnTo>
                    <a:pt x="2676" y="806"/>
                  </a:lnTo>
                  <a:lnTo>
                    <a:pt x="2747" y="787"/>
                  </a:lnTo>
                  <a:lnTo>
                    <a:pt x="2835" y="780"/>
                  </a:lnTo>
                  <a:lnTo>
                    <a:pt x="2739" y="794"/>
                  </a:lnTo>
                  <a:lnTo>
                    <a:pt x="2680" y="806"/>
                  </a:lnTo>
                  <a:lnTo>
                    <a:pt x="2639" y="820"/>
                  </a:lnTo>
                  <a:lnTo>
                    <a:pt x="2599" y="839"/>
                  </a:lnTo>
                  <a:lnTo>
                    <a:pt x="2591" y="854"/>
                  </a:lnTo>
                  <a:lnTo>
                    <a:pt x="2584" y="865"/>
                  </a:lnTo>
                  <a:lnTo>
                    <a:pt x="2591" y="883"/>
                  </a:lnTo>
                  <a:lnTo>
                    <a:pt x="2595" y="898"/>
                  </a:lnTo>
                  <a:lnTo>
                    <a:pt x="2599" y="898"/>
                  </a:lnTo>
                  <a:lnTo>
                    <a:pt x="2595" y="883"/>
                  </a:lnTo>
                  <a:lnTo>
                    <a:pt x="2591" y="865"/>
                  </a:lnTo>
                  <a:lnTo>
                    <a:pt x="2595" y="854"/>
                  </a:lnTo>
                  <a:lnTo>
                    <a:pt x="2606" y="842"/>
                  </a:lnTo>
                  <a:lnTo>
                    <a:pt x="2639" y="824"/>
                  </a:lnTo>
                  <a:lnTo>
                    <a:pt x="2654" y="820"/>
                  </a:lnTo>
                  <a:lnTo>
                    <a:pt x="2702" y="806"/>
                  </a:lnTo>
                  <a:lnTo>
                    <a:pt x="2787" y="787"/>
                  </a:lnTo>
                  <a:lnTo>
                    <a:pt x="2917" y="780"/>
                  </a:lnTo>
                  <a:lnTo>
                    <a:pt x="2987" y="780"/>
                  </a:lnTo>
                  <a:lnTo>
                    <a:pt x="3016" y="772"/>
                  </a:lnTo>
                  <a:lnTo>
                    <a:pt x="3098" y="780"/>
                  </a:lnTo>
                  <a:lnTo>
                    <a:pt x="3157" y="787"/>
                  </a:lnTo>
                  <a:lnTo>
                    <a:pt x="3201" y="798"/>
                  </a:lnTo>
                  <a:lnTo>
                    <a:pt x="3223" y="809"/>
                  </a:lnTo>
                  <a:lnTo>
                    <a:pt x="3153" y="798"/>
                  </a:lnTo>
                  <a:lnTo>
                    <a:pt x="3101" y="794"/>
                  </a:lnTo>
                  <a:lnTo>
                    <a:pt x="3053" y="798"/>
                  </a:lnTo>
                  <a:lnTo>
                    <a:pt x="3053" y="794"/>
                  </a:lnTo>
                  <a:lnTo>
                    <a:pt x="3002" y="794"/>
                  </a:lnTo>
                  <a:lnTo>
                    <a:pt x="2898" y="794"/>
                  </a:lnTo>
                  <a:lnTo>
                    <a:pt x="2780" y="806"/>
                  </a:lnTo>
                  <a:lnTo>
                    <a:pt x="2732" y="813"/>
                  </a:lnTo>
                  <a:lnTo>
                    <a:pt x="2695" y="828"/>
                  </a:lnTo>
                  <a:lnTo>
                    <a:pt x="2665" y="850"/>
                  </a:lnTo>
                  <a:lnTo>
                    <a:pt x="2647" y="865"/>
                  </a:lnTo>
                  <a:lnTo>
                    <a:pt x="2639" y="879"/>
                  </a:lnTo>
                  <a:lnTo>
                    <a:pt x="2639" y="891"/>
                  </a:lnTo>
                  <a:lnTo>
                    <a:pt x="2639" y="898"/>
                  </a:lnTo>
                  <a:lnTo>
                    <a:pt x="2647" y="898"/>
                  </a:lnTo>
                  <a:lnTo>
                    <a:pt x="2639" y="891"/>
                  </a:lnTo>
                  <a:lnTo>
                    <a:pt x="2647" y="879"/>
                  </a:lnTo>
                  <a:lnTo>
                    <a:pt x="2650" y="868"/>
                  </a:lnTo>
                  <a:lnTo>
                    <a:pt x="2669" y="850"/>
                  </a:lnTo>
                  <a:lnTo>
                    <a:pt x="2695" y="835"/>
                  </a:lnTo>
                  <a:lnTo>
                    <a:pt x="2732" y="820"/>
                  </a:lnTo>
                  <a:lnTo>
                    <a:pt x="2776" y="809"/>
                  </a:lnTo>
                  <a:lnTo>
                    <a:pt x="2876" y="798"/>
                  </a:lnTo>
                  <a:lnTo>
                    <a:pt x="2976" y="798"/>
                  </a:lnTo>
                  <a:lnTo>
                    <a:pt x="3042" y="798"/>
                  </a:lnTo>
                  <a:lnTo>
                    <a:pt x="2972" y="806"/>
                  </a:lnTo>
                  <a:lnTo>
                    <a:pt x="2920" y="820"/>
                  </a:lnTo>
                  <a:lnTo>
                    <a:pt x="2920" y="813"/>
                  </a:lnTo>
                  <a:lnTo>
                    <a:pt x="2850" y="820"/>
                  </a:lnTo>
                  <a:lnTo>
                    <a:pt x="2802" y="820"/>
                  </a:lnTo>
                  <a:lnTo>
                    <a:pt x="2761" y="824"/>
                  </a:lnTo>
                  <a:lnTo>
                    <a:pt x="2732" y="835"/>
                  </a:lnTo>
                  <a:lnTo>
                    <a:pt x="2706" y="850"/>
                  </a:lnTo>
                  <a:lnTo>
                    <a:pt x="2680" y="868"/>
                  </a:lnTo>
                  <a:lnTo>
                    <a:pt x="2676" y="879"/>
                  </a:lnTo>
                  <a:lnTo>
                    <a:pt x="2676" y="898"/>
                  </a:lnTo>
                  <a:lnTo>
                    <a:pt x="2680" y="898"/>
                  </a:lnTo>
                  <a:lnTo>
                    <a:pt x="2680" y="883"/>
                  </a:lnTo>
                  <a:lnTo>
                    <a:pt x="2687" y="876"/>
                  </a:lnTo>
                  <a:lnTo>
                    <a:pt x="2710" y="850"/>
                  </a:lnTo>
                  <a:lnTo>
                    <a:pt x="2732" y="839"/>
                  </a:lnTo>
                  <a:lnTo>
                    <a:pt x="2761" y="828"/>
                  </a:lnTo>
                  <a:lnTo>
                    <a:pt x="2802" y="824"/>
                  </a:lnTo>
                  <a:lnTo>
                    <a:pt x="2850" y="820"/>
                  </a:lnTo>
                  <a:lnTo>
                    <a:pt x="2913" y="820"/>
                  </a:lnTo>
                  <a:lnTo>
                    <a:pt x="2865" y="842"/>
                  </a:lnTo>
                  <a:lnTo>
                    <a:pt x="2835" y="865"/>
                  </a:lnTo>
                  <a:lnTo>
                    <a:pt x="2828" y="883"/>
                  </a:lnTo>
                  <a:lnTo>
                    <a:pt x="2820" y="894"/>
                  </a:lnTo>
                  <a:lnTo>
                    <a:pt x="2820" y="898"/>
                  </a:lnTo>
                  <a:lnTo>
                    <a:pt x="2828" y="898"/>
                  </a:lnTo>
                  <a:lnTo>
                    <a:pt x="2828" y="894"/>
                  </a:lnTo>
                  <a:lnTo>
                    <a:pt x="2832" y="879"/>
                  </a:lnTo>
                  <a:lnTo>
                    <a:pt x="2843" y="865"/>
                  </a:lnTo>
                  <a:lnTo>
                    <a:pt x="2861" y="850"/>
                  </a:lnTo>
                  <a:lnTo>
                    <a:pt x="2887" y="835"/>
                  </a:lnTo>
                  <a:lnTo>
                    <a:pt x="2928" y="820"/>
                  </a:lnTo>
                  <a:lnTo>
                    <a:pt x="2976" y="809"/>
                  </a:lnTo>
                  <a:lnTo>
                    <a:pt x="3046" y="798"/>
                  </a:lnTo>
                  <a:lnTo>
                    <a:pt x="3094" y="798"/>
                  </a:lnTo>
                  <a:lnTo>
                    <a:pt x="3149" y="798"/>
                  </a:lnTo>
                  <a:lnTo>
                    <a:pt x="3227" y="813"/>
                  </a:lnTo>
                  <a:lnTo>
                    <a:pt x="3227" y="809"/>
                  </a:lnTo>
                  <a:lnTo>
                    <a:pt x="3249" y="824"/>
                  </a:lnTo>
                  <a:lnTo>
                    <a:pt x="3209" y="820"/>
                  </a:lnTo>
                  <a:lnTo>
                    <a:pt x="3194" y="820"/>
                  </a:lnTo>
                  <a:lnTo>
                    <a:pt x="3098" y="813"/>
                  </a:lnTo>
                  <a:lnTo>
                    <a:pt x="3024" y="820"/>
                  </a:lnTo>
                  <a:lnTo>
                    <a:pt x="2972" y="835"/>
                  </a:lnTo>
                  <a:lnTo>
                    <a:pt x="2931" y="842"/>
                  </a:lnTo>
                  <a:lnTo>
                    <a:pt x="2905" y="857"/>
                  </a:lnTo>
                  <a:lnTo>
                    <a:pt x="2891" y="876"/>
                  </a:lnTo>
                  <a:lnTo>
                    <a:pt x="2883" y="891"/>
                  </a:lnTo>
                  <a:lnTo>
                    <a:pt x="2883" y="898"/>
                  </a:lnTo>
                  <a:lnTo>
                    <a:pt x="2887" y="898"/>
                  </a:lnTo>
                  <a:lnTo>
                    <a:pt x="2887" y="891"/>
                  </a:lnTo>
                  <a:lnTo>
                    <a:pt x="2898" y="879"/>
                  </a:lnTo>
                  <a:lnTo>
                    <a:pt x="2913" y="865"/>
                  </a:lnTo>
                  <a:lnTo>
                    <a:pt x="2935" y="850"/>
                  </a:lnTo>
                  <a:lnTo>
                    <a:pt x="2972" y="835"/>
                  </a:lnTo>
                  <a:lnTo>
                    <a:pt x="3027" y="824"/>
                  </a:lnTo>
                  <a:lnTo>
                    <a:pt x="3098" y="820"/>
                  </a:lnTo>
                  <a:lnTo>
                    <a:pt x="3194" y="824"/>
                  </a:lnTo>
                  <a:lnTo>
                    <a:pt x="3212" y="824"/>
                  </a:lnTo>
                  <a:lnTo>
                    <a:pt x="3238" y="824"/>
                  </a:lnTo>
                  <a:lnTo>
                    <a:pt x="3257" y="828"/>
                  </a:lnTo>
                  <a:lnTo>
                    <a:pt x="3264" y="835"/>
                  </a:lnTo>
                  <a:lnTo>
                    <a:pt x="3201" y="828"/>
                  </a:lnTo>
                  <a:lnTo>
                    <a:pt x="3172" y="828"/>
                  </a:lnTo>
                  <a:lnTo>
                    <a:pt x="3098" y="828"/>
                  </a:lnTo>
                  <a:lnTo>
                    <a:pt x="3042" y="835"/>
                  </a:lnTo>
                  <a:lnTo>
                    <a:pt x="2998" y="842"/>
                  </a:lnTo>
                  <a:lnTo>
                    <a:pt x="2972" y="854"/>
                  </a:lnTo>
                  <a:lnTo>
                    <a:pt x="2954" y="865"/>
                  </a:lnTo>
                  <a:lnTo>
                    <a:pt x="2942" y="876"/>
                  </a:lnTo>
                  <a:lnTo>
                    <a:pt x="2935" y="891"/>
                  </a:lnTo>
                  <a:lnTo>
                    <a:pt x="2935" y="898"/>
                  </a:lnTo>
                  <a:lnTo>
                    <a:pt x="2942" y="898"/>
                  </a:lnTo>
                  <a:lnTo>
                    <a:pt x="2942" y="891"/>
                  </a:lnTo>
                  <a:lnTo>
                    <a:pt x="2946" y="879"/>
                  </a:lnTo>
                  <a:lnTo>
                    <a:pt x="2957" y="868"/>
                  </a:lnTo>
                  <a:lnTo>
                    <a:pt x="2972" y="857"/>
                  </a:lnTo>
                  <a:lnTo>
                    <a:pt x="3002" y="842"/>
                  </a:lnTo>
                  <a:lnTo>
                    <a:pt x="3042" y="839"/>
                  </a:lnTo>
                  <a:lnTo>
                    <a:pt x="3101" y="835"/>
                  </a:lnTo>
                  <a:lnTo>
                    <a:pt x="3179" y="835"/>
                  </a:lnTo>
                  <a:lnTo>
                    <a:pt x="3201" y="835"/>
                  </a:lnTo>
                  <a:lnTo>
                    <a:pt x="3268" y="839"/>
                  </a:lnTo>
                  <a:lnTo>
                    <a:pt x="3271" y="842"/>
                  </a:lnTo>
                  <a:lnTo>
                    <a:pt x="3194" y="839"/>
                  </a:lnTo>
                  <a:lnTo>
                    <a:pt x="3127" y="842"/>
                  </a:lnTo>
                  <a:lnTo>
                    <a:pt x="3083" y="850"/>
                  </a:lnTo>
                  <a:lnTo>
                    <a:pt x="3046" y="865"/>
                  </a:lnTo>
                  <a:lnTo>
                    <a:pt x="3027" y="876"/>
                  </a:lnTo>
                  <a:lnTo>
                    <a:pt x="3016" y="883"/>
                  </a:lnTo>
                  <a:lnTo>
                    <a:pt x="3005" y="898"/>
                  </a:lnTo>
                  <a:lnTo>
                    <a:pt x="3013" y="898"/>
                  </a:lnTo>
                  <a:lnTo>
                    <a:pt x="3024" y="883"/>
                  </a:lnTo>
                  <a:lnTo>
                    <a:pt x="3039" y="876"/>
                  </a:lnTo>
                  <a:lnTo>
                    <a:pt x="3057" y="865"/>
                  </a:lnTo>
                  <a:lnTo>
                    <a:pt x="3094" y="854"/>
                  </a:lnTo>
                  <a:lnTo>
                    <a:pt x="3138" y="842"/>
                  </a:lnTo>
                  <a:lnTo>
                    <a:pt x="3198" y="842"/>
                  </a:lnTo>
                  <a:lnTo>
                    <a:pt x="3279" y="850"/>
                  </a:lnTo>
                  <a:lnTo>
                    <a:pt x="3279" y="842"/>
                  </a:lnTo>
                  <a:lnTo>
                    <a:pt x="3290" y="854"/>
                  </a:lnTo>
                  <a:lnTo>
                    <a:pt x="3264" y="850"/>
                  </a:lnTo>
                  <a:lnTo>
                    <a:pt x="3249" y="850"/>
                  </a:lnTo>
                  <a:lnTo>
                    <a:pt x="3194" y="850"/>
                  </a:lnTo>
                  <a:lnTo>
                    <a:pt x="3153" y="854"/>
                  </a:lnTo>
                  <a:lnTo>
                    <a:pt x="3124" y="857"/>
                  </a:lnTo>
                  <a:lnTo>
                    <a:pt x="3101" y="868"/>
                  </a:lnTo>
                  <a:lnTo>
                    <a:pt x="3087" y="879"/>
                  </a:lnTo>
                  <a:lnTo>
                    <a:pt x="3083" y="891"/>
                  </a:lnTo>
                  <a:lnTo>
                    <a:pt x="3079" y="898"/>
                  </a:lnTo>
                  <a:lnTo>
                    <a:pt x="3083" y="898"/>
                  </a:lnTo>
                  <a:lnTo>
                    <a:pt x="3083" y="891"/>
                  </a:lnTo>
                  <a:lnTo>
                    <a:pt x="3094" y="879"/>
                  </a:lnTo>
                  <a:lnTo>
                    <a:pt x="3101" y="868"/>
                  </a:lnTo>
                  <a:lnTo>
                    <a:pt x="3124" y="865"/>
                  </a:lnTo>
                  <a:lnTo>
                    <a:pt x="3153" y="854"/>
                  </a:lnTo>
                  <a:lnTo>
                    <a:pt x="3194" y="850"/>
                  </a:lnTo>
                  <a:lnTo>
                    <a:pt x="3249" y="854"/>
                  </a:lnTo>
                  <a:lnTo>
                    <a:pt x="3264" y="854"/>
                  </a:lnTo>
                  <a:lnTo>
                    <a:pt x="3290" y="865"/>
                  </a:lnTo>
                  <a:lnTo>
                    <a:pt x="3290" y="857"/>
                  </a:lnTo>
                  <a:lnTo>
                    <a:pt x="3297" y="876"/>
                  </a:lnTo>
                  <a:lnTo>
                    <a:pt x="3297" y="891"/>
                  </a:lnTo>
                  <a:lnTo>
                    <a:pt x="3290" y="883"/>
                  </a:lnTo>
                  <a:lnTo>
                    <a:pt x="3279" y="879"/>
                  </a:lnTo>
                  <a:lnTo>
                    <a:pt x="3268" y="876"/>
                  </a:lnTo>
                  <a:lnTo>
                    <a:pt x="3212" y="868"/>
                  </a:lnTo>
                  <a:lnTo>
                    <a:pt x="3172" y="879"/>
                  </a:lnTo>
                  <a:lnTo>
                    <a:pt x="3153" y="891"/>
                  </a:lnTo>
                  <a:lnTo>
                    <a:pt x="3138" y="898"/>
                  </a:lnTo>
                  <a:lnTo>
                    <a:pt x="3142" y="898"/>
                  </a:lnTo>
                  <a:lnTo>
                    <a:pt x="3157" y="891"/>
                  </a:lnTo>
                  <a:lnTo>
                    <a:pt x="3183" y="879"/>
                  </a:lnTo>
                  <a:lnTo>
                    <a:pt x="3220" y="876"/>
                  </a:lnTo>
                  <a:lnTo>
                    <a:pt x="3264" y="879"/>
                  </a:lnTo>
                  <a:lnTo>
                    <a:pt x="3283" y="883"/>
                  </a:lnTo>
                  <a:lnTo>
                    <a:pt x="3294" y="891"/>
                  </a:lnTo>
                  <a:lnTo>
                    <a:pt x="3297" y="894"/>
                  </a:lnTo>
                  <a:lnTo>
                    <a:pt x="3297" y="898"/>
                  </a:lnTo>
                  <a:lnTo>
                    <a:pt x="3305" y="898"/>
                  </a:lnTo>
                  <a:lnTo>
                    <a:pt x="3305" y="891"/>
                  </a:lnTo>
                  <a:lnTo>
                    <a:pt x="3297" y="865"/>
                  </a:lnTo>
                  <a:lnTo>
                    <a:pt x="3279" y="842"/>
                  </a:lnTo>
                  <a:lnTo>
                    <a:pt x="3249" y="820"/>
                  </a:lnTo>
                  <a:lnTo>
                    <a:pt x="3209" y="794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8" name="図形 97"/>
            <p:cNvSpPr>
              <a:spLocks/>
            </p:cNvSpPr>
            <p:nvPr/>
          </p:nvSpPr>
          <p:spPr bwMode="auto">
            <a:xfrm>
              <a:off x="27598" y="4827823"/>
              <a:ext cx="165588" cy="79098"/>
            </a:xfrm>
            <a:custGeom>
              <a:avLst/>
              <a:gdLst/>
              <a:ahLst/>
              <a:cxnLst>
                <a:cxn ang="0">
                  <a:pos x="52" y="56"/>
                </a:cxn>
                <a:cxn ang="0">
                  <a:pos x="23" y="48"/>
                </a:cxn>
                <a:cxn ang="0">
                  <a:pos x="34" y="44"/>
                </a:cxn>
                <a:cxn ang="0">
                  <a:pos x="41" y="30"/>
                </a:cxn>
                <a:cxn ang="0">
                  <a:pos x="41" y="19"/>
                </a:cxn>
                <a:cxn ang="0">
                  <a:pos x="26" y="7"/>
                </a:cxn>
                <a:cxn ang="0">
                  <a:pos x="0" y="0"/>
                </a:cxn>
                <a:cxn ang="0">
                  <a:pos x="49" y="0"/>
                </a:cxn>
                <a:cxn ang="0">
                  <a:pos x="71" y="7"/>
                </a:cxn>
                <a:cxn ang="0">
                  <a:pos x="93" y="15"/>
                </a:cxn>
                <a:cxn ang="0">
                  <a:pos x="108" y="26"/>
                </a:cxn>
                <a:cxn ang="0">
                  <a:pos x="104" y="41"/>
                </a:cxn>
                <a:cxn ang="0">
                  <a:pos x="97" y="44"/>
                </a:cxn>
                <a:cxn ang="0">
                  <a:pos x="82" y="48"/>
                </a:cxn>
                <a:cxn ang="0">
                  <a:pos x="52" y="56"/>
                </a:cxn>
              </a:cxnLst>
              <a:rect l="0" t="0" r="0" b="0"/>
              <a:pathLst>
                <a:path w="108" h="56">
                  <a:moveTo>
                    <a:pt x="52" y="56"/>
                  </a:moveTo>
                  <a:lnTo>
                    <a:pt x="23" y="48"/>
                  </a:lnTo>
                  <a:lnTo>
                    <a:pt x="34" y="44"/>
                  </a:lnTo>
                  <a:lnTo>
                    <a:pt x="41" y="30"/>
                  </a:lnTo>
                  <a:lnTo>
                    <a:pt x="41" y="19"/>
                  </a:lnTo>
                  <a:lnTo>
                    <a:pt x="26" y="7"/>
                  </a:lnTo>
                  <a:lnTo>
                    <a:pt x="0" y="0"/>
                  </a:lnTo>
                  <a:lnTo>
                    <a:pt x="49" y="0"/>
                  </a:lnTo>
                  <a:lnTo>
                    <a:pt x="71" y="7"/>
                  </a:lnTo>
                  <a:lnTo>
                    <a:pt x="93" y="15"/>
                  </a:lnTo>
                  <a:lnTo>
                    <a:pt x="108" y="26"/>
                  </a:lnTo>
                  <a:lnTo>
                    <a:pt x="104" y="41"/>
                  </a:lnTo>
                  <a:lnTo>
                    <a:pt x="97" y="44"/>
                  </a:lnTo>
                  <a:lnTo>
                    <a:pt x="82" y="48"/>
                  </a:lnTo>
                  <a:lnTo>
                    <a:pt x="52" y="56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99" name="図形 98"/>
            <p:cNvSpPr>
              <a:spLocks/>
            </p:cNvSpPr>
            <p:nvPr/>
          </p:nvSpPr>
          <p:spPr bwMode="auto">
            <a:xfrm>
              <a:off x="130324" y="4827823"/>
              <a:ext cx="187053" cy="83336"/>
            </a:xfrm>
            <a:custGeom>
              <a:avLst/>
              <a:gdLst/>
              <a:ahLst/>
              <a:cxnLst>
                <a:cxn ang="0">
                  <a:pos x="115" y="26"/>
                </a:cxn>
                <a:cxn ang="0">
                  <a:pos x="122" y="33"/>
                </a:cxn>
                <a:cxn ang="0">
                  <a:pos x="115" y="41"/>
                </a:cxn>
                <a:cxn ang="0">
                  <a:pos x="107" y="44"/>
                </a:cxn>
                <a:cxn ang="0">
                  <a:pos x="74" y="56"/>
                </a:cxn>
                <a:cxn ang="0">
                  <a:pos x="15" y="59"/>
                </a:cxn>
                <a:cxn ang="0">
                  <a:pos x="4" y="56"/>
                </a:cxn>
                <a:cxn ang="0">
                  <a:pos x="26" y="48"/>
                </a:cxn>
                <a:cxn ang="0">
                  <a:pos x="37" y="44"/>
                </a:cxn>
                <a:cxn ang="0">
                  <a:pos x="41" y="41"/>
                </a:cxn>
                <a:cxn ang="0">
                  <a:pos x="44" y="33"/>
                </a:cxn>
                <a:cxn ang="0">
                  <a:pos x="41" y="26"/>
                </a:cxn>
                <a:cxn ang="0">
                  <a:pos x="37" y="19"/>
                </a:cxn>
                <a:cxn ang="0">
                  <a:pos x="26" y="7"/>
                </a:cxn>
                <a:cxn ang="0">
                  <a:pos x="0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96" y="15"/>
                </a:cxn>
                <a:cxn ang="0">
                  <a:pos x="115" y="26"/>
                </a:cxn>
              </a:cxnLst>
              <a:rect l="0" t="0" r="0" b="0"/>
              <a:pathLst>
                <a:path w="122" h="59">
                  <a:moveTo>
                    <a:pt x="115" y="26"/>
                  </a:moveTo>
                  <a:lnTo>
                    <a:pt x="122" y="33"/>
                  </a:lnTo>
                  <a:lnTo>
                    <a:pt x="115" y="41"/>
                  </a:lnTo>
                  <a:lnTo>
                    <a:pt x="107" y="44"/>
                  </a:lnTo>
                  <a:lnTo>
                    <a:pt x="74" y="56"/>
                  </a:lnTo>
                  <a:lnTo>
                    <a:pt x="15" y="59"/>
                  </a:lnTo>
                  <a:lnTo>
                    <a:pt x="4" y="56"/>
                  </a:lnTo>
                  <a:lnTo>
                    <a:pt x="26" y="48"/>
                  </a:lnTo>
                  <a:lnTo>
                    <a:pt x="37" y="44"/>
                  </a:lnTo>
                  <a:lnTo>
                    <a:pt x="41" y="41"/>
                  </a:lnTo>
                  <a:lnTo>
                    <a:pt x="44" y="33"/>
                  </a:lnTo>
                  <a:lnTo>
                    <a:pt x="41" y="26"/>
                  </a:lnTo>
                  <a:lnTo>
                    <a:pt x="37" y="19"/>
                  </a:lnTo>
                  <a:lnTo>
                    <a:pt x="26" y="7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96" y="15"/>
                  </a:lnTo>
                  <a:lnTo>
                    <a:pt x="115" y="26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0" name="図形 99"/>
            <p:cNvSpPr>
              <a:spLocks/>
            </p:cNvSpPr>
            <p:nvPr/>
          </p:nvSpPr>
          <p:spPr bwMode="auto">
            <a:xfrm>
              <a:off x="1847533" y="5308063"/>
              <a:ext cx="390972" cy="120060"/>
            </a:xfrm>
            <a:custGeom>
              <a:avLst/>
              <a:gdLst/>
              <a:ahLst/>
              <a:cxnLst>
                <a:cxn ang="0">
                  <a:pos x="100" y="4"/>
                </a:cxn>
                <a:cxn ang="0">
                  <a:pos x="81" y="15"/>
                </a:cxn>
                <a:cxn ang="0">
                  <a:pos x="74" y="26"/>
                </a:cxn>
                <a:cxn ang="0">
                  <a:pos x="70" y="37"/>
                </a:cxn>
                <a:cxn ang="0">
                  <a:pos x="74" y="41"/>
                </a:cxn>
                <a:cxn ang="0">
                  <a:pos x="81" y="52"/>
                </a:cxn>
                <a:cxn ang="0">
                  <a:pos x="115" y="59"/>
                </a:cxn>
                <a:cxn ang="0">
                  <a:pos x="155" y="70"/>
                </a:cxn>
                <a:cxn ang="0">
                  <a:pos x="200" y="81"/>
                </a:cxn>
                <a:cxn ang="0">
                  <a:pos x="255" y="85"/>
                </a:cxn>
                <a:cxn ang="0">
                  <a:pos x="181" y="85"/>
                </a:cxn>
                <a:cxn ang="0">
                  <a:pos x="100" y="81"/>
                </a:cxn>
                <a:cxn ang="0">
                  <a:pos x="67" y="74"/>
                </a:cxn>
                <a:cxn ang="0">
                  <a:pos x="37" y="67"/>
                </a:cxn>
                <a:cxn ang="0">
                  <a:pos x="11" y="52"/>
                </a:cxn>
                <a:cxn ang="0">
                  <a:pos x="0" y="37"/>
                </a:cxn>
                <a:cxn ang="0">
                  <a:pos x="0" y="30"/>
                </a:cxn>
                <a:cxn ang="0">
                  <a:pos x="0" y="19"/>
                </a:cxn>
                <a:cxn ang="0">
                  <a:pos x="11" y="11"/>
                </a:cxn>
                <a:cxn ang="0">
                  <a:pos x="30" y="4"/>
                </a:cxn>
                <a:cxn ang="0">
                  <a:pos x="30" y="0"/>
                </a:cxn>
                <a:cxn ang="0">
                  <a:pos x="100" y="4"/>
                </a:cxn>
              </a:cxnLst>
              <a:rect l="0" t="0" r="0" b="0"/>
              <a:pathLst>
                <a:path w="255" h="85">
                  <a:moveTo>
                    <a:pt x="100" y="4"/>
                  </a:moveTo>
                  <a:lnTo>
                    <a:pt x="81" y="15"/>
                  </a:lnTo>
                  <a:lnTo>
                    <a:pt x="74" y="26"/>
                  </a:lnTo>
                  <a:lnTo>
                    <a:pt x="70" y="37"/>
                  </a:lnTo>
                  <a:lnTo>
                    <a:pt x="74" y="41"/>
                  </a:lnTo>
                  <a:lnTo>
                    <a:pt x="81" y="52"/>
                  </a:lnTo>
                  <a:lnTo>
                    <a:pt x="115" y="59"/>
                  </a:lnTo>
                  <a:lnTo>
                    <a:pt x="155" y="70"/>
                  </a:lnTo>
                  <a:lnTo>
                    <a:pt x="200" y="81"/>
                  </a:lnTo>
                  <a:lnTo>
                    <a:pt x="255" y="85"/>
                  </a:lnTo>
                  <a:lnTo>
                    <a:pt x="181" y="85"/>
                  </a:lnTo>
                  <a:lnTo>
                    <a:pt x="100" y="81"/>
                  </a:lnTo>
                  <a:lnTo>
                    <a:pt x="67" y="74"/>
                  </a:lnTo>
                  <a:lnTo>
                    <a:pt x="37" y="67"/>
                  </a:lnTo>
                  <a:lnTo>
                    <a:pt x="11" y="52"/>
                  </a:lnTo>
                  <a:lnTo>
                    <a:pt x="0" y="37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11" y="11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100" y="4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1" name="図形 100"/>
            <p:cNvSpPr>
              <a:spLocks/>
            </p:cNvSpPr>
            <p:nvPr/>
          </p:nvSpPr>
          <p:spPr bwMode="auto">
            <a:xfrm>
              <a:off x="1649747" y="5292526"/>
              <a:ext cx="288246" cy="151134"/>
            </a:xfrm>
            <a:custGeom>
              <a:avLst/>
              <a:gdLst/>
              <a:ahLst/>
              <a:cxnLst>
                <a:cxn ang="0">
                  <a:pos x="88" y="7"/>
                </a:cxn>
                <a:cxn ang="0">
                  <a:pos x="63" y="15"/>
                </a:cxn>
                <a:cxn ang="0">
                  <a:pos x="55" y="26"/>
                </a:cxn>
                <a:cxn ang="0">
                  <a:pos x="44" y="37"/>
                </a:cxn>
                <a:cxn ang="0">
                  <a:pos x="48" y="56"/>
                </a:cxn>
                <a:cxn ang="0">
                  <a:pos x="63" y="70"/>
                </a:cxn>
                <a:cxn ang="0">
                  <a:pos x="88" y="85"/>
                </a:cxn>
                <a:cxn ang="0">
                  <a:pos x="129" y="96"/>
                </a:cxn>
                <a:cxn ang="0">
                  <a:pos x="188" y="107"/>
                </a:cxn>
                <a:cxn ang="0">
                  <a:pos x="96" y="107"/>
                </a:cxn>
                <a:cxn ang="0">
                  <a:pos x="59" y="96"/>
                </a:cxn>
                <a:cxn ang="0">
                  <a:pos x="40" y="92"/>
                </a:cxn>
                <a:cxn ang="0">
                  <a:pos x="29" y="81"/>
                </a:cxn>
                <a:cxn ang="0">
                  <a:pos x="26" y="78"/>
                </a:cxn>
                <a:cxn ang="0">
                  <a:pos x="3" y="56"/>
                </a:cxn>
                <a:cxn ang="0">
                  <a:pos x="0" y="41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44" y="0"/>
                </a:cxn>
                <a:cxn ang="0">
                  <a:pos x="88" y="7"/>
                </a:cxn>
              </a:cxnLst>
              <a:rect l="0" t="0" r="0" b="0"/>
              <a:pathLst>
                <a:path w="188" h="107">
                  <a:moveTo>
                    <a:pt x="88" y="7"/>
                  </a:moveTo>
                  <a:lnTo>
                    <a:pt x="63" y="15"/>
                  </a:lnTo>
                  <a:lnTo>
                    <a:pt x="55" y="26"/>
                  </a:lnTo>
                  <a:lnTo>
                    <a:pt x="44" y="37"/>
                  </a:lnTo>
                  <a:lnTo>
                    <a:pt x="48" y="56"/>
                  </a:lnTo>
                  <a:lnTo>
                    <a:pt x="63" y="70"/>
                  </a:lnTo>
                  <a:lnTo>
                    <a:pt x="88" y="85"/>
                  </a:lnTo>
                  <a:lnTo>
                    <a:pt x="129" y="96"/>
                  </a:lnTo>
                  <a:lnTo>
                    <a:pt x="188" y="107"/>
                  </a:lnTo>
                  <a:lnTo>
                    <a:pt x="96" y="107"/>
                  </a:lnTo>
                  <a:lnTo>
                    <a:pt x="59" y="96"/>
                  </a:lnTo>
                  <a:lnTo>
                    <a:pt x="40" y="92"/>
                  </a:lnTo>
                  <a:lnTo>
                    <a:pt x="29" y="81"/>
                  </a:lnTo>
                  <a:lnTo>
                    <a:pt x="26" y="78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6"/>
                  </a:lnTo>
                  <a:lnTo>
                    <a:pt x="18" y="15"/>
                  </a:lnTo>
                  <a:lnTo>
                    <a:pt x="44" y="0"/>
                  </a:lnTo>
                  <a:lnTo>
                    <a:pt x="88" y="7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2" name="図形 101"/>
            <p:cNvSpPr>
              <a:spLocks/>
            </p:cNvSpPr>
            <p:nvPr/>
          </p:nvSpPr>
          <p:spPr bwMode="auto">
            <a:xfrm>
              <a:off x="1162183" y="5188003"/>
              <a:ext cx="617889" cy="255657"/>
            </a:xfrm>
            <a:custGeom>
              <a:avLst/>
              <a:gdLst/>
              <a:ahLst/>
              <a:cxnLst>
                <a:cxn ang="0">
                  <a:pos x="44" y="81"/>
                </a:cxn>
                <a:cxn ang="0">
                  <a:pos x="52" y="89"/>
                </a:cxn>
                <a:cxn ang="0">
                  <a:pos x="55" y="104"/>
                </a:cxn>
                <a:cxn ang="0">
                  <a:pos x="70" y="122"/>
                </a:cxn>
                <a:cxn ang="0">
                  <a:pos x="100" y="137"/>
                </a:cxn>
                <a:cxn ang="0">
                  <a:pos x="129" y="144"/>
                </a:cxn>
                <a:cxn ang="0">
                  <a:pos x="192" y="159"/>
                </a:cxn>
                <a:cxn ang="0">
                  <a:pos x="222" y="166"/>
                </a:cxn>
                <a:cxn ang="0">
                  <a:pos x="225" y="166"/>
                </a:cxn>
                <a:cxn ang="0">
                  <a:pos x="288" y="170"/>
                </a:cxn>
                <a:cxn ang="0">
                  <a:pos x="381" y="174"/>
                </a:cxn>
                <a:cxn ang="0">
                  <a:pos x="403" y="181"/>
                </a:cxn>
                <a:cxn ang="0">
                  <a:pos x="392" y="181"/>
                </a:cxn>
                <a:cxn ang="0">
                  <a:pos x="303" y="174"/>
                </a:cxn>
                <a:cxn ang="0">
                  <a:pos x="218" y="170"/>
                </a:cxn>
                <a:cxn ang="0">
                  <a:pos x="125" y="155"/>
                </a:cxn>
                <a:cxn ang="0">
                  <a:pos x="70" y="141"/>
                </a:cxn>
                <a:cxn ang="0">
                  <a:pos x="29" y="122"/>
                </a:cxn>
                <a:cxn ang="0">
                  <a:pos x="11" y="111"/>
                </a:cxn>
                <a:cxn ang="0">
                  <a:pos x="0" y="96"/>
                </a:cxn>
                <a:cxn ang="0">
                  <a:pos x="0" y="74"/>
                </a:cxn>
                <a:cxn ang="0">
                  <a:pos x="15" y="56"/>
                </a:cxn>
                <a:cxn ang="0">
                  <a:pos x="22" y="44"/>
                </a:cxn>
                <a:cxn ang="0">
                  <a:pos x="44" y="30"/>
                </a:cxn>
                <a:cxn ang="0">
                  <a:pos x="66" y="19"/>
                </a:cxn>
                <a:cxn ang="0">
                  <a:pos x="92" y="11"/>
                </a:cxn>
                <a:cxn ang="0">
                  <a:pos x="129" y="4"/>
                </a:cxn>
                <a:cxn ang="0">
                  <a:pos x="177" y="0"/>
                </a:cxn>
                <a:cxn ang="0">
                  <a:pos x="177" y="11"/>
                </a:cxn>
                <a:cxn ang="0">
                  <a:pos x="140" y="11"/>
                </a:cxn>
                <a:cxn ang="0">
                  <a:pos x="107" y="19"/>
                </a:cxn>
                <a:cxn ang="0">
                  <a:pos x="81" y="30"/>
                </a:cxn>
                <a:cxn ang="0">
                  <a:pos x="66" y="44"/>
                </a:cxn>
                <a:cxn ang="0">
                  <a:pos x="55" y="56"/>
                </a:cxn>
                <a:cxn ang="0">
                  <a:pos x="52" y="70"/>
                </a:cxn>
                <a:cxn ang="0">
                  <a:pos x="44" y="81"/>
                </a:cxn>
              </a:cxnLst>
              <a:rect l="0" t="0" r="0" b="0"/>
              <a:pathLst>
                <a:path w="403" h="181">
                  <a:moveTo>
                    <a:pt x="44" y="81"/>
                  </a:moveTo>
                  <a:lnTo>
                    <a:pt x="52" y="89"/>
                  </a:lnTo>
                  <a:lnTo>
                    <a:pt x="55" y="104"/>
                  </a:lnTo>
                  <a:lnTo>
                    <a:pt x="70" y="122"/>
                  </a:lnTo>
                  <a:lnTo>
                    <a:pt x="100" y="137"/>
                  </a:lnTo>
                  <a:lnTo>
                    <a:pt x="129" y="144"/>
                  </a:lnTo>
                  <a:lnTo>
                    <a:pt x="192" y="159"/>
                  </a:lnTo>
                  <a:lnTo>
                    <a:pt x="222" y="166"/>
                  </a:lnTo>
                  <a:lnTo>
                    <a:pt x="225" y="166"/>
                  </a:lnTo>
                  <a:lnTo>
                    <a:pt x="288" y="170"/>
                  </a:lnTo>
                  <a:lnTo>
                    <a:pt x="381" y="174"/>
                  </a:lnTo>
                  <a:lnTo>
                    <a:pt x="403" y="181"/>
                  </a:lnTo>
                  <a:lnTo>
                    <a:pt x="392" y="181"/>
                  </a:lnTo>
                  <a:lnTo>
                    <a:pt x="303" y="174"/>
                  </a:lnTo>
                  <a:lnTo>
                    <a:pt x="218" y="170"/>
                  </a:lnTo>
                  <a:lnTo>
                    <a:pt x="125" y="155"/>
                  </a:lnTo>
                  <a:lnTo>
                    <a:pt x="70" y="141"/>
                  </a:lnTo>
                  <a:lnTo>
                    <a:pt x="29" y="122"/>
                  </a:lnTo>
                  <a:lnTo>
                    <a:pt x="11" y="111"/>
                  </a:lnTo>
                  <a:lnTo>
                    <a:pt x="0" y="96"/>
                  </a:lnTo>
                  <a:lnTo>
                    <a:pt x="0" y="74"/>
                  </a:lnTo>
                  <a:lnTo>
                    <a:pt x="15" y="56"/>
                  </a:lnTo>
                  <a:lnTo>
                    <a:pt x="22" y="44"/>
                  </a:lnTo>
                  <a:lnTo>
                    <a:pt x="44" y="30"/>
                  </a:lnTo>
                  <a:lnTo>
                    <a:pt x="66" y="19"/>
                  </a:lnTo>
                  <a:lnTo>
                    <a:pt x="92" y="11"/>
                  </a:lnTo>
                  <a:lnTo>
                    <a:pt x="129" y="4"/>
                  </a:lnTo>
                  <a:lnTo>
                    <a:pt x="177" y="0"/>
                  </a:lnTo>
                  <a:lnTo>
                    <a:pt x="177" y="11"/>
                  </a:lnTo>
                  <a:lnTo>
                    <a:pt x="140" y="11"/>
                  </a:lnTo>
                  <a:lnTo>
                    <a:pt x="107" y="19"/>
                  </a:lnTo>
                  <a:lnTo>
                    <a:pt x="81" y="30"/>
                  </a:lnTo>
                  <a:lnTo>
                    <a:pt x="66" y="44"/>
                  </a:lnTo>
                  <a:lnTo>
                    <a:pt x="55" y="56"/>
                  </a:lnTo>
                  <a:lnTo>
                    <a:pt x="52" y="70"/>
                  </a:lnTo>
                  <a:lnTo>
                    <a:pt x="44" y="81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3" name="図形 102"/>
            <p:cNvSpPr>
              <a:spLocks/>
            </p:cNvSpPr>
            <p:nvPr/>
          </p:nvSpPr>
          <p:spPr bwMode="auto">
            <a:xfrm>
              <a:off x="1416698" y="5250152"/>
              <a:ext cx="294379" cy="152547"/>
            </a:xfrm>
            <a:custGeom>
              <a:avLst/>
              <a:gdLst/>
              <a:ahLst/>
              <a:cxnLst>
                <a:cxn ang="0">
                  <a:pos x="192" y="30"/>
                </a:cxn>
                <a:cxn ang="0">
                  <a:pos x="159" y="45"/>
                </a:cxn>
                <a:cxn ang="0">
                  <a:pos x="152" y="56"/>
                </a:cxn>
                <a:cxn ang="0">
                  <a:pos x="144" y="71"/>
                </a:cxn>
                <a:cxn ang="0">
                  <a:pos x="152" y="86"/>
                </a:cxn>
                <a:cxn ang="0">
                  <a:pos x="166" y="108"/>
                </a:cxn>
                <a:cxn ang="0">
                  <a:pos x="67" y="82"/>
                </a:cxn>
                <a:cxn ang="0">
                  <a:pos x="41" y="78"/>
                </a:cxn>
                <a:cxn ang="0">
                  <a:pos x="11" y="60"/>
                </a:cxn>
                <a:cxn ang="0">
                  <a:pos x="0" y="52"/>
                </a:cxn>
                <a:cxn ang="0">
                  <a:pos x="0" y="41"/>
                </a:cxn>
                <a:cxn ang="0">
                  <a:pos x="4" y="37"/>
                </a:cxn>
                <a:cxn ang="0">
                  <a:pos x="11" y="26"/>
                </a:cxn>
                <a:cxn ang="0">
                  <a:pos x="30" y="15"/>
                </a:cxn>
                <a:cxn ang="0">
                  <a:pos x="59" y="8"/>
                </a:cxn>
                <a:cxn ang="0">
                  <a:pos x="59" y="0"/>
                </a:cxn>
                <a:cxn ang="0">
                  <a:pos x="122" y="23"/>
                </a:cxn>
                <a:cxn ang="0">
                  <a:pos x="192" y="30"/>
                </a:cxn>
              </a:cxnLst>
              <a:rect l="0" t="0" r="0" b="0"/>
              <a:pathLst>
                <a:path w="192" h="108">
                  <a:moveTo>
                    <a:pt x="192" y="30"/>
                  </a:moveTo>
                  <a:lnTo>
                    <a:pt x="159" y="45"/>
                  </a:lnTo>
                  <a:lnTo>
                    <a:pt x="152" y="56"/>
                  </a:lnTo>
                  <a:lnTo>
                    <a:pt x="144" y="71"/>
                  </a:lnTo>
                  <a:lnTo>
                    <a:pt x="152" y="86"/>
                  </a:lnTo>
                  <a:lnTo>
                    <a:pt x="166" y="108"/>
                  </a:lnTo>
                  <a:lnTo>
                    <a:pt x="67" y="82"/>
                  </a:lnTo>
                  <a:lnTo>
                    <a:pt x="41" y="78"/>
                  </a:lnTo>
                  <a:lnTo>
                    <a:pt x="11" y="60"/>
                  </a:lnTo>
                  <a:lnTo>
                    <a:pt x="0" y="52"/>
                  </a:lnTo>
                  <a:lnTo>
                    <a:pt x="0" y="41"/>
                  </a:lnTo>
                  <a:lnTo>
                    <a:pt x="4" y="37"/>
                  </a:lnTo>
                  <a:lnTo>
                    <a:pt x="11" y="26"/>
                  </a:lnTo>
                  <a:lnTo>
                    <a:pt x="30" y="15"/>
                  </a:lnTo>
                  <a:lnTo>
                    <a:pt x="59" y="8"/>
                  </a:lnTo>
                  <a:lnTo>
                    <a:pt x="59" y="0"/>
                  </a:lnTo>
                  <a:lnTo>
                    <a:pt x="122" y="23"/>
                  </a:lnTo>
                  <a:lnTo>
                    <a:pt x="192" y="3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4" name="図形 103"/>
            <p:cNvSpPr>
              <a:spLocks/>
            </p:cNvSpPr>
            <p:nvPr/>
          </p:nvSpPr>
          <p:spPr bwMode="auto">
            <a:xfrm>
              <a:off x="1332370" y="5245914"/>
              <a:ext cx="384839" cy="176559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114" y="3"/>
                </a:cxn>
                <a:cxn ang="0">
                  <a:pos x="81" y="18"/>
                </a:cxn>
                <a:cxn ang="0">
                  <a:pos x="59" y="29"/>
                </a:cxn>
                <a:cxn ang="0">
                  <a:pos x="51" y="44"/>
                </a:cxn>
                <a:cxn ang="0">
                  <a:pos x="55" y="55"/>
                </a:cxn>
                <a:cxn ang="0">
                  <a:pos x="59" y="63"/>
                </a:cxn>
                <a:cxn ang="0">
                  <a:pos x="96" y="85"/>
                </a:cxn>
                <a:cxn ang="0">
                  <a:pos x="122" y="89"/>
                </a:cxn>
                <a:cxn ang="0">
                  <a:pos x="225" y="114"/>
                </a:cxn>
                <a:cxn ang="0">
                  <a:pos x="233" y="118"/>
                </a:cxn>
                <a:cxn ang="0">
                  <a:pos x="251" y="125"/>
                </a:cxn>
                <a:cxn ang="0">
                  <a:pos x="196" y="118"/>
                </a:cxn>
                <a:cxn ang="0">
                  <a:pos x="125" y="111"/>
                </a:cxn>
                <a:cxn ang="0">
                  <a:pos x="55" y="96"/>
                </a:cxn>
                <a:cxn ang="0">
                  <a:pos x="26" y="81"/>
                </a:cxn>
                <a:cxn ang="0">
                  <a:pos x="11" y="70"/>
                </a:cxn>
                <a:cxn ang="0">
                  <a:pos x="0" y="48"/>
                </a:cxn>
                <a:cxn ang="0">
                  <a:pos x="3" y="44"/>
                </a:cxn>
                <a:cxn ang="0">
                  <a:pos x="18" y="26"/>
                </a:cxn>
                <a:cxn ang="0">
                  <a:pos x="29" y="15"/>
                </a:cxn>
                <a:cxn ang="0">
                  <a:pos x="51" y="11"/>
                </a:cxn>
                <a:cxn ang="0">
                  <a:pos x="70" y="3"/>
                </a:cxn>
                <a:cxn ang="0">
                  <a:pos x="99" y="0"/>
                </a:cxn>
              </a:cxnLst>
              <a:rect l="0" t="0" r="0" b="0"/>
              <a:pathLst>
                <a:path w="251" h="125">
                  <a:moveTo>
                    <a:pt x="99" y="0"/>
                  </a:moveTo>
                  <a:lnTo>
                    <a:pt x="114" y="3"/>
                  </a:lnTo>
                  <a:lnTo>
                    <a:pt x="81" y="18"/>
                  </a:lnTo>
                  <a:lnTo>
                    <a:pt x="59" y="29"/>
                  </a:lnTo>
                  <a:lnTo>
                    <a:pt x="51" y="44"/>
                  </a:lnTo>
                  <a:lnTo>
                    <a:pt x="55" y="55"/>
                  </a:lnTo>
                  <a:lnTo>
                    <a:pt x="59" y="63"/>
                  </a:lnTo>
                  <a:lnTo>
                    <a:pt x="96" y="85"/>
                  </a:lnTo>
                  <a:lnTo>
                    <a:pt x="122" y="89"/>
                  </a:lnTo>
                  <a:lnTo>
                    <a:pt x="225" y="114"/>
                  </a:lnTo>
                  <a:lnTo>
                    <a:pt x="233" y="118"/>
                  </a:lnTo>
                  <a:lnTo>
                    <a:pt x="251" y="125"/>
                  </a:lnTo>
                  <a:lnTo>
                    <a:pt x="196" y="118"/>
                  </a:lnTo>
                  <a:lnTo>
                    <a:pt x="125" y="111"/>
                  </a:lnTo>
                  <a:lnTo>
                    <a:pt x="55" y="96"/>
                  </a:lnTo>
                  <a:lnTo>
                    <a:pt x="26" y="81"/>
                  </a:lnTo>
                  <a:lnTo>
                    <a:pt x="11" y="70"/>
                  </a:lnTo>
                  <a:lnTo>
                    <a:pt x="0" y="48"/>
                  </a:lnTo>
                  <a:lnTo>
                    <a:pt x="3" y="44"/>
                  </a:lnTo>
                  <a:lnTo>
                    <a:pt x="18" y="26"/>
                  </a:lnTo>
                  <a:lnTo>
                    <a:pt x="29" y="15"/>
                  </a:lnTo>
                  <a:lnTo>
                    <a:pt x="51" y="11"/>
                  </a:lnTo>
                  <a:lnTo>
                    <a:pt x="70" y="3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5" name="図形 104"/>
            <p:cNvSpPr>
              <a:spLocks/>
            </p:cNvSpPr>
            <p:nvPr/>
          </p:nvSpPr>
          <p:spPr bwMode="auto">
            <a:xfrm>
              <a:off x="1280241" y="5224727"/>
              <a:ext cx="459967" cy="20904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30" y="7"/>
                </a:cxn>
                <a:cxn ang="0">
                  <a:pos x="100" y="15"/>
                </a:cxn>
                <a:cxn ang="0">
                  <a:pos x="78" y="18"/>
                </a:cxn>
                <a:cxn ang="0">
                  <a:pos x="60" y="30"/>
                </a:cxn>
                <a:cxn ang="0">
                  <a:pos x="48" y="41"/>
                </a:cxn>
                <a:cxn ang="0">
                  <a:pos x="34" y="59"/>
                </a:cxn>
                <a:cxn ang="0">
                  <a:pos x="34" y="63"/>
                </a:cxn>
                <a:cxn ang="0">
                  <a:pos x="34" y="74"/>
                </a:cxn>
                <a:cxn ang="0">
                  <a:pos x="37" y="85"/>
                </a:cxn>
                <a:cxn ang="0">
                  <a:pos x="60" y="100"/>
                </a:cxn>
                <a:cxn ang="0">
                  <a:pos x="93" y="115"/>
                </a:cxn>
                <a:cxn ang="0">
                  <a:pos x="178" y="133"/>
                </a:cxn>
                <a:cxn ang="0">
                  <a:pos x="255" y="144"/>
                </a:cxn>
                <a:cxn ang="0">
                  <a:pos x="289" y="144"/>
                </a:cxn>
                <a:cxn ang="0">
                  <a:pos x="300" y="148"/>
                </a:cxn>
                <a:cxn ang="0">
                  <a:pos x="204" y="140"/>
                </a:cxn>
                <a:cxn ang="0">
                  <a:pos x="148" y="133"/>
                </a:cxn>
                <a:cxn ang="0">
                  <a:pos x="100" y="126"/>
                </a:cxn>
                <a:cxn ang="0">
                  <a:pos x="63" y="115"/>
                </a:cxn>
                <a:cxn ang="0">
                  <a:pos x="19" y="89"/>
                </a:cxn>
                <a:cxn ang="0">
                  <a:pos x="4" y="74"/>
                </a:cxn>
                <a:cxn ang="0">
                  <a:pos x="0" y="63"/>
                </a:cxn>
                <a:cxn ang="0">
                  <a:pos x="4" y="44"/>
                </a:cxn>
                <a:cxn ang="0">
                  <a:pos x="15" y="30"/>
                </a:cxn>
                <a:cxn ang="0">
                  <a:pos x="37" y="15"/>
                </a:cxn>
                <a:cxn ang="0">
                  <a:pos x="71" y="4"/>
                </a:cxn>
                <a:cxn ang="0">
                  <a:pos x="115" y="0"/>
                </a:cxn>
              </a:cxnLst>
              <a:rect l="0" t="0" r="0" b="0"/>
              <a:pathLst>
                <a:path w="300" h="148">
                  <a:moveTo>
                    <a:pt x="115" y="0"/>
                  </a:moveTo>
                  <a:lnTo>
                    <a:pt x="130" y="7"/>
                  </a:lnTo>
                  <a:lnTo>
                    <a:pt x="100" y="15"/>
                  </a:lnTo>
                  <a:lnTo>
                    <a:pt x="78" y="18"/>
                  </a:lnTo>
                  <a:lnTo>
                    <a:pt x="60" y="30"/>
                  </a:lnTo>
                  <a:lnTo>
                    <a:pt x="48" y="41"/>
                  </a:lnTo>
                  <a:lnTo>
                    <a:pt x="34" y="59"/>
                  </a:lnTo>
                  <a:lnTo>
                    <a:pt x="34" y="63"/>
                  </a:lnTo>
                  <a:lnTo>
                    <a:pt x="34" y="74"/>
                  </a:lnTo>
                  <a:lnTo>
                    <a:pt x="37" y="85"/>
                  </a:lnTo>
                  <a:lnTo>
                    <a:pt x="60" y="100"/>
                  </a:lnTo>
                  <a:lnTo>
                    <a:pt x="93" y="115"/>
                  </a:lnTo>
                  <a:lnTo>
                    <a:pt x="178" y="133"/>
                  </a:lnTo>
                  <a:lnTo>
                    <a:pt x="255" y="144"/>
                  </a:lnTo>
                  <a:lnTo>
                    <a:pt x="289" y="144"/>
                  </a:lnTo>
                  <a:lnTo>
                    <a:pt x="300" y="148"/>
                  </a:lnTo>
                  <a:lnTo>
                    <a:pt x="204" y="140"/>
                  </a:lnTo>
                  <a:lnTo>
                    <a:pt x="148" y="133"/>
                  </a:lnTo>
                  <a:lnTo>
                    <a:pt x="100" y="126"/>
                  </a:lnTo>
                  <a:lnTo>
                    <a:pt x="63" y="115"/>
                  </a:lnTo>
                  <a:lnTo>
                    <a:pt x="19" y="89"/>
                  </a:lnTo>
                  <a:lnTo>
                    <a:pt x="4" y="74"/>
                  </a:lnTo>
                  <a:lnTo>
                    <a:pt x="0" y="63"/>
                  </a:lnTo>
                  <a:lnTo>
                    <a:pt x="4" y="44"/>
                  </a:lnTo>
                  <a:lnTo>
                    <a:pt x="15" y="30"/>
                  </a:lnTo>
                  <a:lnTo>
                    <a:pt x="37" y="15"/>
                  </a:lnTo>
                  <a:lnTo>
                    <a:pt x="71" y="4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6" name="図形 105"/>
            <p:cNvSpPr>
              <a:spLocks/>
            </p:cNvSpPr>
            <p:nvPr/>
          </p:nvSpPr>
          <p:spPr bwMode="auto">
            <a:xfrm>
              <a:off x="1241910" y="5203540"/>
              <a:ext cx="225384" cy="209046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33" y="8"/>
                </a:cxn>
                <a:cxn ang="0">
                  <a:pos x="133" y="15"/>
                </a:cxn>
                <a:cxn ang="0">
                  <a:pos x="88" y="15"/>
                </a:cxn>
                <a:cxn ang="0">
                  <a:pos x="59" y="22"/>
                </a:cxn>
                <a:cxn ang="0">
                  <a:pos x="33" y="41"/>
                </a:cxn>
                <a:cxn ang="0">
                  <a:pos x="25" y="59"/>
                </a:cxn>
                <a:cxn ang="0">
                  <a:pos x="18" y="78"/>
                </a:cxn>
                <a:cxn ang="0">
                  <a:pos x="25" y="89"/>
                </a:cxn>
                <a:cxn ang="0">
                  <a:pos x="40" y="104"/>
                </a:cxn>
                <a:cxn ang="0">
                  <a:pos x="77" y="126"/>
                </a:cxn>
                <a:cxn ang="0">
                  <a:pos x="147" y="148"/>
                </a:cxn>
                <a:cxn ang="0">
                  <a:pos x="110" y="141"/>
                </a:cxn>
                <a:cxn ang="0">
                  <a:pos x="55" y="126"/>
                </a:cxn>
                <a:cxn ang="0">
                  <a:pos x="33" y="115"/>
                </a:cxn>
                <a:cxn ang="0">
                  <a:pos x="18" y="100"/>
                </a:cxn>
                <a:cxn ang="0">
                  <a:pos x="3" y="85"/>
                </a:cxn>
                <a:cxn ang="0">
                  <a:pos x="0" y="70"/>
                </a:cxn>
                <a:cxn ang="0">
                  <a:pos x="3" y="59"/>
                </a:cxn>
                <a:cxn ang="0">
                  <a:pos x="7" y="48"/>
                </a:cxn>
                <a:cxn ang="0">
                  <a:pos x="14" y="33"/>
                </a:cxn>
                <a:cxn ang="0">
                  <a:pos x="25" y="22"/>
                </a:cxn>
                <a:cxn ang="0">
                  <a:pos x="48" y="15"/>
                </a:cxn>
                <a:cxn ang="0">
                  <a:pos x="85" y="4"/>
                </a:cxn>
                <a:cxn ang="0">
                  <a:pos x="129" y="0"/>
                </a:cxn>
              </a:cxnLst>
              <a:rect l="0" t="0" r="0" b="0"/>
              <a:pathLst>
                <a:path w="147" h="148">
                  <a:moveTo>
                    <a:pt x="129" y="0"/>
                  </a:moveTo>
                  <a:lnTo>
                    <a:pt x="133" y="8"/>
                  </a:lnTo>
                  <a:lnTo>
                    <a:pt x="133" y="15"/>
                  </a:lnTo>
                  <a:lnTo>
                    <a:pt x="88" y="15"/>
                  </a:lnTo>
                  <a:lnTo>
                    <a:pt x="59" y="22"/>
                  </a:lnTo>
                  <a:lnTo>
                    <a:pt x="33" y="41"/>
                  </a:lnTo>
                  <a:lnTo>
                    <a:pt x="25" y="59"/>
                  </a:lnTo>
                  <a:lnTo>
                    <a:pt x="18" y="78"/>
                  </a:lnTo>
                  <a:lnTo>
                    <a:pt x="25" y="89"/>
                  </a:lnTo>
                  <a:lnTo>
                    <a:pt x="40" y="104"/>
                  </a:lnTo>
                  <a:lnTo>
                    <a:pt x="77" y="126"/>
                  </a:lnTo>
                  <a:lnTo>
                    <a:pt x="147" y="148"/>
                  </a:lnTo>
                  <a:lnTo>
                    <a:pt x="110" y="141"/>
                  </a:lnTo>
                  <a:lnTo>
                    <a:pt x="55" y="126"/>
                  </a:lnTo>
                  <a:lnTo>
                    <a:pt x="33" y="115"/>
                  </a:lnTo>
                  <a:lnTo>
                    <a:pt x="18" y="100"/>
                  </a:lnTo>
                  <a:lnTo>
                    <a:pt x="3" y="85"/>
                  </a:lnTo>
                  <a:lnTo>
                    <a:pt x="0" y="70"/>
                  </a:lnTo>
                  <a:lnTo>
                    <a:pt x="3" y="59"/>
                  </a:lnTo>
                  <a:lnTo>
                    <a:pt x="7" y="48"/>
                  </a:lnTo>
                  <a:lnTo>
                    <a:pt x="14" y="33"/>
                  </a:lnTo>
                  <a:lnTo>
                    <a:pt x="25" y="22"/>
                  </a:lnTo>
                  <a:lnTo>
                    <a:pt x="48" y="15"/>
                  </a:lnTo>
                  <a:lnTo>
                    <a:pt x="85" y="4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7" name="図形 106"/>
            <p:cNvSpPr>
              <a:spLocks/>
            </p:cNvSpPr>
            <p:nvPr/>
          </p:nvSpPr>
          <p:spPr bwMode="auto">
            <a:xfrm>
              <a:off x="2175643" y="4827823"/>
              <a:ext cx="205452" cy="199158"/>
            </a:xfrm>
            <a:custGeom>
              <a:avLst/>
              <a:gdLst/>
              <a:ahLst/>
              <a:cxnLst>
                <a:cxn ang="0">
                  <a:pos x="126" y="41"/>
                </a:cxn>
                <a:cxn ang="0">
                  <a:pos x="134" y="59"/>
                </a:cxn>
                <a:cxn ang="0">
                  <a:pos x="126" y="74"/>
                </a:cxn>
                <a:cxn ang="0">
                  <a:pos x="119" y="89"/>
                </a:cxn>
                <a:cxn ang="0">
                  <a:pos x="104" y="111"/>
                </a:cxn>
                <a:cxn ang="0">
                  <a:pos x="71" y="118"/>
                </a:cxn>
                <a:cxn ang="0">
                  <a:pos x="0" y="141"/>
                </a:cxn>
                <a:cxn ang="0">
                  <a:pos x="52" y="126"/>
                </a:cxn>
                <a:cxn ang="0">
                  <a:pos x="71" y="111"/>
                </a:cxn>
                <a:cxn ang="0">
                  <a:pos x="89" y="89"/>
                </a:cxn>
                <a:cxn ang="0">
                  <a:pos x="97" y="63"/>
                </a:cxn>
                <a:cxn ang="0">
                  <a:pos x="93" y="44"/>
                </a:cxn>
                <a:cxn ang="0">
                  <a:pos x="78" y="26"/>
                </a:cxn>
                <a:cxn ang="0">
                  <a:pos x="56" y="15"/>
                </a:cxn>
                <a:cxn ang="0">
                  <a:pos x="26" y="0"/>
                </a:cxn>
                <a:cxn ang="0">
                  <a:pos x="67" y="7"/>
                </a:cxn>
                <a:cxn ang="0">
                  <a:pos x="97" y="19"/>
                </a:cxn>
                <a:cxn ang="0">
                  <a:pos x="119" y="30"/>
                </a:cxn>
                <a:cxn ang="0">
                  <a:pos x="126" y="41"/>
                </a:cxn>
              </a:cxnLst>
              <a:rect l="0" t="0" r="0" b="0"/>
              <a:pathLst>
                <a:path w="134" h="141">
                  <a:moveTo>
                    <a:pt x="126" y="41"/>
                  </a:moveTo>
                  <a:lnTo>
                    <a:pt x="134" y="59"/>
                  </a:lnTo>
                  <a:lnTo>
                    <a:pt x="126" y="74"/>
                  </a:lnTo>
                  <a:lnTo>
                    <a:pt x="119" y="89"/>
                  </a:lnTo>
                  <a:lnTo>
                    <a:pt x="104" y="111"/>
                  </a:lnTo>
                  <a:lnTo>
                    <a:pt x="71" y="118"/>
                  </a:lnTo>
                  <a:lnTo>
                    <a:pt x="0" y="141"/>
                  </a:lnTo>
                  <a:lnTo>
                    <a:pt x="52" y="126"/>
                  </a:lnTo>
                  <a:lnTo>
                    <a:pt x="71" y="111"/>
                  </a:lnTo>
                  <a:lnTo>
                    <a:pt x="89" y="89"/>
                  </a:lnTo>
                  <a:lnTo>
                    <a:pt x="97" y="63"/>
                  </a:lnTo>
                  <a:lnTo>
                    <a:pt x="93" y="44"/>
                  </a:lnTo>
                  <a:lnTo>
                    <a:pt x="78" y="26"/>
                  </a:lnTo>
                  <a:lnTo>
                    <a:pt x="56" y="15"/>
                  </a:lnTo>
                  <a:lnTo>
                    <a:pt x="26" y="0"/>
                  </a:lnTo>
                  <a:lnTo>
                    <a:pt x="67" y="7"/>
                  </a:lnTo>
                  <a:lnTo>
                    <a:pt x="97" y="19"/>
                  </a:lnTo>
                  <a:lnTo>
                    <a:pt x="119" y="30"/>
                  </a:lnTo>
                  <a:lnTo>
                    <a:pt x="126" y="41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8" name="図形 107"/>
            <p:cNvSpPr>
              <a:spLocks/>
            </p:cNvSpPr>
            <p:nvPr/>
          </p:nvSpPr>
          <p:spPr bwMode="auto">
            <a:xfrm>
              <a:off x="2102048" y="4827823"/>
              <a:ext cx="216184" cy="209046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85" y="7"/>
                </a:cxn>
                <a:cxn ang="0">
                  <a:pos x="115" y="26"/>
                </a:cxn>
                <a:cxn ang="0">
                  <a:pos x="130" y="41"/>
                </a:cxn>
                <a:cxn ang="0">
                  <a:pos x="137" y="44"/>
                </a:cxn>
                <a:cxn ang="0">
                  <a:pos x="141" y="63"/>
                </a:cxn>
                <a:cxn ang="0">
                  <a:pos x="137" y="85"/>
                </a:cxn>
                <a:cxn ang="0">
                  <a:pos x="119" y="100"/>
                </a:cxn>
                <a:cxn ang="0">
                  <a:pos x="104" y="115"/>
                </a:cxn>
                <a:cxn ang="0">
                  <a:pos x="67" y="133"/>
                </a:cxn>
                <a:cxn ang="0">
                  <a:pos x="15" y="144"/>
                </a:cxn>
                <a:cxn ang="0">
                  <a:pos x="0" y="148"/>
                </a:cxn>
                <a:cxn ang="0">
                  <a:pos x="26" y="141"/>
                </a:cxn>
                <a:cxn ang="0">
                  <a:pos x="56" y="118"/>
                </a:cxn>
                <a:cxn ang="0">
                  <a:pos x="82" y="96"/>
                </a:cxn>
                <a:cxn ang="0">
                  <a:pos x="89" y="78"/>
                </a:cxn>
                <a:cxn ang="0">
                  <a:pos x="96" y="63"/>
                </a:cxn>
                <a:cxn ang="0">
                  <a:pos x="96" y="59"/>
                </a:cxn>
                <a:cxn ang="0">
                  <a:pos x="85" y="41"/>
                </a:cxn>
                <a:cxn ang="0">
                  <a:pos x="82" y="26"/>
                </a:cxn>
                <a:cxn ang="0">
                  <a:pos x="67" y="15"/>
                </a:cxn>
                <a:cxn ang="0">
                  <a:pos x="41" y="4"/>
                </a:cxn>
                <a:cxn ang="0">
                  <a:pos x="11" y="0"/>
                </a:cxn>
                <a:cxn ang="0">
                  <a:pos x="45" y="0"/>
                </a:cxn>
              </a:cxnLst>
              <a:rect l="0" t="0" r="0" b="0"/>
              <a:pathLst>
                <a:path w="141" h="148">
                  <a:moveTo>
                    <a:pt x="45" y="0"/>
                  </a:moveTo>
                  <a:lnTo>
                    <a:pt x="85" y="7"/>
                  </a:lnTo>
                  <a:lnTo>
                    <a:pt x="115" y="26"/>
                  </a:lnTo>
                  <a:lnTo>
                    <a:pt x="130" y="41"/>
                  </a:lnTo>
                  <a:lnTo>
                    <a:pt x="137" y="44"/>
                  </a:lnTo>
                  <a:lnTo>
                    <a:pt x="141" y="63"/>
                  </a:lnTo>
                  <a:lnTo>
                    <a:pt x="137" y="85"/>
                  </a:lnTo>
                  <a:lnTo>
                    <a:pt x="119" y="100"/>
                  </a:lnTo>
                  <a:lnTo>
                    <a:pt x="104" y="115"/>
                  </a:lnTo>
                  <a:lnTo>
                    <a:pt x="67" y="133"/>
                  </a:lnTo>
                  <a:lnTo>
                    <a:pt x="15" y="144"/>
                  </a:lnTo>
                  <a:lnTo>
                    <a:pt x="0" y="148"/>
                  </a:lnTo>
                  <a:lnTo>
                    <a:pt x="26" y="141"/>
                  </a:lnTo>
                  <a:lnTo>
                    <a:pt x="56" y="118"/>
                  </a:lnTo>
                  <a:lnTo>
                    <a:pt x="82" y="96"/>
                  </a:lnTo>
                  <a:lnTo>
                    <a:pt x="89" y="78"/>
                  </a:lnTo>
                  <a:lnTo>
                    <a:pt x="96" y="63"/>
                  </a:lnTo>
                  <a:lnTo>
                    <a:pt x="96" y="59"/>
                  </a:lnTo>
                  <a:lnTo>
                    <a:pt x="85" y="41"/>
                  </a:lnTo>
                  <a:lnTo>
                    <a:pt x="82" y="26"/>
                  </a:lnTo>
                  <a:lnTo>
                    <a:pt x="67" y="15"/>
                  </a:lnTo>
                  <a:lnTo>
                    <a:pt x="41" y="4"/>
                  </a:lnTo>
                  <a:lnTo>
                    <a:pt x="11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09" name="図形 108"/>
            <p:cNvSpPr>
              <a:spLocks/>
            </p:cNvSpPr>
            <p:nvPr/>
          </p:nvSpPr>
          <p:spPr bwMode="auto">
            <a:xfrm>
              <a:off x="1994723" y="4827823"/>
              <a:ext cx="243782" cy="21893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59" y="0"/>
                </a:cxn>
                <a:cxn ang="0">
                  <a:pos x="100" y="4"/>
                </a:cxn>
                <a:cxn ang="0">
                  <a:pos x="126" y="15"/>
                </a:cxn>
                <a:cxn ang="0">
                  <a:pos x="144" y="30"/>
                </a:cxn>
                <a:cxn ang="0">
                  <a:pos x="155" y="41"/>
                </a:cxn>
                <a:cxn ang="0">
                  <a:pos x="159" y="59"/>
                </a:cxn>
                <a:cxn ang="0">
                  <a:pos x="159" y="63"/>
                </a:cxn>
                <a:cxn ang="0">
                  <a:pos x="155" y="85"/>
                </a:cxn>
                <a:cxn ang="0">
                  <a:pos x="144" y="100"/>
                </a:cxn>
                <a:cxn ang="0">
                  <a:pos x="111" y="129"/>
                </a:cxn>
                <a:cxn ang="0">
                  <a:pos x="74" y="144"/>
                </a:cxn>
                <a:cxn ang="0">
                  <a:pos x="59" y="148"/>
                </a:cxn>
                <a:cxn ang="0">
                  <a:pos x="15" y="155"/>
                </a:cxn>
                <a:cxn ang="0">
                  <a:pos x="59" y="133"/>
                </a:cxn>
                <a:cxn ang="0">
                  <a:pos x="74" y="118"/>
                </a:cxn>
                <a:cxn ang="0">
                  <a:pos x="89" y="100"/>
                </a:cxn>
                <a:cxn ang="0">
                  <a:pos x="96" y="78"/>
                </a:cxn>
                <a:cxn ang="0">
                  <a:pos x="89" y="63"/>
                </a:cxn>
                <a:cxn ang="0">
                  <a:pos x="70" y="33"/>
                </a:cxn>
                <a:cxn ang="0">
                  <a:pos x="41" y="15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0" b="0"/>
              <a:pathLst>
                <a:path w="159" h="155">
                  <a:moveTo>
                    <a:pt x="33" y="0"/>
                  </a:moveTo>
                  <a:lnTo>
                    <a:pt x="59" y="0"/>
                  </a:lnTo>
                  <a:lnTo>
                    <a:pt x="100" y="4"/>
                  </a:lnTo>
                  <a:lnTo>
                    <a:pt x="126" y="15"/>
                  </a:lnTo>
                  <a:lnTo>
                    <a:pt x="144" y="30"/>
                  </a:lnTo>
                  <a:lnTo>
                    <a:pt x="155" y="41"/>
                  </a:lnTo>
                  <a:lnTo>
                    <a:pt x="159" y="59"/>
                  </a:lnTo>
                  <a:lnTo>
                    <a:pt x="159" y="63"/>
                  </a:lnTo>
                  <a:lnTo>
                    <a:pt x="155" y="85"/>
                  </a:lnTo>
                  <a:lnTo>
                    <a:pt x="144" y="100"/>
                  </a:lnTo>
                  <a:lnTo>
                    <a:pt x="111" y="129"/>
                  </a:lnTo>
                  <a:lnTo>
                    <a:pt x="74" y="144"/>
                  </a:lnTo>
                  <a:lnTo>
                    <a:pt x="59" y="148"/>
                  </a:lnTo>
                  <a:lnTo>
                    <a:pt x="15" y="155"/>
                  </a:lnTo>
                  <a:lnTo>
                    <a:pt x="59" y="133"/>
                  </a:lnTo>
                  <a:lnTo>
                    <a:pt x="74" y="118"/>
                  </a:lnTo>
                  <a:lnTo>
                    <a:pt x="89" y="100"/>
                  </a:lnTo>
                  <a:lnTo>
                    <a:pt x="96" y="78"/>
                  </a:lnTo>
                  <a:lnTo>
                    <a:pt x="89" y="63"/>
                  </a:lnTo>
                  <a:lnTo>
                    <a:pt x="70" y="33"/>
                  </a:lnTo>
                  <a:lnTo>
                    <a:pt x="41" y="15"/>
                  </a:ln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0" name="図形 109"/>
            <p:cNvSpPr>
              <a:spLocks/>
            </p:cNvSpPr>
            <p:nvPr/>
          </p:nvSpPr>
          <p:spPr bwMode="auto">
            <a:xfrm>
              <a:off x="1864399" y="4827823"/>
              <a:ext cx="266781" cy="24012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96" y="4"/>
                </a:cxn>
                <a:cxn ang="0">
                  <a:pos x="115" y="15"/>
                </a:cxn>
                <a:cxn ang="0">
                  <a:pos x="152" y="33"/>
                </a:cxn>
                <a:cxn ang="0">
                  <a:pos x="166" y="56"/>
                </a:cxn>
                <a:cxn ang="0">
                  <a:pos x="170" y="63"/>
                </a:cxn>
                <a:cxn ang="0">
                  <a:pos x="174" y="78"/>
                </a:cxn>
                <a:cxn ang="0">
                  <a:pos x="170" y="100"/>
                </a:cxn>
                <a:cxn ang="0">
                  <a:pos x="155" y="118"/>
                </a:cxn>
                <a:cxn ang="0">
                  <a:pos x="133" y="141"/>
                </a:cxn>
                <a:cxn ang="0">
                  <a:pos x="89" y="159"/>
                </a:cxn>
                <a:cxn ang="0">
                  <a:pos x="0" y="170"/>
                </a:cxn>
                <a:cxn ang="0">
                  <a:pos x="59" y="144"/>
                </a:cxn>
                <a:cxn ang="0">
                  <a:pos x="100" y="129"/>
                </a:cxn>
                <a:cxn ang="0">
                  <a:pos x="115" y="118"/>
                </a:cxn>
                <a:cxn ang="0">
                  <a:pos x="130" y="104"/>
                </a:cxn>
                <a:cxn ang="0">
                  <a:pos x="133" y="89"/>
                </a:cxn>
                <a:cxn ang="0">
                  <a:pos x="130" y="70"/>
                </a:cxn>
                <a:cxn ang="0">
                  <a:pos x="126" y="63"/>
                </a:cxn>
                <a:cxn ang="0">
                  <a:pos x="104" y="41"/>
                </a:cxn>
                <a:cxn ang="0">
                  <a:pos x="70" y="15"/>
                </a:cxn>
                <a:cxn ang="0">
                  <a:pos x="48" y="4"/>
                </a:cxn>
                <a:cxn ang="0">
                  <a:pos x="19" y="0"/>
                </a:cxn>
                <a:cxn ang="0">
                  <a:pos x="70" y="0"/>
                </a:cxn>
              </a:cxnLst>
              <a:rect l="0" t="0" r="0" b="0"/>
              <a:pathLst>
                <a:path w="174" h="170">
                  <a:moveTo>
                    <a:pt x="70" y="0"/>
                  </a:moveTo>
                  <a:lnTo>
                    <a:pt x="96" y="4"/>
                  </a:lnTo>
                  <a:lnTo>
                    <a:pt x="115" y="15"/>
                  </a:lnTo>
                  <a:lnTo>
                    <a:pt x="152" y="33"/>
                  </a:lnTo>
                  <a:lnTo>
                    <a:pt x="166" y="56"/>
                  </a:lnTo>
                  <a:lnTo>
                    <a:pt x="170" y="63"/>
                  </a:lnTo>
                  <a:lnTo>
                    <a:pt x="174" y="78"/>
                  </a:lnTo>
                  <a:lnTo>
                    <a:pt x="170" y="100"/>
                  </a:lnTo>
                  <a:lnTo>
                    <a:pt x="155" y="118"/>
                  </a:lnTo>
                  <a:lnTo>
                    <a:pt x="133" y="141"/>
                  </a:lnTo>
                  <a:lnTo>
                    <a:pt x="89" y="159"/>
                  </a:lnTo>
                  <a:lnTo>
                    <a:pt x="0" y="170"/>
                  </a:lnTo>
                  <a:lnTo>
                    <a:pt x="59" y="144"/>
                  </a:lnTo>
                  <a:lnTo>
                    <a:pt x="100" y="129"/>
                  </a:lnTo>
                  <a:lnTo>
                    <a:pt x="115" y="118"/>
                  </a:lnTo>
                  <a:lnTo>
                    <a:pt x="130" y="104"/>
                  </a:lnTo>
                  <a:lnTo>
                    <a:pt x="133" y="89"/>
                  </a:lnTo>
                  <a:lnTo>
                    <a:pt x="130" y="70"/>
                  </a:lnTo>
                  <a:lnTo>
                    <a:pt x="126" y="63"/>
                  </a:lnTo>
                  <a:lnTo>
                    <a:pt x="104" y="41"/>
                  </a:lnTo>
                  <a:lnTo>
                    <a:pt x="70" y="15"/>
                  </a:lnTo>
                  <a:lnTo>
                    <a:pt x="48" y="4"/>
                  </a:lnTo>
                  <a:lnTo>
                    <a:pt x="19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1" name="図形 110"/>
            <p:cNvSpPr>
              <a:spLocks/>
            </p:cNvSpPr>
            <p:nvPr/>
          </p:nvSpPr>
          <p:spPr bwMode="auto">
            <a:xfrm>
              <a:off x="1609884" y="4827823"/>
              <a:ext cx="453834" cy="240120"/>
            </a:xfrm>
            <a:custGeom>
              <a:avLst/>
              <a:gdLst/>
              <a:ahLst/>
              <a:cxnLst>
                <a:cxn ang="0">
                  <a:pos x="174" y="0"/>
                </a:cxn>
                <a:cxn ang="0">
                  <a:pos x="207" y="4"/>
                </a:cxn>
                <a:cxn ang="0">
                  <a:pos x="229" y="15"/>
                </a:cxn>
                <a:cxn ang="0">
                  <a:pos x="266" y="41"/>
                </a:cxn>
                <a:cxn ang="0">
                  <a:pos x="284" y="63"/>
                </a:cxn>
                <a:cxn ang="0">
                  <a:pos x="296" y="74"/>
                </a:cxn>
                <a:cxn ang="0">
                  <a:pos x="296" y="89"/>
                </a:cxn>
                <a:cxn ang="0">
                  <a:pos x="292" y="100"/>
                </a:cxn>
                <a:cxn ang="0">
                  <a:pos x="277" y="115"/>
                </a:cxn>
                <a:cxn ang="0">
                  <a:pos x="262" y="129"/>
                </a:cxn>
                <a:cxn ang="0">
                  <a:pos x="214" y="144"/>
                </a:cxn>
                <a:cxn ang="0">
                  <a:pos x="159" y="166"/>
                </a:cxn>
                <a:cxn ang="0">
                  <a:pos x="159" y="170"/>
                </a:cxn>
                <a:cxn ang="0">
                  <a:pos x="100" y="170"/>
                </a:cxn>
                <a:cxn ang="0">
                  <a:pos x="137" y="155"/>
                </a:cxn>
                <a:cxn ang="0">
                  <a:pos x="151" y="144"/>
                </a:cxn>
                <a:cxn ang="0">
                  <a:pos x="155" y="133"/>
                </a:cxn>
                <a:cxn ang="0">
                  <a:pos x="166" y="115"/>
                </a:cxn>
                <a:cxn ang="0">
                  <a:pos x="159" y="100"/>
                </a:cxn>
                <a:cxn ang="0">
                  <a:pos x="155" y="78"/>
                </a:cxn>
                <a:cxn ang="0">
                  <a:pos x="144" y="59"/>
                </a:cxn>
                <a:cxn ang="0">
                  <a:pos x="125" y="44"/>
                </a:cxn>
                <a:cxn ang="0">
                  <a:pos x="85" y="26"/>
                </a:cxn>
                <a:cxn ang="0">
                  <a:pos x="40" y="7"/>
                </a:cxn>
                <a:cxn ang="0">
                  <a:pos x="0" y="0"/>
                </a:cxn>
                <a:cxn ang="0">
                  <a:pos x="174" y="0"/>
                </a:cxn>
              </a:cxnLst>
              <a:rect l="0" t="0" r="0" b="0"/>
              <a:pathLst>
                <a:path w="296" h="170">
                  <a:moveTo>
                    <a:pt x="174" y="0"/>
                  </a:moveTo>
                  <a:lnTo>
                    <a:pt x="207" y="4"/>
                  </a:lnTo>
                  <a:lnTo>
                    <a:pt x="229" y="15"/>
                  </a:lnTo>
                  <a:lnTo>
                    <a:pt x="266" y="41"/>
                  </a:lnTo>
                  <a:lnTo>
                    <a:pt x="284" y="63"/>
                  </a:lnTo>
                  <a:lnTo>
                    <a:pt x="296" y="74"/>
                  </a:lnTo>
                  <a:lnTo>
                    <a:pt x="296" y="89"/>
                  </a:lnTo>
                  <a:lnTo>
                    <a:pt x="292" y="100"/>
                  </a:lnTo>
                  <a:lnTo>
                    <a:pt x="277" y="115"/>
                  </a:lnTo>
                  <a:lnTo>
                    <a:pt x="262" y="129"/>
                  </a:lnTo>
                  <a:lnTo>
                    <a:pt x="214" y="144"/>
                  </a:lnTo>
                  <a:lnTo>
                    <a:pt x="159" y="166"/>
                  </a:lnTo>
                  <a:lnTo>
                    <a:pt x="159" y="170"/>
                  </a:lnTo>
                  <a:lnTo>
                    <a:pt x="100" y="170"/>
                  </a:lnTo>
                  <a:lnTo>
                    <a:pt x="137" y="155"/>
                  </a:lnTo>
                  <a:lnTo>
                    <a:pt x="151" y="144"/>
                  </a:lnTo>
                  <a:lnTo>
                    <a:pt x="155" y="133"/>
                  </a:lnTo>
                  <a:lnTo>
                    <a:pt x="166" y="115"/>
                  </a:lnTo>
                  <a:lnTo>
                    <a:pt x="159" y="100"/>
                  </a:lnTo>
                  <a:lnTo>
                    <a:pt x="155" y="78"/>
                  </a:lnTo>
                  <a:lnTo>
                    <a:pt x="144" y="59"/>
                  </a:lnTo>
                  <a:lnTo>
                    <a:pt x="125" y="44"/>
                  </a:lnTo>
                  <a:lnTo>
                    <a:pt x="85" y="26"/>
                  </a:lnTo>
                  <a:lnTo>
                    <a:pt x="40" y="7"/>
                  </a:lnTo>
                  <a:lnTo>
                    <a:pt x="0" y="0"/>
                  </a:lnTo>
                  <a:lnTo>
                    <a:pt x="174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2" name="図形 111"/>
            <p:cNvSpPr>
              <a:spLocks/>
            </p:cNvSpPr>
            <p:nvPr/>
          </p:nvSpPr>
          <p:spPr bwMode="auto">
            <a:xfrm>
              <a:off x="1433563" y="4827823"/>
              <a:ext cx="420103" cy="255657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118" y="4"/>
                </a:cxn>
                <a:cxn ang="0">
                  <a:pos x="174" y="15"/>
                </a:cxn>
                <a:cxn ang="0">
                  <a:pos x="204" y="26"/>
                </a:cxn>
                <a:cxn ang="0">
                  <a:pos x="229" y="41"/>
                </a:cxn>
                <a:cxn ang="0">
                  <a:pos x="252" y="59"/>
                </a:cxn>
                <a:cxn ang="0">
                  <a:pos x="270" y="78"/>
                </a:cxn>
                <a:cxn ang="0">
                  <a:pos x="274" y="100"/>
                </a:cxn>
                <a:cxn ang="0">
                  <a:pos x="274" y="115"/>
                </a:cxn>
                <a:cxn ang="0">
                  <a:pos x="270" y="133"/>
                </a:cxn>
                <a:cxn ang="0">
                  <a:pos x="259" y="144"/>
                </a:cxn>
                <a:cxn ang="0">
                  <a:pos x="240" y="155"/>
                </a:cxn>
                <a:cxn ang="0">
                  <a:pos x="218" y="166"/>
                </a:cxn>
                <a:cxn ang="0">
                  <a:pos x="196" y="174"/>
                </a:cxn>
                <a:cxn ang="0">
                  <a:pos x="189" y="174"/>
                </a:cxn>
                <a:cxn ang="0">
                  <a:pos x="130" y="181"/>
                </a:cxn>
                <a:cxn ang="0">
                  <a:pos x="148" y="166"/>
                </a:cxn>
                <a:cxn ang="0">
                  <a:pos x="170" y="148"/>
                </a:cxn>
                <a:cxn ang="0">
                  <a:pos x="189" y="129"/>
                </a:cxn>
                <a:cxn ang="0">
                  <a:pos x="196" y="104"/>
                </a:cxn>
                <a:cxn ang="0">
                  <a:pos x="189" y="85"/>
                </a:cxn>
                <a:cxn ang="0">
                  <a:pos x="181" y="70"/>
                </a:cxn>
                <a:cxn ang="0">
                  <a:pos x="155" y="48"/>
                </a:cxn>
                <a:cxn ang="0">
                  <a:pos x="126" y="33"/>
                </a:cxn>
                <a:cxn ang="0">
                  <a:pos x="89" y="19"/>
                </a:cxn>
                <a:cxn ang="0">
                  <a:pos x="48" y="7"/>
                </a:cxn>
                <a:cxn ang="0">
                  <a:pos x="0" y="0"/>
                </a:cxn>
                <a:cxn ang="0">
                  <a:pos x="78" y="0"/>
                </a:cxn>
              </a:cxnLst>
              <a:rect l="0" t="0" r="0" b="0"/>
              <a:pathLst>
                <a:path w="274" h="181">
                  <a:moveTo>
                    <a:pt x="78" y="0"/>
                  </a:moveTo>
                  <a:lnTo>
                    <a:pt x="118" y="4"/>
                  </a:lnTo>
                  <a:lnTo>
                    <a:pt x="174" y="15"/>
                  </a:lnTo>
                  <a:lnTo>
                    <a:pt x="204" y="26"/>
                  </a:lnTo>
                  <a:lnTo>
                    <a:pt x="229" y="41"/>
                  </a:lnTo>
                  <a:lnTo>
                    <a:pt x="252" y="59"/>
                  </a:lnTo>
                  <a:lnTo>
                    <a:pt x="270" y="78"/>
                  </a:lnTo>
                  <a:lnTo>
                    <a:pt x="274" y="100"/>
                  </a:lnTo>
                  <a:lnTo>
                    <a:pt x="274" y="115"/>
                  </a:lnTo>
                  <a:lnTo>
                    <a:pt x="270" y="133"/>
                  </a:lnTo>
                  <a:lnTo>
                    <a:pt x="259" y="144"/>
                  </a:lnTo>
                  <a:lnTo>
                    <a:pt x="240" y="155"/>
                  </a:lnTo>
                  <a:lnTo>
                    <a:pt x="218" y="166"/>
                  </a:lnTo>
                  <a:lnTo>
                    <a:pt x="196" y="174"/>
                  </a:lnTo>
                  <a:lnTo>
                    <a:pt x="189" y="174"/>
                  </a:lnTo>
                  <a:lnTo>
                    <a:pt x="130" y="181"/>
                  </a:lnTo>
                  <a:lnTo>
                    <a:pt x="148" y="166"/>
                  </a:lnTo>
                  <a:lnTo>
                    <a:pt x="170" y="148"/>
                  </a:lnTo>
                  <a:lnTo>
                    <a:pt x="189" y="129"/>
                  </a:lnTo>
                  <a:lnTo>
                    <a:pt x="196" y="104"/>
                  </a:lnTo>
                  <a:lnTo>
                    <a:pt x="189" y="85"/>
                  </a:lnTo>
                  <a:lnTo>
                    <a:pt x="181" y="70"/>
                  </a:lnTo>
                  <a:lnTo>
                    <a:pt x="155" y="48"/>
                  </a:lnTo>
                  <a:lnTo>
                    <a:pt x="126" y="33"/>
                  </a:lnTo>
                  <a:lnTo>
                    <a:pt x="89" y="19"/>
                  </a:lnTo>
                  <a:lnTo>
                    <a:pt x="48" y="7"/>
                  </a:lnTo>
                  <a:lnTo>
                    <a:pt x="0" y="0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3" name="図形 112"/>
            <p:cNvSpPr>
              <a:spLocks/>
            </p:cNvSpPr>
            <p:nvPr/>
          </p:nvSpPr>
          <p:spPr bwMode="auto">
            <a:xfrm>
              <a:off x="1359968" y="4827823"/>
              <a:ext cx="363374" cy="26130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6" y="0"/>
                </a:cxn>
                <a:cxn ang="0">
                  <a:pos x="81" y="7"/>
                </a:cxn>
                <a:cxn ang="0">
                  <a:pos x="126" y="26"/>
                </a:cxn>
                <a:cxn ang="0">
                  <a:pos x="174" y="41"/>
                </a:cxn>
                <a:cxn ang="0">
                  <a:pos x="203" y="56"/>
                </a:cxn>
                <a:cxn ang="0">
                  <a:pos x="222" y="70"/>
                </a:cxn>
                <a:cxn ang="0">
                  <a:pos x="237" y="89"/>
                </a:cxn>
                <a:cxn ang="0">
                  <a:pos x="237" y="104"/>
                </a:cxn>
                <a:cxn ang="0">
                  <a:pos x="237" y="118"/>
                </a:cxn>
                <a:cxn ang="0">
                  <a:pos x="233" y="129"/>
                </a:cxn>
                <a:cxn ang="0">
                  <a:pos x="207" y="148"/>
                </a:cxn>
                <a:cxn ang="0">
                  <a:pos x="181" y="170"/>
                </a:cxn>
                <a:cxn ang="0">
                  <a:pos x="166" y="181"/>
                </a:cxn>
                <a:cxn ang="0">
                  <a:pos x="137" y="185"/>
                </a:cxn>
                <a:cxn ang="0">
                  <a:pos x="174" y="159"/>
                </a:cxn>
                <a:cxn ang="0">
                  <a:pos x="189" y="144"/>
                </a:cxn>
                <a:cxn ang="0">
                  <a:pos x="196" y="126"/>
                </a:cxn>
                <a:cxn ang="0">
                  <a:pos x="192" y="100"/>
                </a:cxn>
                <a:cxn ang="0">
                  <a:pos x="178" y="70"/>
                </a:cxn>
                <a:cxn ang="0">
                  <a:pos x="122" y="41"/>
                </a:cxn>
                <a:cxn ang="0">
                  <a:pos x="67" y="19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0" b="0"/>
              <a:pathLst>
                <a:path w="237" h="185">
                  <a:moveTo>
                    <a:pt x="33" y="0"/>
                  </a:moveTo>
                  <a:lnTo>
                    <a:pt x="26" y="0"/>
                  </a:lnTo>
                  <a:lnTo>
                    <a:pt x="81" y="7"/>
                  </a:lnTo>
                  <a:lnTo>
                    <a:pt x="126" y="26"/>
                  </a:lnTo>
                  <a:lnTo>
                    <a:pt x="174" y="41"/>
                  </a:lnTo>
                  <a:lnTo>
                    <a:pt x="203" y="56"/>
                  </a:lnTo>
                  <a:lnTo>
                    <a:pt x="222" y="70"/>
                  </a:lnTo>
                  <a:lnTo>
                    <a:pt x="237" y="89"/>
                  </a:lnTo>
                  <a:lnTo>
                    <a:pt x="237" y="104"/>
                  </a:lnTo>
                  <a:lnTo>
                    <a:pt x="237" y="118"/>
                  </a:lnTo>
                  <a:lnTo>
                    <a:pt x="233" y="129"/>
                  </a:lnTo>
                  <a:lnTo>
                    <a:pt x="207" y="148"/>
                  </a:lnTo>
                  <a:lnTo>
                    <a:pt x="181" y="170"/>
                  </a:lnTo>
                  <a:lnTo>
                    <a:pt x="166" y="181"/>
                  </a:lnTo>
                  <a:lnTo>
                    <a:pt x="137" y="185"/>
                  </a:lnTo>
                  <a:lnTo>
                    <a:pt x="174" y="159"/>
                  </a:lnTo>
                  <a:lnTo>
                    <a:pt x="189" y="144"/>
                  </a:lnTo>
                  <a:lnTo>
                    <a:pt x="196" y="126"/>
                  </a:lnTo>
                  <a:lnTo>
                    <a:pt x="192" y="100"/>
                  </a:lnTo>
                  <a:lnTo>
                    <a:pt x="178" y="70"/>
                  </a:lnTo>
                  <a:lnTo>
                    <a:pt x="122" y="41"/>
                  </a:lnTo>
                  <a:lnTo>
                    <a:pt x="67" y="19"/>
                  </a:ln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4" name="図形 113"/>
            <p:cNvSpPr>
              <a:spLocks/>
            </p:cNvSpPr>
            <p:nvPr/>
          </p:nvSpPr>
          <p:spPr bwMode="auto">
            <a:xfrm>
              <a:off x="985862" y="4827823"/>
              <a:ext cx="668485" cy="673748"/>
            </a:xfrm>
            <a:custGeom>
              <a:avLst/>
              <a:gdLst/>
              <a:ahLst/>
              <a:cxnLst>
                <a:cxn ang="0">
                  <a:pos x="222" y="0"/>
                </a:cxn>
                <a:cxn ang="0">
                  <a:pos x="255" y="4"/>
                </a:cxn>
                <a:cxn ang="0">
                  <a:pos x="292" y="15"/>
                </a:cxn>
                <a:cxn ang="0">
                  <a:pos x="355" y="41"/>
                </a:cxn>
                <a:cxn ang="0">
                  <a:pos x="422" y="74"/>
                </a:cxn>
                <a:cxn ang="0">
                  <a:pos x="433" y="100"/>
                </a:cxn>
                <a:cxn ang="0">
                  <a:pos x="436" y="126"/>
                </a:cxn>
                <a:cxn ang="0">
                  <a:pos x="433" y="141"/>
                </a:cxn>
                <a:cxn ang="0">
                  <a:pos x="422" y="144"/>
                </a:cxn>
                <a:cxn ang="0">
                  <a:pos x="403" y="170"/>
                </a:cxn>
                <a:cxn ang="0">
                  <a:pos x="370" y="189"/>
                </a:cxn>
                <a:cxn ang="0">
                  <a:pos x="337" y="200"/>
                </a:cxn>
                <a:cxn ang="0">
                  <a:pos x="314" y="211"/>
                </a:cxn>
                <a:cxn ang="0">
                  <a:pos x="266" y="229"/>
                </a:cxn>
                <a:cxn ang="0">
                  <a:pos x="207" y="240"/>
                </a:cxn>
                <a:cxn ang="0">
                  <a:pos x="144" y="251"/>
                </a:cxn>
                <a:cxn ang="0">
                  <a:pos x="96" y="266"/>
                </a:cxn>
                <a:cxn ang="0">
                  <a:pos x="59" y="281"/>
                </a:cxn>
                <a:cxn ang="0">
                  <a:pos x="45" y="296"/>
                </a:cxn>
                <a:cxn ang="0">
                  <a:pos x="33" y="307"/>
                </a:cxn>
                <a:cxn ang="0">
                  <a:pos x="30" y="329"/>
                </a:cxn>
                <a:cxn ang="0">
                  <a:pos x="30" y="336"/>
                </a:cxn>
                <a:cxn ang="0">
                  <a:pos x="41" y="366"/>
                </a:cxn>
                <a:cxn ang="0">
                  <a:pos x="48" y="392"/>
                </a:cxn>
                <a:cxn ang="0">
                  <a:pos x="74" y="410"/>
                </a:cxn>
                <a:cxn ang="0">
                  <a:pos x="104" y="421"/>
                </a:cxn>
                <a:cxn ang="0">
                  <a:pos x="159" y="436"/>
                </a:cxn>
                <a:cxn ang="0">
                  <a:pos x="185" y="440"/>
                </a:cxn>
                <a:cxn ang="0">
                  <a:pos x="311" y="462"/>
                </a:cxn>
                <a:cxn ang="0">
                  <a:pos x="425" y="477"/>
                </a:cxn>
                <a:cxn ang="0">
                  <a:pos x="381" y="477"/>
                </a:cxn>
                <a:cxn ang="0">
                  <a:pos x="322" y="466"/>
                </a:cxn>
                <a:cxn ang="0">
                  <a:pos x="255" y="462"/>
                </a:cxn>
                <a:cxn ang="0">
                  <a:pos x="185" y="447"/>
                </a:cxn>
                <a:cxn ang="0">
                  <a:pos x="115" y="436"/>
                </a:cxn>
                <a:cxn ang="0">
                  <a:pos x="48" y="410"/>
                </a:cxn>
                <a:cxn ang="0">
                  <a:pos x="33" y="396"/>
                </a:cxn>
                <a:cxn ang="0">
                  <a:pos x="15" y="377"/>
                </a:cxn>
                <a:cxn ang="0">
                  <a:pos x="4" y="355"/>
                </a:cxn>
                <a:cxn ang="0">
                  <a:pos x="0" y="336"/>
                </a:cxn>
                <a:cxn ang="0">
                  <a:pos x="0" y="322"/>
                </a:cxn>
                <a:cxn ang="0">
                  <a:pos x="4" y="311"/>
                </a:cxn>
                <a:cxn ang="0">
                  <a:pos x="19" y="296"/>
                </a:cxn>
                <a:cxn ang="0">
                  <a:pos x="33" y="274"/>
                </a:cxn>
                <a:cxn ang="0">
                  <a:pos x="56" y="259"/>
                </a:cxn>
                <a:cxn ang="0">
                  <a:pos x="89" y="251"/>
                </a:cxn>
                <a:cxn ang="0">
                  <a:pos x="141" y="240"/>
                </a:cxn>
                <a:cxn ang="0">
                  <a:pos x="170" y="237"/>
                </a:cxn>
                <a:cxn ang="0">
                  <a:pos x="229" y="226"/>
                </a:cxn>
                <a:cxn ang="0">
                  <a:pos x="266" y="214"/>
                </a:cxn>
                <a:cxn ang="0">
                  <a:pos x="307" y="200"/>
                </a:cxn>
                <a:cxn ang="0">
                  <a:pos x="337" y="185"/>
                </a:cxn>
                <a:cxn ang="0">
                  <a:pos x="366" y="159"/>
                </a:cxn>
                <a:cxn ang="0">
                  <a:pos x="370" y="141"/>
                </a:cxn>
                <a:cxn ang="0">
                  <a:pos x="377" y="115"/>
                </a:cxn>
                <a:cxn ang="0">
                  <a:pos x="370" y="85"/>
                </a:cxn>
                <a:cxn ang="0">
                  <a:pos x="351" y="59"/>
                </a:cxn>
                <a:cxn ang="0">
                  <a:pos x="333" y="41"/>
                </a:cxn>
                <a:cxn ang="0">
                  <a:pos x="296" y="26"/>
                </a:cxn>
                <a:cxn ang="0">
                  <a:pos x="255" y="15"/>
                </a:cxn>
                <a:cxn ang="0">
                  <a:pos x="244" y="7"/>
                </a:cxn>
                <a:cxn ang="0">
                  <a:pos x="207" y="0"/>
                </a:cxn>
                <a:cxn ang="0">
                  <a:pos x="222" y="0"/>
                </a:cxn>
              </a:cxnLst>
              <a:rect l="0" t="0" r="0" b="0"/>
              <a:pathLst>
                <a:path w="436" h="477">
                  <a:moveTo>
                    <a:pt x="222" y="0"/>
                  </a:moveTo>
                  <a:lnTo>
                    <a:pt x="255" y="4"/>
                  </a:lnTo>
                  <a:lnTo>
                    <a:pt x="292" y="15"/>
                  </a:lnTo>
                  <a:lnTo>
                    <a:pt x="355" y="41"/>
                  </a:lnTo>
                  <a:lnTo>
                    <a:pt x="422" y="74"/>
                  </a:lnTo>
                  <a:lnTo>
                    <a:pt x="433" y="100"/>
                  </a:lnTo>
                  <a:lnTo>
                    <a:pt x="436" y="126"/>
                  </a:lnTo>
                  <a:lnTo>
                    <a:pt x="433" y="141"/>
                  </a:lnTo>
                  <a:lnTo>
                    <a:pt x="422" y="144"/>
                  </a:lnTo>
                  <a:lnTo>
                    <a:pt x="403" y="170"/>
                  </a:lnTo>
                  <a:lnTo>
                    <a:pt x="370" y="189"/>
                  </a:lnTo>
                  <a:lnTo>
                    <a:pt x="337" y="200"/>
                  </a:lnTo>
                  <a:lnTo>
                    <a:pt x="314" y="211"/>
                  </a:lnTo>
                  <a:lnTo>
                    <a:pt x="266" y="229"/>
                  </a:lnTo>
                  <a:lnTo>
                    <a:pt x="207" y="240"/>
                  </a:lnTo>
                  <a:lnTo>
                    <a:pt x="144" y="251"/>
                  </a:lnTo>
                  <a:lnTo>
                    <a:pt x="96" y="266"/>
                  </a:lnTo>
                  <a:lnTo>
                    <a:pt x="59" y="281"/>
                  </a:lnTo>
                  <a:lnTo>
                    <a:pt x="45" y="296"/>
                  </a:lnTo>
                  <a:lnTo>
                    <a:pt x="33" y="307"/>
                  </a:lnTo>
                  <a:lnTo>
                    <a:pt x="30" y="329"/>
                  </a:lnTo>
                  <a:lnTo>
                    <a:pt x="30" y="336"/>
                  </a:lnTo>
                  <a:lnTo>
                    <a:pt x="41" y="366"/>
                  </a:lnTo>
                  <a:lnTo>
                    <a:pt x="48" y="392"/>
                  </a:lnTo>
                  <a:lnTo>
                    <a:pt x="74" y="410"/>
                  </a:lnTo>
                  <a:lnTo>
                    <a:pt x="104" y="421"/>
                  </a:lnTo>
                  <a:lnTo>
                    <a:pt x="159" y="436"/>
                  </a:lnTo>
                  <a:lnTo>
                    <a:pt x="185" y="440"/>
                  </a:lnTo>
                  <a:lnTo>
                    <a:pt x="311" y="462"/>
                  </a:lnTo>
                  <a:lnTo>
                    <a:pt x="425" y="477"/>
                  </a:lnTo>
                  <a:lnTo>
                    <a:pt x="381" y="477"/>
                  </a:lnTo>
                  <a:lnTo>
                    <a:pt x="322" y="466"/>
                  </a:lnTo>
                  <a:lnTo>
                    <a:pt x="255" y="462"/>
                  </a:lnTo>
                  <a:lnTo>
                    <a:pt x="185" y="447"/>
                  </a:lnTo>
                  <a:lnTo>
                    <a:pt x="115" y="436"/>
                  </a:lnTo>
                  <a:lnTo>
                    <a:pt x="48" y="410"/>
                  </a:lnTo>
                  <a:lnTo>
                    <a:pt x="33" y="396"/>
                  </a:lnTo>
                  <a:lnTo>
                    <a:pt x="15" y="377"/>
                  </a:lnTo>
                  <a:lnTo>
                    <a:pt x="4" y="355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4" y="311"/>
                  </a:lnTo>
                  <a:lnTo>
                    <a:pt x="19" y="296"/>
                  </a:lnTo>
                  <a:lnTo>
                    <a:pt x="33" y="274"/>
                  </a:lnTo>
                  <a:lnTo>
                    <a:pt x="56" y="259"/>
                  </a:lnTo>
                  <a:lnTo>
                    <a:pt x="89" y="251"/>
                  </a:lnTo>
                  <a:lnTo>
                    <a:pt x="141" y="240"/>
                  </a:lnTo>
                  <a:lnTo>
                    <a:pt x="170" y="237"/>
                  </a:lnTo>
                  <a:lnTo>
                    <a:pt x="229" y="226"/>
                  </a:lnTo>
                  <a:lnTo>
                    <a:pt x="266" y="214"/>
                  </a:lnTo>
                  <a:lnTo>
                    <a:pt x="307" y="200"/>
                  </a:lnTo>
                  <a:lnTo>
                    <a:pt x="337" y="185"/>
                  </a:lnTo>
                  <a:lnTo>
                    <a:pt x="366" y="159"/>
                  </a:lnTo>
                  <a:lnTo>
                    <a:pt x="370" y="141"/>
                  </a:lnTo>
                  <a:lnTo>
                    <a:pt x="377" y="115"/>
                  </a:lnTo>
                  <a:lnTo>
                    <a:pt x="370" y="85"/>
                  </a:lnTo>
                  <a:lnTo>
                    <a:pt x="351" y="59"/>
                  </a:lnTo>
                  <a:lnTo>
                    <a:pt x="333" y="41"/>
                  </a:lnTo>
                  <a:lnTo>
                    <a:pt x="296" y="26"/>
                  </a:lnTo>
                  <a:lnTo>
                    <a:pt x="255" y="15"/>
                  </a:lnTo>
                  <a:lnTo>
                    <a:pt x="244" y="7"/>
                  </a:lnTo>
                  <a:lnTo>
                    <a:pt x="207" y="0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5" name="図形 114"/>
            <p:cNvSpPr>
              <a:spLocks/>
            </p:cNvSpPr>
            <p:nvPr/>
          </p:nvSpPr>
          <p:spPr bwMode="auto">
            <a:xfrm>
              <a:off x="662352" y="5147041"/>
              <a:ext cx="884670" cy="360180"/>
            </a:xfrm>
            <a:custGeom>
              <a:avLst/>
              <a:gdLst/>
              <a:ahLst/>
              <a:cxnLst>
                <a:cxn ang="0">
                  <a:pos x="0" y="110"/>
                </a:cxn>
                <a:cxn ang="0">
                  <a:pos x="0" y="99"/>
                </a:cxn>
                <a:cxn ang="0">
                  <a:pos x="4" y="88"/>
                </a:cxn>
                <a:cxn ang="0">
                  <a:pos x="19" y="73"/>
                </a:cxn>
                <a:cxn ang="0">
                  <a:pos x="49" y="55"/>
                </a:cxn>
                <a:cxn ang="0">
                  <a:pos x="111" y="33"/>
                </a:cxn>
                <a:cxn ang="0">
                  <a:pos x="196" y="14"/>
                </a:cxn>
                <a:cxn ang="0">
                  <a:pos x="293" y="0"/>
                </a:cxn>
                <a:cxn ang="0">
                  <a:pos x="226" y="14"/>
                </a:cxn>
                <a:cxn ang="0">
                  <a:pos x="156" y="40"/>
                </a:cxn>
                <a:cxn ang="0">
                  <a:pos x="119" y="55"/>
                </a:cxn>
                <a:cxn ang="0">
                  <a:pos x="97" y="70"/>
                </a:cxn>
                <a:cxn ang="0">
                  <a:pos x="74" y="96"/>
                </a:cxn>
                <a:cxn ang="0">
                  <a:pos x="63" y="118"/>
                </a:cxn>
                <a:cxn ang="0">
                  <a:pos x="63" y="125"/>
                </a:cxn>
                <a:cxn ang="0">
                  <a:pos x="71" y="133"/>
                </a:cxn>
                <a:cxn ang="0">
                  <a:pos x="86" y="151"/>
                </a:cxn>
                <a:cxn ang="0">
                  <a:pos x="126" y="170"/>
                </a:cxn>
                <a:cxn ang="0">
                  <a:pos x="189" y="195"/>
                </a:cxn>
                <a:cxn ang="0">
                  <a:pos x="285" y="221"/>
                </a:cxn>
                <a:cxn ang="0">
                  <a:pos x="448" y="236"/>
                </a:cxn>
                <a:cxn ang="0">
                  <a:pos x="522" y="244"/>
                </a:cxn>
                <a:cxn ang="0">
                  <a:pos x="577" y="251"/>
                </a:cxn>
                <a:cxn ang="0">
                  <a:pos x="525" y="255"/>
                </a:cxn>
                <a:cxn ang="0">
                  <a:pos x="511" y="251"/>
                </a:cxn>
                <a:cxn ang="0">
                  <a:pos x="507" y="251"/>
                </a:cxn>
                <a:cxn ang="0">
                  <a:pos x="448" y="251"/>
                </a:cxn>
                <a:cxn ang="0">
                  <a:pos x="378" y="240"/>
                </a:cxn>
                <a:cxn ang="0">
                  <a:pos x="226" y="214"/>
                </a:cxn>
                <a:cxn ang="0">
                  <a:pos x="141" y="195"/>
                </a:cxn>
                <a:cxn ang="0">
                  <a:pos x="71" y="170"/>
                </a:cxn>
                <a:cxn ang="0">
                  <a:pos x="41" y="155"/>
                </a:cxn>
                <a:cxn ang="0">
                  <a:pos x="19" y="140"/>
                </a:cxn>
                <a:cxn ang="0">
                  <a:pos x="4" y="125"/>
                </a:cxn>
                <a:cxn ang="0">
                  <a:pos x="0" y="110"/>
                </a:cxn>
              </a:cxnLst>
              <a:rect l="0" t="0" r="0" b="0"/>
              <a:pathLst>
                <a:path w="577" h="255">
                  <a:moveTo>
                    <a:pt x="0" y="110"/>
                  </a:moveTo>
                  <a:lnTo>
                    <a:pt x="0" y="99"/>
                  </a:lnTo>
                  <a:lnTo>
                    <a:pt x="4" y="88"/>
                  </a:lnTo>
                  <a:lnTo>
                    <a:pt x="19" y="73"/>
                  </a:lnTo>
                  <a:lnTo>
                    <a:pt x="49" y="55"/>
                  </a:lnTo>
                  <a:lnTo>
                    <a:pt x="111" y="33"/>
                  </a:lnTo>
                  <a:lnTo>
                    <a:pt x="196" y="14"/>
                  </a:lnTo>
                  <a:lnTo>
                    <a:pt x="293" y="0"/>
                  </a:lnTo>
                  <a:lnTo>
                    <a:pt x="226" y="14"/>
                  </a:lnTo>
                  <a:lnTo>
                    <a:pt x="156" y="40"/>
                  </a:lnTo>
                  <a:lnTo>
                    <a:pt x="119" y="55"/>
                  </a:lnTo>
                  <a:lnTo>
                    <a:pt x="97" y="70"/>
                  </a:lnTo>
                  <a:lnTo>
                    <a:pt x="74" y="96"/>
                  </a:lnTo>
                  <a:lnTo>
                    <a:pt x="63" y="118"/>
                  </a:lnTo>
                  <a:lnTo>
                    <a:pt x="63" y="125"/>
                  </a:lnTo>
                  <a:lnTo>
                    <a:pt x="71" y="133"/>
                  </a:lnTo>
                  <a:lnTo>
                    <a:pt x="86" y="151"/>
                  </a:lnTo>
                  <a:lnTo>
                    <a:pt x="126" y="170"/>
                  </a:lnTo>
                  <a:lnTo>
                    <a:pt x="189" y="195"/>
                  </a:lnTo>
                  <a:lnTo>
                    <a:pt x="285" y="221"/>
                  </a:lnTo>
                  <a:lnTo>
                    <a:pt x="448" y="236"/>
                  </a:lnTo>
                  <a:lnTo>
                    <a:pt x="522" y="244"/>
                  </a:lnTo>
                  <a:lnTo>
                    <a:pt x="577" y="251"/>
                  </a:lnTo>
                  <a:lnTo>
                    <a:pt x="525" y="255"/>
                  </a:lnTo>
                  <a:lnTo>
                    <a:pt x="511" y="251"/>
                  </a:lnTo>
                  <a:lnTo>
                    <a:pt x="507" y="251"/>
                  </a:lnTo>
                  <a:lnTo>
                    <a:pt x="448" y="251"/>
                  </a:lnTo>
                  <a:lnTo>
                    <a:pt x="378" y="240"/>
                  </a:lnTo>
                  <a:lnTo>
                    <a:pt x="226" y="214"/>
                  </a:lnTo>
                  <a:lnTo>
                    <a:pt x="141" y="195"/>
                  </a:lnTo>
                  <a:lnTo>
                    <a:pt x="71" y="170"/>
                  </a:lnTo>
                  <a:lnTo>
                    <a:pt x="41" y="155"/>
                  </a:lnTo>
                  <a:lnTo>
                    <a:pt x="19" y="140"/>
                  </a:lnTo>
                  <a:lnTo>
                    <a:pt x="4" y="125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6" name="図形 115"/>
            <p:cNvSpPr>
              <a:spLocks/>
            </p:cNvSpPr>
            <p:nvPr/>
          </p:nvSpPr>
          <p:spPr bwMode="auto">
            <a:xfrm>
              <a:off x="578025" y="5135742"/>
              <a:ext cx="748213" cy="365830"/>
            </a:xfrm>
            <a:custGeom>
              <a:avLst/>
              <a:gdLst/>
              <a:ahLst/>
              <a:cxnLst>
                <a:cxn ang="0">
                  <a:pos x="174" y="207"/>
                </a:cxn>
                <a:cxn ang="0">
                  <a:pos x="96" y="189"/>
                </a:cxn>
                <a:cxn ang="0">
                  <a:pos x="41" y="167"/>
                </a:cxn>
                <a:cxn ang="0">
                  <a:pos x="11" y="141"/>
                </a:cxn>
                <a:cxn ang="0">
                  <a:pos x="0" y="122"/>
                </a:cxn>
                <a:cxn ang="0">
                  <a:pos x="0" y="111"/>
                </a:cxn>
                <a:cxn ang="0">
                  <a:pos x="0" y="96"/>
                </a:cxn>
                <a:cxn ang="0">
                  <a:pos x="4" y="93"/>
                </a:cxn>
                <a:cxn ang="0">
                  <a:pos x="19" y="78"/>
                </a:cxn>
                <a:cxn ang="0">
                  <a:pos x="33" y="63"/>
                </a:cxn>
                <a:cxn ang="0">
                  <a:pos x="85" y="41"/>
                </a:cxn>
                <a:cxn ang="0">
                  <a:pos x="141" y="26"/>
                </a:cxn>
                <a:cxn ang="0">
                  <a:pos x="200" y="19"/>
                </a:cxn>
                <a:cxn ang="0">
                  <a:pos x="307" y="8"/>
                </a:cxn>
                <a:cxn ang="0">
                  <a:pos x="348" y="8"/>
                </a:cxn>
                <a:cxn ang="0">
                  <a:pos x="377" y="0"/>
                </a:cxn>
                <a:cxn ang="0">
                  <a:pos x="362" y="0"/>
                </a:cxn>
                <a:cxn ang="0">
                  <a:pos x="251" y="19"/>
                </a:cxn>
                <a:cxn ang="0">
                  <a:pos x="166" y="37"/>
                </a:cxn>
                <a:cxn ang="0">
                  <a:pos x="111" y="56"/>
                </a:cxn>
                <a:cxn ang="0">
                  <a:pos x="74" y="78"/>
                </a:cxn>
                <a:cxn ang="0">
                  <a:pos x="55" y="96"/>
                </a:cxn>
                <a:cxn ang="0">
                  <a:pos x="48" y="107"/>
                </a:cxn>
                <a:cxn ang="0">
                  <a:pos x="48" y="118"/>
                </a:cxn>
                <a:cxn ang="0">
                  <a:pos x="55" y="133"/>
                </a:cxn>
                <a:cxn ang="0">
                  <a:pos x="67" y="148"/>
                </a:cxn>
                <a:cxn ang="0">
                  <a:pos x="85" y="163"/>
                </a:cxn>
                <a:cxn ang="0">
                  <a:pos x="104" y="174"/>
                </a:cxn>
                <a:cxn ang="0">
                  <a:pos x="170" y="196"/>
                </a:cxn>
                <a:cxn ang="0">
                  <a:pos x="240" y="218"/>
                </a:cxn>
                <a:cxn ang="0">
                  <a:pos x="381" y="244"/>
                </a:cxn>
                <a:cxn ang="0">
                  <a:pos x="488" y="259"/>
                </a:cxn>
                <a:cxn ang="0">
                  <a:pos x="447" y="259"/>
                </a:cxn>
                <a:cxn ang="0">
                  <a:pos x="447" y="252"/>
                </a:cxn>
                <a:cxn ang="0">
                  <a:pos x="348" y="244"/>
                </a:cxn>
                <a:cxn ang="0">
                  <a:pos x="266" y="229"/>
                </a:cxn>
                <a:cxn ang="0">
                  <a:pos x="174" y="207"/>
                </a:cxn>
              </a:cxnLst>
              <a:rect l="0" t="0" r="0" b="0"/>
              <a:pathLst>
                <a:path w="488" h="259">
                  <a:moveTo>
                    <a:pt x="174" y="207"/>
                  </a:moveTo>
                  <a:lnTo>
                    <a:pt x="96" y="189"/>
                  </a:lnTo>
                  <a:lnTo>
                    <a:pt x="41" y="167"/>
                  </a:lnTo>
                  <a:lnTo>
                    <a:pt x="11" y="141"/>
                  </a:lnTo>
                  <a:lnTo>
                    <a:pt x="0" y="122"/>
                  </a:lnTo>
                  <a:lnTo>
                    <a:pt x="0" y="111"/>
                  </a:lnTo>
                  <a:lnTo>
                    <a:pt x="0" y="96"/>
                  </a:lnTo>
                  <a:lnTo>
                    <a:pt x="4" y="93"/>
                  </a:lnTo>
                  <a:lnTo>
                    <a:pt x="19" y="78"/>
                  </a:lnTo>
                  <a:lnTo>
                    <a:pt x="33" y="63"/>
                  </a:lnTo>
                  <a:lnTo>
                    <a:pt x="85" y="41"/>
                  </a:lnTo>
                  <a:lnTo>
                    <a:pt x="141" y="26"/>
                  </a:lnTo>
                  <a:lnTo>
                    <a:pt x="200" y="19"/>
                  </a:lnTo>
                  <a:lnTo>
                    <a:pt x="307" y="8"/>
                  </a:lnTo>
                  <a:lnTo>
                    <a:pt x="348" y="8"/>
                  </a:lnTo>
                  <a:lnTo>
                    <a:pt x="377" y="0"/>
                  </a:lnTo>
                  <a:lnTo>
                    <a:pt x="362" y="0"/>
                  </a:lnTo>
                  <a:lnTo>
                    <a:pt x="251" y="19"/>
                  </a:lnTo>
                  <a:lnTo>
                    <a:pt x="166" y="37"/>
                  </a:lnTo>
                  <a:lnTo>
                    <a:pt x="111" y="56"/>
                  </a:lnTo>
                  <a:lnTo>
                    <a:pt x="74" y="78"/>
                  </a:lnTo>
                  <a:lnTo>
                    <a:pt x="55" y="96"/>
                  </a:lnTo>
                  <a:lnTo>
                    <a:pt x="48" y="107"/>
                  </a:lnTo>
                  <a:lnTo>
                    <a:pt x="48" y="118"/>
                  </a:lnTo>
                  <a:lnTo>
                    <a:pt x="55" y="133"/>
                  </a:lnTo>
                  <a:lnTo>
                    <a:pt x="67" y="148"/>
                  </a:lnTo>
                  <a:lnTo>
                    <a:pt x="85" y="163"/>
                  </a:lnTo>
                  <a:lnTo>
                    <a:pt x="104" y="174"/>
                  </a:lnTo>
                  <a:lnTo>
                    <a:pt x="170" y="196"/>
                  </a:lnTo>
                  <a:lnTo>
                    <a:pt x="240" y="218"/>
                  </a:lnTo>
                  <a:lnTo>
                    <a:pt x="381" y="244"/>
                  </a:lnTo>
                  <a:lnTo>
                    <a:pt x="488" y="259"/>
                  </a:lnTo>
                  <a:lnTo>
                    <a:pt x="447" y="259"/>
                  </a:lnTo>
                  <a:lnTo>
                    <a:pt x="447" y="252"/>
                  </a:lnTo>
                  <a:lnTo>
                    <a:pt x="348" y="244"/>
                  </a:lnTo>
                  <a:lnTo>
                    <a:pt x="266" y="229"/>
                  </a:lnTo>
                  <a:lnTo>
                    <a:pt x="174" y="207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7" name="図形 116"/>
            <p:cNvSpPr>
              <a:spLocks/>
            </p:cNvSpPr>
            <p:nvPr/>
          </p:nvSpPr>
          <p:spPr bwMode="auto">
            <a:xfrm>
              <a:off x="771211" y="4827823"/>
              <a:ext cx="781944" cy="637024"/>
            </a:xfrm>
            <a:custGeom>
              <a:avLst/>
              <a:gdLst/>
              <a:ahLst/>
              <a:cxnLst>
                <a:cxn ang="0">
                  <a:pos x="321" y="0"/>
                </a:cxn>
                <a:cxn ang="0">
                  <a:pos x="377" y="7"/>
                </a:cxn>
                <a:cxn ang="0">
                  <a:pos x="395" y="15"/>
                </a:cxn>
                <a:cxn ang="0">
                  <a:pos x="436" y="30"/>
                </a:cxn>
                <a:cxn ang="0">
                  <a:pos x="465" y="44"/>
                </a:cxn>
                <a:cxn ang="0">
                  <a:pos x="491" y="59"/>
                </a:cxn>
                <a:cxn ang="0">
                  <a:pos x="506" y="85"/>
                </a:cxn>
                <a:cxn ang="0">
                  <a:pos x="510" y="115"/>
                </a:cxn>
                <a:cxn ang="0">
                  <a:pos x="510" y="141"/>
                </a:cxn>
                <a:cxn ang="0">
                  <a:pos x="502" y="159"/>
                </a:cxn>
                <a:cxn ang="0">
                  <a:pos x="477" y="181"/>
                </a:cxn>
                <a:cxn ang="0">
                  <a:pos x="440" y="200"/>
                </a:cxn>
                <a:cxn ang="0">
                  <a:pos x="406" y="211"/>
                </a:cxn>
                <a:cxn ang="0">
                  <a:pos x="366" y="218"/>
                </a:cxn>
                <a:cxn ang="0">
                  <a:pos x="307" y="237"/>
                </a:cxn>
                <a:cxn ang="0">
                  <a:pos x="281" y="237"/>
                </a:cxn>
                <a:cxn ang="0">
                  <a:pos x="229" y="244"/>
                </a:cxn>
                <a:cxn ang="0">
                  <a:pos x="188" y="259"/>
                </a:cxn>
                <a:cxn ang="0">
                  <a:pos x="173" y="274"/>
                </a:cxn>
                <a:cxn ang="0">
                  <a:pos x="155" y="288"/>
                </a:cxn>
                <a:cxn ang="0">
                  <a:pos x="144" y="307"/>
                </a:cxn>
                <a:cxn ang="0">
                  <a:pos x="136" y="322"/>
                </a:cxn>
                <a:cxn ang="0">
                  <a:pos x="136" y="336"/>
                </a:cxn>
                <a:cxn ang="0">
                  <a:pos x="140" y="355"/>
                </a:cxn>
                <a:cxn ang="0">
                  <a:pos x="151" y="377"/>
                </a:cxn>
                <a:cxn ang="0">
                  <a:pos x="170" y="396"/>
                </a:cxn>
                <a:cxn ang="0">
                  <a:pos x="185" y="410"/>
                </a:cxn>
                <a:cxn ang="0">
                  <a:pos x="244" y="436"/>
                </a:cxn>
                <a:cxn ang="0">
                  <a:pos x="310" y="451"/>
                </a:cxn>
                <a:cxn ang="0">
                  <a:pos x="214" y="440"/>
                </a:cxn>
                <a:cxn ang="0">
                  <a:pos x="151" y="425"/>
                </a:cxn>
                <a:cxn ang="0">
                  <a:pos x="88" y="407"/>
                </a:cxn>
                <a:cxn ang="0">
                  <a:pos x="48" y="392"/>
                </a:cxn>
                <a:cxn ang="0">
                  <a:pos x="26" y="377"/>
                </a:cxn>
                <a:cxn ang="0">
                  <a:pos x="11" y="366"/>
                </a:cxn>
                <a:cxn ang="0">
                  <a:pos x="0" y="355"/>
                </a:cxn>
                <a:cxn ang="0">
                  <a:pos x="0" y="344"/>
                </a:cxn>
                <a:cxn ang="0">
                  <a:pos x="3" y="325"/>
                </a:cxn>
                <a:cxn ang="0">
                  <a:pos x="15" y="311"/>
                </a:cxn>
                <a:cxn ang="0">
                  <a:pos x="29" y="296"/>
                </a:cxn>
                <a:cxn ang="0">
                  <a:pos x="48" y="285"/>
                </a:cxn>
                <a:cxn ang="0">
                  <a:pos x="96" y="266"/>
                </a:cxn>
                <a:cxn ang="0">
                  <a:pos x="144" y="251"/>
                </a:cxn>
                <a:cxn ang="0">
                  <a:pos x="236" y="229"/>
                </a:cxn>
                <a:cxn ang="0">
                  <a:pos x="281" y="226"/>
                </a:cxn>
                <a:cxn ang="0">
                  <a:pos x="336" y="214"/>
                </a:cxn>
                <a:cxn ang="0">
                  <a:pos x="380" y="200"/>
                </a:cxn>
                <a:cxn ang="0">
                  <a:pos x="417" y="181"/>
                </a:cxn>
                <a:cxn ang="0">
                  <a:pos x="436" y="155"/>
                </a:cxn>
                <a:cxn ang="0">
                  <a:pos x="451" y="141"/>
                </a:cxn>
                <a:cxn ang="0">
                  <a:pos x="454" y="118"/>
                </a:cxn>
                <a:cxn ang="0">
                  <a:pos x="462" y="104"/>
                </a:cxn>
                <a:cxn ang="0">
                  <a:pos x="454" y="78"/>
                </a:cxn>
                <a:cxn ang="0">
                  <a:pos x="440" y="63"/>
                </a:cxn>
                <a:cxn ang="0">
                  <a:pos x="421" y="44"/>
                </a:cxn>
                <a:cxn ang="0">
                  <a:pos x="403" y="33"/>
                </a:cxn>
                <a:cxn ang="0">
                  <a:pos x="351" y="7"/>
                </a:cxn>
                <a:cxn ang="0">
                  <a:pos x="321" y="0"/>
                </a:cxn>
              </a:cxnLst>
              <a:rect l="0" t="0" r="0" b="0"/>
              <a:pathLst>
                <a:path w="510" h="451">
                  <a:moveTo>
                    <a:pt x="321" y="0"/>
                  </a:moveTo>
                  <a:lnTo>
                    <a:pt x="377" y="7"/>
                  </a:lnTo>
                  <a:lnTo>
                    <a:pt x="395" y="15"/>
                  </a:lnTo>
                  <a:lnTo>
                    <a:pt x="436" y="30"/>
                  </a:lnTo>
                  <a:lnTo>
                    <a:pt x="465" y="44"/>
                  </a:lnTo>
                  <a:lnTo>
                    <a:pt x="491" y="59"/>
                  </a:lnTo>
                  <a:lnTo>
                    <a:pt x="506" y="85"/>
                  </a:lnTo>
                  <a:lnTo>
                    <a:pt x="510" y="115"/>
                  </a:lnTo>
                  <a:lnTo>
                    <a:pt x="510" y="141"/>
                  </a:lnTo>
                  <a:lnTo>
                    <a:pt x="502" y="159"/>
                  </a:lnTo>
                  <a:lnTo>
                    <a:pt x="477" y="181"/>
                  </a:lnTo>
                  <a:lnTo>
                    <a:pt x="440" y="200"/>
                  </a:lnTo>
                  <a:lnTo>
                    <a:pt x="406" y="211"/>
                  </a:lnTo>
                  <a:lnTo>
                    <a:pt x="366" y="218"/>
                  </a:lnTo>
                  <a:lnTo>
                    <a:pt x="307" y="237"/>
                  </a:lnTo>
                  <a:lnTo>
                    <a:pt x="281" y="237"/>
                  </a:lnTo>
                  <a:lnTo>
                    <a:pt x="229" y="244"/>
                  </a:lnTo>
                  <a:lnTo>
                    <a:pt x="188" y="259"/>
                  </a:lnTo>
                  <a:lnTo>
                    <a:pt x="173" y="274"/>
                  </a:lnTo>
                  <a:lnTo>
                    <a:pt x="155" y="288"/>
                  </a:lnTo>
                  <a:lnTo>
                    <a:pt x="144" y="307"/>
                  </a:lnTo>
                  <a:lnTo>
                    <a:pt x="136" y="322"/>
                  </a:lnTo>
                  <a:lnTo>
                    <a:pt x="136" y="336"/>
                  </a:lnTo>
                  <a:lnTo>
                    <a:pt x="140" y="355"/>
                  </a:lnTo>
                  <a:lnTo>
                    <a:pt x="151" y="377"/>
                  </a:lnTo>
                  <a:lnTo>
                    <a:pt x="170" y="396"/>
                  </a:lnTo>
                  <a:lnTo>
                    <a:pt x="185" y="410"/>
                  </a:lnTo>
                  <a:lnTo>
                    <a:pt x="244" y="436"/>
                  </a:lnTo>
                  <a:lnTo>
                    <a:pt x="310" y="451"/>
                  </a:lnTo>
                  <a:lnTo>
                    <a:pt x="214" y="440"/>
                  </a:lnTo>
                  <a:lnTo>
                    <a:pt x="151" y="425"/>
                  </a:lnTo>
                  <a:lnTo>
                    <a:pt x="88" y="407"/>
                  </a:lnTo>
                  <a:lnTo>
                    <a:pt x="48" y="392"/>
                  </a:lnTo>
                  <a:lnTo>
                    <a:pt x="26" y="377"/>
                  </a:lnTo>
                  <a:lnTo>
                    <a:pt x="11" y="366"/>
                  </a:lnTo>
                  <a:lnTo>
                    <a:pt x="0" y="355"/>
                  </a:lnTo>
                  <a:lnTo>
                    <a:pt x="0" y="344"/>
                  </a:lnTo>
                  <a:lnTo>
                    <a:pt x="3" y="325"/>
                  </a:lnTo>
                  <a:lnTo>
                    <a:pt x="15" y="311"/>
                  </a:lnTo>
                  <a:lnTo>
                    <a:pt x="29" y="296"/>
                  </a:lnTo>
                  <a:lnTo>
                    <a:pt x="48" y="285"/>
                  </a:lnTo>
                  <a:lnTo>
                    <a:pt x="96" y="266"/>
                  </a:lnTo>
                  <a:lnTo>
                    <a:pt x="144" y="251"/>
                  </a:lnTo>
                  <a:lnTo>
                    <a:pt x="236" y="229"/>
                  </a:lnTo>
                  <a:lnTo>
                    <a:pt x="281" y="226"/>
                  </a:lnTo>
                  <a:lnTo>
                    <a:pt x="336" y="214"/>
                  </a:lnTo>
                  <a:lnTo>
                    <a:pt x="380" y="200"/>
                  </a:lnTo>
                  <a:lnTo>
                    <a:pt x="417" y="181"/>
                  </a:lnTo>
                  <a:lnTo>
                    <a:pt x="436" y="155"/>
                  </a:lnTo>
                  <a:lnTo>
                    <a:pt x="451" y="141"/>
                  </a:lnTo>
                  <a:lnTo>
                    <a:pt x="454" y="118"/>
                  </a:lnTo>
                  <a:lnTo>
                    <a:pt x="462" y="104"/>
                  </a:lnTo>
                  <a:lnTo>
                    <a:pt x="454" y="78"/>
                  </a:lnTo>
                  <a:lnTo>
                    <a:pt x="440" y="63"/>
                  </a:lnTo>
                  <a:lnTo>
                    <a:pt x="421" y="44"/>
                  </a:lnTo>
                  <a:lnTo>
                    <a:pt x="403" y="33"/>
                  </a:lnTo>
                  <a:lnTo>
                    <a:pt x="351" y="7"/>
                  </a:lnTo>
                  <a:lnTo>
                    <a:pt x="321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8" name="図形 117"/>
            <p:cNvSpPr>
              <a:spLocks/>
            </p:cNvSpPr>
            <p:nvPr/>
          </p:nvSpPr>
          <p:spPr bwMode="auto">
            <a:xfrm>
              <a:off x="1139184" y="4827823"/>
              <a:ext cx="328110" cy="319218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85" y="4"/>
                </a:cxn>
                <a:cxn ang="0">
                  <a:pos x="137" y="26"/>
                </a:cxn>
                <a:cxn ang="0">
                  <a:pos x="166" y="41"/>
                </a:cxn>
                <a:cxn ang="0">
                  <a:pos x="192" y="59"/>
                </a:cxn>
                <a:cxn ang="0">
                  <a:pos x="207" y="78"/>
                </a:cxn>
                <a:cxn ang="0">
                  <a:pos x="214" y="104"/>
                </a:cxn>
                <a:cxn ang="0">
                  <a:pos x="214" y="118"/>
                </a:cxn>
                <a:cxn ang="0">
                  <a:pos x="207" y="141"/>
                </a:cxn>
                <a:cxn ang="0">
                  <a:pos x="196" y="155"/>
                </a:cxn>
                <a:cxn ang="0">
                  <a:pos x="170" y="174"/>
                </a:cxn>
                <a:cxn ang="0">
                  <a:pos x="140" y="196"/>
                </a:cxn>
                <a:cxn ang="0">
                  <a:pos x="96" y="211"/>
                </a:cxn>
                <a:cxn ang="0">
                  <a:pos x="41" y="218"/>
                </a:cxn>
                <a:cxn ang="0">
                  <a:pos x="0" y="226"/>
                </a:cxn>
                <a:cxn ang="0">
                  <a:pos x="55" y="211"/>
                </a:cxn>
                <a:cxn ang="0">
                  <a:pos x="85" y="200"/>
                </a:cxn>
                <a:cxn ang="0">
                  <a:pos x="111" y="181"/>
                </a:cxn>
                <a:cxn ang="0">
                  <a:pos x="129" y="166"/>
                </a:cxn>
                <a:cxn ang="0">
                  <a:pos x="140" y="144"/>
                </a:cxn>
                <a:cxn ang="0">
                  <a:pos x="144" y="133"/>
                </a:cxn>
                <a:cxn ang="0">
                  <a:pos x="144" y="115"/>
                </a:cxn>
                <a:cxn ang="0">
                  <a:pos x="140" y="96"/>
                </a:cxn>
                <a:cxn ang="0">
                  <a:pos x="129" y="74"/>
                </a:cxn>
                <a:cxn ang="0">
                  <a:pos x="92" y="44"/>
                </a:cxn>
                <a:cxn ang="0">
                  <a:pos x="52" y="19"/>
                </a:cxn>
                <a:cxn ang="0">
                  <a:pos x="0" y="0"/>
                </a:cxn>
                <a:cxn ang="0">
                  <a:pos x="59" y="0"/>
                </a:cxn>
              </a:cxnLst>
              <a:rect l="0" t="0" r="0" b="0"/>
              <a:pathLst>
                <a:path w="214" h="226">
                  <a:moveTo>
                    <a:pt x="59" y="0"/>
                  </a:moveTo>
                  <a:lnTo>
                    <a:pt x="85" y="4"/>
                  </a:lnTo>
                  <a:lnTo>
                    <a:pt x="137" y="26"/>
                  </a:lnTo>
                  <a:lnTo>
                    <a:pt x="166" y="41"/>
                  </a:lnTo>
                  <a:lnTo>
                    <a:pt x="192" y="59"/>
                  </a:lnTo>
                  <a:lnTo>
                    <a:pt x="207" y="78"/>
                  </a:lnTo>
                  <a:lnTo>
                    <a:pt x="214" y="104"/>
                  </a:lnTo>
                  <a:lnTo>
                    <a:pt x="214" y="118"/>
                  </a:lnTo>
                  <a:lnTo>
                    <a:pt x="207" y="141"/>
                  </a:lnTo>
                  <a:lnTo>
                    <a:pt x="196" y="155"/>
                  </a:lnTo>
                  <a:lnTo>
                    <a:pt x="170" y="174"/>
                  </a:lnTo>
                  <a:lnTo>
                    <a:pt x="140" y="196"/>
                  </a:lnTo>
                  <a:lnTo>
                    <a:pt x="96" y="211"/>
                  </a:lnTo>
                  <a:lnTo>
                    <a:pt x="41" y="218"/>
                  </a:lnTo>
                  <a:lnTo>
                    <a:pt x="0" y="226"/>
                  </a:lnTo>
                  <a:lnTo>
                    <a:pt x="55" y="211"/>
                  </a:lnTo>
                  <a:lnTo>
                    <a:pt x="85" y="200"/>
                  </a:lnTo>
                  <a:lnTo>
                    <a:pt x="111" y="181"/>
                  </a:lnTo>
                  <a:lnTo>
                    <a:pt x="129" y="166"/>
                  </a:lnTo>
                  <a:lnTo>
                    <a:pt x="140" y="144"/>
                  </a:lnTo>
                  <a:lnTo>
                    <a:pt x="144" y="133"/>
                  </a:lnTo>
                  <a:lnTo>
                    <a:pt x="144" y="115"/>
                  </a:lnTo>
                  <a:lnTo>
                    <a:pt x="140" y="96"/>
                  </a:lnTo>
                  <a:lnTo>
                    <a:pt x="129" y="74"/>
                  </a:lnTo>
                  <a:lnTo>
                    <a:pt x="92" y="44"/>
                  </a:lnTo>
                  <a:lnTo>
                    <a:pt x="52" y="19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19" name="図形 118"/>
            <p:cNvSpPr>
              <a:spLocks/>
            </p:cNvSpPr>
            <p:nvPr/>
          </p:nvSpPr>
          <p:spPr bwMode="auto">
            <a:xfrm>
              <a:off x="470699" y="4889972"/>
              <a:ext cx="243782" cy="261307"/>
            </a:xfrm>
            <a:custGeom>
              <a:avLst/>
              <a:gdLst/>
              <a:ahLst/>
              <a:cxnLst>
                <a:cxn ang="0">
                  <a:pos x="59" y="182"/>
                </a:cxn>
                <a:cxn ang="0">
                  <a:pos x="29" y="185"/>
                </a:cxn>
                <a:cxn ang="0">
                  <a:pos x="70" y="159"/>
                </a:cxn>
                <a:cxn ang="0">
                  <a:pos x="96" y="145"/>
                </a:cxn>
                <a:cxn ang="0">
                  <a:pos x="111" y="122"/>
                </a:cxn>
                <a:cxn ang="0">
                  <a:pos x="114" y="97"/>
                </a:cxn>
                <a:cxn ang="0">
                  <a:pos x="114" y="74"/>
                </a:cxn>
                <a:cxn ang="0">
                  <a:pos x="103" y="67"/>
                </a:cxn>
                <a:cxn ang="0">
                  <a:pos x="85" y="45"/>
                </a:cxn>
                <a:cxn ang="0">
                  <a:pos x="48" y="19"/>
                </a:cxn>
                <a:cxn ang="0">
                  <a:pos x="29" y="12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55" y="4"/>
                </a:cxn>
                <a:cxn ang="0">
                  <a:pos x="100" y="19"/>
                </a:cxn>
                <a:cxn ang="0">
                  <a:pos x="125" y="34"/>
                </a:cxn>
                <a:cxn ang="0">
                  <a:pos x="144" y="52"/>
                </a:cxn>
                <a:cxn ang="0">
                  <a:pos x="155" y="74"/>
                </a:cxn>
                <a:cxn ang="0">
                  <a:pos x="159" y="100"/>
                </a:cxn>
                <a:cxn ang="0">
                  <a:pos x="155" y="111"/>
                </a:cxn>
                <a:cxn ang="0">
                  <a:pos x="140" y="137"/>
                </a:cxn>
                <a:cxn ang="0">
                  <a:pos x="125" y="152"/>
                </a:cxn>
                <a:cxn ang="0">
                  <a:pos x="111" y="167"/>
                </a:cxn>
                <a:cxn ang="0">
                  <a:pos x="89" y="174"/>
                </a:cxn>
                <a:cxn ang="0">
                  <a:pos x="59" y="182"/>
                </a:cxn>
              </a:cxnLst>
              <a:rect l="0" t="0" r="0" b="0"/>
              <a:pathLst>
                <a:path w="159" h="185">
                  <a:moveTo>
                    <a:pt x="59" y="182"/>
                  </a:moveTo>
                  <a:lnTo>
                    <a:pt x="29" y="185"/>
                  </a:lnTo>
                  <a:lnTo>
                    <a:pt x="70" y="159"/>
                  </a:lnTo>
                  <a:lnTo>
                    <a:pt x="96" y="145"/>
                  </a:lnTo>
                  <a:lnTo>
                    <a:pt x="111" y="122"/>
                  </a:lnTo>
                  <a:lnTo>
                    <a:pt x="114" y="97"/>
                  </a:lnTo>
                  <a:lnTo>
                    <a:pt x="114" y="74"/>
                  </a:lnTo>
                  <a:lnTo>
                    <a:pt x="103" y="67"/>
                  </a:lnTo>
                  <a:lnTo>
                    <a:pt x="85" y="45"/>
                  </a:lnTo>
                  <a:lnTo>
                    <a:pt x="48" y="19"/>
                  </a:lnTo>
                  <a:lnTo>
                    <a:pt x="29" y="1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55" y="4"/>
                  </a:lnTo>
                  <a:lnTo>
                    <a:pt x="100" y="19"/>
                  </a:lnTo>
                  <a:lnTo>
                    <a:pt x="125" y="34"/>
                  </a:lnTo>
                  <a:lnTo>
                    <a:pt x="144" y="52"/>
                  </a:lnTo>
                  <a:lnTo>
                    <a:pt x="155" y="74"/>
                  </a:lnTo>
                  <a:lnTo>
                    <a:pt x="159" y="100"/>
                  </a:lnTo>
                  <a:lnTo>
                    <a:pt x="155" y="111"/>
                  </a:lnTo>
                  <a:lnTo>
                    <a:pt x="140" y="137"/>
                  </a:lnTo>
                  <a:lnTo>
                    <a:pt x="125" y="152"/>
                  </a:lnTo>
                  <a:lnTo>
                    <a:pt x="111" y="167"/>
                  </a:lnTo>
                  <a:lnTo>
                    <a:pt x="89" y="174"/>
                  </a:lnTo>
                  <a:lnTo>
                    <a:pt x="59" y="182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0" name="図形 119"/>
            <p:cNvSpPr>
              <a:spLocks/>
            </p:cNvSpPr>
            <p:nvPr/>
          </p:nvSpPr>
          <p:spPr bwMode="auto">
            <a:xfrm>
              <a:off x="617888" y="4911159"/>
              <a:ext cx="277513" cy="224583"/>
            </a:xfrm>
            <a:custGeom>
              <a:avLst/>
              <a:gdLst/>
              <a:ahLst/>
              <a:cxnLst>
                <a:cxn ang="0">
                  <a:pos x="118" y="144"/>
                </a:cxn>
                <a:cxn ang="0">
                  <a:pos x="78" y="152"/>
                </a:cxn>
                <a:cxn ang="0">
                  <a:pos x="0" y="159"/>
                </a:cxn>
                <a:cxn ang="0">
                  <a:pos x="33" y="141"/>
                </a:cxn>
                <a:cxn ang="0">
                  <a:pos x="55" y="115"/>
                </a:cxn>
                <a:cxn ang="0">
                  <a:pos x="70" y="85"/>
                </a:cxn>
                <a:cxn ang="0">
                  <a:pos x="63" y="59"/>
                </a:cxn>
                <a:cxn ang="0">
                  <a:pos x="55" y="37"/>
                </a:cxn>
                <a:cxn ang="0">
                  <a:pos x="33" y="15"/>
                </a:cxn>
                <a:cxn ang="0">
                  <a:pos x="7" y="0"/>
                </a:cxn>
                <a:cxn ang="0">
                  <a:pos x="74" y="15"/>
                </a:cxn>
                <a:cxn ang="0">
                  <a:pos x="115" y="26"/>
                </a:cxn>
                <a:cxn ang="0">
                  <a:pos x="140" y="41"/>
                </a:cxn>
                <a:cxn ang="0">
                  <a:pos x="144" y="45"/>
                </a:cxn>
                <a:cxn ang="0">
                  <a:pos x="170" y="67"/>
                </a:cxn>
                <a:cxn ang="0">
                  <a:pos x="174" y="82"/>
                </a:cxn>
                <a:cxn ang="0">
                  <a:pos x="181" y="85"/>
                </a:cxn>
                <a:cxn ang="0">
                  <a:pos x="170" y="107"/>
                </a:cxn>
                <a:cxn ang="0">
                  <a:pos x="148" y="126"/>
                </a:cxn>
                <a:cxn ang="0">
                  <a:pos x="118" y="144"/>
                </a:cxn>
              </a:cxnLst>
              <a:rect l="0" t="0" r="0" b="0"/>
              <a:pathLst>
                <a:path w="181" h="159">
                  <a:moveTo>
                    <a:pt x="118" y="144"/>
                  </a:moveTo>
                  <a:lnTo>
                    <a:pt x="78" y="152"/>
                  </a:lnTo>
                  <a:lnTo>
                    <a:pt x="0" y="159"/>
                  </a:lnTo>
                  <a:lnTo>
                    <a:pt x="33" y="141"/>
                  </a:lnTo>
                  <a:lnTo>
                    <a:pt x="55" y="115"/>
                  </a:lnTo>
                  <a:lnTo>
                    <a:pt x="70" y="85"/>
                  </a:lnTo>
                  <a:lnTo>
                    <a:pt x="63" y="59"/>
                  </a:lnTo>
                  <a:lnTo>
                    <a:pt x="55" y="37"/>
                  </a:lnTo>
                  <a:lnTo>
                    <a:pt x="33" y="15"/>
                  </a:lnTo>
                  <a:lnTo>
                    <a:pt x="7" y="0"/>
                  </a:lnTo>
                  <a:lnTo>
                    <a:pt x="74" y="15"/>
                  </a:lnTo>
                  <a:lnTo>
                    <a:pt x="115" y="26"/>
                  </a:lnTo>
                  <a:lnTo>
                    <a:pt x="140" y="41"/>
                  </a:lnTo>
                  <a:lnTo>
                    <a:pt x="144" y="45"/>
                  </a:lnTo>
                  <a:lnTo>
                    <a:pt x="170" y="67"/>
                  </a:lnTo>
                  <a:lnTo>
                    <a:pt x="174" y="82"/>
                  </a:lnTo>
                  <a:lnTo>
                    <a:pt x="181" y="85"/>
                  </a:lnTo>
                  <a:lnTo>
                    <a:pt x="170" y="107"/>
                  </a:lnTo>
                  <a:lnTo>
                    <a:pt x="148" y="126"/>
                  </a:lnTo>
                  <a:lnTo>
                    <a:pt x="118" y="144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1" name="図形 120"/>
            <p:cNvSpPr>
              <a:spLocks/>
            </p:cNvSpPr>
            <p:nvPr/>
          </p:nvSpPr>
          <p:spPr bwMode="auto">
            <a:xfrm>
              <a:off x="538161" y="4885735"/>
              <a:ext cx="441568" cy="224583"/>
            </a:xfrm>
            <a:custGeom>
              <a:avLst/>
              <a:gdLst/>
              <a:ahLst/>
              <a:cxnLst>
                <a:cxn ang="0">
                  <a:pos x="277" y="59"/>
                </a:cxn>
                <a:cxn ang="0">
                  <a:pos x="281" y="70"/>
                </a:cxn>
                <a:cxn ang="0">
                  <a:pos x="288" y="85"/>
                </a:cxn>
                <a:cxn ang="0">
                  <a:pos x="288" y="92"/>
                </a:cxn>
                <a:cxn ang="0">
                  <a:pos x="281" y="103"/>
                </a:cxn>
                <a:cxn ang="0">
                  <a:pos x="277" y="114"/>
                </a:cxn>
                <a:cxn ang="0">
                  <a:pos x="252" y="140"/>
                </a:cxn>
                <a:cxn ang="0">
                  <a:pos x="218" y="155"/>
                </a:cxn>
                <a:cxn ang="0">
                  <a:pos x="181" y="159"/>
                </a:cxn>
                <a:cxn ang="0">
                  <a:pos x="211" y="140"/>
                </a:cxn>
                <a:cxn ang="0">
                  <a:pos x="226" y="125"/>
                </a:cxn>
                <a:cxn ang="0">
                  <a:pos x="233" y="103"/>
                </a:cxn>
                <a:cxn ang="0">
                  <a:pos x="233" y="92"/>
                </a:cxn>
                <a:cxn ang="0">
                  <a:pos x="226" y="85"/>
                </a:cxn>
                <a:cxn ang="0">
                  <a:pos x="200" y="59"/>
                </a:cxn>
                <a:cxn ang="0">
                  <a:pos x="192" y="55"/>
                </a:cxn>
                <a:cxn ang="0">
                  <a:pos x="167" y="44"/>
                </a:cxn>
                <a:cxn ang="0">
                  <a:pos x="122" y="29"/>
                </a:cxn>
                <a:cxn ang="0">
                  <a:pos x="52" y="18"/>
                </a:cxn>
                <a:cxn ang="0">
                  <a:pos x="0" y="3"/>
                </a:cxn>
                <a:cxn ang="0">
                  <a:pos x="37" y="0"/>
                </a:cxn>
                <a:cxn ang="0">
                  <a:pos x="67" y="0"/>
                </a:cxn>
                <a:cxn ang="0">
                  <a:pos x="155" y="7"/>
                </a:cxn>
                <a:cxn ang="0">
                  <a:pos x="218" y="18"/>
                </a:cxn>
                <a:cxn ang="0">
                  <a:pos x="255" y="37"/>
                </a:cxn>
                <a:cxn ang="0">
                  <a:pos x="277" y="59"/>
                </a:cxn>
              </a:cxnLst>
              <a:rect l="0" t="0" r="0" b="0"/>
              <a:pathLst>
                <a:path w="288" h="159">
                  <a:moveTo>
                    <a:pt x="277" y="59"/>
                  </a:moveTo>
                  <a:lnTo>
                    <a:pt x="281" y="70"/>
                  </a:lnTo>
                  <a:lnTo>
                    <a:pt x="288" y="85"/>
                  </a:lnTo>
                  <a:lnTo>
                    <a:pt x="288" y="92"/>
                  </a:lnTo>
                  <a:lnTo>
                    <a:pt x="281" y="103"/>
                  </a:lnTo>
                  <a:lnTo>
                    <a:pt x="277" y="114"/>
                  </a:lnTo>
                  <a:lnTo>
                    <a:pt x="252" y="140"/>
                  </a:lnTo>
                  <a:lnTo>
                    <a:pt x="218" y="155"/>
                  </a:lnTo>
                  <a:lnTo>
                    <a:pt x="181" y="159"/>
                  </a:lnTo>
                  <a:lnTo>
                    <a:pt x="211" y="140"/>
                  </a:lnTo>
                  <a:lnTo>
                    <a:pt x="226" y="125"/>
                  </a:lnTo>
                  <a:lnTo>
                    <a:pt x="233" y="103"/>
                  </a:lnTo>
                  <a:lnTo>
                    <a:pt x="233" y="92"/>
                  </a:lnTo>
                  <a:lnTo>
                    <a:pt x="226" y="85"/>
                  </a:lnTo>
                  <a:lnTo>
                    <a:pt x="200" y="59"/>
                  </a:lnTo>
                  <a:lnTo>
                    <a:pt x="192" y="55"/>
                  </a:lnTo>
                  <a:lnTo>
                    <a:pt x="167" y="44"/>
                  </a:lnTo>
                  <a:lnTo>
                    <a:pt x="122" y="29"/>
                  </a:lnTo>
                  <a:lnTo>
                    <a:pt x="52" y="18"/>
                  </a:lnTo>
                  <a:lnTo>
                    <a:pt x="0" y="3"/>
                  </a:lnTo>
                  <a:lnTo>
                    <a:pt x="37" y="0"/>
                  </a:lnTo>
                  <a:lnTo>
                    <a:pt x="67" y="0"/>
                  </a:lnTo>
                  <a:lnTo>
                    <a:pt x="155" y="7"/>
                  </a:lnTo>
                  <a:lnTo>
                    <a:pt x="218" y="18"/>
                  </a:lnTo>
                  <a:lnTo>
                    <a:pt x="255" y="37"/>
                  </a:lnTo>
                  <a:lnTo>
                    <a:pt x="277" y="59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2" name="図形 121"/>
            <p:cNvSpPr>
              <a:spLocks/>
            </p:cNvSpPr>
            <p:nvPr/>
          </p:nvSpPr>
          <p:spPr bwMode="auto">
            <a:xfrm>
              <a:off x="680751" y="4885735"/>
              <a:ext cx="10733" cy="14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0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3" name="図形 122"/>
            <p:cNvSpPr>
              <a:spLocks/>
            </p:cNvSpPr>
            <p:nvPr/>
          </p:nvSpPr>
          <p:spPr bwMode="auto">
            <a:xfrm>
              <a:off x="628621" y="4827823"/>
              <a:ext cx="102726" cy="46612"/>
            </a:xfrm>
            <a:custGeom>
              <a:avLst/>
              <a:gdLst/>
              <a:ahLst/>
              <a:cxnLst>
                <a:cxn ang="0">
                  <a:pos x="52" y="33"/>
                </a:cxn>
                <a:cxn ang="0">
                  <a:pos x="8" y="33"/>
                </a:cxn>
                <a:cxn ang="0">
                  <a:pos x="22" y="30"/>
                </a:cxn>
                <a:cxn ang="0">
                  <a:pos x="26" y="19"/>
                </a:cxn>
                <a:cxn ang="0">
                  <a:pos x="22" y="7"/>
                </a:cxn>
                <a:cxn ang="0">
                  <a:pos x="0" y="0"/>
                </a:cxn>
                <a:cxn ang="0">
                  <a:pos x="41" y="0"/>
                </a:cxn>
                <a:cxn ang="0">
                  <a:pos x="41" y="4"/>
                </a:cxn>
                <a:cxn ang="0">
                  <a:pos x="63" y="7"/>
                </a:cxn>
                <a:cxn ang="0">
                  <a:pos x="67" y="15"/>
                </a:cxn>
                <a:cxn ang="0">
                  <a:pos x="63" y="26"/>
                </a:cxn>
                <a:cxn ang="0">
                  <a:pos x="52" y="33"/>
                </a:cxn>
              </a:cxnLst>
              <a:rect l="0" t="0" r="0" b="0"/>
              <a:pathLst>
                <a:path w="67" h="33">
                  <a:moveTo>
                    <a:pt x="52" y="33"/>
                  </a:moveTo>
                  <a:lnTo>
                    <a:pt x="8" y="33"/>
                  </a:lnTo>
                  <a:lnTo>
                    <a:pt x="22" y="30"/>
                  </a:lnTo>
                  <a:lnTo>
                    <a:pt x="26" y="19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4"/>
                  </a:lnTo>
                  <a:lnTo>
                    <a:pt x="63" y="7"/>
                  </a:lnTo>
                  <a:lnTo>
                    <a:pt x="67" y="15"/>
                  </a:lnTo>
                  <a:lnTo>
                    <a:pt x="63" y="26"/>
                  </a:lnTo>
                  <a:lnTo>
                    <a:pt x="52" y="33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4" name="図形 123"/>
            <p:cNvSpPr>
              <a:spLocks/>
            </p:cNvSpPr>
            <p:nvPr/>
          </p:nvSpPr>
          <p:spPr bwMode="auto">
            <a:xfrm>
              <a:off x="708349" y="4827823"/>
              <a:ext cx="90460" cy="46612"/>
            </a:xfrm>
            <a:custGeom>
              <a:avLst/>
              <a:gdLst/>
              <a:ahLst/>
              <a:cxnLst>
                <a:cxn ang="0">
                  <a:pos x="33" y="30"/>
                </a:cxn>
                <a:cxn ang="0">
                  <a:pos x="4" y="33"/>
                </a:cxn>
                <a:cxn ang="0">
                  <a:pos x="15" y="26"/>
                </a:cxn>
                <a:cxn ang="0">
                  <a:pos x="19" y="15"/>
                </a:cxn>
                <a:cxn ang="0">
                  <a:pos x="15" y="7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52" y="7"/>
                </a:cxn>
                <a:cxn ang="0">
                  <a:pos x="59" y="15"/>
                </a:cxn>
                <a:cxn ang="0">
                  <a:pos x="56" y="26"/>
                </a:cxn>
                <a:cxn ang="0">
                  <a:pos x="33" y="30"/>
                </a:cxn>
              </a:cxnLst>
              <a:rect l="0" t="0" r="0" b="0"/>
              <a:pathLst>
                <a:path w="59" h="33">
                  <a:moveTo>
                    <a:pt x="33" y="30"/>
                  </a:moveTo>
                  <a:lnTo>
                    <a:pt x="4" y="33"/>
                  </a:lnTo>
                  <a:lnTo>
                    <a:pt x="15" y="26"/>
                  </a:lnTo>
                  <a:lnTo>
                    <a:pt x="19" y="15"/>
                  </a:lnTo>
                  <a:lnTo>
                    <a:pt x="15" y="7"/>
                  </a:lnTo>
                  <a:lnTo>
                    <a:pt x="0" y="0"/>
                  </a:lnTo>
                  <a:lnTo>
                    <a:pt x="30" y="0"/>
                  </a:lnTo>
                  <a:lnTo>
                    <a:pt x="52" y="7"/>
                  </a:lnTo>
                  <a:lnTo>
                    <a:pt x="59" y="15"/>
                  </a:lnTo>
                  <a:lnTo>
                    <a:pt x="56" y="26"/>
                  </a:lnTo>
                  <a:lnTo>
                    <a:pt x="33" y="3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5" name="図形 124"/>
            <p:cNvSpPr>
              <a:spLocks/>
            </p:cNvSpPr>
            <p:nvPr/>
          </p:nvSpPr>
          <p:spPr bwMode="auto">
            <a:xfrm>
              <a:off x="153322" y="5188003"/>
              <a:ext cx="617889" cy="276844"/>
            </a:xfrm>
            <a:custGeom>
              <a:avLst/>
              <a:gdLst/>
              <a:ahLst/>
              <a:cxnLst>
                <a:cxn ang="0">
                  <a:pos x="7" y="100"/>
                </a:cxn>
                <a:cxn ang="0">
                  <a:pos x="0" y="89"/>
                </a:cxn>
                <a:cxn ang="0">
                  <a:pos x="7" y="74"/>
                </a:cxn>
                <a:cxn ang="0">
                  <a:pos x="11" y="67"/>
                </a:cxn>
                <a:cxn ang="0">
                  <a:pos x="26" y="44"/>
                </a:cxn>
                <a:cxn ang="0">
                  <a:pos x="55" y="30"/>
                </a:cxn>
                <a:cxn ang="0">
                  <a:pos x="100" y="11"/>
                </a:cxn>
                <a:cxn ang="0">
                  <a:pos x="166" y="0"/>
                </a:cxn>
                <a:cxn ang="0">
                  <a:pos x="196" y="0"/>
                </a:cxn>
                <a:cxn ang="0">
                  <a:pos x="122" y="19"/>
                </a:cxn>
                <a:cxn ang="0">
                  <a:pos x="96" y="30"/>
                </a:cxn>
                <a:cxn ang="0">
                  <a:pos x="59" y="44"/>
                </a:cxn>
                <a:cxn ang="0">
                  <a:pos x="52" y="59"/>
                </a:cxn>
                <a:cxn ang="0">
                  <a:pos x="44" y="70"/>
                </a:cxn>
                <a:cxn ang="0">
                  <a:pos x="52" y="89"/>
                </a:cxn>
                <a:cxn ang="0">
                  <a:pos x="59" y="104"/>
                </a:cxn>
                <a:cxn ang="0">
                  <a:pos x="77" y="122"/>
                </a:cxn>
                <a:cxn ang="0">
                  <a:pos x="96" y="137"/>
                </a:cxn>
                <a:cxn ang="0">
                  <a:pos x="129" y="152"/>
                </a:cxn>
                <a:cxn ang="0">
                  <a:pos x="222" y="174"/>
                </a:cxn>
                <a:cxn ang="0">
                  <a:pos x="321" y="192"/>
                </a:cxn>
                <a:cxn ang="0">
                  <a:pos x="403" y="196"/>
                </a:cxn>
                <a:cxn ang="0">
                  <a:pos x="318" y="192"/>
                </a:cxn>
                <a:cxn ang="0">
                  <a:pos x="185" y="181"/>
                </a:cxn>
                <a:cxn ang="0">
                  <a:pos x="122" y="166"/>
                </a:cxn>
                <a:cxn ang="0">
                  <a:pos x="66" y="152"/>
                </a:cxn>
                <a:cxn ang="0">
                  <a:pos x="26" y="126"/>
                </a:cxn>
                <a:cxn ang="0">
                  <a:pos x="11" y="115"/>
                </a:cxn>
                <a:cxn ang="0">
                  <a:pos x="7" y="100"/>
                </a:cxn>
              </a:cxnLst>
              <a:rect l="0" t="0" r="0" b="0"/>
              <a:pathLst>
                <a:path w="403" h="196">
                  <a:moveTo>
                    <a:pt x="7" y="100"/>
                  </a:moveTo>
                  <a:lnTo>
                    <a:pt x="0" y="89"/>
                  </a:lnTo>
                  <a:lnTo>
                    <a:pt x="7" y="74"/>
                  </a:lnTo>
                  <a:lnTo>
                    <a:pt x="11" y="67"/>
                  </a:lnTo>
                  <a:lnTo>
                    <a:pt x="26" y="44"/>
                  </a:lnTo>
                  <a:lnTo>
                    <a:pt x="55" y="30"/>
                  </a:lnTo>
                  <a:lnTo>
                    <a:pt x="100" y="11"/>
                  </a:lnTo>
                  <a:lnTo>
                    <a:pt x="166" y="0"/>
                  </a:lnTo>
                  <a:lnTo>
                    <a:pt x="196" y="0"/>
                  </a:lnTo>
                  <a:lnTo>
                    <a:pt x="122" y="19"/>
                  </a:lnTo>
                  <a:lnTo>
                    <a:pt x="96" y="30"/>
                  </a:lnTo>
                  <a:lnTo>
                    <a:pt x="59" y="44"/>
                  </a:lnTo>
                  <a:lnTo>
                    <a:pt x="52" y="59"/>
                  </a:lnTo>
                  <a:lnTo>
                    <a:pt x="44" y="70"/>
                  </a:lnTo>
                  <a:lnTo>
                    <a:pt x="52" y="89"/>
                  </a:lnTo>
                  <a:lnTo>
                    <a:pt x="59" y="104"/>
                  </a:lnTo>
                  <a:lnTo>
                    <a:pt x="77" y="122"/>
                  </a:lnTo>
                  <a:lnTo>
                    <a:pt x="96" y="137"/>
                  </a:lnTo>
                  <a:lnTo>
                    <a:pt x="129" y="152"/>
                  </a:lnTo>
                  <a:lnTo>
                    <a:pt x="222" y="174"/>
                  </a:lnTo>
                  <a:lnTo>
                    <a:pt x="321" y="192"/>
                  </a:lnTo>
                  <a:lnTo>
                    <a:pt x="403" y="196"/>
                  </a:lnTo>
                  <a:lnTo>
                    <a:pt x="318" y="192"/>
                  </a:lnTo>
                  <a:lnTo>
                    <a:pt x="185" y="181"/>
                  </a:lnTo>
                  <a:lnTo>
                    <a:pt x="122" y="166"/>
                  </a:lnTo>
                  <a:lnTo>
                    <a:pt x="66" y="152"/>
                  </a:lnTo>
                  <a:lnTo>
                    <a:pt x="26" y="126"/>
                  </a:lnTo>
                  <a:lnTo>
                    <a:pt x="11" y="115"/>
                  </a:lnTo>
                  <a:lnTo>
                    <a:pt x="7" y="10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6" name="図形 125"/>
            <p:cNvSpPr>
              <a:spLocks/>
            </p:cNvSpPr>
            <p:nvPr/>
          </p:nvSpPr>
          <p:spPr bwMode="auto">
            <a:xfrm>
              <a:off x="233049" y="4827823"/>
              <a:ext cx="1126919" cy="673748"/>
            </a:xfrm>
            <a:custGeom>
              <a:avLst/>
              <a:gdLst/>
              <a:ahLst/>
              <a:cxnLst>
                <a:cxn ang="0">
                  <a:pos x="561" y="466"/>
                </a:cxn>
                <a:cxn ang="0">
                  <a:pos x="329" y="447"/>
                </a:cxn>
                <a:cxn ang="0">
                  <a:pos x="159" y="421"/>
                </a:cxn>
                <a:cxn ang="0">
                  <a:pos x="55" y="392"/>
                </a:cxn>
                <a:cxn ang="0">
                  <a:pos x="14" y="355"/>
                </a:cxn>
                <a:cxn ang="0">
                  <a:pos x="0" y="325"/>
                </a:cxn>
                <a:cxn ang="0">
                  <a:pos x="7" y="307"/>
                </a:cxn>
                <a:cxn ang="0">
                  <a:pos x="77" y="274"/>
                </a:cxn>
                <a:cxn ang="0">
                  <a:pos x="173" y="251"/>
                </a:cxn>
                <a:cxn ang="0">
                  <a:pos x="314" y="237"/>
                </a:cxn>
                <a:cxn ang="0">
                  <a:pos x="421" y="226"/>
                </a:cxn>
                <a:cxn ang="0">
                  <a:pos x="502" y="200"/>
                </a:cxn>
                <a:cxn ang="0">
                  <a:pos x="550" y="159"/>
                </a:cxn>
                <a:cxn ang="0">
                  <a:pos x="565" y="104"/>
                </a:cxn>
                <a:cxn ang="0">
                  <a:pos x="550" y="78"/>
                </a:cxn>
                <a:cxn ang="0">
                  <a:pos x="521" y="56"/>
                </a:cxn>
                <a:cxn ang="0">
                  <a:pos x="439" y="33"/>
                </a:cxn>
                <a:cxn ang="0">
                  <a:pos x="362" y="30"/>
                </a:cxn>
                <a:cxn ang="0">
                  <a:pos x="369" y="15"/>
                </a:cxn>
                <a:cxn ang="0">
                  <a:pos x="354" y="0"/>
                </a:cxn>
                <a:cxn ang="0">
                  <a:pos x="595" y="4"/>
                </a:cxn>
                <a:cxn ang="0">
                  <a:pos x="676" y="41"/>
                </a:cxn>
                <a:cxn ang="0">
                  <a:pos x="717" y="74"/>
                </a:cxn>
                <a:cxn ang="0">
                  <a:pos x="735" y="115"/>
                </a:cxn>
                <a:cxn ang="0">
                  <a:pos x="731" y="144"/>
                </a:cxn>
                <a:cxn ang="0">
                  <a:pos x="691" y="181"/>
                </a:cxn>
                <a:cxn ang="0">
                  <a:pos x="643" y="203"/>
                </a:cxn>
                <a:cxn ang="0">
                  <a:pos x="573" y="218"/>
                </a:cxn>
                <a:cxn ang="0">
                  <a:pos x="421" y="229"/>
                </a:cxn>
                <a:cxn ang="0">
                  <a:pos x="306" y="255"/>
                </a:cxn>
                <a:cxn ang="0">
                  <a:pos x="240" y="288"/>
                </a:cxn>
                <a:cxn ang="0">
                  <a:pos x="221" y="314"/>
                </a:cxn>
                <a:cxn ang="0">
                  <a:pos x="221" y="340"/>
                </a:cxn>
                <a:cxn ang="0">
                  <a:pos x="266" y="385"/>
                </a:cxn>
                <a:cxn ang="0">
                  <a:pos x="399" y="429"/>
                </a:cxn>
                <a:cxn ang="0">
                  <a:pos x="565" y="462"/>
                </a:cxn>
                <a:cxn ang="0">
                  <a:pos x="621" y="477"/>
                </a:cxn>
              </a:cxnLst>
              <a:rect l="0" t="0" r="0" b="0"/>
              <a:pathLst>
                <a:path w="735" h="477">
                  <a:moveTo>
                    <a:pt x="602" y="470"/>
                  </a:moveTo>
                  <a:lnTo>
                    <a:pt x="561" y="466"/>
                  </a:lnTo>
                  <a:lnTo>
                    <a:pt x="380" y="451"/>
                  </a:lnTo>
                  <a:lnTo>
                    <a:pt x="329" y="447"/>
                  </a:lnTo>
                  <a:lnTo>
                    <a:pt x="221" y="436"/>
                  </a:lnTo>
                  <a:lnTo>
                    <a:pt x="159" y="421"/>
                  </a:lnTo>
                  <a:lnTo>
                    <a:pt x="99" y="410"/>
                  </a:lnTo>
                  <a:lnTo>
                    <a:pt x="55" y="392"/>
                  </a:lnTo>
                  <a:lnTo>
                    <a:pt x="29" y="370"/>
                  </a:lnTo>
                  <a:lnTo>
                    <a:pt x="14" y="355"/>
                  </a:lnTo>
                  <a:lnTo>
                    <a:pt x="3" y="340"/>
                  </a:lnTo>
                  <a:lnTo>
                    <a:pt x="0" y="325"/>
                  </a:lnTo>
                  <a:lnTo>
                    <a:pt x="3" y="314"/>
                  </a:lnTo>
                  <a:lnTo>
                    <a:pt x="7" y="307"/>
                  </a:lnTo>
                  <a:lnTo>
                    <a:pt x="44" y="288"/>
                  </a:lnTo>
                  <a:lnTo>
                    <a:pt x="77" y="274"/>
                  </a:lnTo>
                  <a:lnTo>
                    <a:pt x="170" y="251"/>
                  </a:lnTo>
                  <a:lnTo>
                    <a:pt x="173" y="251"/>
                  </a:lnTo>
                  <a:lnTo>
                    <a:pt x="244" y="240"/>
                  </a:lnTo>
                  <a:lnTo>
                    <a:pt x="314" y="237"/>
                  </a:lnTo>
                  <a:lnTo>
                    <a:pt x="351" y="229"/>
                  </a:lnTo>
                  <a:lnTo>
                    <a:pt x="421" y="226"/>
                  </a:lnTo>
                  <a:lnTo>
                    <a:pt x="462" y="214"/>
                  </a:lnTo>
                  <a:lnTo>
                    <a:pt x="502" y="200"/>
                  </a:lnTo>
                  <a:lnTo>
                    <a:pt x="532" y="185"/>
                  </a:lnTo>
                  <a:lnTo>
                    <a:pt x="550" y="159"/>
                  </a:lnTo>
                  <a:lnTo>
                    <a:pt x="565" y="141"/>
                  </a:lnTo>
                  <a:lnTo>
                    <a:pt x="565" y="104"/>
                  </a:lnTo>
                  <a:lnTo>
                    <a:pt x="561" y="96"/>
                  </a:lnTo>
                  <a:lnTo>
                    <a:pt x="550" y="78"/>
                  </a:lnTo>
                  <a:lnTo>
                    <a:pt x="536" y="70"/>
                  </a:lnTo>
                  <a:lnTo>
                    <a:pt x="521" y="56"/>
                  </a:lnTo>
                  <a:lnTo>
                    <a:pt x="487" y="41"/>
                  </a:lnTo>
                  <a:lnTo>
                    <a:pt x="439" y="33"/>
                  </a:lnTo>
                  <a:lnTo>
                    <a:pt x="384" y="30"/>
                  </a:lnTo>
                  <a:lnTo>
                    <a:pt x="362" y="30"/>
                  </a:lnTo>
                  <a:lnTo>
                    <a:pt x="369" y="26"/>
                  </a:lnTo>
                  <a:lnTo>
                    <a:pt x="369" y="15"/>
                  </a:lnTo>
                  <a:lnTo>
                    <a:pt x="366" y="4"/>
                  </a:lnTo>
                  <a:lnTo>
                    <a:pt x="354" y="0"/>
                  </a:lnTo>
                  <a:lnTo>
                    <a:pt x="565" y="0"/>
                  </a:lnTo>
                  <a:lnTo>
                    <a:pt x="595" y="4"/>
                  </a:lnTo>
                  <a:lnTo>
                    <a:pt x="628" y="15"/>
                  </a:lnTo>
                  <a:lnTo>
                    <a:pt x="676" y="41"/>
                  </a:lnTo>
                  <a:lnTo>
                    <a:pt x="706" y="63"/>
                  </a:lnTo>
                  <a:lnTo>
                    <a:pt x="717" y="74"/>
                  </a:lnTo>
                  <a:lnTo>
                    <a:pt x="731" y="96"/>
                  </a:lnTo>
                  <a:lnTo>
                    <a:pt x="735" y="115"/>
                  </a:lnTo>
                  <a:lnTo>
                    <a:pt x="735" y="133"/>
                  </a:lnTo>
                  <a:lnTo>
                    <a:pt x="731" y="144"/>
                  </a:lnTo>
                  <a:lnTo>
                    <a:pt x="717" y="166"/>
                  </a:lnTo>
                  <a:lnTo>
                    <a:pt x="691" y="181"/>
                  </a:lnTo>
                  <a:lnTo>
                    <a:pt x="672" y="196"/>
                  </a:lnTo>
                  <a:lnTo>
                    <a:pt x="643" y="203"/>
                  </a:lnTo>
                  <a:lnTo>
                    <a:pt x="591" y="214"/>
                  </a:lnTo>
                  <a:lnTo>
                    <a:pt x="573" y="218"/>
                  </a:lnTo>
                  <a:lnTo>
                    <a:pt x="532" y="218"/>
                  </a:lnTo>
                  <a:lnTo>
                    <a:pt x="421" y="229"/>
                  </a:lnTo>
                  <a:lnTo>
                    <a:pt x="362" y="240"/>
                  </a:lnTo>
                  <a:lnTo>
                    <a:pt x="306" y="255"/>
                  </a:lnTo>
                  <a:lnTo>
                    <a:pt x="258" y="281"/>
                  </a:lnTo>
                  <a:lnTo>
                    <a:pt x="240" y="288"/>
                  </a:lnTo>
                  <a:lnTo>
                    <a:pt x="229" y="307"/>
                  </a:lnTo>
                  <a:lnTo>
                    <a:pt x="221" y="314"/>
                  </a:lnTo>
                  <a:lnTo>
                    <a:pt x="221" y="325"/>
                  </a:lnTo>
                  <a:lnTo>
                    <a:pt x="221" y="340"/>
                  </a:lnTo>
                  <a:lnTo>
                    <a:pt x="236" y="366"/>
                  </a:lnTo>
                  <a:lnTo>
                    <a:pt x="266" y="385"/>
                  </a:lnTo>
                  <a:lnTo>
                    <a:pt x="314" y="410"/>
                  </a:lnTo>
                  <a:lnTo>
                    <a:pt x="399" y="429"/>
                  </a:lnTo>
                  <a:lnTo>
                    <a:pt x="487" y="447"/>
                  </a:lnTo>
                  <a:lnTo>
                    <a:pt x="565" y="462"/>
                  </a:lnTo>
                  <a:lnTo>
                    <a:pt x="661" y="477"/>
                  </a:lnTo>
                  <a:lnTo>
                    <a:pt x="621" y="477"/>
                  </a:lnTo>
                  <a:lnTo>
                    <a:pt x="602" y="47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7" name="図形 126"/>
            <p:cNvSpPr>
              <a:spLocks/>
            </p:cNvSpPr>
            <p:nvPr/>
          </p:nvSpPr>
          <p:spPr bwMode="auto">
            <a:xfrm>
              <a:off x="390971" y="5710617"/>
              <a:ext cx="720615" cy="313568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2"/>
                </a:cxn>
                <a:cxn ang="0">
                  <a:pos x="7" y="107"/>
                </a:cxn>
                <a:cxn ang="0">
                  <a:pos x="15" y="92"/>
                </a:cxn>
                <a:cxn ang="0">
                  <a:pos x="41" y="77"/>
                </a:cxn>
                <a:cxn ang="0">
                  <a:pos x="81" y="55"/>
                </a:cxn>
                <a:cxn ang="0">
                  <a:pos x="141" y="40"/>
                </a:cxn>
                <a:cxn ang="0">
                  <a:pos x="222" y="33"/>
                </a:cxn>
                <a:cxn ang="0">
                  <a:pos x="384" y="11"/>
                </a:cxn>
                <a:cxn ang="0">
                  <a:pos x="407" y="7"/>
                </a:cxn>
                <a:cxn ang="0">
                  <a:pos x="470" y="0"/>
                </a:cxn>
                <a:cxn ang="0">
                  <a:pos x="436" y="11"/>
                </a:cxn>
                <a:cxn ang="0">
                  <a:pos x="421" y="22"/>
                </a:cxn>
                <a:cxn ang="0">
                  <a:pos x="407" y="22"/>
                </a:cxn>
                <a:cxn ang="0">
                  <a:pos x="233" y="37"/>
                </a:cxn>
                <a:cxn ang="0">
                  <a:pos x="181" y="48"/>
                </a:cxn>
                <a:cxn ang="0">
                  <a:pos x="122" y="55"/>
                </a:cxn>
                <a:cxn ang="0">
                  <a:pos x="81" y="70"/>
                </a:cxn>
                <a:cxn ang="0">
                  <a:pos x="56" y="85"/>
                </a:cxn>
                <a:cxn ang="0">
                  <a:pos x="48" y="103"/>
                </a:cxn>
                <a:cxn ang="0">
                  <a:pos x="41" y="122"/>
                </a:cxn>
                <a:cxn ang="0">
                  <a:pos x="48" y="125"/>
                </a:cxn>
                <a:cxn ang="0">
                  <a:pos x="63" y="140"/>
                </a:cxn>
                <a:cxn ang="0">
                  <a:pos x="81" y="155"/>
                </a:cxn>
                <a:cxn ang="0">
                  <a:pos x="133" y="188"/>
                </a:cxn>
                <a:cxn ang="0">
                  <a:pos x="196" y="207"/>
                </a:cxn>
                <a:cxn ang="0">
                  <a:pos x="263" y="222"/>
                </a:cxn>
                <a:cxn ang="0">
                  <a:pos x="203" y="218"/>
                </a:cxn>
                <a:cxn ang="0">
                  <a:pos x="118" y="196"/>
                </a:cxn>
                <a:cxn ang="0">
                  <a:pos x="78" y="188"/>
                </a:cxn>
                <a:cxn ang="0">
                  <a:pos x="41" y="166"/>
                </a:cxn>
                <a:cxn ang="0">
                  <a:pos x="15" y="148"/>
                </a:cxn>
                <a:cxn ang="0">
                  <a:pos x="7" y="133"/>
                </a:cxn>
                <a:cxn ang="0">
                  <a:pos x="0" y="125"/>
                </a:cxn>
              </a:cxnLst>
              <a:rect l="0" t="0" r="0" b="0"/>
              <a:pathLst>
                <a:path w="470" h="222">
                  <a:moveTo>
                    <a:pt x="0" y="125"/>
                  </a:moveTo>
                  <a:lnTo>
                    <a:pt x="0" y="122"/>
                  </a:lnTo>
                  <a:lnTo>
                    <a:pt x="7" y="107"/>
                  </a:lnTo>
                  <a:lnTo>
                    <a:pt x="15" y="92"/>
                  </a:lnTo>
                  <a:lnTo>
                    <a:pt x="41" y="77"/>
                  </a:lnTo>
                  <a:lnTo>
                    <a:pt x="81" y="55"/>
                  </a:lnTo>
                  <a:lnTo>
                    <a:pt x="141" y="40"/>
                  </a:lnTo>
                  <a:lnTo>
                    <a:pt x="222" y="33"/>
                  </a:lnTo>
                  <a:lnTo>
                    <a:pt x="384" y="11"/>
                  </a:lnTo>
                  <a:lnTo>
                    <a:pt x="407" y="7"/>
                  </a:lnTo>
                  <a:lnTo>
                    <a:pt x="470" y="0"/>
                  </a:lnTo>
                  <a:lnTo>
                    <a:pt x="436" y="11"/>
                  </a:lnTo>
                  <a:lnTo>
                    <a:pt x="421" y="22"/>
                  </a:lnTo>
                  <a:lnTo>
                    <a:pt x="407" y="22"/>
                  </a:lnTo>
                  <a:lnTo>
                    <a:pt x="233" y="37"/>
                  </a:lnTo>
                  <a:lnTo>
                    <a:pt x="181" y="48"/>
                  </a:lnTo>
                  <a:lnTo>
                    <a:pt x="122" y="55"/>
                  </a:lnTo>
                  <a:lnTo>
                    <a:pt x="81" y="70"/>
                  </a:lnTo>
                  <a:lnTo>
                    <a:pt x="56" y="85"/>
                  </a:lnTo>
                  <a:lnTo>
                    <a:pt x="48" y="103"/>
                  </a:lnTo>
                  <a:lnTo>
                    <a:pt x="41" y="122"/>
                  </a:lnTo>
                  <a:lnTo>
                    <a:pt x="48" y="125"/>
                  </a:lnTo>
                  <a:lnTo>
                    <a:pt x="63" y="140"/>
                  </a:lnTo>
                  <a:lnTo>
                    <a:pt x="81" y="155"/>
                  </a:lnTo>
                  <a:lnTo>
                    <a:pt x="133" y="188"/>
                  </a:lnTo>
                  <a:lnTo>
                    <a:pt x="196" y="207"/>
                  </a:lnTo>
                  <a:lnTo>
                    <a:pt x="263" y="222"/>
                  </a:lnTo>
                  <a:lnTo>
                    <a:pt x="203" y="218"/>
                  </a:lnTo>
                  <a:lnTo>
                    <a:pt x="118" y="196"/>
                  </a:lnTo>
                  <a:lnTo>
                    <a:pt x="78" y="188"/>
                  </a:lnTo>
                  <a:lnTo>
                    <a:pt x="41" y="166"/>
                  </a:lnTo>
                  <a:lnTo>
                    <a:pt x="15" y="148"/>
                  </a:lnTo>
                  <a:lnTo>
                    <a:pt x="7" y="13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8" name="図形 127"/>
            <p:cNvSpPr>
              <a:spLocks/>
            </p:cNvSpPr>
            <p:nvPr/>
          </p:nvSpPr>
          <p:spPr bwMode="auto">
            <a:xfrm>
              <a:off x="968996" y="5486034"/>
              <a:ext cx="311244" cy="218933"/>
            </a:xfrm>
            <a:custGeom>
              <a:avLst/>
              <a:gdLst/>
              <a:ahLst/>
              <a:cxnLst>
                <a:cxn ang="0">
                  <a:pos x="93" y="15"/>
                </a:cxn>
                <a:cxn ang="0">
                  <a:pos x="141" y="26"/>
                </a:cxn>
                <a:cxn ang="0">
                  <a:pos x="178" y="40"/>
                </a:cxn>
                <a:cxn ang="0">
                  <a:pos x="196" y="55"/>
                </a:cxn>
                <a:cxn ang="0">
                  <a:pos x="203" y="66"/>
                </a:cxn>
                <a:cxn ang="0">
                  <a:pos x="203" y="81"/>
                </a:cxn>
                <a:cxn ang="0">
                  <a:pos x="203" y="89"/>
                </a:cxn>
                <a:cxn ang="0">
                  <a:pos x="196" y="96"/>
                </a:cxn>
                <a:cxn ang="0">
                  <a:pos x="192" y="111"/>
                </a:cxn>
                <a:cxn ang="0">
                  <a:pos x="166" y="122"/>
                </a:cxn>
                <a:cxn ang="0">
                  <a:pos x="111" y="137"/>
                </a:cxn>
                <a:cxn ang="0">
                  <a:pos x="56" y="144"/>
                </a:cxn>
                <a:cxn ang="0">
                  <a:pos x="0" y="155"/>
                </a:cxn>
                <a:cxn ang="0">
                  <a:pos x="37" y="144"/>
                </a:cxn>
                <a:cxn ang="0">
                  <a:pos x="59" y="126"/>
                </a:cxn>
                <a:cxn ang="0">
                  <a:pos x="85" y="103"/>
                </a:cxn>
                <a:cxn ang="0">
                  <a:pos x="96" y="96"/>
                </a:cxn>
                <a:cxn ang="0">
                  <a:pos x="96" y="81"/>
                </a:cxn>
                <a:cxn ang="0">
                  <a:pos x="96" y="66"/>
                </a:cxn>
                <a:cxn ang="0">
                  <a:pos x="85" y="52"/>
                </a:cxn>
                <a:cxn ang="0">
                  <a:pos x="67" y="33"/>
                </a:cxn>
                <a:cxn ang="0">
                  <a:pos x="52" y="18"/>
                </a:cxn>
                <a:cxn ang="0">
                  <a:pos x="41" y="15"/>
                </a:cxn>
                <a:cxn ang="0">
                  <a:pos x="0" y="0"/>
                </a:cxn>
                <a:cxn ang="0">
                  <a:pos x="59" y="11"/>
                </a:cxn>
                <a:cxn ang="0">
                  <a:pos x="93" y="15"/>
                </a:cxn>
              </a:cxnLst>
              <a:rect l="0" t="0" r="0" b="0"/>
              <a:pathLst>
                <a:path w="203" h="155">
                  <a:moveTo>
                    <a:pt x="93" y="15"/>
                  </a:moveTo>
                  <a:lnTo>
                    <a:pt x="141" y="26"/>
                  </a:lnTo>
                  <a:lnTo>
                    <a:pt x="178" y="40"/>
                  </a:lnTo>
                  <a:lnTo>
                    <a:pt x="196" y="55"/>
                  </a:lnTo>
                  <a:lnTo>
                    <a:pt x="203" y="66"/>
                  </a:lnTo>
                  <a:lnTo>
                    <a:pt x="203" y="81"/>
                  </a:lnTo>
                  <a:lnTo>
                    <a:pt x="203" y="89"/>
                  </a:lnTo>
                  <a:lnTo>
                    <a:pt x="196" y="96"/>
                  </a:lnTo>
                  <a:lnTo>
                    <a:pt x="192" y="111"/>
                  </a:lnTo>
                  <a:lnTo>
                    <a:pt x="166" y="122"/>
                  </a:lnTo>
                  <a:lnTo>
                    <a:pt x="111" y="137"/>
                  </a:lnTo>
                  <a:lnTo>
                    <a:pt x="56" y="144"/>
                  </a:lnTo>
                  <a:lnTo>
                    <a:pt x="0" y="155"/>
                  </a:lnTo>
                  <a:lnTo>
                    <a:pt x="37" y="144"/>
                  </a:lnTo>
                  <a:lnTo>
                    <a:pt x="59" y="126"/>
                  </a:lnTo>
                  <a:lnTo>
                    <a:pt x="85" y="103"/>
                  </a:lnTo>
                  <a:lnTo>
                    <a:pt x="96" y="96"/>
                  </a:lnTo>
                  <a:lnTo>
                    <a:pt x="96" y="81"/>
                  </a:lnTo>
                  <a:lnTo>
                    <a:pt x="96" y="66"/>
                  </a:lnTo>
                  <a:lnTo>
                    <a:pt x="85" y="52"/>
                  </a:lnTo>
                  <a:lnTo>
                    <a:pt x="67" y="33"/>
                  </a:lnTo>
                  <a:lnTo>
                    <a:pt x="52" y="18"/>
                  </a:lnTo>
                  <a:lnTo>
                    <a:pt x="41" y="15"/>
                  </a:lnTo>
                  <a:lnTo>
                    <a:pt x="0" y="0"/>
                  </a:lnTo>
                  <a:lnTo>
                    <a:pt x="59" y="11"/>
                  </a:lnTo>
                  <a:lnTo>
                    <a:pt x="93" y="15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29" name="図形 128"/>
            <p:cNvSpPr>
              <a:spLocks/>
            </p:cNvSpPr>
            <p:nvPr/>
          </p:nvSpPr>
          <p:spPr bwMode="auto">
            <a:xfrm>
              <a:off x="210051" y="5486034"/>
              <a:ext cx="906135" cy="521201"/>
            </a:xfrm>
            <a:custGeom>
              <a:avLst/>
              <a:gdLst/>
              <a:ahLst/>
              <a:cxnLst>
                <a:cxn ang="0">
                  <a:pos x="436" y="0"/>
                </a:cxn>
                <a:cxn ang="0">
                  <a:pos x="480" y="4"/>
                </a:cxn>
                <a:cxn ang="0">
                  <a:pos x="517" y="11"/>
                </a:cxn>
                <a:cxn ang="0">
                  <a:pos x="547" y="18"/>
                </a:cxn>
                <a:cxn ang="0">
                  <a:pos x="562" y="33"/>
                </a:cxn>
                <a:cxn ang="0">
                  <a:pos x="576" y="52"/>
                </a:cxn>
                <a:cxn ang="0">
                  <a:pos x="588" y="66"/>
                </a:cxn>
                <a:cxn ang="0">
                  <a:pos x="591" y="81"/>
                </a:cxn>
                <a:cxn ang="0">
                  <a:pos x="588" y="96"/>
                </a:cxn>
                <a:cxn ang="0">
                  <a:pos x="576" y="103"/>
                </a:cxn>
                <a:cxn ang="0">
                  <a:pos x="554" y="126"/>
                </a:cxn>
                <a:cxn ang="0">
                  <a:pos x="532" y="140"/>
                </a:cxn>
                <a:cxn ang="0">
                  <a:pos x="451" y="159"/>
                </a:cxn>
                <a:cxn ang="0">
                  <a:pos x="344" y="174"/>
                </a:cxn>
                <a:cxn ang="0">
                  <a:pos x="203" y="196"/>
                </a:cxn>
                <a:cxn ang="0">
                  <a:pos x="155" y="199"/>
                </a:cxn>
                <a:cxn ang="0">
                  <a:pos x="114" y="214"/>
                </a:cxn>
                <a:cxn ang="0">
                  <a:pos x="88" y="225"/>
                </a:cxn>
                <a:cxn ang="0">
                  <a:pos x="70" y="240"/>
                </a:cxn>
                <a:cxn ang="0">
                  <a:pos x="59" y="255"/>
                </a:cxn>
                <a:cxn ang="0">
                  <a:pos x="55" y="266"/>
                </a:cxn>
                <a:cxn ang="0">
                  <a:pos x="55" y="281"/>
                </a:cxn>
                <a:cxn ang="0">
                  <a:pos x="59" y="292"/>
                </a:cxn>
                <a:cxn ang="0">
                  <a:pos x="70" y="310"/>
                </a:cxn>
                <a:cxn ang="0">
                  <a:pos x="88" y="325"/>
                </a:cxn>
                <a:cxn ang="0">
                  <a:pos x="111" y="336"/>
                </a:cxn>
                <a:cxn ang="0">
                  <a:pos x="159" y="355"/>
                </a:cxn>
                <a:cxn ang="0">
                  <a:pos x="218" y="369"/>
                </a:cxn>
                <a:cxn ang="0">
                  <a:pos x="166" y="362"/>
                </a:cxn>
                <a:cxn ang="0">
                  <a:pos x="118" y="347"/>
                </a:cxn>
                <a:cxn ang="0">
                  <a:pos x="55" y="321"/>
                </a:cxn>
                <a:cxn ang="0">
                  <a:pos x="18" y="296"/>
                </a:cxn>
                <a:cxn ang="0">
                  <a:pos x="7" y="292"/>
                </a:cxn>
                <a:cxn ang="0">
                  <a:pos x="0" y="277"/>
                </a:cxn>
                <a:cxn ang="0">
                  <a:pos x="3" y="255"/>
                </a:cxn>
                <a:cxn ang="0">
                  <a:pos x="18" y="236"/>
                </a:cxn>
                <a:cxn ang="0">
                  <a:pos x="48" y="222"/>
                </a:cxn>
                <a:cxn ang="0">
                  <a:pos x="85" y="207"/>
                </a:cxn>
                <a:cxn ang="0">
                  <a:pos x="118" y="196"/>
                </a:cxn>
                <a:cxn ang="0">
                  <a:pos x="174" y="185"/>
                </a:cxn>
                <a:cxn ang="0">
                  <a:pos x="454" y="137"/>
                </a:cxn>
                <a:cxn ang="0">
                  <a:pos x="484" y="126"/>
                </a:cxn>
                <a:cxn ang="0">
                  <a:pos x="510" y="114"/>
                </a:cxn>
                <a:cxn ang="0">
                  <a:pos x="525" y="100"/>
                </a:cxn>
                <a:cxn ang="0">
                  <a:pos x="532" y="89"/>
                </a:cxn>
                <a:cxn ang="0">
                  <a:pos x="532" y="70"/>
                </a:cxn>
                <a:cxn ang="0">
                  <a:pos x="521" y="59"/>
                </a:cxn>
                <a:cxn ang="0">
                  <a:pos x="502" y="44"/>
                </a:cxn>
                <a:cxn ang="0">
                  <a:pos x="469" y="26"/>
                </a:cxn>
                <a:cxn ang="0">
                  <a:pos x="432" y="15"/>
                </a:cxn>
                <a:cxn ang="0">
                  <a:pos x="384" y="4"/>
                </a:cxn>
                <a:cxn ang="0">
                  <a:pos x="336" y="0"/>
                </a:cxn>
                <a:cxn ang="0">
                  <a:pos x="436" y="0"/>
                </a:cxn>
              </a:cxnLst>
              <a:rect l="0" t="0" r="0" b="0"/>
              <a:pathLst>
                <a:path w="591" h="369">
                  <a:moveTo>
                    <a:pt x="436" y="0"/>
                  </a:moveTo>
                  <a:lnTo>
                    <a:pt x="480" y="4"/>
                  </a:lnTo>
                  <a:lnTo>
                    <a:pt x="517" y="11"/>
                  </a:lnTo>
                  <a:lnTo>
                    <a:pt x="547" y="18"/>
                  </a:lnTo>
                  <a:lnTo>
                    <a:pt x="562" y="33"/>
                  </a:lnTo>
                  <a:lnTo>
                    <a:pt x="576" y="52"/>
                  </a:lnTo>
                  <a:lnTo>
                    <a:pt x="588" y="66"/>
                  </a:lnTo>
                  <a:lnTo>
                    <a:pt x="591" y="81"/>
                  </a:lnTo>
                  <a:lnTo>
                    <a:pt x="588" y="96"/>
                  </a:lnTo>
                  <a:lnTo>
                    <a:pt x="576" y="103"/>
                  </a:lnTo>
                  <a:lnTo>
                    <a:pt x="554" y="126"/>
                  </a:lnTo>
                  <a:lnTo>
                    <a:pt x="532" y="140"/>
                  </a:lnTo>
                  <a:lnTo>
                    <a:pt x="451" y="159"/>
                  </a:lnTo>
                  <a:lnTo>
                    <a:pt x="344" y="174"/>
                  </a:lnTo>
                  <a:lnTo>
                    <a:pt x="203" y="196"/>
                  </a:lnTo>
                  <a:lnTo>
                    <a:pt x="155" y="199"/>
                  </a:lnTo>
                  <a:lnTo>
                    <a:pt x="114" y="214"/>
                  </a:lnTo>
                  <a:lnTo>
                    <a:pt x="88" y="225"/>
                  </a:lnTo>
                  <a:lnTo>
                    <a:pt x="70" y="240"/>
                  </a:lnTo>
                  <a:lnTo>
                    <a:pt x="59" y="255"/>
                  </a:lnTo>
                  <a:lnTo>
                    <a:pt x="55" y="266"/>
                  </a:lnTo>
                  <a:lnTo>
                    <a:pt x="55" y="281"/>
                  </a:lnTo>
                  <a:lnTo>
                    <a:pt x="59" y="292"/>
                  </a:lnTo>
                  <a:lnTo>
                    <a:pt x="70" y="310"/>
                  </a:lnTo>
                  <a:lnTo>
                    <a:pt x="88" y="325"/>
                  </a:lnTo>
                  <a:lnTo>
                    <a:pt x="111" y="336"/>
                  </a:lnTo>
                  <a:lnTo>
                    <a:pt x="159" y="355"/>
                  </a:lnTo>
                  <a:lnTo>
                    <a:pt x="218" y="369"/>
                  </a:lnTo>
                  <a:lnTo>
                    <a:pt x="166" y="362"/>
                  </a:lnTo>
                  <a:lnTo>
                    <a:pt x="118" y="347"/>
                  </a:lnTo>
                  <a:lnTo>
                    <a:pt x="55" y="321"/>
                  </a:lnTo>
                  <a:lnTo>
                    <a:pt x="18" y="296"/>
                  </a:lnTo>
                  <a:lnTo>
                    <a:pt x="7" y="292"/>
                  </a:lnTo>
                  <a:lnTo>
                    <a:pt x="0" y="277"/>
                  </a:lnTo>
                  <a:lnTo>
                    <a:pt x="3" y="255"/>
                  </a:lnTo>
                  <a:lnTo>
                    <a:pt x="18" y="236"/>
                  </a:lnTo>
                  <a:lnTo>
                    <a:pt x="48" y="222"/>
                  </a:lnTo>
                  <a:lnTo>
                    <a:pt x="85" y="207"/>
                  </a:lnTo>
                  <a:lnTo>
                    <a:pt x="118" y="196"/>
                  </a:lnTo>
                  <a:lnTo>
                    <a:pt x="174" y="185"/>
                  </a:lnTo>
                  <a:lnTo>
                    <a:pt x="454" y="137"/>
                  </a:lnTo>
                  <a:lnTo>
                    <a:pt x="484" y="126"/>
                  </a:lnTo>
                  <a:lnTo>
                    <a:pt x="510" y="114"/>
                  </a:lnTo>
                  <a:lnTo>
                    <a:pt x="525" y="100"/>
                  </a:lnTo>
                  <a:lnTo>
                    <a:pt x="532" y="89"/>
                  </a:lnTo>
                  <a:lnTo>
                    <a:pt x="532" y="70"/>
                  </a:lnTo>
                  <a:lnTo>
                    <a:pt x="521" y="59"/>
                  </a:lnTo>
                  <a:lnTo>
                    <a:pt x="502" y="44"/>
                  </a:lnTo>
                  <a:lnTo>
                    <a:pt x="469" y="26"/>
                  </a:lnTo>
                  <a:lnTo>
                    <a:pt x="432" y="15"/>
                  </a:lnTo>
                  <a:lnTo>
                    <a:pt x="384" y="4"/>
                  </a:lnTo>
                  <a:lnTo>
                    <a:pt x="336" y="0"/>
                  </a:lnTo>
                  <a:lnTo>
                    <a:pt x="436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0" name="図形 129"/>
            <p:cNvSpPr>
              <a:spLocks/>
            </p:cNvSpPr>
            <p:nvPr/>
          </p:nvSpPr>
          <p:spPr bwMode="auto">
            <a:xfrm>
              <a:off x="16865" y="5767116"/>
              <a:ext cx="22998" cy="14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0"/>
                </a:cxn>
                <a:cxn ang="0">
                  <a:pos x="0" y="0"/>
                </a:cxn>
              </a:cxnLst>
              <a:rect l="0" t="0" r="0" b="0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1" name="図形 130"/>
            <p:cNvSpPr>
              <a:spLocks/>
            </p:cNvSpPr>
            <p:nvPr/>
          </p:nvSpPr>
          <p:spPr bwMode="auto">
            <a:xfrm>
              <a:off x="62862" y="5486034"/>
              <a:ext cx="447701" cy="276844"/>
            </a:xfrm>
            <a:custGeom>
              <a:avLst/>
              <a:gdLst/>
              <a:ahLst/>
              <a:cxnLst>
                <a:cxn ang="0">
                  <a:pos x="151" y="155"/>
                </a:cxn>
                <a:cxn ang="0">
                  <a:pos x="184" y="137"/>
                </a:cxn>
                <a:cxn ang="0">
                  <a:pos x="196" y="122"/>
                </a:cxn>
                <a:cxn ang="0">
                  <a:pos x="199" y="111"/>
                </a:cxn>
                <a:cxn ang="0">
                  <a:pos x="210" y="89"/>
                </a:cxn>
                <a:cxn ang="0">
                  <a:pos x="207" y="70"/>
                </a:cxn>
                <a:cxn ang="0">
                  <a:pos x="207" y="55"/>
                </a:cxn>
                <a:cxn ang="0">
                  <a:pos x="188" y="33"/>
                </a:cxn>
                <a:cxn ang="0">
                  <a:pos x="170" y="18"/>
                </a:cxn>
                <a:cxn ang="0">
                  <a:pos x="125" y="0"/>
                </a:cxn>
                <a:cxn ang="0">
                  <a:pos x="173" y="0"/>
                </a:cxn>
                <a:cxn ang="0">
                  <a:pos x="210" y="11"/>
                </a:cxn>
                <a:cxn ang="0">
                  <a:pos x="244" y="26"/>
                </a:cxn>
                <a:cxn ang="0">
                  <a:pos x="277" y="44"/>
                </a:cxn>
                <a:cxn ang="0">
                  <a:pos x="284" y="59"/>
                </a:cxn>
                <a:cxn ang="0">
                  <a:pos x="292" y="70"/>
                </a:cxn>
                <a:cxn ang="0">
                  <a:pos x="284" y="96"/>
                </a:cxn>
                <a:cxn ang="0">
                  <a:pos x="270" y="111"/>
                </a:cxn>
                <a:cxn ang="0">
                  <a:pos x="251" y="129"/>
                </a:cxn>
                <a:cxn ang="0">
                  <a:pos x="221" y="144"/>
                </a:cxn>
                <a:cxn ang="0">
                  <a:pos x="188" y="155"/>
                </a:cxn>
                <a:cxn ang="0">
                  <a:pos x="118" y="174"/>
                </a:cxn>
                <a:cxn ang="0">
                  <a:pos x="48" y="192"/>
                </a:cxn>
                <a:cxn ang="0">
                  <a:pos x="0" y="196"/>
                </a:cxn>
                <a:cxn ang="0">
                  <a:pos x="59" y="185"/>
                </a:cxn>
                <a:cxn ang="0">
                  <a:pos x="103" y="170"/>
                </a:cxn>
                <a:cxn ang="0">
                  <a:pos x="151" y="155"/>
                </a:cxn>
              </a:cxnLst>
              <a:rect l="0" t="0" r="0" b="0"/>
              <a:pathLst>
                <a:path w="292" h="196">
                  <a:moveTo>
                    <a:pt x="151" y="155"/>
                  </a:moveTo>
                  <a:lnTo>
                    <a:pt x="184" y="137"/>
                  </a:lnTo>
                  <a:lnTo>
                    <a:pt x="196" y="122"/>
                  </a:lnTo>
                  <a:lnTo>
                    <a:pt x="199" y="111"/>
                  </a:lnTo>
                  <a:lnTo>
                    <a:pt x="210" y="89"/>
                  </a:lnTo>
                  <a:lnTo>
                    <a:pt x="207" y="70"/>
                  </a:lnTo>
                  <a:lnTo>
                    <a:pt x="207" y="55"/>
                  </a:lnTo>
                  <a:lnTo>
                    <a:pt x="188" y="33"/>
                  </a:lnTo>
                  <a:lnTo>
                    <a:pt x="170" y="18"/>
                  </a:lnTo>
                  <a:lnTo>
                    <a:pt x="125" y="0"/>
                  </a:lnTo>
                  <a:lnTo>
                    <a:pt x="173" y="0"/>
                  </a:lnTo>
                  <a:lnTo>
                    <a:pt x="210" y="11"/>
                  </a:lnTo>
                  <a:lnTo>
                    <a:pt x="244" y="26"/>
                  </a:lnTo>
                  <a:lnTo>
                    <a:pt x="277" y="44"/>
                  </a:lnTo>
                  <a:lnTo>
                    <a:pt x="284" y="59"/>
                  </a:lnTo>
                  <a:lnTo>
                    <a:pt x="292" y="70"/>
                  </a:lnTo>
                  <a:lnTo>
                    <a:pt x="284" y="96"/>
                  </a:lnTo>
                  <a:lnTo>
                    <a:pt x="270" y="111"/>
                  </a:lnTo>
                  <a:lnTo>
                    <a:pt x="251" y="129"/>
                  </a:lnTo>
                  <a:lnTo>
                    <a:pt x="221" y="144"/>
                  </a:lnTo>
                  <a:lnTo>
                    <a:pt x="188" y="155"/>
                  </a:lnTo>
                  <a:lnTo>
                    <a:pt x="118" y="174"/>
                  </a:lnTo>
                  <a:lnTo>
                    <a:pt x="48" y="192"/>
                  </a:lnTo>
                  <a:lnTo>
                    <a:pt x="0" y="196"/>
                  </a:lnTo>
                  <a:lnTo>
                    <a:pt x="59" y="185"/>
                  </a:lnTo>
                  <a:lnTo>
                    <a:pt x="103" y="170"/>
                  </a:lnTo>
                  <a:lnTo>
                    <a:pt x="151" y="155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2" name="図形 131"/>
            <p:cNvSpPr>
              <a:spLocks/>
            </p:cNvSpPr>
            <p:nvPr/>
          </p:nvSpPr>
          <p:spPr bwMode="auto">
            <a:xfrm>
              <a:off x="367973" y="5522758"/>
              <a:ext cx="226917" cy="18785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107" y="7"/>
                </a:cxn>
                <a:cxn ang="0">
                  <a:pos x="126" y="14"/>
                </a:cxn>
                <a:cxn ang="0">
                  <a:pos x="137" y="29"/>
                </a:cxn>
                <a:cxn ang="0">
                  <a:pos x="141" y="40"/>
                </a:cxn>
                <a:cxn ang="0">
                  <a:pos x="148" y="48"/>
                </a:cxn>
                <a:cxn ang="0">
                  <a:pos x="148" y="59"/>
                </a:cxn>
                <a:cxn ang="0">
                  <a:pos x="137" y="77"/>
                </a:cxn>
                <a:cxn ang="0">
                  <a:pos x="122" y="96"/>
                </a:cxn>
                <a:cxn ang="0">
                  <a:pos x="96" y="111"/>
                </a:cxn>
                <a:cxn ang="0">
                  <a:pos x="78" y="118"/>
                </a:cxn>
                <a:cxn ang="0">
                  <a:pos x="26" y="129"/>
                </a:cxn>
                <a:cxn ang="0">
                  <a:pos x="0" y="133"/>
                </a:cxn>
                <a:cxn ang="0">
                  <a:pos x="56" y="103"/>
                </a:cxn>
                <a:cxn ang="0">
                  <a:pos x="78" y="88"/>
                </a:cxn>
                <a:cxn ang="0">
                  <a:pos x="85" y="70"/>
                </a:cxn>
                <a:cxn ang="0">
                  <a:pos x="93" y="44"/>
                </a:cxn>
                <a:cxn ang="0">
                  <a:pos x="93" y="33"/>
                </a:cxn>
                <a:cxn ang="0">
                  <a:pos x="82" y="26"/>
                </a:cxn>
                <a:cxn ang="0">
                  <a:pos x="56" y="0"/>
                </a:cxn>
              </a:cxnLst>
              <a:rect l="0" t="0" r="0" b="0"/>
              <a:pathLst>
                <a:path w="148" h="133">
                  <a:moveTo>
                    <a:pt x="56" y="0"/>
                  </a:moveTo>
                  <a:lnTo>
                    <a:pt x="107" y="7"/>
                  </a:lnTo>
                  <a:lnTo>
                    <a:pt x="126" y="14"/>
                  </a:lnTo>
                  <a:lnTo>
                    <a:pt x="137" y="29"/>
                  </a:lnTo>
                  <a:lnTo>
                    <a:pt x="141" y="40"/>
                  </a:lnTo>
                  <a:lnTo>
                    <a:pt x="148" y="48"/>
                  </a:lnTo>
                  <a:lnTo>
                    <a:pt x="148" y="59"/>
                  </a:lnTo>
                  <a:lnTo>
                    <a:pt x="137" y="77"/>
                  </a:lnTo>
                  <a:lnTo>
                    <a:pt x="122" y="96"/>
                  </a:lnTo>
                  <a:lnTo>
                    <a:pt x="96" y="111"/>
                  </a:lnTo>
                  <a:lnTo>
                    <a:pt x="78" y="118"/>
                  </a:lnTo>
                  <a:lnTo>
                    <a:pt x="26" y="129"/>
                  </a:lnTo>
                  <a:lnTo>
                    <a:pt x="0" y="133"/>
                  </a:lnTo>
                  <a:lnTo>
                    <a:pt x="56" y="103"/>
                  </a:lnTo>
                  <a:lnTo>
                    <a:pt x="78" y="88"/>
                  </a:lnTo>
                  <a:lnTo>
                    <a:pt x="85" y="70"/>
                  </a:lnTo>
                  <a:lnTo>
                    <a:pt x="93" y="44"/>
                  </a:lnTo>
                  <a:lnTo>
                    <a:pt x="93" y="33"/>
                  </a:lnTo>
                  <a:lnTo>
                    <a:pt x="82" y="26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3" name="図形 132"/>
            <p:cNvSpPr>
              <a:spLocks/>
            </p:cNvSpPr>
            <p:nvPr/>
          </p:nvSpPr>
          <p:spPr bwMode="auto">
            <a:xfrm>
              <a:off x="84327" y="5459197"/>
              <a:ext cx="941399" cy="307918"/>
            </a:xfrm>
            <a:custGeom>
              <a:avLst/>
              <a:gdLst/>
              <a:ahLst/>
              <a:cxnLst>
                <a:cxn ang="0">
                  <a:pos x="0" y="218"/>
                </a:cxn>
                <a:cxn ang="0">
                  <a:pos x="82" y="204"/>
                </a:cxn>
                <a:cxn ang="0">
                  <a:pos x="130" y="193"/>
                </a:cxn>
                <a:cxn ang="0">
                  <a:pos x="182" y="178"/>
                </a:cxn>
                <a:cxn ang="0">
                  <a:pos x="207" y="178"/>
                </a:cxn>
                <a:cxn ang="0">
                  <a:pos x="256" y="170"/>
                </a:cxn>
                <a:cxn ang="0">
                  <a:pos x="281" y="159"/>
                </a:cxn>
                <a:cxn ang="0">
                  <a:pos x="307" y="145"/>
                </a:cxn>
                <a:cxn ang="0">
                  <a:pos x="326" y="130"/>
                </a:cxn>
                <a:cxn ang="0">
                  <a:pos x="337" y="104"/>
                </a:cxn>
                <a:cxn ang="0">
                  <a:pos x="337" y="93"/>
                </a:cxn>
                <a:cxn ang="0">
                  <a:pos x="333" y="85"/>
                </a:cxn>
                <a:cxn ang="0">
                  <a:pos x="326" y="71"/>
                </a:cxn>
                <a:cxn ang="0">
                  <a:pos x="311" y="59"/>
                </a:cxn>
                <a:cxn ang="0">
                  <a:pos x="292" y="48"/>
                </a:cxn>
                <a:cxn ang="0">
                  <a:pos x="270" y="45"/>
                </a:cxn>
                <a:cxn ang="0">
                  <a:pos x="241" y="37"/>
                </a:cxn>
                <a:cxn ang="0">
                  <a:pos x="241" y="45"/>
                </a:cxn>
                <a:cxn ang="0">
                  <a:pos x="237" y="37"/>
                </a:cxn>
                <a:cxn ang="0">
                  <a:pos x="200" y="23"/>
                </a:cxn>
                <a:cxn ang="0">
                  <a:pos x="159" y="19"/>
                </a:cxn>
                <a:cxn ang="0">
                  <a:pos x="111" y="15"/>
                </a:cxn>
                <a:cxn ang="0">
                  <a:pos x="111" y="19"/>
                </a:cxn>
                <a:cxn ang="0">
                  <a:pos x="71" y="4"/>
                </a:cxn>
                <a:cxn ang="0">
                  <a:pos x="30" y="0"/>
                </a:cxn>
                <a:cxn ang="0">
                  <a:pos x="52" y="0"/>
                </a:cxn>
                <a:cxn ang="0">
                  <a:pos x="292" y="15"/>
                </a:cxn>
                <a:cxn ang="0">
                  <a:pos x="333" y="19"/>
                </a:cxn>
                <a:cxn ang="0">
                  <a:pos x="411" y="19"/>
                </a:cxn>
                <a:cxn ang="0">
                  <a:pos x="463" y="30"/>
                </a:cxn>
                <a:cxn ang="0">
                  <a:pos x="507" y="34"/>
                </a:cxn>
                <a:cxn ang="0">
                  <a:pos x="551" y="48"/>
                </a:cxn>
                <a:cxn ang="0">
                  <a:pos x="584" y="63"/>
                </a:cxn>
                <a:cxn ang="0">
                  <a:pos x="599" y="78"/>
                </a:cxn>
                <a:cxn ang="0">
                  <a:pos x="607" y="89"/>
                </a:cxn>
                <a:cxn ang="0">
                  <a:pos x="614" y="108"/>
                </a:cxn>
                <a:cxn ang="0">
                  <a:pos x="603" y="119"/>
                </a:cxn>
                <a:cxn ang="0">
                  <a:pos x="592" y="130"/>
                </a:cxn>
                <a:cxn ang="0">
                  <a:pos x="566" y="145"/>
                </a:cxn>
                <a:cxn ang="0">
                  <a:pos x="536" y="148"/>
                </a:cxn>
                <a:cxn ang="0">
                  <a:pos x="256" y="200"/>
                </a:cxn>
                <a:cxn ang="0">
                  <a:pos x="200" y="211"/>
                </a:cxn>
                <a:cxn ang="0">
                  <a:pos x="196" y="211"/>
                </a:cxn>
                <a:cxn ang="0">
                  <a:pos x="152" y="215"/>
                </a:cxn>
                <a:cxn ang="0">
                  <a:pos x="115" y="218"/>
                </a:cxn>
                <a:cxn ang="0">
                  <a:pos x="67" y="215"/>
                </a:cxn>
                <a:cxn ang="0">
                  <a:pos x="0" y="218"/>
                </a:cxn>
              </a:cxnLst>
              <a:rect l="0" t="0" r="0" b="0"/>
              <a:pathLst>
                <a:path w="614" h="218">
                  <a:moveTo>
                    <a:pt x="0" y="218"/>
                  </a:moveTo>
                  <a:lnTo>
                    <a:pt x="82" y="204"/>
                  </a:lnTo>
                  <a:lnTo>
                    <a:pt x="130" y="193"/>
                  </a:lnTo>
                  <a:lnTo>
                    <a:pt x="182" y="178"/>
                  </a:lnTo>
                  <a:lnTo>
                    <a:pt x="207" y="178"/>
                  </a:lnTo>
                  <a:lnTo>
                    <a:pt x="256" y="170"/>
                  </a:lnTo>
                  <a:lnTo>
                    <a:pt x="281" y="159"/>
                  </a:lnTo>
                  <a:lnTo>
                    <a:pt x="307" y="145"/>
                  </a:lnTo>
                  <a:lnTo>
                    <a:pt x="326" y="130"/>
                  </a:lnTo>
                  <a:lnTo>
                    <a:pt x="337" y="104"/>
                  </a:lnTo>
                  <a:lnTo>
                    <a:pt x="337" y="93"/>
                  </a:lnTo>
                  <a:lnTo>
                    <a:pt x="333" y="85"/>
                  </a:lnTo>
                  <a:lnTo>
                    <a:pt x="326" y="71"/>
                  </a:lnTo>
                  <a:lnTo>
                    <a:pt x="311" y="59"/>
                  </a:lnTo>
                  <a:lnTo>
                    <a:pt x="292" y="48"/>
                  </a:lnTo>
                  <a:lnTo>
                    <a:pt x="270" y="45"/>
                  </a:lnTo>
                  <a:lnTo>
                    <a:pt x="241" y="37"/>
                  </a:lnTo>
                  <a:lnTo>
                    <a:pt x="241" y="45"/>
                  </a:lnTo>
                  <a:lnTo>
                    <a:pt x="237" y="37"/>
                  </a:lnTo>
                  <a:lnTo>
                    <a:pt x="200" y="23"/>
                  </a:lnTo>
                  <a:lnTo>
                    <a:pt x="159" y="19"/>
                  </a:lnTo>
                  <a:lnTo>
                    <a:pt x="111" y="15"/>
                  </a:lnTo>
                  <a:lnTo>
                    <a:pt x="111" y="19"/>
                  </a:lnTo>
                  <a:lnTo>
                    <a:pt x="71" y="4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292" y="15"/>
                  </a:lnTo>
                  <a:lnTo>
                    <a:pt x="333" y="19"/>
                  </a:lnTo>
                  <a:lnTo>
                    <a:pt x="411" y="19"/>
                  </a:lnTo>
                  <a:lnTo>
                    <a:pt x="463" y="30"/>
                  </a:lnTo>
                  <a:lnTo>
                    <a:pt x="507" y="34"/>
                  </a:lnTo>
                  <a:lnTo>
                    <a:pt x="551" y="48"/>
                  </a:lnTo>
                  <a:lnTo>
                    <a:pt x="584" y="63"/>
                  </a:lnTo>
                  <a:lnTo>
                    <a:pt x="599" y="78"/>
                  </a:lnTo>
                  <a:lnTo>
                    <a:pt x="607" y="89"/>
                  </a:lnTo>
                  <a:lnTo>
                    <a:pt x="614" y="108"/>
                  </a:lnTo>
                  <a:lnTo>
                    <a:pt x="603" y="119"/>
                  </a:lnTo>
                  <a:lnTo>
                    <a:pt x="592" y="130"/>
                  </a:lnTo>
                  <a:lnTo>
                    <a:pt x="566" y="145"/>
                  </a:lnTo>
                  <a:lnTo>
                    <a:pt x="536" y="148"/>
                  </a:lnTo>
                  <a:lnTo>
                    <a:pt x="256" y="200"/>
                  </a:lnTo>
                  <a:lnTo>
                    <a:pt x="200" y="211"/>
                  </a:lnTo>
                  <a:lnTo>
                    <a:pt x="196" y="211"/>
                  </a:lnTo>
                  <a:lnTo>
                    <a:pt x="152" y="215"/>
                  </a:lnTo>
                  <a:lnTo>
                    <a:pt x="115" y="218"/>
                  </a:lnTo>
                  <a:lnTo>
                    <a:pt x="67" y="215"/>
                  </a:lnTo>
                  <a:lnTo>
                    <a:pt x="0" y="218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4" name="図形 133"/>
            <p:cNvSpPr>
              <a:spLocks/>
            </p:cNvSpPr>
            <p:nvPr/>
          </p:nvSpPr>
          <p:spPr bwMode="auto">
            <a:xfrm>
              <a:off x="90460" y="5747341"/>
              <a:ext cx="964397" cy="317806"/>
            </a:xfrm>
            <a:custGeom>
              <a:avLst/>
              <a:gdLst/>
              <a:ahLst/>
              <a:cxnLst>
                <a:cxn ang="0">
                  <a:pos x="617" y="221"/>
                </a:cxn>
                <a:cxn ang="0">
                  <a:pos x="569" y="225"/>
                </a:cxn>
                <a:cxn ang="0">
                  <a:pos x="558" y="221"/>
                </a:cxn>
                <a:cxn ang="0">
                  <a:pos x="477" y="225"/>
                </a:cxn>
                <a:cxn ang="0">
                  <a:pos x="281" y="210"/>
                </a:cxn>
                <a:cxn ang="0">
                  <a:pos x="196" y="192"/>
                </a:cxn>
                <a:cxn ang="0">
                  <a:pos x="96" y="155"/>
                </a:cxn>
                <a:cxn ang="0">
                  <a:pos x="30" y="125"/>
                </a:cxn>
                <a:cxn ang="0">
                  <a:pos x="0" y="99"/>
                </a:cxn>
                <a:cxn ang="0">
                  <a:pos x="0" y="92"/>
                </a:cxn>
                <a:cxn ang="0">
                  <a:pos x="22" y="66"/>
                </a:cxn>
                <a:cxn ang="0">
                  <a:pos x="100" y="22"/>
                </a:cxn>
                <a:cxn ang="0">
                  <a:pos x="141" y="14"/>
                </a:cxn>
                <a:cxn ang="0">
                  <a:pos x="152" y="22"/>
                </a:cxn>
                <a:cxn ang="0">
                  <a:pos x="93" y="51"/>
                </a:cxn>
                <a:cxn ang="0">
                  <a:pos x="78" y="92"/>
                </a:cxn>
                <a:cxn ang="0">
                  <a:pos x="96" y="114"/>
                </a:cxn>
                <a:cxn ang="0">
                  <a:pos x="196" y="166"/>
                </a:cxn>
                <a:cxn ang="0">
                  <a:pos x="303" y="192"/>
                </a:cxn>
                <a:cxn ang="0">
                  <a:pos x="422" y="196"/>
                </a:cxn>
                <a:cxn ang="0">
                  <a:pos x="470" y="196"/>
                </a:cxn>
                <a:cxn ang="0">
                  <a:pos x="569" y="207"/>
                </a:cxn>
                <a:cxn ang="0">
                  <a:pos x="422" y="184"/>
                </a:cxn>
                <a:cxn ang="0">
                  <a:pos x="318" y="151"/>
                </a:cxn>
                <a:cxn ang="0">
                  <a:pos x="259" y="111"/>
                </a:cxn>
                <a:cxn ang="0">
                  <a:pos x="244" y="96"/>
                </a:cxn>
                <a:cxn ang="0">
                  <a:pos x="259" y="66"/>
                </a:cxn>
                <a:cxn ang="0">
                  <a:pos x="318" y="37"/>
                </a:cxn>
                <a:cxn ang="0">
                  <a:pos x="429" y="14"/>
                </a:cxn>
                <a:cxn ang="0">
                  <a:pos x="584" y="0"/>
                </a:cxn>
                <a:cxn ang="0">
                  <a:pos x="540" y="7"/>
                </a:cxn>
                <a:cxn ang="0">
                  <a:pos x="470" y="14"/>
                </a:cxn>
                <a:cxn ang="0">
                  <a:pos x="385" y="37"/>
                </a:cxn>
                <a:cxn ang="0">
                  <a:pos x="322" y="66"/>
                </a:cxn>
                <a:cxn ang="0">
                  <a:pos x="307" y="96"/>
                </a:cxn>
                <a:cxn ang="0">
                  <a:pos x="318" y="111"/>
                </a:cxn>
                <a:cxn ang="0">
                  <a:pos x="333" y="129"/>
                </a:cxn>
                <a:cxn ang="0">
                  <a:pos x="418" y="162"/>
                </a:cxn>
                <a:cxn ang="0">
                  <a:pos x="573" y="184"/>
                </a:cxn>
                <a:cxn ang="0">
                  <a:pos x="617" y="199"/>
                </a:cxn>
              </a:cxnLst>
              <a:rect l="0" t="0" r="0" b="0"/>
              <a:pathLst>
                <a:path w="629" h="225">
                  <a:moveTo>
                    <a:pt x="617" y="218"/>
                  </a:moveTo>
                  <a:lnTo>
                    <a:pt x="617" y="221"/>
                  </a:lnTo>
                  <a:lnTo>
                    <a:pt x="617" y="225"/>
                  </a:lnTo>
                  <a:lnTo>
                    <a:pt x="569" y="225"/>
                  </a:lnTo>
                  <a:lnTo>
                    <a:pt x="562" y="221"/>
                  </a:lnTo>
                  <a:lnTo>
                    <a:pt x="558" y="221"/>
                  </a:lnTo>
                  <a:lnTo>
                    <a:pt x="562" y="225"/>
                  </a:lnTo>
                  <a:lnTo>
                    <a:pt x="477" y="225"/>
                  </a:lnTo>
                  <a:lnTo>
                    <a:pt x="385" y="221"/>
                  </a:lnTo>
                  <a:lnTo>
                    <a:pt x="281" y="210"/>
                  </a:lnTo>
                  <a:lnTo>
                    <a:pt x="237" y="199"/>
                  </a:lnTo>
                  <a:lnTo>
                    <a:pt x="196" y="192"/>
                  </a:lnTo>
                  <a:lnTo>
                    <a:pt x="166" y="181"/>
                  </a:lnTo>
                  <a:lnTo>
                    <a:pt x="96" y="155"/>
                  </a:lnTo>
                  <a:lnTo>
                    <a:pt x="63" y="140"/>
                  </a:lnTo>
                  <a:lnTo>
                    <a:pt x="30" y="125"/>
                  </a:lnTo>
                  <a:lnTo>
                    <a:pt x="8" y="107"/>
                  </a:lnTo>
                  <a:lnTo>
                    <a:pt x="0" y="99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8" y="85"/>
                  </a:lnTo>
                  <a:lnTo>
                    <a:pt x="22" y="66"/>
                  </a:lnTo>
                  <a:lnTo>
                    <a:pt x="52" y="44"/>
                  </a:lnTo>
                  <a:lnTo>
                    <a:pt x="100" y="22"/>
                  </a:lnTo>
                  <a:lnTo>
                    <a:pt x="107" y="22"/>
                  </a:lnTo>
                  <a:lnTo>
                    <a:pt x="141" y="14"/>
                  </a:lnTo>
                  <a:lnTo>
                    <a:pt x="189" y="11"/>
                  </a:lnTo>
                  <a:lnTo>
                    <a:pt x="152" y="22"/>
                  </a:lnTo>
                  <a:lnTo>
                    <a:pt x="118" y="37"/>
                  </a:lnTo>
                  <a:lnTo>
                    <a:pt x="93" y="51"/>
                  </a:lnTo>
                  <a:lnTo>
                    <a:pt x="78" y="70"/>
                  </a:lnTo>
                  <a:lnTo>
                    <a:pt x="78" y="92"/>
                  </a:lnTo>
                  <a:lnTo>
                    <a:pt x="85" y="107"/>
                  </a:lnTo>
                  <a:lnTo>
                    <a:pt x="96" y="114"/>
                  </a:lnTo>
                  <a:lnTo>
                    <a:pt x="133" y="140"/>
                  </a:lnTo>
                  <a:lnTo>
                    <a:pt x="196" y="166"/>
                  </a:lnTo>
                  <a:lnTo>
                    <a:pt x="248" y="181"/>
                  </a:lnTo>
                  <a:lnTo>
                    <a:pt x="303" y="192"/>
                  </a:lnTo>
                  <a:lnTo>
                    <a:pt x="366" y="196"/>
                  </a:lnTo>
                  <a:lnTo>
                    <a:pt x="422" y="196"/>
                  </a:lnTo>
                  <a:lnTo>
                    <a:pt x="470" y="199"/>
                  </a:lnTo>
                  <a:lnTo>
                    <a:pt x="470" y="196"/>
                  </a:lnTo>
                  <a:lnTo>
                    <a:pt x="569" y="210"/>
                  </a:lnTo>
                  <a:lnTo>
                    <a:pt x="569" y="207"/>
                  </a:lnTo>
                  <a:lnTo>
                    <a:pt x="525" y="199"/>
                  </a:lnTo>
                  <a:lnTo>
                    <a:pt x="422" y="184"/>
                  </a:lnTo>
                  <a:lnTo>
                    <a:pt x="366" y="170"/>
                  </a:lnTo>
                  <a:lnTo>
                    <a:pt x="318" y="151"/>
                  </a:lnTo>
                  <a:lnTo>
                    <a:pt x="274" y="125"/>
                  </a:lnTo>
                  <a:lnTo>
                    <a:pt x="259" y="111"/>
                  </a:lnTo>
                  <a:lnTo>
                    <a:pt x="244" y="99"/>
                  </a:lnTo>
                  <a:lnTo>
                    <a:pt x="244" y="96"/>
                  </a:lnTo>
                  <a:lnTo>
                    <a:pt x="244" y="81"/>
                  </a:lnTo>
                  <a:lnTo>
                    <a:pt x="259" y="66"/>
                  </a:lnTo>
                  <a:lnTo>
                    <a:pt x="277" y="51"/>
                  </a:lnTo>
                  <a:lnTo>
                    <a:pt x="318" y="37"/>
                  </a:lnTo>
                  <a:lnTo>
                    <a:pt x="377" y="26"/>
                  </a:lnTo>
                  <a:lnTo>
                    <a:pt x="429" y="14"/>
                  </a:lnTo>
                  <a:lnTo>
                    <a:pt x="588" y="0"/>
                  </a:lnTo>
                  <a:lnTo>
                    <a:pt x="584" y="0"/>
                  </a:lnTo>
                  <a:lnTo>
                    <a:pt x="562" y="0"/>
                  </a:lnTo>
                  <a:lnTo>
                    <a:pt x="540" y="7"/>
                  </a:lnTo>
                  <a:lnTo>
                    <a:pt x="532" y="7"/>
                  </a:lnTo>
                  <a:lnTo>
                    <a:pt x="470" y="14"/>
                  </a:lnTo>
                  <a:lnTo>
                    <a:pt x="433" y="26"/>
                  </a:lnTo>
                  <a:lnTo>
                    <a:pt x="385" y="37"/>
                  </a:lnTo>
                  <a:lnTo>
                    <a:pt x="348" y="51"/>
                  </a:lnTo>
                  <a:lnTo>
                    <a:pt x="322" y="66"/>
                  </a:lnTo>
                  <a:lnTo>
                    <a:pt x="307" y="85"/>
                  </a:lnTo>
                  <a:lnTo>
                    <a:pt x="307" y="96"/>
                  </a:lnTo>
                  <a:lnTo>
                    <a:pt x="307" y="99"/>
                  </a:lnTo>
                  <a:lnTo>
                    <a:pt x="318" y="111"/>
                  </a:lnTo>
                  <a:lnTo>
                    <a:pt x="322" y="122"/>
                  </a:lnTo>
                  <a:lnTo>
                    <a:pt x="333" y="129"/>
                  </a:lnTo>
                  <a:lnTo>
                    <a:pt x="373" y="148"/>
                  </a:lnTo>
                  <a:lnTo>
                    <a:pt x="418" y="162"/>
                  </a:lnTo>
                  <a:lnTo>
                    <a:pt x="473" y="170"/>
                  </a:lnTo>
                  <a:lnTo>
                    <a:pt x="573" y="184"/>
                  </a:lnTo>
                  <a:lnTo>
                    <a:pt x="629" y="192"/>
                  </a:lnTo>
                  <a:lnTo>
                    <a:pt x="617" y="199"/>
                  </a:lnTo>
                  <a:lnTo>
                    <a:pt x="617" y="218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5" name="図形 134"/>
            <p:cNvSpPr>
              <a:spLocks/>
            </p:cNvSpPr>
            <p:nvPr/>
          </p:nvSpPr>
          <p:spPr bwMode="auto">
            <a:xfrm>
              <a:off x="838673" y="5757229"/>
              <a:ext cx="237650" cy="199158"/>
            </a:xfrm>
            <a:custGeom>
              <a:avLst/>
              <a:gdLst/>
              <a:ahLst/>
              <a:cxnLst>
                <a:cxn ang="0">
                  <a:pos x="41" y="74"/>
                </a:cxn>
                <a:cxn ang="0">
                  <a:pos x="44" y="85"/>
                </a:cxn>
                <a:cxn ang="0">
                  <a:pos x="56" y="92"/>
                </a:cxn>
                <a:cxn ang="0">
                  <a:pos x="92" y="115"/>
                </a:cxn>
                <a:cxn ang="0">
                  <a:pos x="129" y="129"/>
                </a:cxn>
                <a:cxn ang="0">
                  <a:pos x="155" y="141"/>
                </a:cxn>
                <a:cxn ang="0">
                  <a:pos x="122" y="129"/>
                </a:cxn>
                <a:cxn ang="0">
                  <a:pos x="67" y="115"/>
                </a:cxn>
                <a:cxn ang="0">
                  <a:pos x="26" y="92"/>
                </a:cxn>
                <a:cxn ang="0">
                  <a:pos x="11" y="85"/>
                </a:cxn>
                <a:cxn ang="0">
                  <a:pos x="0" y="70"/>
                </a:cxn>
                <a:cxn ang="0">
                  <a:pos x="0" y="59"/>
                </a:cxn>
                <a:cxn ang="0">
                  <a:pos x="0" y="48"/>
                </a:cxn>
                <a:cxn ang="0">
                  <a:pos x="11" y="33"/>
                </a:cxn>
                <a:cxn ang="0">
                  <a:pos x="22" y="19"/>
                </a:cxn>
                <a:cxn ang="0">
                  <a:pos x="37" y="7"/>
                </a:cxn>
                <a:cxn ang="0">
                  <a:pos x="74" y="0"/>
                </a:cxn>
                <a:cxn ang="0">
                  <a:pos x="92" y="0"/>
                </a:cxn>
                <a:cxn ang="0">
                  <a:pos x="81" y="4"/>
                </a:cxn>
                <a:cxn ang="0">
                  <a:pos x="56" y="15"/>
                </a:cxn>
                <a:cxn ang="0">
                  <a:pos x="44" y="33"/>
                </a:cxn>
                <a:cxn ang="0">
                  <a:pos x="41" y="48"/>
                </a:cxn>
                <a:cxn ang="0">
                  <a:pos x="37" y="59"/>
                </a:cxn>
                <a:cxn ang="0">
                  <a:pos x="41" y="74"/>
                </a:cxn>
              </a:cxnLst>
              <a:rect l="0" t="0" r="0" b="0"/>
              <a:pathLst>
                <a:path w="155" h="141">
                  <a:moveTo>
                    <a:pt x="41" y="74"/>
                  </a:moveTo>
                  <a:lnTo>
                    <a:pt x="44" y="85"/>
                  </a:lnTo>
                  <a:lnTo>
                    <a:pt x="56" y="92"/>
                  </a:lnTo>
                  <a:lnTo>
                    <a:pt x="92" y="115"/>
                  </a:lnTo>
                  <a:lnTo>
                    <a:pt x="129" y="129"/>
                  </a:lnTo>
                  <a:lnTo>
                    <a:pt x="155" y="141"/>
                  </a:lnTo>
                  <a:lnTo>
                    <a:pt x="122" y="129"/>
                  </a:lnTo>
                  <a:lnTo>
                    <a:pt x="67" y="115"/>
                  </a:lnTo>
                  <a:lnTo>
                    <a:pt x="26" y="92"/>
                  </a:lnTo>
                  <a:lnTo>
                    <a:pt x="11" y="85"/>
                  </a:lnTo>
                  <a:lnTo>
                    <a:pt x="0" y="70"/>
                  </a:lnTo>
                  <a:lnTo>
                    <a:pt x="0" y="59"/>
                  </a:lnTo>
                  <a:lnTo>
                    <a:pt x="0" y="48"/>
                  </a:lnTo>
                  <a:lnTo>
                    <a:pt x="11" y="33"/>
                  </a:lnTo>
                  <a:lnTo>
                    <a:pt x="22" y="19"/>
                  </a:lnTo>
                  <a:lnTo>
                    <a:pt x="37" y="7"/>
                  </a:lnTo>
                  <a:lnTo>
                    <a:pt x="74" y="0"/>
                  </a:lnTo>
                  <a:lnTo>
                    <a:pt x="92" y="0"/>
                  </a:lnTo>
                  <a:lnTo>
                    <a:pt x="81" y="4"/>
                  </a:lnTo>
                  <a:lnTo>
                    <a:pt x="56" y="15"/>
                  </a:lnTo>
                  <a:lnTo>
                    <a:pt x="44" y="33"/>
                  </a:lnTo>
                  <a:lnTo>
                    <a:pt x="41" y="48"/>
                  </a:lnTo>
                  <a:lnTo>
                    <a:pt x="37" y="59"/>
                  </a:lnTo>
                  <a:lnTo>
                    <a:pt x="41" y="74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6" name="図形 135"/>
            <p:cNvSpPr>
              <a:spLocks/>
            </p:cNvSpPr>
            <p:nvPr/>
          </p:nvSpPr>
          <p:spPr bwMode="auto">
            <a:xfrm>
              <a:off x="702216" y="5778416"/>
              <a:ext cx="352641" cy="203396"/>
            </a:xfrm>
            <a:custGeom>
              <a:avLst/>
              <a:gdLst/>
              <a:ahLst/>
              <a:cxnLst>
                <a:cxn ang="0">
                  <a:pos x="56" y="74"/>
                </a:cxn>
                <a:cxn ang="0">
                  <a:pos x="63" y="85"/>
                </a:cxn>
                <a:cxn ang="0">
                  <a:pos x="85" y="100"/>
                </a:cxn>
                <a:cxn ang="0">
                  <a:pos x="130" y="118"/>
                </a:cxn>
                <a:cxn ang="0">
                  <a:pos x="185" y="140"/>
                </a:cxn>
                <a:cxn ang="0">
                  <a:pos x="230" y="144"/>
                </a:cxn>
                <a:cxn ang="0">
                  <a:pos x="170" y="140"/>
                </a:cxn>
                <a:cxn ang="0">
                  <a:pos x="100" y="126"/>
                </a:cxn>
                <a:cxn ang="0">
                  <a:pos x="63" y="114"/>
                </a:cxn>
                <a:cxn ang="0">
                  <a:pos x="34" y="100"/>
                </a:cxn>
                <a:cxn ang="0">
                  <a:pos x="8" y="85"/>
                </a:cxn>
                <a:cxn ang="0">
                  <a:pos x="0" y="63"/>
                </a:cxn>
                <a:cxn ang="0">
                  <a:pos x="0" y="55"/>
                </a:cxn>
                <a:cxn ang="0">
                  <a:pos x="8" y="37"/>
                </a:cxn>
                <a:cxn ang="0">
                  <a:pos x="19" y="22"/>
                </a:cxn>
                <a:cxn ang="0">
                  <a:pos x="37" y="15"/>
                </a:cxn>
                <a:cxn ang="0">
                  <a:pos x="71" y="4"/>
                </a:cxn>
                <a:cxn ang="0">
                  <a:pos x="115" y="0"/>
                </a:cxn>
                <a:cxn ang="0">
                  <a:pos x="93" y="15"/>
                </a:cxn>
                <a:cxn ang="0">
                  <a:pos x="89" y="18"/>
                </a:cxn>
                <a:cxn ang="0">
                  <a:pos x="74" y="22"/>
                </a:cxn>
                <a:cxn ang="0">
                  <a:pos x="63" y="29"/>
                </a:cxn>
                <a:cxn ang="0">
                  <a:pos x="60" y="44"/>
                </a:cxn>
                <a:cxn ang="0">
                  <a:pos x="56" y="59"/>
                </a:cxn>
                <a:cxn ang="0">
                  <a:pos x="56" y="74"/>
                </a:cxn>
              </a:cxnLst>
              <a:rect l="0" t="0" r="0" b="0"/>
              <a:pathLst>
                <a:path w="230" h="144">
                  <a:moveTo>
                    <a:pt x="56" y="74"/>
                  </a:moveTo>
                  <a:lnTo>
                    <a:pt x="63" y="85"/>
                  </a:lnTo>
                  <a:lnTo>
                    <a:pt x="85" y="100"/>
                  </a:lnTo>
                  <a:lnTo>
                    <a:pt x="130" y="118"/>
                  </a:lnTo>
                  <a:lnTo>
                    <a:pt x="185" y="140"/>
                  </a:lnTo>
                  <a:lnTo>
                    <a:pt x="230" y="144"/>
                  </a:lnTo>
                  <a:lnTo>
                    <a:pt x="170" y="140"/>
                  </a:lnTo>
                  <a:lnTo>
                    <a:pt x="100" y="126"/>
                  </a:lnTo>
                  <a:lnTo>
                    <a:pt x="63" y="114"/>
                  </a:lnTo>
                  <a:lnTo>
                    <a:pt x="34" y="100"/>
                  </a:lnTo>
                  <a:lnTo>
                    <a:pt x="8" y="85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8" y="37"/>
                  </a:lnTo>
                  <a:lnTo>
                    <a:pt x="19" y="22"/>
                  </a:lnTo>
                  <a:lnTo>
                    <a:pt x="37" y="15"/>
                  </a:lnTo>
                  <a:lnTo>
                    <a:pt x="71" y="4"/>
                  </a:lnTo>
                  <a:lnTo>
                    <a:pt x="115" y="0"/>
                  </a:lnTo>
                  <a:lnTo>
                    <a:pt x="93" y="15"/>
                  </a:lnTo>
                  <a:lnTo>
                    <a:pt x="89" y="18"/>
                  </a:lnTo>
                  <a:lnTo>
                    <a:pt x="74" y="22"/>
                  </a:lnTo>
                  <a:lnTo>
                    <a:pt x="63" y="29"/>
                  </a:lnTo>
                  <a:lnTo>
                    <a:pt x="60" y="44"/>
                  </a:lnTo>
                  <a:lnTo>
                    <a:pt x="56" y="59"/>
                  </a:lnTo>
                  <a:lnTo>
                    <a:pt x="56" y="74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7" name="図形 136"/>
            <p:cNvSpPr>
              <a:spLocks/>
            </p:cNvSpPr>
            <p:nvPr/>
          </p:nvSpPr>
          <p:spPr bwMode="auto">
            <a:xfrm>
              <a:off x="561159" y="5762878"/>
              <a:ext cx="515163" cy="255657"/>
            </a:xfrm>
            <a:custGeom>
              <a:avLst/>
              <a:gdLst/>
              <a:ahLst/>
              <a:cxnLst>
                <a:cxn ang="0">
                  <a:pos x="322" y="181"/>
                </a:cxn>
                <a:cxn ang="0">
                  <a:pos x="322" y="173"/>
                </a:cxn>
                <a:cxn ang="0">
                  <a:pos x="277" y="170"/>
                </a:cxn>
                <a:cxn ang="0">
                  <a:pos x="177" y="155"/>
                </a:cxn>
                <a:cxn ang="0">
                  <a:pos x="122" y="144"/>
                </a:cxn>
                <a:cxn ang="0">
                  <a:pos x="70" y="137"/>
                </a:cxn>
                <a:cxn ang="0">
                  <a:pos x="30" y="114"/>
                </a:cxn>
                <a:cxn ang="0">
                  <a:pos x="22" y="111"/>
                </a:cxn>
                <a:cxn ang="0">
                  <a:pos x="11" y="100"/>
                </a:cxn>
                <a:cxn ang="0">
                  <a:pos x="7" y="88"/>
                </a:cxn>
                <a:cxn ang="0">
                  <a:pos x="0" y="85"/>
                </a:cxn>
                <a:cxn ang="0">
                  <a:pos x="7" y="74"/>
                </a:cxn>
                <a:cxn ang="0">
                  <a:pos x="11" y="59"/>
                </a:cxn>
                <a:cxn ang="0">
                  <a:pos x="37" y="44"/>
                </a:cxn>
                <a:cxn ang="0">
                  <a:pos x="70" y="29"/>
                </a:cxn>
                <a:cxn ang="0">
                  <a:pos x="126" y="15"/>
                </a:cxn>
                <a:cxn ang="0">
                  <a:pos x="163" y="11"/>
                </a:cxn>
                <a:cxn ang="0">
                  <a:pos x="225" y="0"/>
                </a:cxn>
                <a:cxn ang="0">
                  <a:pos x="211" y="3"/>
                </a:cxn>
                <a:cxn ang="0">
                  <a:pos x="163" y="11"/>
                </a:cxn>
                <a:cxn ang="0">
                  <a:pos x="129" y="18"/>
                </a:cxn>
                <a:cxn ang="0">
                  <a:pos x="107" y="33"/>
                </a:cxn>
                <a:cxn ang="0">
                  <a:pos x="96" y="44"/>
                </a:cxn>
                <a:cxn ang="0">
                  <a:pos x="85" y="66"/>
                </a:cxn>
                <a:cxn ang="0">
                  <a:pos x="85" y="74"/>
                </a:cxn>
                <a:cxn ang="0">
                  <a:pos x="96" y="88"/>
                </a:cxn>
                <a:cxn ang="0">
                  <a:pos x="107" y="100"/>
                </a:cxn>
                <a:cxn ang="0">
                  <a:pos x="137" y="118"/>
                </a:cxn>
                <a:cxn ang="0">
                  <a:pos x="177" y="137"/>
                </a:cxn>
                <a:cxn ang="0">
                  <a:pos x="222" y="151"/>
                </a:cxn>
                <a:cxn ang="0">
                  <a:pos x="303" y="159"/>
                </a:cxn>
                <a:cxn ang="0">
                  <a:pos x="336" y="159"/>
                </a:cxn>
                <a:cxn ang="0">
                  <a:pos x="322" y="181"/>
                </a:cxn>
              </a:cxnLst>
              <a:rect l="0" t="0" r="0" b="0"/>
              <a:pathLst>
                <a:path w="336" h="181">
                  <a:moveTo>
                    <a:pt x="322" y="181"/>
                  </a:moveTo>
                  <a:lnTo>
                    <a:pt x="322" y="173"/>
                  </a:lnTo>
                  <a:lnTo>
                    <a:pt x="277" y="170"/>
                  </a:lnTo>
                  <a:lnTo>
                    <a:pt x="177" y="155"/>
                  </a:lnTo>
                  <a:lnTo>
                    <a:pt x="122" y="144"/>
                  </a:lnTo>
                  <a:lnTo>
                    <a:pt x="70" y="137"/>
                  </a:lnTo>
                  <a:lnTo>
                    <a:pt x="30" y="114"/>
                  </a:lnTo>
                  <a:lnTo>
                    <a:pt x="22" y="111"/>
                  </a:lnTo>
                  <a:lnTo>
                    <a:pt x="11" y="100"/>
                  </a:lnTo>
                  <a:lnTo>
                    <a:pt x="7" y="88"/>
                  </a:lnTo>
                  <a:lnTo>
                    <a:pt x="0" y="85"/>
                  </a:lnTo>
                  <a:lnTo>
                    <a:pt x="7" y="74"/>
                  </a:lnTo>
                  <a:lnTo>
                    <a:pt x="11" y="59"/>
                  </a:lnTo>
                  <a:lnTo>
                    <a:pt x="37" y="44"/>
                  </a:lnTo>
                  <a:lnTo>
                    <a:pt x="70" y="29"/>
                  </a:lnTo>
                  <a:lnTo>
                    <a:pt x="126" y="15"/>
                  </a:lnTo>
                  <a:lnTo>
                    <a:pt x="163" y="11"/>
                  </a:lnTo>
                  <a:lnTo>
                    <a:pt x="225" y="0"/>
                  </a:lnTo>
                  <a:lnTo>
                    <a:pt x="211" y="3"/>
                  </a:lnTo>
                  <a:lnTo>
                    <a:pt x="163" y="11"/>
                  </a:lnTo>
                  <a:lnTo>
                    <a:pt x="129" y="18"/>
                  </a:lnTo>
                  <a:lnTo>
                    <a:pt x="107" y="33"/>
                  </a:lnTo>
                  <a:lnTo>
                    <a:pt x="96" y="44"/>
                  </a:lnTo>
                  <a:lnTo>
                    <a:pt x="85" y="66"/>
                  </a:lnTo>
                  <a:lnTo>
                    <a:pt x="85" y="74"/>
                  </a:lnTo>
                  <a:lnTo>
                    <a:pt x="96" y="88"/>
                  </a:lnTo>
                  <a:lnTo>
                    <a:pt x="107" y="100"/>
                  </a:lnTo>
                  <a:lnTo>
                    <a:pt x="137" y="118"/>
                  </a:lnTo>
                  <a:lnTo>
                    <a:pt x="177" y="137"/>
                  </a:lnTo>
                  <a:lnTo>
                    <a:pt x="222" y="151"/>
                  </a:lnTo>
                  <a:lnTo>
                    <a:pt x="303" y="159"/>
                  </a:lnTo>
                  <a:lnTo>
                    <a:pt x="336" y="159"/>
                  </a:lnTo>
                  <a:lnTo>
                    <a:pt x="322" y="181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8" name="図形 137"/>
            <p:cNvSpPr>
              <a:spLocks/>
            </p:cNvSpPr>
            <p:nvPr/>
          </p:nvSpPr>
          <p:spPr bwMode="auto">
            <a:xfrm>
              <a:off x="794209" y="5809490"/>
              <a:ext cx="338842" cy="177971"/>
            </a:xfrm>
            <a:custGeom>
              <a:avLst/>
              <a:gdLst/>
              <a:ahLst/>
              <a:cxnLst>
                <a:cxn ang="0">
                  <a:pos x="192" y="126"/>
                </a:cxn>
                <a:cxn ang="0">
                  <a:pos x="192" y="122"/>
                </a:cxn>
                <a:cxn ang="0">
                  <a:pos x="170" y="122"/>
                </a:cxn>
                <a:cxn ang="0">
                  <a:pos x="110" y="107"/>
                </a:cxn>
                <a:cxn ang="0">
                  <a:pos x="73" y="96"/>
                </a:cxn>
                <a:cxn ang="0">
                  <a:pos x="40" y="81"/>
                </a:cxn>
                <a:cxn ang="0">
                  <a:pos x="14" y="67"/>
                </a:cxn>
                <a:cxn ang="0">
                  <a:pos x="0" y="48"/>
                </a:cxn>
                <a:cxn ang="0">
                  <a:pos x="0" y="37"/>
                </a:cxn>
                <a:cxn ang="0">
                  <a:pos x="0" y="22"/>
                </a:cxn>
                <a:cxn ang="0">
                  <a:pos x="11" y="11"/>
                </a:cxn>
                <a:cxn ang="0">
                  <a:pos x="18" y="0"/>
                </a:cxn>
                <a:cxn ang="0">
                  <a:pos x="29" y="0"/>
                </a:cxn>
                <a:cxn ang="0">
                  <a:pos x="25" y="22"/>
                </a:cxn>
                <a:cxn ang="0">
                  <a:pos x="25" y="33"/>
                </a:cxn>
                <a:cxn ang="0">
                  <a:pos x="40" y="55"/>
                </a:cxn>
                <a:cxn ang="0">
                  <a:pos x="66" y="67"/>
                </a:cxn>
                <a:cxn ang="0">
                  <a:pos x="96" y="81"/>
                </a:cxn>
                <a:cxn ang="0">
                  <a:pos x="129" y="92"/>
                </a:cxn>
                <a:cxn ang="0">
                  <a:pos x="184" y="107"/>
                </a:cxn>
                <a:cxn ang="0">
                  <a:pos x="214" y="111"/>
                </a:cxn>
                <a:cxn ang="0">
                  <a:pos x="221" y="111"/>
                </a:cxn>
                <a:cxn ang="0">
                  <a:pos x="192" y="126"/>
                </a:cxn>
              </a:cxnLst>
              <a:rect l="0" t="0" r="0" b="0"/>
              <a:pathLst>
                <a:path w="221" h="126">
                  <a:moveTo>
                    <a:pt x="192" y="126"/>
                  </a:moveTo>
                  <a:lnTo>
                    <a:pt x="192" y="122"/>
                  </a:lnTo>
                  <a:lnTo>
                    <a:pt x="170" y="122"/>
                  </a:lnTo>
                  <a:lnTo>
                    <a:pt x="110" y="107"/>
                  </a:lnTo>
                  <a:lnTo>
                    <a:pt x="73" y="96"/>
                  </a:lnTo>
                  <a:lnTo>
                    <a:pt x="40" y="81"/>
                  </a:lnTo>
                  <a:lnTo>
                    <a:pt x="14" y="67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2"/>
                  </a:lnTo>
                  <a:lnTo>
                    <a:pt x="11" y="11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25" y="22"/>
                  </a:lnTo>
                  <a:lnTo>
                    <a:pt x="25" y="33"/>
                  </a:lnTo>
                  <a:lnTo>
                    <a:pt x="40" y="55"/>
                  </a:lnTo>
                  <a:lnTo>
                    <a:pt x="66" y="67"/>
                  </a:lnTo>
                  <a:lnTo>
                    <a:pt x="96" y="81"/>
                  </a:lnTo>
                  <a:lnTo>
                    <a:pt x="129" y="92"/>
                  </a:lnTo>
                  <a:lnTo>
                    <a:pt x="184" y="107"/>
                  </a:lnTo>
                  <a:lnTo>
                    <a:pt x="214" y="111"/>
                  </a:lnTo>
                  <a:lnTo>
                    <a:pt x="221" y="111"/>
                  </a:lnTo>
                  <a:lnTo>
                    <a:pt x="192" y="126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39" name="図形 138"/>
            <p:cNvSpPr>
              <a:spLocks/>
            </p:cNvSpPr>
            <p:nvPr/>
          </p:nvSpPr>
          <p:spPr bwMode="auto">
            <a:xfrm>
              <a:off x="901535" y="5767116"/>
              <a:ext cx="265248" cy="199158"/>
            </a:xfrm>
            <a:custGeom>
              <a:avLst/>
              <a:gdLst/>
              <a:ahLst/>
              <a:cxnLst>
                <a:cxn ang="0">
                  <a:pos x="170" y="137"/>
                </a:cxn>
                <a:cxn ang="0">
                  <a:pos x="159" y="141"/>
                </a:cxn>
                <a:cxn ang="0">
                  <a:pos x="159" y="137"/>
                </a:cxn>
                <a:cxn ang="0">
                  <a:pos x="137" y="134"/>
                </a:cxn>
                <a:cxn ang="0">
                  <a:pos x="88" y="115"/>
                </a:cxn>
                <a:cxn ang="0">
                  <a:pos x="59" y="108"/>
                </a:cxn>
                <a:cxn ang="0">
                  <a:pos x="33" y="93"/>
                </a:cxn>
                <a:cxn ang="0">
                  <a:pos x="15" y="82"/>
                </a:cxn>
                <a:cxn ang="0">
                  <a:pos x="3" y="63"/>
                </a:cxn>
                <a:cxn ang="0">
                  <a:pos x="0" y="52"/>
                </a:cxn>
                <a:cxn ang="0">
                  <a:pos x="0" y="41"/>
                </a:cxn>
                <a:cxn ang="0">
                  <a:pos x="3" y="26"/>
                </a:cxn>
                <a:cxn ang="0">
                  <a:pos x="18" y="12"/>
                </a:cxn>
                <a:cxn ang="0">
                  <a:pos x="33" y="0"/>
                </a:cxn>
                <a:cxn ang="0">
                  <a:pos x="29" y="15"/>
                </a:cxn>
                <a:cxn ang="0">
                  <a:pos x="26" y="30"/>
                </a:cxn>
                <a:cxn ang="0">
                  <a:pos x="26" y="45"/>
                </a:cxn>
                <a:cxn ang="0">
                  <a:pos x="33" y="67"/>
                </a:cxn>
                <a:cxn ang="0">
                  <a:pos x="51" y="85"/>
                </a:cxn>
                <a:cxn ang="0">
                  <a:pos x="74" y="97"/>
                </a:cxn>
                <a:cxn ang="0">
                  <a:pos x="100" y="108"/>
                </a:cxn>
                <a:cxn ang="0">
                  <a:pos x="140" y="126"/>
                </a:cxn>
                <a:cxn ang="0">
                  <a:pos x="173" y="134"/>
                </a:cxn>
                <a:cxn ang="0">
                  <a:pos x="170" y="137"/>
                </a:cxn>
              </a:cxnLst>
              <a:rect l="0" t="0" r="0" b="0"/>
              <a:pathLst>
                <a:path w="173" h="141">
                  <a:moveTo>
                    <a:pt x="170" y="137"/>
                  </a:moveTo>
                  <a:lnTo>
                    <a:pt x="159" y="141"/>
                  </a:lnTo>
                  <a:lnTo>
                    <a:pt x="159" y="137"/>
                  </a:lnTo>
                  <a:lnTo>
                    <a:pt x="137" y="134"/>
                  </a:lnTo>
                  <a:lnTo>
                    <a:pt x="88" y="115"/>
                  </a:lnTo>
                  <a:lnTo>
                    <a:pt x="59" y="108"/>
                  </a:lnTo>
                  <a:lnTo>
                    <a:pt x="33" y="93"/>
                  </a:lnTo>
                  <a:lnTo>
                    <a:pt x="15" y="82"/>
                  </a:lnTo>
                  <a:lnTo>
                    <a:pt x="3" y="63"/>
                  </a:lnTo>
                  <a:lnTo>
                    <a:pt x="0" y="52"/>
                  </a:lnTo>
                  <a:lnTo>
                    <a:pt x="0" y="41"/>
                  </a:lnTo>
                  <a:lnTo>
                    <a:pt x="3" y="26"/>
                  </a:lnTo>
                  <a:lnTo>
                    <a:pt x="18" y="12"/>
                  </a:lnTo>
                  <a:lnTo>
                    <a:pt x="33" y="0"/>
                  </a:lnTo>
                  <a:lnTo>
                    <a:pt x="29" y="15"/>
                  </a:lnTo>
                  <a:lnTo>
                    <a:pt x="26" y="30"/>
                  </a:lnTo>
                  <a:lnTo>
                    <a:pt x="26" y="45"/>
                  </a:lnTo>
                  <a:lnTo>
                    <a:pt x="33" y="67"/>
                  </a:lnTo>
                  <a:lnTo>
                    <a:pt x="51" y="85"/>
                  </a:lnTo>
                  <a:lnTo>
                    <a:pt x="74" y="97"/>
                  </a:lnTo>
                  <a:lnTo>
                    <a:pt x="100" y="108"/>
                  </a:lnTo>
                  <a:lnTo>
                    <a:pt x="140" y="126"/>
                  </a:lnTo>
                  <a:lnTo>
                    <a:pt x="173" y="134"/>
                  </a:lnTo>
                  <a:lnTo>
                    <a:pt x="170" y="137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0" name="図形 139"/>
            <p:cNvSpPr>
              <a:spLocks/>
            </p:cNvSpPr>
            <p:nvPr/>
          </p:nvSpPr>
          <p:spPr bwMode="auto">
            <a:xfrm>
              <a:off x="941398" y="5747341"/>
              <a:ext cx="305111" cy="209046"/>
            </a:xfrm>
            <a:custGeom>
              <a:avLst/>
              <a:gdLst/>
              <a:ahLst/>
              <a:cxnLst>
                <a:cxn ang="0">
                  <a:pos x="155" y="148"/>
                </a:cxn>
                <a:cxn ang="0">
                  <a:pos x="129" y="140"/>
                </a:cxn>
                <a:cxn ang="0">
                  <a:pos x="77" y="122"/>
                </a:cxn>
                <a:cxn ang="0">
                  <a:pos x="59" y="111"/>
                </a:cxn>
                <a:cxn ang="0">
                  <a:pos x="33" y="99"/>
                </a:cxn>
                <a:cxn ang="0">
                  <a:pos x="14" y="81"/>
                </a:cxn>
                <a:cxn ang="0">
                  <a:pos x="0" y="59"/>
                </a:cxn>
                <a:cxn ang="0">
                  <a:pos x="3" y="44"/>
                </a:cxn>
                <a:cxn ang="0">
                  <a:pos x="7" y="29"/>
                </a:cxn>
                <a:cxn ang="0">
                  <a:pos x="18" y="14"/>
                </a:cxn>
                <a:cxn ang="0">
                  <a:pos x="33" y="7"/>
                </a:cxn>
                <a:cxn ang="0">
                  <a:pos x="59" y="0"/>
                </a:cxn>
                <a:cxn ang="0">
                  <a:pos x="40" y="14"/>
                </a:cxn>
                <a:cxn ang="0">
                  <a:pos x="29" y="37"/>
                </a:cxn>
                <a:cxn ang="0">
                  <a:pos x="25" y="51"/>
                </a:cxn>
                <a:cxn ang="0">
                  <a:pos x="29" y="70"/>
                </a:cxn>
                <a:cxn ang="0">
                  <a:pos x="48" y="85"/>
                </a:cxn>
                <a:cxn ang="0">
                  <a:pos x="74" y="99"/>
                </a:cxn>
                <a:cxn ang="0">
                  <a:pos x="96" y="107"/>
                </a:cxn>
                <a:cxn ang="0">
                  <a:pos x="155" y="125"/>
                </a:cxn>
                <a:cxn ang="0">
                  <a:pos x="199" y="129"/>
                </a:cxn>
                <a:cxn ang="0">
                  <a:pos x="155" y="148"/>
                </a:cxn>
              </a:cxnLst>
              <a:rect l="0" t="0" r="0" b="0"/>
              <a:pathLst>
                <a:path w="199" h="148">
                  <a:moveTo>
                    <a:pt x="155" y="148"/>
                  </a:moveTo>
                  <a:lnTo>
                    <a:pt x="129" y="140"/>
                  </a:lnTo>
                  <a:lnTo>
                    <a:pt x="77" y="122"/>
                  </a:lnTo>
                  <a:lnTo>
                    <a:pt x="59" y="111"/>
                  </a:lnTo>
                  <a:lnTo>
                    <a:pt x="33" y="99"/>
                  </a:lnTo>
                  <a:lnTo>
                    <a:pt x="14" y="81"/>
                  </a:lnTo>
                  <a:lnTo>
                    <a:pt x="0" y="59"/>
                  </a:lnTo>
                  <a:lnTo>
                    <a:pt x="3" y="44"/>
                  </a:lnTo>
                  <a:lnTo>
                    <a:pt x="7" y="29"/>
                  </a:lnTo>
                  <a:lnTo>
                    <a:pt x="18" y="14"/>
                  </a:lnTo>
                  <a:lnTo>
                    <a:pt x="33" y="7"/>
                  </a:lnTo>
                  <a:lnTo>
                    <a:pt x="59" y="0"/>
                  </a:lnTo>
                  <a:lnTo>
                    <a:pt x="40" y="14"/>
                  </a:lnTo>
                  <a:lnTo>
                    <a:pt x="29" y="37"/>
                  </a:lnTo>
                  <a:lnTo>
                    <a:pt x="25" y="51"/>
                  </a:lnTo>
                  <a:lnTo>
                    <a:pt x="29" y="70"/>
                  </a:lnTo>
                  <a:lnTo>
                    <a:pt x="48" y="85"/>
                  </a:lnTo>
                  <a:lnTo>
                    <a:pt x="74" y="99"/>
                  </a:lnTo>
                  <a:lnTo>
                    <a:pt x="96" y="107"/>
                  </a:lnTo>
                  <a:lnTo>
                    <a:pt x="155" y="125"/>
                  </a:lnTo>
                  <a:lnTo>
                    <a:pt x="199" y="129"/>
                  </a:lnTo>
                  <a:lnTo>
                    <a:pt x="155" y="148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1" name="図形 140"/>
            <p:cNvSpPr>
              <a:spLocks/>
            </p:cNvSpPr>
            <p:nvPr/>
          </p:nvSpPr>
          <p:spPr bwMode="auto">
            <a:xfrm>
              <a:off x="985862" y="5522758"/>
              <a:ext cx="516696" cy="406791"/>
            </a:xfrm>
            <a:custGeom>
              <a:avLst/>
              <a:gdLst/>
              <a:ahLst/>
              <a:cxnLst>
                <a:cxn ang="0">
                  <a:pos x="174" y="288"/>
                </a:cxn>
                <a:cxn ang="0">
                  <a:pos x="144" y="284"/>
                </a:cxn>
                <a:cxn ang="0">
                  <a:pos x="82" y="266"/>
                </a:cxn>
                <a:cxn ang="0">
                  <a:pos x="45" y="258"/>
                </a:cxn>
                <a:cxn ang="0">
                  <a:pos x="30" y="244"/>
                </a:cxn>
                <a:cxn ang="0">
                  <a:pos x="4" y="229"/>
                </a:cxn>
                <a:cxn ang="0">
                  <a:pos x="0" y="218"/>
                </a:cxn>
                <a:cxn ang="0">
                  <a:pos x="0" y="210"/>
                </a:cxn>
                <a:cxn ang="0">
                  <a:pos x="4" y="199"/>
                </a:cxn>
                <a:cxn ang="0">
                  <a:pos x="15" y="181"/>
                </a:cxn>
                <a:cxn ang="0">
                  <a:pos x="26" y="166"/>
                </a:cxn>
                <a:cxn ang="0">
                  <a:pos x="45" y="155"/>
                </a:cxn>
                <a:cxn ang="0">
                  <a:pos x="56" y="144"/>
                </a:cxn>
                <a:cxn ang="0">
                  <a:pos x="85" y="133"/>
                </a:cxn>
                <a:cxn ang="0">
                  <a:pos x="152" y="125"/>
                </a:cxn>
                <a:cxn ang="0">
                  <a:pos x="252" y="100"/>
                </a:cxn>
                <a:cxn ang="0">
                  <a:pos x="270" y="85"/>
                </a:cxn>
                <a:cxn ang="0">
                  <a:pos x="285" y="74"/>
                </a:cxn>
                <a:cxn ang="0">
                  <a:pos x="296" y="59"/>
                </a:cxn>
                <a:cxn ang="0">
                  <a:pos x="292" y="44"/>
                </a:cxn>
                <a:cxn ang="0">
                  <a:pos x="277" y="33"/>
                </a:cxn>
                <a:cxn ang="0">
                  <a:pos x="252" y="26"/>
                </a:cxn>
                <a:cxn ang="0">
                  <a:pos x="222" y="7"/>
                </a:cxn>
                <a:cxn ang="0">
                  <a:pos x="185" y="0"/>
                </a:cxn>
                <a:cxn ang="0">
                  <a:pos x="244" y="0"/>
                </a:cxn>
                <a:cxn ang="0">
                  <a:pos x="244" y="3"/>
                </a:cxn>
                <a:cxn ang="0">
                  <a:pos x="281" y="7"/>
                </a:cxn>
                <a:cxn ang="0">
                  <a:pos x="311" y="26"/>
                </a:cxn>
                <a:cxn ang="0">
                  <a:pos x="325" y="29"/>
                </a:cxn>
                <a:cxn ang="0">
                  <a:pos x="333" y="40"/>
                </a:cxn>
                <a:cxn ang="0">
                  <a:pos x="337" y="55"/>
                </a:cxn>
                <a:cxn ang="0">
                  <a:pos x="337" y="63"/>
                </a:cxn>
                <a:cxn ang="0">
                  <a:pos x="333" y="74"/>
                </a:cxn>
                <a:cxn ang="0">
                  <a:pos x="311" y="88"/>
                </a:cxn>
                <a:cxn ang="0">
                  <a:pos x="270" y="111"/>
                </a:cxn>
                <a:cxn ang="0">
                  <a:pos x="240" y="118"/>
                </a:cxn>
                <a:cxn ang="0">
                  <a:pos x="200" y="125"/>
                </a:cxn>
                <a:cxn ang="0">
                  <a:pos x="159" y="129"/>
                </a:cxn>
                <a:cxn ang="0">
                  <a:pos x="152" y="129"/>
                </a:cxn>
                <a:cxn ang="0">
                  <a:pos x="115" y="133"/>
                </a:cxn>
                <a:cxn ang="0">
                  <a:pos x="85" y="140"/>
                </a:cxn>
                <a:cxn ang="0">
                  <a:pos x="67" y="155"/>
                </a:cxn>
                <a:cxn ang="0">
                  <a:pos x="45" y="166"/>
                </a:cxn>
                <a:cxn ang="0">
                  <a:pos x="41" y="185"/>
                </a:cxn>
                <a:cxn ang="0">
                  <a:pos x="33" y="196"/>
                </a:cxn>
                <a:cxn ang="0">
                  <a:pos x="33" y="214"/>
                </a:cxn>
                <a:cxn ang="0">
                  <a:pos x="45" y="236"/>
                </a:cxn>
                <a:cxn ang="0">
                  <a:pos x="67" y="251"/>
                </a:cxn>
                <a:cxn ang="0">
                  <a:pos x="89" y="258"/>
                </a:cxn>
                <a:cxn ang="0">
                  <a:pos x="152" y="273"/>
                </a:cxn>
                <a:cxn ang="0">
                  <a:pos x="192" y="284"/>
                </a:cxn>
                <a:cxn ang="0">
                  <a:pos x="174" y="288"/>
                </a:cxn>
              </a:cxnLst>
              <a:rect l="0" t="0" r="0" b="0"/>
              <a:pathLst>
                <a:path w="337" h="288">
                  <a:moveTo>
                    <a:pt x="174" y="288"/>
                  </a:moveTo>
                  <a:lnTo>
                    <a:pt x="144" y="284"/>
                  </a:lnTo>
                  <a:lnTo>
                    <a:pt x="82" y="266"/>
                  </a:lnTo>
                  <a:lnTo>
                    <a:pt x="45" y="258"/>
                  </a:lnTo>
                  <a:lnTo>
                    <a:pt x="30" y="244"/>
                  </a:lnTo>
                  <a:lnTo>
                    <a:pt x="4" y="229"/>
                  </a:lnTo>
                  <a:lnTo>
                    <a:pt x="0" y="218"/>
                  </a:lnTo>
                  <a:lnTo>
                    <a:pt x="0" y="210"/>
                  </a:lnTo>
                  <a:lnTo>
                    <a:pt x="4" y="199"/>
                  </a:lnTo>
                  <a:lnTo>
                    <a:pt x="15" y="181"/>
                  </a:lnTo>
                  <a:lnTo>
                    <a:pt x="26" y="166"/>
                  </a:lnTo>
                  <a:lnTo>
                    <a:pt x="45" y="155"/>
                  </a:lnTo>
                  <a:lnTo>
                    <a:pt x="56" y="144"/>
                  </a:lnTo>
                  <a:lnTo>
                    <a:pt x="85" y="133"/>
                  </a:lnTo>
                  <a:lnTo>
                    <a:pt x="152" y="125"/>
                  </a:lnTo>
                  <a:lnTo>
                    <a:pt x="252" y="100"/>
                  </a:lnTo>
                  <a:lnTo>
                    <a:pt x="270" y="85"/>
                  </a:lnTo>
                  <a:lnTo>
                    <a:pt x="285" y="74"/>
                  </a:lnTo>
                  <a:lnTo>
                    <a:pt x="296" y="59"/>
                  </a:lnTo>
                  <a:lnTo>
                    <a:pt x="292" y="44"/>
                  </a:lnTo>
                  <a:lnTo>
                    <a:pt x="277" y="33"/>
                  </a:lnTo>
                  <a:lnTo>
                    <a:pt x="252" y="26"/>
                  </a:lnTo>
                  <a:lnTo>
                    <a:pt x="222" y="7"/>
                  </a:lnTo>
                  <a:lnTo>
                    <a:pt x="185" y="0"/>
                  </a:lnTo>
                  <a:lnTo>
                    <a:pt x="244" y="0"/>
                  </a:lnTo>
                  <a:lnTo>
                    <a:pt x="244" y="3"/>
                  </a:lnTo>
                  <a:lnTo>
                    <a:pt x="281" y="7"/>
                  </a:lnTo>
                  <a:lnTo>
                    <a:pt x="311" y="26"/>
                  </a:lnTo>
                  <a:lnTo>
                    <a:pt x="325" y="29"/>
                  </a:lnTo>
                  <a:lnTo>
                    <a:pt x="333" y="40"/>
                  </a:lnTo>
                  <a:lnTo>
                    <a:pt x="337" y="55"/>
                  </a:lnTo>
                  <a:lnTo>
                    <a:pt x="337" y="63"/>
                  </a:lnTo>
                  <a:lnTo>
                    <a:pt x="333" y="74"/>
                  </a:lnTo>
                  <a:lnTo>
                    <a:pt x="311" y="88"/>
                  </a:lnTo>
                  <a:lnTo>
                    <a:pt x="270" y="111"/>
                  </a:lnTo>
                  <a:lnTo>
                    <a:pt x="240" y="118"/>
                  </a:lnTo>
                  <a:lnTo>
                    <a:pt x="200" y="125"/>
                  </a:lnTo>
                  <a:lnTo>
                    <a:pt x="159" y="129"/>
                  </a:lnTo>
                  <a:lnTo>
                    <a:pt x="152" y="129"/>
                  </a:lnTo>
                  <a:lnTo>
                    <a:pt x="115" y="133"/>
                  </a:lnTo>
                  <a:lnTo>
                    <a:pt x="85" y="140"/>
                  </a:lnTo>
                  <a:lnTo>
                    <a:pt x="67" y="155"/>
                  </a:lnTo>
                  <a:lnTo>
                    <a:pt x="45" y="166"/>
                  </a:lnTo>
                  <a:lnTo>
                    <a:pt x="41" y="185"/>
                  </a:lnTo>
                  <a:lnTo>
                    <a:pt x="33" y="196"/>
                  </a:lnTo>
                  <a:lnTo>
                    <a:pt x="33" y="214"/>
                  </a:lnTo>
                  <a:lnTo>
                    <a:pt x="45" y="236"/>
                  </a:lnTo>
                  <a:lnTo>
                    <a:pt x="67" y="251"/>
                  </a:lnTo>
                  <a:lnTo>
                    <a:pt x="89" y="258"/>
                  </a:lnTo>
                  <a:lnTo>
                    <a:pt x="152" y="273"/>
                  </a:lnTo>
                  <a:lnTo>
                    <a:pt x="192" y="284"/>
                  </a:lnTo>
                  <a:lnTo>
                    <a:pt x="174" y="288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2" name="図形 141"/>
            <p:cNvSpPr>
              <a:spLocks/>
            </p:cNvSpPr>
            <p:nvPr/>
          </p:nvSpPr>
          <p:spPr bwMode="auto">
            <a:xfrm>
              <a:off x="1036458" y="5710617"/>
              <a:ext cx="312777" cy="213283"/>
            </a:xfrm>
            <a:custGeom>
              <a:avLst/>
              <a:gdLst/>
              <a:ahLst/>
              <a:cxnLst>
                <a:cxn ang="0">
                  <a:pos x="178" y="148"/>
                </a:cxn>
                <a:cxn ang="0">
                  <a:pos x="167" y="151"/>
                </a:cxn>
                <a:cxn ang="0">
                  <a:pos x="137" y="140"/>
                </a:cxn>
                <a:cxn ang="0">
                  <a:pos x="78" y="125"/>
                </a:cxn>
                <a:cxn ang="0">
                  <a:pos x="49" y="118"/>
                </a:cxn>
                <a:cxn ang="0">
                  <a:pos x="15" y="103"/>
                </a:cxn>
                <a:cxn ang="0">
                  <a:pos x="12" y="85"/>
                </a:cxn>
                <a:cxn ang="0">
                  <a:pos x="0" y="66"/>
                </a:cxn>
                <a:cxn ang="0">
                  <a:pos x="0" y="63"/>
                </a:cxn>
                <a:cxn ang="0">
                  <a:pos x="8" y="55"/>
                </a:cxn>
                <a:cxn ang="0">
                  <a:pos x="15" y="33"/>
                </a:cxn>
                <a:cxn ang="0">
                  <a:pos x="34" y="22"/>
                </a:cxn>
                <a:cxn ang="0">
                  <a:pos x="52" y="11"/>
                </a:cxn>
                <a:cxn ang="0">
                  <a:pos x="82" y="7"/>
                </a:cxn>
                <a:cxn ang="0">
                  <a:pos x="119" y="0"/>
                </a:cxn>
                <a:cxn ang="0">
                  <a:pos x="71" y="15"/>
                </a:cxn>
                <a:cxn ang="0">
                  <a:pos x="56" y="26"/>
                </a:cxn>
                <a:cxn ang="0">
                  <a:pos x="41" y="40"/>
                </a:cxn>
                <a:cxn ang="0">
                  <a:pos x="37" y="63"/>
                </a:cxn>
                <a:cxn ang="0">
                  <a:pos x="41" y="81"/>
                </a:cxn>
                <a:cxn ang="0">
                  <a:pos x="49" y="85"/>
                </a:cxn>
                <a:cxn ang="0">
                  <a:pos x="71" y="107"/>
                </a:cxn>
                <a:cxn ang="0">
                  <a:pos x="122" y="125"/>
                </a:cxn>
                <a:cxn ang="0">
                  <a:pos x="204" y="148"/>
                </a:cxn>
                <a:cxn ang="0">
                  <a:pos x="178" y="148"/>
                </a:cxn>
              </a:cxnLst>
              <a:rect l="0" t="0" r="0" b="0"/>
              <a:pathLst>
                <a:path w="204" h="151">
                  <a:moveTo>
                    <a:pt x="178" y="148"/>
                  </a:moveTo>
                  <a:lnTo>
                    <a:pt x="167" y="151"/>
                  </a:lnTo>
                  <a:lnTo>
                    <a:pt x="137" y="140"/>
                  </a:lnTo>
                  <a:lnTo>
                    <a:pt x="78" y="125"/>
                  </a:lnTo>
                  <a:lnTo>
                    <a:pt x="49" y="118"/>
                  </a:lnTo>
                  <a:lnTo>
                    <a:pt x="15" y="103"/>
                  </a:lnTo>
                  <a:lnTo>
                    <a:pt x="12" y="85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8" y="55"/>
                  </a:lnTo>
                  <a:lnTo>
                    <a:pt x="15" y="33"/>
                  </a:lnTo>
                  <a:lnTo>
                    <a:pt x="34" y="22"/>
                  </a:lnTo>
                  <a:lnTo>
                    <a:pt x="52" y="11"/>
                  </a:lnTo>
                  <a:lnTo>
                    <a:pt x="82" y="7"/>
                  </a:lnTo>
                  <a:lnTo>
                    <a:pt x="119" y="0"/>
                  </a:lnTo>
                  <a:lnTo>
                    <a:pt x="71" y="15"/>
                  </a:lnTo>
                  <a:lnTo>
                    <a:pt x="56" y="26"/>
                  </a:lnTo>
                  <a:lnTo>
                    <a:pt x="41" y="40"/>
                  </a:lnTo>
                  <a:lnTo>
                    <a:pt x="37" y="63"/>
                  </a:lnTo>
                  <a:lnTo>
                    <a:pt x="41" y="81"/>
                  </a:lnTo>
                  <a:lnTo>
                    <a:pt x="49" y="85"/>
                  </a:lnTo>
                  <a:lnTo>
                    <a:pt x="71" y="107"/>
                  </a:lnTo>
                  <a:lnTo>
                    <a:pt x="122" y="125"/>
                  </a:lnTo>
                  <a:lnTo>
                    <a:pt x="204" y="148"/>
                  </a:lnTo>
                  <a:lnTo>
                    <a:pt x="178" y="148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3" name="図形 142"/>
            <p:cNvSpPr>
              <a:spLocks/>
            </p:cNvSpPr>
            <p:nvPr/>
          </p:nvSpPr>
          <p:spPr bwMode="auto">
            <a:xfrm>
              <a:off x="1099320" y="5526996"/>
              <a:ext cx="453834" cy="381367"/>
            </a:xfrm>
            <a:custGeom>
              <a:avLst/>
              <a:gdLst/>
              <a:ahLst/>
              <a:cxnLst>
                <a:cxn ang="0">
                  <a:pos x="170" y="270"/>
                </a:cxn>
                <a:cxn ang="0">
                  <a:pos x="85" y="255"/>
                </a:cxn>
                <a:cxn ang="0">
                  <a:pos x="37" y="233"/>
                </a:cxn>
                <a:cxn ang="0">
                  <a:pos x="11" y="215"/>
                </a:cxn>
                <a:cxn ang="0">
                  <a:pos x="0" y="207"/>
                </a:cxn>
                <a:cxn ang="0">
                  <a:pos x="0" y="193"/>
                </a:cxn>
                <a:cxn ang="0">
                  <a:pos x="8" y="178"/>
                </a:cxn>
                <a:cxn ang="0">
                  <a:pos x="15" y="163"/>
                </a:cxn>
                <a:cxn ang="0">
                  <a:pos x="37" y="152"/>
                </a:cxn>
                <a:cxn ang="0">
                  <a:pos x="78" y="137"/>
                </a:cxn>
                <a:cxn ang="0">
                  <a:pos x="126" y="122"/>
                </a:cxn>
                <a:cxn ang="0">
                  <a:pos x="166" y="115"/>
                </a:cxn>
                <a:cxn ang="0">
                  <a:pos x="196" y="111"/>
                </a:cxn>
                <a:cxn ang="0">
                  <a:pos x="237" y="93"/>
                </a:cxn>
                <a:cxn ang="0">
                  <a:pos x="259" y="71"/>
                </a:cxn>
                <a:cxn ang="0">
                  <a:pos x="266" y="60"/>
                </a:cxn>
                <a:cxn ang="0">
                  <a:pos x="266" y="45"/>
                </a:cxn>
                <a:cxn ang="0">
                  <a:pos x="263" y="37"/>
                </a:cxn>
                <a:cxn ang="0">
                  <a:pos x="251" y="23"/>
                </a:cxn>
                <a:cxn ang="0">
                  <a:pos x="233" y="11"/>
                </a:cxn>
                <a:cxn ang="0">
                  <a:pos x="196" y="0"/>
                </a:cxn>
                <a:cxn ang="0">
                  <a:pos x="233" y="4"/>
                </a:cxn>
                <a:cxn ang="0">
                  <a:pos x="263" y="15"/>
                </a:cxn>
                <a:cxn ang="0">
                  <a:pos x="281" y="26"/>
                </a:cxn>
                <a:cxn ang="0">
                  <a:pos x="292" y="37"/>
                </a:cxn>
                <a:cxn ang="0">
                  <a:pos x="296" y="56"/>
                </a:cxn>
                <a:cxn ang="0">
                  <a:pos x="296" y="67"/>
                </a:cxn>
                <a:cxn ang="0">
                  <a:pos x="292" y="82"/>
                </a:cxn>
                <a:cxn ang="0">
                  <a:pos x="274" y="97"/>
                </a:cxn>
                <a:cxn ang="0">
                  <a:pos x="248" y="108"/>
                </a:cxn>
                <a:cxn ang="0">
                  <a:pos x="222" y="111"/>
                </a:cxn>
                <a:cxn ang="0">
                  <a:pos x="166" y="122"/>
                </a:cxn>
                <a:cxn ang="0">
                  <a:pos x="148" y="126"/>
                </a:cxn>
                <a:cxn ang="0">
                  <a:pos x="111" y="130"/>
                </a:cxn>
                <a:cxn ang="0">
                  <a:pos x="85" y="141"/>
                </a:cxn>
                <a:cxn ang="0">
                  <a:pos x="67" y="152"/>
                </a:cxn>
                <a:cxn ang="0">
                  <a:pos x="56" y="163"/>
                </a:cxn>
                <a:cxn ang="0">
                  <a:pos x="41" y="182"/>
                </a:cxn>
                <a:cxn ang="0">
                  <a:pos x="41" y="185"/>
                </a:cxn>
                <a:cxn ang="0">
                  <a:pos x="44" y="207"/>
                </a:cxn>
                <a:cxn ang="0">
                  <a:pos x="63" y="222"/>
                </a:cxn>
                <a:cxn ang="0">
                  <a:pos x="81" y="237"/>
                </a:cxn>
                <a:cxn ang="0">
                  <a:pos x="111" y="252"/>
                </a:cxn>
                <a:cxn ang="0">
                  <a:pos x="163" y="263"/>
                </a:cxn>
                <a:cxn ang="0">
                  <a:pos x="196" y="270"/>
                </a:cxn>
                <a:cxn ang="0">
                  <a:pos x="170" y="270"/>
                </a:cxn>
              </a:cxnLst>
              <a:rect l="0" t="0" r="0" b="0"/>
              <a:pathLst>
                <a:path w="296" h="270">
                  <a:moveTo>
                    <a:pt x="170" y="270"/>
                  </a:moveTo>
                  <a:lnTo>
                    <a:pt x="85" y="255"/>
                  </a:lnTo>
                  <a:lnTo>
                    <a:pt x="37" y="233"/>
                  </a:lnTo>
                  <a:lnTo>
                    <a:pt x="11" y="215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8" y="178"/>
                  </a:lnTo>
                  <a:lnTo>
                    <a:pt x="15" y="163"/>
                  </a:lnTo>
                  <a:lnTo>
                    <a:pt x="37" y="152"/>
                  </a:lnTo>
                  <a:lnTo>
                    <a:pt x="78" y="137"/>
                  </a:lnTo>
                  <a:lnTo>
                    <a:pt x="126" y="122"/>
                  </a:lnTo>
                  <a:lnTo>
                    <a:pt x="166" y="115"/>
                  </a:lnTo>
                  <a:lnTo>
                    <a:pt x="196" y="111"/>
                  </a:lnTo>
                  <a:lnTo>
                    <a:pt x="237" y="93"/>
                  </a:lnTo>
                  <a:lnTo>
                    <a:pt x="259" y="71"/>
                  </a:lnTo>
                  <a:lnTo>
                    <a:pt x="266" y="60"/>
                  </a:lnTo>
                  <a:lnTo>
                    <a:pt x="266" y="45"/>
                  </a:lnTo>
                  <a:lnTo>
                    <a:pt x="263" y="37"/>
                  </a:lnTo>
                  <a:lnTo>
                    <a:pt x="251" y="23"/>
                  </a:lnTo>
                  <a:lnTo>
                    <a:pt x="233" y="11"/>
                  </a:lnTo>
                  <a:lnTo>
                    <a:pt x="196" y="0"/>
                  </a:lnTo>
                  <a:lnTo>
                    <a:pt x="233" y="4"/>
                  </a:lnTo>
                  <a:lnTo>
                    <a:pt x="263" y="15"/>
                  </a:lnTo>
                  <a:lnTo>
                    <a:pt x="281" y="26"/>
                  </a:lnTo>
                  <a:lnTo>
                    <a:pt x="292" y="37"/>
                  </a:lnTo>
                  <a:lnTo>
                    <a:pt x="296" y="56"/>
                  </a:lnTo>
                  <a:lnTo>
                    <a:pt x="296" y="67"/>
                  </a:lnTo>
                  <a:lnTo>
                    <a:pt x="292" y="82"/>
                  </a:lnTo>
                  <a:lnTo>
                    <a:pt x="274" y="97"/>
                  </a:lnTo>
                  <a:lnTo>
                    <a:pt x="248" y="108"/>
                  </a:lnTo>
                  <a:lnTo>
                    <a:pt x="222" y="111"/>
                  </a:lnTo>
                  <a:lnTo>
                    <a:pt x="166" y="122"/>
                  </a:lnTo>
                  <a:lnTo>
                    <a:pt x="148" y="126"/>
                  </a:lnTo>
                  <a:lnTo>
                    <a:pt x="111" y="130"/>
                  </a:lnTo>
                  <a:lnTo>
                    <a:pt x="85" y="141"/>
                  </a:lnTo>
                  <a:lnTo>
                    <a:pt x="67" y="152"/>
                  </a:lnTo>
                  <a:lnTo>
                    <a:pt x="56" y="163"/>
                  </a:lnTo>
                  <a:lnTo>
                    <a:pt x="41" y="182"/>
                  </a:lnTo>
                  <a:lnTo>
                    <a:pt x="41" y="185"/>
                  </a:lnTo>
                  <a:lnTo>
                    <a:pt x="44" y="207"/>
                  </a:lnTo>
                  <a:lnTo>
                    <a:pt x="63" y="222"/>
                  </a:lnTo>
                  <a:lnTo>
                    <a:pt x="81" y="237"/>
                  </a:lnTo>
                  <a:lnTo>
                    <a:pt x="111" y="252"/>
                  </a:lnTo>
                  <a:lnTo>
                    <a:pt x="163" y="263"/>
                  </a:lnTo>
                  <a:lnTo>
                    <a:pt x="196" y="270"/>
                  </a:lnTo>
                  <a:lnTo>
                    <a:pt x="170" y="27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4" name="図形 143"/>
            <p:cNvSpPr>
              <a:spLocks/>
            </p:cNvSpPr>
            <p:nvPr/>
          </p:nvSpPr>
          <p:spPr bwMode="auto">
            <a:xfrm>
              <a:off x="1166782" y="5507221"/>
              <a:ext cx="487565" cy="401141"/>
            </a:xfrm>
            <a:custGeom>
              <a:avLst/>
              <a:gdLst/>
              <a:ahLst/>
              <a:cxnLst>
                <a:cxn ang="0">
                  <a:pos x="159" y="284"/>
                </a:cxn>
                <a:cxn ang="0">
                  <a:pos x="159" y="281"/>
                </a:cxn>
                <a:cxn ang="0">
                  <a:pos x="134" y="277"/>
                </a:cxn>
                <a:cxn ang="0">
                  <a:pos x="74" y="266"/>
                </a:cxn>
                <a:cxn ang="0">
                  <a:pos x="49" y="251"/>
                </a:cxn>
                <a:cxn ang="0">
                  <a:pos x="23" y="236"/>
                </a:cxn>
                <a:cxn ang="0">
                  <a:pos x="8" y="221"/>
                </a:cxn>
                <a:cxn ang="0">
                  <a:pos x="0" y="199"/>
                </a:cxn>
                <a:cxn ang="0">
                  <a:pos x="0" y="196"/>
                </a:cxn>
                <a:cxn ang="0">
                  <a:pos x="12" y="181"/>
                </a:cxn>
                <a:cxn ang="0">
                  <a:pos x="26" y="170"/>
                </a:cxn>
                <a:cxn ang="0">
                  <a:pos x="49" y="159"/>
                </a:cxn>
                <a:cxn ang="0">
                  <a:pos x="67" y="151"/>
                </a:cxn>
                <a:cxn ang="0">
                  <a:pos x="104" y="144"/>
                </a:cxn>
                <a:cxn ang="0">
                  <a:pos x="126" y="140"/>
                </a:cxn>
                <a:cxn ang="0">
                  <a:pos x="182" y="129"/>
                </a:cxn>
                <a:cxn ang="0">
                  <a:pos x="207" y="122"/>
                </a:cxn>
                <a:cxn ang="0">
                  <a:pos x="233" y="111"/>
                </a:cxn>
                <a:cxn ang="0">
                  <a:pos x="252" y="96"/>
                </a:cxn>
                <a:cxn ang="0">
                  <a:pos x="259" y="81"/>
                </a:cxn>
                <a:cxn ang="0">
                  <a:pos x="259" y="70"/>
                </a:cxn>
                <a:cxn ang="0">
                  <a:pos x="248" y="51"/>
                </a:cxn>
                <a:cxn ang="0">
                  <a:pos x="237" y="40"/>
                </a:cxn>
                <a:cxn ang="0">
                  <a:pos x="219" y="25"/>
                </a:cxn>
                <a:cxn ang="0">
                  <a:pos x="182" y="14"/>
                </a:cxn>
                <a:cxn ang="0">
                  <a:pos x="137" y="11"/>
                </a:cxn>
                <a:cxn ang="0">
                  <a:pos x="56" y="3"/>
                </a:cxn>
                <a:cxn ang="0">
                  <a:pos x="56" y="11"/>
                </a:cxn>
                <a:cxn ang="0">
                  <a:pos x="26" y="0"/>
                </a:cxn>
                <a:cxn ang="0">
                  <a:pos x="122" y="0"/>
                </a:cxn>
                <a:cxn ang="0">
                  <a:pos x="182" y="0"/>
                </a:cxn>
                <a:cxn ang="0">
                  <a:pos x="193" y="0"/>
                </a:cxn>
                <a:cxn ang="0">
                  <a:pos x="259" y="14"/>
                </a:cxn>
                <a:cxn ang="0">
                  <a:pos x="292" y="29"/>
                </a:cxn>
                <a:cxn ang="0">
                  <a:pos x="307" y="40"/>
                </a:cxn>
                <a:cxn ang="0">
                  <a:pos x="315" y="51"/>
                </a:cxn>
                <a:cxn ang="0">
                  <a:pos x="318" y="66"/>
                </a:cxn>
                <a:cxn ang="0">
                  <a:pos x="315" y="81"/>
                </a:cxn>
                <a:cxn ang="0">
                  <a:pos x="307" y="85"/>
                </a:cxn>
                <a:cxn ang="0">
                  <a:pos x="292" y="99"/>
                </a:cxn>
                <a:cxn ang="0">
                  <a:pos x="248" y="122"/>
                </a:cxn>
                <a:cxn ang="0">
                  <a:pos x="159" y="140"/>
                </a:cxn>
                <a:cxn ang="0">
                  <a:pos x="108" y="151"/>
                </a:cxn>
                <a:cxn ang="0">
                  <a:pos x="74" y="170"/>
                </a:cxn>
                <a:cxn ang="0">
                  <a:pos x="63" y="181"/>
                </a:cxn>
                <a:cxn ang="0">
                  <a:pos x="52" y="192"/>
                </a:cxn>
                <a:cxn ang="0">
                  <a:pos x="49" y="210"/>
                </a:cxn>
                <a:cxn ang="0">
                  <a:pos x="52" y="225"/>
                </a:cxn>
                <a:cxn ang="0">
                  <a:pos x="56" y="236"/>
                </a:cxn>
                <a:cxn ang="0">
                  <a:pos x="74" y="251"/>
                </a:cxn>
                <a:cxn ang="0">
                  <a:pos x="119" y="269"/>
                </a:cxn>
                <a:cxn ang="0">
                  <a:pos x="182" y="284"/>
                </a:cxn>
                <a:cxn ang="0">
                  <a:pos x="159" y="284"/>
                </a:cxn>
              </a:cxnLst>
              <a:rect l="0" t="0" r="0" b="0"/>
              <a:pathLst>
                <a:path w="318" h="284">
                  <a:moveTo>
                    <a:pt x="159" y="284"/>
                  </a:moveTo>
                  <a:lnTo>
                    <a:pt x="159" y="281"/>
                  </a:lnTo>
                  <a:lnTo>
                    <a:pt x="134" y="277"/>
                  </a:lnTo>
                  <a:lnTo>
                    <a:pt x="74" y="266"/>
                  </a:lnTo>
                  <a:lnTo>
                    <a:pt x="49" y="251"/>
                  </a:lnTo>
                  <a:lnTo>
                    <a:pt x="23" y="236"/>
                  </a:lnTo>
                  <a:lnTo>
                    <a:pt x="8" y="221"/>
                  </a:lnTo>
                  <a:lnTo>
                    <a:pt x="0" y="199"/>
                  </a:lnTo>
                  <a:lnTo>
                    <a:pt x="0" y="196"/>
                  </a:lnTo>
                  <a:lnTo>
                    <a:pt x="12" y="181"/>
                  </a:lnTo>
                  <a:lnTo>
                    <a:pt x="26" y="170"/>
                  </a:lnTo>
                  <a:lnTo>
                    <a:pt x="49" y="159"/>
                  </a:lnTo>
                  <a:lnTo>
                    <a:pt x="67" y="151"/>
                  </a:lnTo>
                  <a:lnTo>
                    <a:pt x="104" y="144"/>
                  </a:lnTo>
                  <a:lnTo>
                    <a:pt x="126" y="140"/>
                  </a:lnTo>
                  <a:lnTo>
                    <a:pt x="182" y="129"/>
                  </a:lnTo>
                  <a:lnTo>
                    <a:pt x="207" y="122"/>
                  </a:lnTo>
                  <a:lnTo>
                    <a:pt x="233" y="111"/>
                  </a:lnTo>
                  <a:lnTo>
                    <a:pt x="252" y="96"/>
                  </a:lnTo>
                  <a:lnTo>
                    <a:pt x="259" y="81"/>
                  </a:lnTo>
                  <a:lnTo>
                    <a:pt x="259" y="70"/>
                  </a:lnTo>
                  <a:lnTo>
                    <a:pt x="248" y="51"/>
                  </a:lnTo>
                  <a:lnTo>
                    <a:pt x="237" y="40"/>
                  </a:lnTo>
                  <a:lnTo>
                    <a:pt x="219" y="25"/>
                  </a:lnTo>
                  <a:lnTo>
                    <a:pt x="182" y="14"/>
                  </a:lnTo>
                  <a:lnTo>
                    <a:pt x="137" y="11"/>
                  </a:lnTo>
                  <a:lnTo>
                    <a:pt x="56" y="3"/>
                  </a:lnTo>
                  <a:lnTo>
                    <a:pt x="56" y="11"/>
                  </a:lnTo>
                  <a:lnTo>
                    <a:pt x="26" y="0"/>
                  </a:lnTo>
                  <a:lnTo>
                    <a:pt x="122" y="0"/>
                  </a:lnTo>
                  <a:lnTo>
                    <a:pt x="182" y="0"/>
                  </a:lnTo>
                  <a:lnTo>
                    <a:pt x="193" y="0"/>
                  </a:lnTo>
                  <a:lnTo>
                    <a:pt x="259" y="14"/>
                  </a:lnTo>
                  <a:lnTo>
                    <a:pt x="292" y="29"/>
                  </a:lnTo>
                  <a:lnTo>
                    <a:pt x="307" y="40"/>
                  </a:lnTo>
                  <a:lnTo>
                    <a:pt x="315" y="51"/>
                  </a:lnTo>
                  <a:lnTo>
                    <a:pt x="318" y="66"/>
                  </a:lnTo>
                  <a:lnTo>
                    <a:pt x="315" y="81"/>
                  </a:lnTo>
                  <a:lnTo>
                    <a:pt x="307" y="85"/>
                  </a:lnTo>
                  <a:lnTo>
                    <a:pt x="292" y="99"/>
                  </a:lnTo>
                  <a:lnTo>
                    <a:pt x="248" y="122"/>
                  </a:lnTo>
                  <a:lnTo>
                    <a:pt x="159" y="140"/>
                  </a:lnTo>
                  <a:lnTo>
                    <a:pt x="108" y="151"/>
                  </a:lnTo>
                  <a:lnTo>
                    <a:pt x="74" y="170"/>
                  </a:lnTo>
                  <a:lnTo>
                    <a:pt x="63" y="181"/>
                  </a:lnTo>
                  <a:lnTo>
                    <a:pt x="52" y="192"/>
                  </a:lnTo>
                  <a:lnTo>
                    <a:pt x="49" y="210"/>
                  </a:lnTo>
                  <a:lnTo>
                    <a:pt x="52" y="225"/>
                  </a:lnTo>
                  <a:lnTo>
                    <a:pt x="56" y="236"/>
                  </a:lnTo>
                  <a:lnTo>
                    <a:pt x="74" y="251"/>
                  </a:lnTo>
                  <a:lnTo>
                    <a:pt x="119" y="269"/>
                  </a:lnTo>
                  <a:lnTo>
                    <a:pt x="182" y="284"/>
                  </a:lnTo>
                  <a:lnTo>
                    <a:pt x="159" y="284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5" name="図形 144"/>
            <p:cNvSpPr>
              <a:spLocks/>
            </p:cNvSpPr>
            <p:nvPr/>
          </p:nvSpPr>
          <p:spPr bwMode="auto">
            <a:xfrm>
              <a:off x="1246510" y="5511459"/>
              <a:ext cx="533562" cy="396904"/>
            </a:xfrm>
            <a:custGeom>
              <a:avLst/>
              <a:gdLst/>
              <a:ahLst/>
              <a:cxnLst>
                <a:cxn ang="0">
                  <a:pos x="141" y="281"/>
                </a:cxn>
                <a:cxn ang="0">
                  <a:pos x="141" y="278"/>
                </a:cxn>
                <a:cxn ang="0">
                  <a:pos x="107" y="274"/>
                </a:cxn>
                <a:cxn ang="0">
                  <a:pos x="70" y="266"/>
                </a:cxn>
                <a:cxn ang="0">
                  <a:pos x="26" y="248"/>
                </a:cxn>
                <a:cxn ang="0">
                  <a:pos x="11" y="226"/>
                </a:cxn>
                <a:cxn ang="0">
                  <a:pos x="4" y="222"/>
                </a:cxn>
                <a:cxn ang="0">
                  <a:pos x="0" y="207"/>
                </a:cxn>
                <a:cxn ang="0">
                  <a:pos x="0" y="193"/>
                </a:cxn>
                <a:cxn ang="0">
                  <a:pos x="11" y="178"/>
                </a:cxn>
                <a:cxn ang="0">
                  <a:pos x="22" y="167"/>
                </a:cxn>
                <a:cxn ang="0">
                  <a:pos x="59" y="152"/>
                </a:cxn>
                <a:cxn ang="0">
                  <a:pos x="107" y="141"/>
                </a:cxn>
                <a:cxn ang="0">
                  <a:pos x="196" y="122"/>
                </a:cxn>
                <a:cxn ang="0">
                  <a:pos x="248" y="104"/>
                </a:cxn>
                <a:cxn ang="0">
                  <a:pos x="263" y="82"/>
                </a:cxn>
                <a:cxn ang="0">
                  <a:pos x="266" y="78"/>
                </a:cxn>
                <a:cxn ang="0">
                  <a:pos x="270" y="63"/>
                </a:cxn>
                <a:cxn ang="0">
                  <a:pos x="266" y="48"/>
                </a:cxn>
                <a:cxn ang="0">
                  <a:pos x="252" y="34"/>
                </a:cxn>
                <a:cxn ang="0">
                  <a:pos x="226" y="15"/>
                </a:cxn>
                <a:cxn ang="0">
                  <a:pos x="170" y="0"/>
                </a:cxn>
                <a:cxn ang="0">
                  <a:pos x="252" y="11"/>
                </a:cxn>
                <a:cxn ang="0">
                  <a:pos x="307" y="22"/>
                </a:cxn>
                <a:cxn ang="0">
                  <a:pos x="337" y="37"/>
                </a:cxn>
                <a:cxn ang="0">
                  <a:pos x="348" y="48"/>
                </a:cxn>
                <a:cxn ang="0">
                  <a:pos x="348" y="56"/>
                </a:cxn>
                <a:cxn ang="0">
                  <a:pos x="348" y="63"/>
                </a:cxn>
                <a:cxn ang="0">
                  <a:pos x="333" y="82"/>
                </a:cxn>
                <a:cxn ang="0">
                  <a:pos x="311" y="96"/>
                </a:cxn>
                <a:cxn ang="0">
                  <a:pos x="281" y="108"/>
                </a:cxn>
                <a:cxn ang="0">
                  <a:pos x="252" y="119"/>
                </a:cxn>
                <a:cxn ang="0">
                  <a:pos x="196" y="133"/>
                </a:cxn>
                <a:cxn ang="0">
                  <a:pos x="170" y="133"/>
                </a:cxn>
                <a:cxn ang="0">
                  <a:pos x="96" y="152"/>
                </a:cxn>
                <a:cxn ang="0">
                  <a:pos x="56" y="174"/>
                </a:cxn>
                <a:cxn ang="0">
                  <a:pos x="41" y="189"/>
                </a:cxn>
                <a:cxn ang="0">
                  <a:pos x="37" y="193"/>
                </a:cxn>
                <a:cxn ang="0">
                  <a:pos x="37" y="211"/>
                </a:cxn>
                <a:cxn ang="0">
                  <a:pos x="52" y="226"/>
                </a:cxn>
                <a:cxn ang="0">
                  <a:pos x="67" y="244"/>
                </a:cxn>
                <a:cxn ang="0">
                  <a:pos x="85" y="259"/>
                </a:cxn>
                <a:cxn ang="0">
                  <a:pos x="137" y="274"/>
                </a:cxn>
                <a:cxn ang="0">
                  <a:pos x="181" y="281"/>
                </a:cxn>
                <a:cxn ang="0">
                  <a:pos x="141" y="281"/>
                </a:cxn>
              </a:cxnLst>
              <a:rect l="0" t="0" r="0" b="0"/>
              <a:pathLst>
                <a:path w="348" h="281">
                  <a:moveTo>
                    <a:pt x="141" y="281"/>
                  </a:moveTo>
                  <a:lnTo>
                    <a:pt x="141" y="278"/>
                  </a:lnTo>
                  <a:lnTo>
                    <a:pt x="107" y="274"/>
                  </a:lnTo>
                  <a:lnTo>
                    <a:pt x="70" y="266"/>
                  </a:lnTo>
                  <a:lnTo>
                    <a:pt x="26" y="248"/>
                  </a:lnTo>
                  <a:lnTo>
                    <a:pt x="11" y="226"/>
                  </a:lnTo>
                  <a:lnTo>
                    <a:pt x="4" y="222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11" y="178"/>
                  </a:lnTo>
                  <a:lnTo>
                    <a:pt x="22" y="167"/>
                  </a:lnTo>
                  <a:lnTo>
                    <a:pt x="59" y="152"/>
                  </a:lnTo>
                  <a:lnTo>
                    <a:pt x="107" y="141"/>
                  </a:lnTo>
                  <a:lnTo>
                    <a:pt x="196" y="122"/>
                  </a:lnTo>
                  <a:lnTo>
                    <a:pt x="248" y="104"/>
                  </a:lnTo>
                  <a:lnTo>
                    <a:pt x="263" y="82"/>
                  </a:lnTo>
                  <a:lnTo>
                    <a:pt x="266" y="78"/>
                  </a:lnTo>
                  <a:lnTo>
                    <a:pt x="270" y="63"/>
                  </a:lnTo>
                  <a:lnTo>
                    <a:pt x="266" y="48"/>
                  </a:lnTo>
                  <a:lnTo>
                    <a:pt x="252" y="34"/>
                  </a:lnTo>
                  <a:lnTo>
                    <a:pt x="226" y="15"/>
                  </a:lnTo>
                  <a:lnTo>
                    <a:pt x="170" y="0"/>
                  </a:lnTo>
                  <a:lnTo>
                    <a:pt x="252" y="11"/>
                  </a:lnTo>
                  <a:lnTo>
                    <a:pt x="307" y="22"/>
                  </a:lnTo>
                  <a:lnTo>
                    <a:pt x="337" y="37"/>
                  </a:lnTo>
                  <a:lnTo>
                    <a:pt x="348" y="48"/>
                  </a:lnTo>
                  <a:lnTo>
                    <a:pt x="348" y="56"/>
                  </a:lnTo>
                  <a:lnTo>
                    <a:pt x="348" y="63"/>
                  </a:lnTo>
                  <a:lnTo>
                    <a:pt x="333" y="82"/>
                  </a:lnTo>
                  <a:lnTo>
                    <a:pt x="311" y="96"/>
                  </a:lnTo>
                  <a:lnTo>
                    <a:pt x="281" y="108"/>
                  </a:lnTo>
                  <a:lnTo>
                    <a:pt x="252" y="119"/>
                  </a:lnTo>
                  <a:lnTo>
                    <a:pt x="196" y="133"/>
                  </a:lnTo>
                  <a:lnTo>
                    <a:pt x="170" y="133"/>
                  </a:lnTo>
                  <a:lnTo>
                    <a:pt x="96" y="152"/>
                  </a:lnTo>
                  <a:lnTo>
                    <a:pt x="56" y="174"/>
                  </a:lnTo>
                  <a:lnTo>
                    <a:pt x="41" y="189"/>
                  </a:lnTo>
                  <a:lnTo>
                    <a:pt x="37" y="193"/>
                  </a:lnTo>
                  <a:lnTo>
                    <a:pt x="37" y="211"/>
                  </a:lnTo>
                  <a:lnTo>
                    <a:pt x="52" y="226"/>
                  </a:lnTo>
                  <a:lnTo>
                    <a:pt x="67" y="244"/>
                  </a:lnTo>
                  <a:lnTo>
                    <a:pt x="85" y="259"/>
                  </a:lnTo>
                  <a:lnTo>
                    <a:pt x="137" y="274"/>
                  </a:lnTo>
                  <a:lnTo>
                    <a:pt x="181" y="281"/>
                  </a:lnTo>
                  <a:lnTo>
                    <a:pt x="141" y="281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6" name="図形 145"/>
            <p:cNvSpPr>
              <a:spLocks/>
            </p:cNvSpPr>
            <p:nvPr/>
          </p:nvSpPr>
          <p:spPr bwMode="auto">
            <a:xfrm>
              <a:off x="1547022" y="5919663"/>
              <a:ext cx="6133" cy="14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0" y="0"/>
                </a:cxn>
              </a:cxnLst>
              <a:rect l="0" t="0" r="0" b="0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7" name="図形 146"/>
            <p:cNvSpPr>
              <a:spLocks/>
            </p:cNvSpPr>
            <p:nvPr/>
          </p:nvSpPr>
          <p:spPr bwMode="auto">
            <a:xfrm>
              <a:off x="1309372" y="5501571"/>
              <a:ext cx="640887" cy="418091"/>
            </a:xfrm>
            <a:custGeom>
              <a:avLst/>
              <a:gdLst/>
              <a:ahLst/>
              <a:cxnLst>
                <a:cxn ang="0">
                  <a:pos x="214" y="296"/>
                </a:cxn>
                <a:cxn ang="0">
                  <a:pos x="170" y="288"/>
                </a:cxn>
                <a:cxn ang="0">
                  <a:pos x="140" y="285"/>
                </a:cxn>
                <a:cxn ang="0">
                  <a:pos x="81" y="273"/>
                </a:cxn>
                <a:cxn ang="0">
                  <a:pos x="52" y="259"/>
                </a:cxn>
                <a:cxn ang="0">
                  <a:pos x="18" y="244"/>
                </a:cxn>
                <a:cxn ang="0">
                  <a:pos x="4" y="225"/>
                </a:cxn>
                <a:cxn ang="0">
                  <a:pos x="0" y="214"/>
                </a:cxn>
                <a:cxn ang="0">
                  <a:pos x="0" y="200"/>
                </a:cxn>
                <a:cxn ang="0">
                  <a:pos x="0" y="196"/>
                </a:cxn>
                <a:cxn ang="0">
                  <a:pos x="18" y="181"/>
                </a:cxn>
                <a:cxn ang="0">
                  <a:pos x="59" y="163"/>
                </a:cxn>
                <a:cxn ang="0">
                  <a:pos x="129" y="144"/>
                </a:cxn>
                <a:cxn ang="0">
                  <a:pos x="159" y="140"/>
                </a:cxn>
                <a:cxn ang="0">
                  <a:pos x="214" y="129"/>
                </a:cxn>
                <a:cxn ang="0">
                  <a:pos x="248" y="118"/>
                </a:cxn>
                <a:cxn ang="0">
                  <a:pos x="277" y="103"/>
                </a:cxn>
                <a:cxn ang="0">
                  <a:pos x="296" y="89"/>
                </a:cxn>
                <a:cxn ang="0">
                  <a:pos x="310" y="70"/>
                </a:cxn>
                <a:cxn ang="0">
                  <a:pos x="310" y="63"/>
                </a:cxn>
                <a:cxn ang="0">
                  <a:pos x="307" y="55"/>
                </a:cxn>
                <a:cxn ang="0">
                  <a:pos x="296" y="41"/>
                </a:cxn>
                <a:cxn ang="0">
                  <a:pos x="266" y="22"/>
                </a:cxn>
                <a:cxn ang="0">
                  <a:pos x="214" y="15"/>
                </a:cxn>
                <a:cxn ang="0">
                  <a:pos x="137" y="4"/>
                </a:cxn>
                <a:cxn ang="0">
                  <a:pos x="266" y="4"/>
                </a:cxn>
                <a:cxn ang="0">
                  <a:pos x="266" y="0"/>
                </a:cxn>
                <a:cxn ang="0">
                  <a:pos x="307" y="4"/>
                </a:cxn>
                <a:cxn ang="0">
                  <a:pos x="355" y="15"/>
                </a:cxn>
                <a:cxn ang="0">
                  <a:pos x="392" y="29"/>
                </a:cxn>
                <a:cxn ang="0">
                  <a:pos x="406" y="44"/>
                </a:cxn>
                <a:cxn ang="0">
                  <a:pos x="418" y="55"/>
                </a:cxn>
                <a:cxn ang="0">
                  <a:pos x="418" y="70"/>
                </a:cxn>
                <a:cxn ang="0">
                  <a:pos x="406" y="85"/>
                </a:cxn>
                <a:cxn ang="0">
                  <a:pos x="395" y="100"/>
                </a:cxn>
                <a:cxn ang="0">
                  <a:pos x="377" y="111"/>
                </a:cxn>
                <a:cxn ang="0">
                  <a:pos x="347" y="115"/>
                </a:cxn>
                <a:cxn ang="0">
                  <a:pos x="266" y="133"/>
                </a:cxn>
                <a:cxn ang="0">
                  <a:pos x="155" y="148"/>
                </a:cxn>
                <a:cxn ang="0">
                  <a:pos x="114" y="159"/>
                </a:cxn>
                <a:cxn ang="0">
                  <a:pos x="81" y="170"/>
                </a:cxn>
                <a:cxn ang="0">
                  <a:pos x="59" y="185"/>
                </a:cxn>
                <a:cxn ang="0">
                  <a:pos x="52" y="196"/>
                </a:cxn>
                <a:cxn ang="0">
                  <a:pos x="44" y="203"/>
                </a:cxn>
                <a:cxn ang="0">
                  <a:pos x="44" y="211"/>
                </a:cxn>
                <a:cxn ang="0">
                  <a:pos x="55" y="233"/>
                </a:cxn>
                <a:cxn ang="0">
                  <a:pos x="74" y="251"/>
                </a:cxn>
                <a:cxn ang="0">
                  <a:pos x="100" y="266"/>
                </a:cxn>
                <a:cxn ang="0">
                  <a:pos x="129" y="273"/>
                </a:cxn>
                <a:cxn ang="0">
                  <a:pos x="192" y="285"/>
                </a:cxn>
                <a:cxn ang="0">
                  <a:pos x="236" y="288"/>
                </a:cxn>
                <a:cxn ang="0">
                  <a:pos x="214" y="296"/>
                </a:cxn>
              </a:cxnLst>
              <a:rect l="0" t="0" r="0" b="0"/>
              <a:pathLst>
                <a:path w="418" h="296">
                  <a:moveTo>
                    <a:pt x="214" y="296"/>
                  </a:moveTo>
                  <a:lnTo>
                    <a:pt x="170" y="288"/>
                  </a:lnTo>
                  <a:lnTo>
                    <a:pt x="140" y="285"/>
                  </a:lnTo>
                  <a:lnTo>
                    <a:pt x="81" y="273"/>
                  </a:lnTo>
                  <a:lnTo>
                    <a:pt x="52" y="259"/>
                  </a:lnTo>
                  <a:lnTo>
                    <a:pt x="18" y="244"/>
                  </a:lnTo>
                  <a:lnTo>
                    <a:pt x="4" y="225"/>
                  </a:lnTo>
                  <a:lnTo>
                    <a:pt x="0" y="214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18" y="181"/>
                  </a:lnTo>
                  <a:lnTo>
                    <a:pt x="59" y="163"/>
                  </a:lnTo>
                  <a:lnTo>
                    <a:pt x="129" y="144"/>
                  </a:lnTo>
                  <a:lnTo>
                    <a:pt x="159" y="140"/>
                  </a:lnTo>
                  <a:lnTo>
                    <a:pt x="214" y="129"/>
                  </a:lnTo>
                  <a:lnTo>
                    <a:pt x="248" y="118"/>
                  </a:lnTo>
                  <a:lnTo>
                    <a:pt x="277" y="103"/>
                  </a:lnTo>
                  <a:lnTo>
                    <a:pt x="296" y="89"/>
                  </a:lnTo>
                  <a:lnTo>
                    <a:pt x="310" y="70"/>
                  </a:lnTo>
                  <a:lnTo>
                    <a:pt x="310" y="63"/>
                  </a:lnTo>
                  <a:lnTo>
                    <a:pt x="307" y="55"/>
                  </a:lnTo>
                  <a:lnTo>
                    <a:pt x="296" y="41"/>
                  </a:lnTo>
                  <a:lnTo>
                    <a:pt x="266" y="22"/>
                  </a:lnTo>
                  <a:lnTo>
                    <a:pt x="214" y="15"/>
                  </a:lnTo>
                  <a:lnTo>
                    <a:pt x="137" y="4"/>
                  </a:lnTo>
                  <a:lnTo>
                    <a:pt x="266" y="4"/>
                  </a:lnTo>
                  <a:lnTo>
                    <a:pt x="266" y="0"/>
                  </a:lnTo>
                  <a:lnTo>
                    <a:pt x="307" y="4"/>
                  </a:lnTo>
                  <a:lnTo>
                    <a:pt x="355" y="15"/>
                  </a:lnTo>
                  <a:lnTo>
                    <a:pt x="392" y="29"/>
                  </a:lnTo>
                  <a:lnTo>
                    <a:pt x="406" y="44"/>
                  </a:lnTo>
                  <a:lnTo>
                    <a:pt x="418" y="55"/>
                  </a:lnTo>
                  <a:lnTo>
                    <a:pt x="418" y="70"/>
                  </a:lnTo>
                  <a:lnTo>
                    <a:pt x="406" y="85"/>
                  </a:lnTo>
                  <a:lnTo>
                    <a:pt x="395" y="100"/>
                  </a:lnTo>
                  <a:lnTo>
                    <a:pt x="377" y="111"/>
                  </a:lnTo>
                  <a:lnTo>
                    <a:pt x="347" y="115"/>
                  </a:lnTo>
                  <a:lnTo>
                    <a:pt x="266" y="133"/>
                  </a:lnTo>
                  <a:lnTo>
                    <a:pt x="155" y="148"/>
                  </a:lnTo>
                  <a:lnTo>
                    <a:pt x="114" y="159"/>
                  </a:lnTo>
                  <a:lnTo>
                    <a:pt x="81" y="170"/>
                  </a:lnTo>
                  <a:lnTo>
                    <a:pt x="59" y="185"/>
                  </a:lnTo>
                  <a:lnTo>
                    <a:pt x="52" y="196"/>
                  </a:lnTo>
                  <a:lnTo>
                    <a:pt x="44" y="203"/>
                  </a:lnTo>
                  <a:lnTo>
                    <a:pt x="44" y="211"/>
                  </a:lnTo>
                  <a:lnTo>
                    <a:pt x="55" y="233"/>
                  </a:lnTo>
                  <a:lnTo>
                    <a:pt x="74" y="251"/>
                  </a:lnTo>
                  <a:lnTo>
                    <a:pt x="100" y="266"/>
                  </a:lnTo>
                  <a:lnTo>
                    <a:pt x="129" y="273"/>
                  </a:lnTo>
                  <a:lnTo>
                    <a:pt x="192" y="285"/>
                  </a:lnTo>
                  <a:lnTo>
                    <a:pt x="236" y="288"/>
                  </a:lnTo>
                  <a:lnTo>
                    <a:pt x="214" y="296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8" name="図形 147"/>
            <p:cNvSpPr>
              <a:spLocks/>
            </p:cNvSpPr>
            <p:nvPr/>
          </p:nvSpPr>
          <p:spPr bwMode="auto">
            <a:xfrm>
              <a:off x="1031859" y="5135742"/>
              <a:ext cx="1143784" cy="772621"/>
            </a:xfrm>
            <a:custGeom>
              <a:avLst/>
              <a:gdLst/>
              <a:ahLst/>
              <a:cxnLst>
                <a:cxn ang="0">
                  <a:pos x="403" y="544"/>
                </a:cxn>
                <a:cxn ang="0">
                  <a:pos x="295" y="529"/>
                </a:cxn>
                <a:cxn ang="0">
                  <a:pos x="240" y="492"/>
                </a:cxn>
                <a:cxn ang="0">
                  <a:pos x="233" y="470"/>
                </a:cxn>
                <a:cxn ang="0">
                  <a:pos x="236" y="455"/>
                </a:cxn>
                <a:cxn ang="0">
                  <a:pos x="266" y="433"/>
                </a:cxn>
                <a:cxn ang="0">
                  <a:pos x="340" y="414"/>
                </a:cxn>
                <a:cxn ang="0">
                  <a:pos x="532" y="377"/>
                </a:cxn>
                <a:cxn ang="0">
                  <a:pos x="576" y="359"/>
                </a:cxn>
                <a:cxn ang="0">
                  <a:pos x="599" y="333"/>
                </a:cxn>
                <a:cxn ang="0">
                  <a:pos x="587" y="300"/>
                </a:cxn>
                <a:cxn ang="0">
                  <a:pos x="532" y="266"/>
                </a:cxn>
                <a:cxn ang="0">
                  <a:pos x="380" y="252"/>
                </a:cxn>
                <a:cxn ang="0">
                  <a:pos x="155" y="222"/>
                </a:cxn>
                <a:cxn ang="0">
                  <a:pos x="81" y="203"/>
                </a:cxn>
                <a:cxn ang="0">
                  <a:pos x="26" y="167"/>
                </a:cxn>
                <a:cxn ang="0">
                  <a:pos x="0" y="118"/>
                </a:cxn>
                <a:cxn ang="0">
                  <a:pos x="11" y="93"/>
                </a:cxn>
                <a:cxn ang="0">
                  <a:pos x="37" y="63"/>
                </a:cxn>
                <a:cxn ang="0">
                  <a:pos x="114" y="37"/>
                </a:cxn>
                <a:cxn ang="0">
                  <a:pos x="225" y="19"/>
                </a:cxn>
                <a:cxn ang="0">
                  <a:pos x="262" y="19"/>
                </a:cxn>
                <a:cxn ang="0">
                  <a:pos x="262" y="33"/>
                </a:cxn>
                <a:cxn ang="0">
                  <a:pos x="177" y="41"/>
                </a:cxn>
                <a:cxn ang="0">
                  <a:pos x="129" y="63"/>
                </a:cxn>
                <a:cxn ang="0">
                  <a:pos x="96" y="89"/>
                </a:cxn>
                <a:cxn ang="0">
                  <a:pos x="85" y="133"/>
                </a:cxn>
                <a:cxn ang="0">
                  <a:pos x="111" y="163"/>
                </a:cxn>
                <a:cxn ang="0">
                  <a:pos x="192" y="192"/>
                </a:cxn>
                <a:cxn ang="0">
                  <a:pos x="303" y="207"/>
                </a:cxn>
                <a:cxn ang="0">
                  <a:pos x="477" y="222"/>
                </a:cxn>
                <a:cxn ang="0">
                  <a:pos x="602" y="229"/>
                </a:cxn>
                <a:cxn ang="0">
                  <a:pos x="695" y="244"/>
                </a:cxn>
                <a:cxn ang="0">
                  <a:pos x="743" y="266"/>
                </a:cxn>
                <a:cxn ang="0">
                  <a:pos x="746" y="292"/>
                </a:cxn>
                <a:cxn ang="0">
                  <a:pos x="732" y="322"/>
                </a:cxn>
                <a:cxn ang="0">
                  <a:pos x="687" y="348"/>
                </a:cxn>
                <a:cxn ang="0">
                  <a:pos x="602" y="370"/>
                </a:cxn>
                <a:cxn ang="0">
                  <a:pos x="521" y="388"/>
                </a:cxn>
                <a:cxn ang="0">
                  <a:pos x="488" y="399"/>
                </a:cxn>
                <a:cxn ang="0">
                  <a:pos x="395" y="414"/>
                </a:cxn>
                <a:cxn ang="0">
                  <a:pos x="325" y="429"/>
                </a:cxn>
                <a:cxn ang="0">
                  <a:pos x="266" y="462"/>
                </a:cxn>
                <a:cxn ang="0">
                  <a:pos x="262" y="484"/>
                </a:cxn>
                <a:cxn ang="0">
                  <a:pos x="281" y="503"/>
                </a:cxn>
                <a:cxn ang="0">
                  <a:pos x="351" y="532"/>
                </a:cxn>
                <a:cxn ang="0">
                  <a:pos x="447" y="544"/>
                </a:cxn>
              </a:cxnLst>
              <a:rect l="0" t="0" r="0" b="0"/>
              <a:pathLst>
                <a:path w="746" h="547">
                  <a:moveTo>
                    <a:pt x="432" y="547"/>
                  </a:moveTo>
                  <a:lnTo>
                    <a:pt x="403" y="544"/>
                  </a:lnTo>
                  <a:lnTo>
                    <a:pt x="336" y="532"/>
                  </a:lnTo>
                  <a:lnTo>
                    <a:pt x="295" y="529"/>
                  </a:lnTo>
                  <a:lnTo>
                    <a:pt x="266" y="514"/>
                  </a:lnTo>
                  <a:lnTo>
                    <a:pt x="240" y="492"/>
                  </a:lnTo>
                  <a:lnTo>
                    <a:pt x="236" y="484"/>
                  </a:lnTo>
                  <a:lnTo>
                    <a:pt x="233" y="470"/>
                  </a:lnTo>
                  <a:lnTo>
                    <a:pt x="233" y="462"/>
                  </a:lnTo>
                  <a:lnTo>
                    <a:pt x="236" y="455"/>
                  </a:lnTo>
                  <a:lnTo>
                    <a:pt x="247" y="444"/>
                  </a:lnTo>
                  <a:lnTo>
                    <a:pt x="266" y="433"/>
                  </a:lnTo>
                  <a:lnTo>
                    <a:pt x="295" y="422"/>
                  </a:lnTo>
                  <a:lnTo>
                    <a:pt x="340" y="414"/>
                  </a:lnTo>
                  <a:lnTo>
                    <a:pt x="451" y="399"/>
                  </a:lnTo>
                  <a:lnTo>
                    <a:pt x="532" y="377"/>
                  </a:lnTo>
                  <a:lnTo>
                    <a:pt x="562" y="370"/>
                  </a:lnTo>
                  <a:lnTo>
                    <a:pt x="576" y="359"/>
                  </a:lnTo>
                  <a:lnTo>
                    <a:pt x="591" y="344"/>
                  </a:lnTo>
                  <a:lnTo>
                    <a:pt x="599" y="333"/>
                  </a:lnTo>
                  <a:lnTo>
                    <a:pt x="602" y="314"/>
                  </a:lnTo>
                  <a:lnTo>
                    <a:pt x="587" y="300"/>
                  </a:lnTo>
                  <a:lnTo>
                    <a:pt x="569" y="281"/>
                  </a:lnTo>
                  <a:lnTo>
                    <a:pt x="532" y="266"/>
                  </a:lnTo>
                  <a:lnTo>
                    <a:pt x="488" y="259"/>
                  </a:lnTo>
                  <a:lnTo>
                    <a:pt x="380" y="252"/>
                  </a:lnTo>
                  <a:lnTo>
                    <a:pt x="270" y="237"/>
                  </a:lnTo>
                  <a:lnTo>
                    <a:pt x="155" y="222"/>
                  </a:lnTo>
                  <a:lnTo>
                    <a:pt x="129" y="218"/>
                  </a:lnTo>
                  <a:lnTo>
                    <a:pt x="81" y="203"/>
                  </a:lnTo>
                  <a:lnTo>
                    <a:pt x="52" y="189"/>
                  </a:lnTo>
                  <a:lnTo>
                    <a:pt x="26" y="167"/>
                  </a:lnTo>
                  <a:lnTo>
                    <a:pt x="15" y="148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11" y="93"/>
                  </a:lnTo>
                  <a:lnTo>
                    <a:pt x="15" y="78"/>
                  </a:lnTo>
                  <a:lnTo>
                    <a:pt x="37" y="63"/>
                  </a:lnTo>
                  <a:lnTo>
                    <a:pt x="70" y="48"/>
                  </a:lnTo>
                  <a:lnTo>
                    <a:pt x="114" y="37"/>
                  </a:lnTo>
                  <a:lnTo>
                    <a:pt x="170" y="26"/>
                  </a:lnTo>
                  <a:lnTo>
                    <a:pt x="225" y="19"/>
                  </a:lnTo>
                  <a:lnTo>
                    <a:pt x="277" y="0"/>
                  </a:lnTo>
                  <a:lnTo>
                    <a:pt x="262" y="19"/>
                  </a:lnTo>
                  <a:lnTo>
                    <a:pt x="262" y="26"/>
                  </a:lnTo>
                  <a:lnTo>
                    <a:pt x="262" y="33"/>
                  </a:lnTo>
                  <a:lnTo>
                    <a:pt x="210" y="37"/>
                  </a:lnTo>
                  <a:lnTo>
                    <a:pt x="177" y="41"/>
                  </a:lnTo>
                  <a:lnTo>
                    <a:pt x="151" y="52"/>
                  </a:lnTo>
                  <a:lnTo>
                    <a:pt x="129" y="63"/>
                  </a:lnTo>
                  <a:lnTo>
                    <a:pt x="107" y="78"/>
                  </a:lnTo>
                  <a:lnTo>
                    <a:pt x="96" y="89"/>
                  </a:lnTo>
                  <a:lnTo>
                    <a:pt x="81" y="111"/>
                  </a:lnTo>
                  <a:lnTo>
                    <a:pt x="85" y="133"/>
                  </a:lnTo>
                  <a:lnTo>
                    <a:pt x="96" y="148"/>
                  </a:lnTo>
                  <a:lnTo>
                    <a:pt x="111" y="163"/>
                  </a:lnTo>
                  <a:lnTo>
                    <a:pt x="155" y="178"/>
                  </a:lnTo>
                  <a:lnTo>
                    <a:pt x="192" y="192"/>
                  </a:lnTo>
                  <a:lnTo>
                    <a:pt x="210" y="192"/>
                  </a:lnTo>
                  <a:lnTo>
                    <a:pt x="303" y="207"/>
                  </a:lnTo>
                  <a:lnTo>
                    <a:pt x="388" y="218"/>
                  </a:lnTo>
                  <a:lnTo>
                    <a:pt x="477" y="222"/>
                  </a:lnTo>
                  <a:lnTo>
                    <a:pt x="517" y="222"/>
                  </a:lnTo>
                  <a:lnTo>
                    <a:pt x="602" y="229"/>
                  </a:lnTo>
                  <a:lnTo>
                    <a:pt x="647" y="233"/>
                  </a:lnTo>
                  <a:lnTo>
                    <a:pt x="695" y="244"/>
                  </a:lnTo>
                  <a:lnTo>
                    <a:pt x="724" y="252"/>
                  </a:lnTo>
                  <a:lnTo>
                    <a:pt x="743" y="266"/>
                  </a:lnTo>
                  <a:lnTo>
                    <a:pt x="746" y="281"/>
                  </a:lnTo>
                  <a:lnTo>
                    <a:pt x="746" y="292"/>
                  </a:lnTo>
                  <a:lnTo>
                    <a:pt x="746" y="307"/>
                  </a:lnTo>
                  <a:lnTo>
                    <a:pt x="732" y="322"/>
                  </a:lnTo>
                  <a:lnTo>
                    <a:pt x="713" y="337"/>
                  </a:lnTo>
                  <a:lnTo>
                    <a:pt x="687" y="348"/>
                  </a:lnTo>
                  <a:lnTo>
                    <a:pt x="647" y="359"/>
                  </a:lnTo>
                  <a:lnTo>
                    <a:pt x="602" y="370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14" y="392"/>
                  </a:lnTo>
                  <a:lnTo>
                    <a:pt x="488" y="399"/>
                  </a:lnTo>
                  <a:lnTo>
                    <a:pt x="447" y="407"/>
                  </a:lnTo>
                  <a:lnTo>
                    <a:pt x="395" y="414"/>
                  </a:lnTo>
                  <a:lnTo>
                    <a:pt x="358" y="418"/>
                  </a:lnTo>
                  <a:lnTo>
                    <a:pt x="325" y="429"/>
                  </a:lnTo>
                  <a:lnTo>
                    <a:pt x="284" y="447"/>
                  </a:lnTo>
                  <a:lnTo>
                    <a:pt x="266" y="462"/>
                  </a:lnTo>
                  <a:lnTo>
                    <a:pt x="262" y="470"/>
                  </a:lnTo>
                  <a:lnTo>
                    <a:pt x="262" y="484"/>
                  </a:lnTo>
                  <a:lnTo>
                    <a:pt x="266" y="492"/>
                  </a:lnTo>
                  <a:lnTo>
                    <a:pt x="281" y="503"/>
                  </a:lnTo>
                  <a:lnTo>
                    <a:pt x="303" y="514"/>
                  </a:lnTo>
                  <a:lnTo>
                    <a:pt x="351" y="532"/>
                  </a:lnTo>
                  <a:lnTo>
                    <a:pt x="403" y="540"/>
                  </a:lnTo>
                  <a:lnTo>
                    <a:pt x="447" y="544"/>
                  </a:lnTo>
                  <a:lnTo>
                    <a:pt x="432" y="547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49" name="図形 148"/>
            <p:cNvSpPr>
              <a:spLocks/>
            </p:cNvSpPr>
            <p:nvPr/>
          </p:nvSpPr>
          <p:spPr bwMode="auto">
            <a:xfrm>
              <a:off x="1870532" y="5459197"/>
              <a:ext cx="430836" cy="220345"/>
            </a:xfrm>
            <a:custGeom>
              <a:avLst/>
              <a:gdLst/>
              <a:ahLst/>
              <a:cxnLst>
                <a:cxn ang="0">
                  <a:pos x="277" y="45"/>
                </a:cxn>
                <a:cxn ang="0">
                  <a:pos x="281" y="52"/>
                </a:cxn>
                <a:cxn ang="0">
                  <a:pos x="281" y="63"/>
                </a:cxn>
                <a:cxn ang="0">
                  <a:pos x="281" y="74"/>
                </a:cxn>
                <a:cxn ang="0">
                  <a:pos x="262" y="93"/>
                </a:cxn>
                <a:cxn ang="0">
                  <a:pos x="236" y="108"/>
                </a:cxn>
                <a:cxn ang="0">
                  <a:pos x="181" y="133"/>
                </a:cxn>
                <a:cxn ang="0">
                  <a:pos x="140" y="145"/>
                </a:cxn>
                <a:cxn ang="0">
                  <a:pos x="122" y="145"/>
                </a:cxn>
                <a:cxn ang="0">
                  <a:pos x="122" y="148"/>
                </a:cxn>
                <a:cxn ang="0">
                  <a:pos x="77" y="148"/>
                </a:cxn>
                <a:cxn ang="0">
                  <a:pos x="0" y="156"/>
                </a:cxn>
                <a:cxn ang="0">
                  <a:pos x="59" y="141"/>
                </a:cxn>
                <a:cxn ang="0">
                  <a:pos x="100" y="133"/>
                </a:cxn>
                <a:cxn ang="0">
                  <a:pos x="140" y="122"/>
                </a:cxn>
                <a:cxn ang="0">
                  <a:pos x="170" y="108"/>
                </a:cxn>
                <a:cxn ang="0">
                  <a:pos x="192" y="100"/>
                </a:cxn>
                <a:cxn ang="0">
                  <a:pos x="199" y="78"/>
                </a:cxn>
                <a:cxn ang="0">
                  <a:pos x="207" y="63"/>
                </a:cxn>
                <a:cxn ang="0">
                  <a:pos x="207" y="52"/>
                </a:cxn>
                <a:cxn ang="0">
                  <a:pos x="199" y="37"/>
                </a:cxn>
                <a:cxn ang="0">
                  <a:pos x="185" y="23"/>
                </a:cxn>
                <a:cxn ang="0">
                  <a:pos x="155" y="15"/>
                </a:cxn>
                <a:cxn ang="0">
                  <a:pos x="81" y="0"/>
                </a:cxn>
                <a:cxn ang="0">
                  <a:pos x="155" y="0"/>
                </a:cxn>
                <a:cxn ang="0">
                  <a:pos x="207" y="8"/>
                </a:cxn>
                <a:cxn ang="0">
                  <a:pos x="240" y="19"/>
                </a:cxn>
                <a:cxn ang="0">
                  <a:pos x="266" y="30"/>
                </a:cxn>
                <a:cxn ang="0">
                  <a:pos x="277" y="45"/>
                </a:cxn>
              </a:cxnLst>
              <a:rect l="0" t="0" r="0" b="0"/>
              <a:pathLst>
                <a:path w="281" h="156">
                  <a:moveTo>
                    <a:pt x="277" y="45"/>
                  </a:moveTo>
                  <a:lnTo>
                    <a:pt x="281" y="52"/>
                  </a:lnTo>
                  <a:lnTo>
                    <a:pt x="281" y="63"/>
                  </a:lnTo>
                  <a:lnTo>
                    <a:pt x="281" y="74"/>
                  </a:lnTo>
                  <a:lnTo>
                    <a:pt x="262" y="93"/>
                  </a:lnTo>
                  <a:lnTo>
                    <a:pt x="236" y="108"/>
                  </a:lnTo>
                  <a:lnTo>
                    <a:pt x="181" y="133"/>
                  </a:lnTo>
                  <a:lnTo>
                    <a:pt x="140" y="145"/>
                  </a:lnTo>
                  <a:lnTo>
                    <a:pt x="122" y="145"/>
                  </a:lnTo>
                  <a:lnTo>
                    <a:pt x="122" y="148"/>
                  </a:lnTo>
                  <a:lnTo>
                    <a:pt x="77" y="148"/>
                  </a:lnTo>
                  <a:lnTo>
                    <a:pt x="0" y="156"/>
                  </a:lnTo>
                  <a:lnTo>
                    <a:pt x="59" y="141"/>
                  </a:lnTo>
                  <a:lnTo>
                    <a:pt x="100" y="133"/>
                  </a:lnTo>
                  <a:lnTo>
                    <a:pt x="140" y="122"/>
                  </a:lnTo>
                  <a:lnTo>
                    <a:pt x="170" y="108"/>
                  </a:lnTo>
                  <a:lnTo>
                    <a:pt x="192" y="100"/>
                  </a:lnTo>
                  <a:lnTo>
                    <a:pt x="199" y="78"/>
                  </a:lnTo>
                  <a:lnTo>
                    <a:pt x="207" y="63"/>
                  </a:lnTo>
                  <a:lnTo>
                    <a:pt x="207" y="52"/>
                  </a:lnTo>
                  <a:lnTo>
                    <a:pt x="199" y="37"/>
                  </a:lnTo>
                  <a:lnTo>
                    <a:pt x="185" y="23"/>
                  </a:lnTo>
                  <a:lnTo>
                    <a:pt x="155" y="15"/>
                  </a:lnTo>
                  <a:lnTo>
                    <a:pt x="81" y="0"/>
                  </a:lnTo>
                  <a:lnTo>
                    <a:pt x="155" y="0"/>
                  </a:lnTo>
                  <a:lnTo>
                    <a:pt x="207" y="8"/>
                  </a:lnTo>
                  <a:lnTo>
                    <a:pt x="240" y="19"/>
                  </a:lnTo>
                  <a:lnTo>
                    <a:pt x="266" y="30"/>
                  </a:lnTo>
                  <a:lnTo>
                    <a:pt x="277" y="45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0" name="図形 149"/>
            <p:cNvSpPr>
              <a:spLocks/>
            </p:cNvSpPr>
            <p:nvPr/>
          </p:nvSpPr>
          <p:spPr bwMode="auto">
            <a:xfrm>
              <a:off x="2080583" y="5470497"/>
              <a:ext cx="288246" cy="197746"/>
            </a:xfrm>
            <a:custGeom>
              <a:avLst/>
              <a:gdLst/>
              <a:ahLst/>
              <a:cxnLst>
                <a:cxn ang="0">
                  <a:pos x="144" y="37"/>
                </a:cxn>
                <a:cxn ang="0">
                  <a:pos x="125" y="15"/>
                </a:cxn>
                <a:cxn ang="0">
                  <a:pos x="85" y="0"/>
                </a:cxn>
                <a:cxn ang="0">
                  <a:pos x="118" y="7"/>
                </a:cxn>
                <a:cxn ang="0">
                  <a:pos x="151" y="15"/>
                </a:cxn>
                <a:cxn ang="0">
                  <a:pos x="170" y="26"/>
                </a:cxn>
                <a:cxn ang="0">
                  <a:pos x="184" y="37"/>
                </a:cxn>
                <a:cxn ang="0">
                  <a:pos x="188" y="51"/>
                </a:cxn>
                <a:cxn ang="0">
                  <a:pos x="184" y="63"/>
                </a:cxn>
                <a:cxn ang="0">
                  <a:pos x="181" y="70"/>
                </a:cxn>
                <a:cxn ang="0">
                  <a:pos x="159" y="92"/>
                </a:cxn>
                <a:cxn ang="0">
                  <a:pos x="133" y="111"/>
                </a:cxn>
                <a:cxn ang="0">
                  <a:pos x="110" y="125"/>
                </a:cxn>
                <a:cxn ang="0">
                  <a:pos x="74" y="133"/>
                </a:cxn>
                <a:cxn ang="0">
                  <a:pos x="0" y="140"/>
                </a:cxn>
                <a:cxn ang="0">
                  <a:pos x="29" y="133"/>
                </a:cxn>
                <a:cxn ang="0">
                  <a:pos x="70" y="122"/>
                </a:cxn>
                <a:cxn ang="0">
                  <a:pos x="110" y="100"/>
                </a:cxn>
                <a:cxn ang="0">
                  <a:pos x="129" y="85"/>
                </a:cxn>
                <a:cxn ang="0">
                  <a:pos x="144" y="66"/>
                </a:cxn>
                <a:cxn ang="0">
                  <a:pos x="151" y="55"/>
                </a:cxn>
                <a:cxn ang="0">
                  <a:pos x="151" y="44"/>
                </a:cxn>
                <a:cxn ang="0">
                  <a:pos x="144" y="37"/>
                </a:cxn>
              </a:cxnLst>
              <a:rect l="0" t="0" r="0" b="0"/>
              <a:pathLst>
                <a:path w="188" h="140">
                  <a:moveTo>
                    <a:pt x="144" y="37"/>
                  </a:moveTo>
                  <a:lnTo>
                    <a:pt x="125" y="15"/>
                  </a:lnTo>
                  <a:lnTo>
                    <a:pt x="85" y="0"/>
                  </a:lnTo>
                  <a:lnTo>
                    <a:pt x="118" y="7"/>
                  </a:lnTo>
                  <a:lnTo>
                    <a:pt x="151" y="15"/>
                  </a:lnTo>
                  <a:lnTo>
                    <a:pt x="170" y="26"/>
                  </a:lnTo>
                  <a:lnTo>
                    <a:pt x="184" y="37"/>
                  </a:lnTo>
                  <a:lnTo>
                    <a:pt x="188" y="51"/>
                  </a:lnTo>
                  <a:lnTo>
                    <a:pt x="184" y="63"/>
                  </a:lnTo>
                  <a:lnTo>
                    <a:pt x="181" y="70"/>
                  </a:lnTo>
                  <a:lnTo>
                    <a:pt x="159" y="92"/>
                  </a:lnTo>
                  <a:lnTo>
                    <a:pt x="133" y="111"/>
                  </a:lnTo>
                  <a:lnTo>
                    <a:pt x="110" y="125"/>
                  </a:lnTo>
                  <a:lnTo>
                    <a:pt x="74" y="133"/>
                  </a:lnTo>
                  <a:lnTo>
                    <a:pt x="0" y="140"/>
                  </a:lnTo>
                  <a:lnTo>
                    <a:pt x="29" y="133"/>
                  </a:lnTo>
                  <a:lnTo>
                    <a:pt x="70" y="122"/>
                  </a:lnTo>
                  <a:lnTo>
                    <a:pt x="110" y="100"/>
                  </a:lnTo>
                  <a:lnTo>
                    <a:pt x="129" y="85"/>
                  </a:lnTo>
                  <a:lnTo>
                    <a:pt x="144" y="66"/>
                  </a:lnTo>
                  <a:lnTo>
                    <a:pt x="151" y="55"/>
                  </a:lnTo>
                  <a:lnTo>
                    <a:pt x="151" y="44"/>
                  </a:lnTo>
                  <a:lnTo>
                    <a:pt x="144" y="37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1" name="図形 150"/>
            <p:cNvSpPr>
              <a:spLocks/>
            </p:cNvSpPr>
            <p:nvPr/>
          </p:nvSpPr>
          <p:spPr bwMode="auto">
            <a:xfrm>
              <a:off x="1439696" y="5704967"/>
              <a:ext cx="470699" cy="199158"/>
            </a:xfrm>
            <a:custGeom>
              <a:avLst/>
              <a:gdLst/>
              <a:ahLst/>
              <a:cxnLst>
                <a:cxn ang="0">
                  <a:pos x="214" y="141"/>
                </a:cxn>
                <a:cxn ang="0">
                  <a:pos x="214" y="137"/>
                </a:cxn>
                <a:cxn ang="0">
                  <a:pos x="196" y="141"/>
                </a:cxn>
                <a:cxn ang="0">
                  <a:pos x="163" y="137"/>
                </a:cxn>
                <a:cxn ang="0">
                  <a:pos x="100" y="129"/>
                </a:cxn>
                <a:cxn ang="0">
                  <a:pos x="41" y="111"/>
                </a:cxn>
                <a:cxn ang="0">
                  <a:pos x="18" y="100"/>
                </a:cxn>
                <a:cxn ang="0">
                  <a:pos x="4" y="85"/>
                </a:cxn>
                <a:cxn ang="0">
                  <a:pos x="0" y="74"/>
                </a:cxn>
                <a:cxn ang="0">
                  <a:pos x="0" y="70"/>
                </a:cxn>
                <a:cxn ang="0">
                  <a:pos x="4" y="59"/>
                </a:cxn>
                <a:cxn ang="0">
                  <a:pos x="26" y="44"/>
                </a:cxn>
                <a:cxn ang="0">
                  <a:pos x="66" y="30"/>
                </a:cxn>
                <a:cxn ang="0">
                  <a:pos x="129" y="15"/>
                </a:cxn>
                <a:cxn ang="0">
                  <a:pos x="225" y="0"/>
                </a:cxn>
                <a:cxn ang="0">
                  <a:pos x="200" y="15"/>
                </a:cxn>
                <a:cxn ang="0">
                  <a:pos x="181" y="26"/>
                </a:cxn>
                <a:cxn ang="0">
                  <a:pos x="166" y="44"/>
                </a:cxn>
                <a:cxn ang="0">
                  <a:pos x="166" y="59"/>
                </a:cxn>
                <a:cxn ang="0">
                  <a:pos x="166" y="81"/>
                </a:cxn>
                <a:cxn ang="0">
                  <a:pos x="177" y="89"/>
                </a:cxn>
                <a:cxn ang="0">
                  <a:pos x="192" y="100"/>
                </a:cxn>
                <a:cxn ang="0">
                  <a:pos x="225" y="115"/>
                </a:cxn>
                <a:cxn ang="0">
                  <a:pos x="270" y="129"/>
                </a:cxn>
                <a:cxn ang="0">
                  <a:pos x="307" y="129"/>
                </a:cxn>
                <a:cxn ang="0">
                  <a:pos x="270" y="129"/>
                </a:cxn>
                <a:cxn ang="0">
                  <a:pos x="214" y="141"/>
                </a:cxn>
              </a:cxnLst>
              <a:rect l="0" t="0" r="0" b="0"/>
              <a:pathLst>
                <a:path w="307" h="141">
                  <a:moveTo>
                    <a:pt x="214" y="141"/>
                  </a:moveTo>
                  <a:lnTo>
                    <a:pt x="214" y="137"/>
                  </a:lnTo>
                  <a:lnTo>
                    <a:pt x="196" y="141"/>
                  </a:lnTo>
                  <a:lnTo>
                    <a:pt x="163" y="137"/>
                  </a:lnTo>
                  <a:lnTo>
                    <a:pt x="100" y="129"/>
                  </a:lnTo>
                  <a:lnTo>
                    <a:pt x="41" y="111"/>
                  </a:lnTo>
                  <a:lnTo>
                    <a:pt x="18" y="100"/>
                  </a:lnTo>
                  <a:lnTo>
                    <a:pt x="4" y="85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4" y="59"/>
                  </a:lnTo>
                  <a:lnTo>
                    <a:pt x="26" y="44"/>
                  </a:lnTo>
                  <a:lnTo>
                    <a:pt x="66" y="30"/>
                  </a:lnTo>
                  <a:lnTo>
                    <a:pt x="129" y="15"/>
                  </a:lnTo>
                  <a:lnTo>
                    <a:pt x="225" y="0"/>
                  </a:lnTo>
                  <a:lnTo>
                    <a:pt x="200" y="15"/>
                  </a:lnTo>
                  <a:lnTo>
                    <a:pt x="181" y="26"/>
                  </a:lnTo>
                  <a:lnTo>
                    <a:pt x="166" y="44"/>
                  </a:lnTo>
                  <a:lnTo>
                    <a:pt x="166" y="59"/>
                  </a:lnTo>
                  <a:lnTo>
                    <a:pt x="166" y="81"/>
                  </a:lnTo>
                  <a:lnTo>
                    <a:pt x="177" y="89"/>
                  </a:lnTo>
                  <a:lnTo>
                    <a:pt x="192" y="100"/>
                  </a:lnTo>
                  <a:lnTo>
                    <a:pt x="225" y="115"/>
                  </a:lnTo>
                  <a:lnTo>
                    <a:pt x="270" y="129"/>
                  </a:lnTo>
                  <a:lnTo>
                    <a:pt x="307" y="129"/>
                  </a:lnTo>
                  <a:lnTo>
                    <a:pt x="270" y="129"/>
                  </a:lnTo>
                  <a:lnTo>
                    <a:pt x="214" y="141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2" name="図形 151"/>
            <p:cNvSpPr>
              <a:spLocks/>
            </p:cNvSpPr>
            <p:nvPr/>
          </p:nvSpPr>
          <p:spPr bwMode="auto">
            <a:xfrm>
              <a:off x="1694211" y="5443660"/>
              <a:ext cx="754346" cy="443516"/>
            </a:xfrm>
            <a:custGeom>
              <a:avLst/>
              <a:gdLst/>
              <a:ahLst/>
              <a:cxnLst>
                <a:cxn ang="0">
                  <a:pos x="159" y="314"/>
                </a:cxn>
                <a:cxn ang="0">
                  <a:pos x="130" y="314"/>
                </a:cxn>
                <a:cxn ang="0">
                  <a:pos x="82" y="307"/>
                </a:cxn>
                <a:cxn ang="0">
                  <a:pos x="34" y="285"/>
                </a:cxn>
                <a:cxn ang="0">
                  <a:pos x="19" y="274"/>
                </a:cxn>
                <a:cxn ang="0">
                  <a:pos x="4" y="259"/>
                </a:cxn>
                <a:cxn ang="0">
                  <a:pos x="0" y="244"/>
                </a:cxn>
                <a:cxn ang="0">
                  <a:pos x="4" y="229"/>
                </a:cxn>
                <a:cxn ang="0">
                  <a:pos x="15" y="222"/>
                </a:cxn>
                <a:cxn ang="0">
                  <a:pos x="41" y="200"/>
                </a:cxn>
                <a:cxn ang="0">
                  <a:pos x="67" y="185"/>
                </a:cxn>
                <a:cxn ang="0">
                  <a:pos x="100" y="174"/>
                </a:cxn>
                <a:cxn ang="0">
                  <a:pos x="141" y="167"/>
                </a:cxn>
                <a:cxn ang="0">
                  <a:pos x="192" y="159"/>
                </a:cxn>
                <a:cxn ang="0">
                  <a:pos x="270" y="159"/>
                </a:cxn>
                <a:cxn ang="0">
                  <a:pos x="337" y="156"/>
                </a:cxn>
                <a:cxn ang="0">
                  <a:pos x="366" y="144"/>
                </a:cxn>
                <a:cxn ang="0">
                  <a:pos x="385" y="133"/>
                </a:cxn>
                <a:cxn ang="0">
                  <a:pos x="418" y="115"/>
                </a:cxn>
                <a:cxn ang="0">
                  <a:pos x="436" y="96"/>
                </a:cxn>
                <a:cxn ang="0">
                  <a:pos x="440" y="82"/>
                </a:cxn>
                <a:cxn ang="0">
                  <a:pos x="440" y="70"/>
                </a:cxn>
                <a:cxn ang="0">
                  <a:pos x="436" y="56"/>
                </a:cxn>
                <a:cxn ang="0">
                  <a:pos x="422" y="41"/>
                </a:cxn>
                <a:cxn ang="0">
                  <a:pos x="403" y="30"/>
                </a:cxn>
                <a:cxn ang="0">
                  <a:pos x="370" y="19"/>
                </a:cxn>
                <a:cxn ang="0">
                  <a:pos x="307" y="11"/>
                </a:cxn>
                <a:cxn ang="0">
                  <a:pos x="244" y="11"/>
                </a:cxn>
                <a:cxn ang="0">
                  <a:pos x="181" y="11"/>
                </a:cxn>
                <a:cxn ang="0">
                  <a:pos x="89" y="0"/>
                </a:cxn>
                <a:cxn ang="0">
                  <a:pos x="181" y="4"/>
                </a:cxn>
                <a:cxn ang="0">
                  <a:pos x="255" y="4"/>
                </a:cxn>
                <a:cxn ang="0">
                  <a:pos x="333" y="11"/>
                </a:cxn>
                <a:cxn ang="0">
                  <a:pos x="392" y="19"/>
                </a:cxn>
                <a:cxn ang="0">
                  <a:pos x="436" y="30"/>
                </a:cxn>
                <a:cxn ang="0">
                  <a:pos x="462" y="48"/>
                </a:cxn>
                <a:cxn ang="0">
                  <a:pos x="481" y="63"/>
                </a:cxn>
                <a:cxn ang="0">
                  <a:pos x="492" y="85"/>
                </a:cxn>
                <a:cxn ang="0">
                  <a:pos x="492" y="96"/>
                </a:cxn>
                <a:cxn ang="0">
                  <a:pos x="492" y="111"/>
                </a:cxn>
                <a:cxn ang="0">
                  <a:pos x="477" y="130"/>
                </a:cxn>
                <a:cxn ang="0">
                  <a:pos x="448" y="144"/>
                </a:cxn>
                <a:cxn ang="0">
                  <a:pos x="407" y="156"/>
                </a:cxn>
                <a:cxn ang="0">
                  <a:pos x="366" y="167"/>
                </a:cxn>
                <a:cxn ang="0">
                  <a:pos x="296" y="170"/>
                </a:cxn>
                <a:cxn ang="0">
                  <a:pos x="263" y="170"/>
                </a:cxn>
                <a:cxn ang="0">
                  <a:pos x="200" y="174"/>
                </a:cxn>
                <a:cxn ang="0">
                  <a:pos x="152" y="181"/>
                </a:cxn>
                <a:cxn ang="0">
                  <a:pos x="115" y="189"/>
                </a:cxn>
                <a:cxn ang="0">
                  <a:pos x="89" y="200"/>
                </a:cxn>
                <a:cxn ang="0">
                  <a:pos x="74" y="211"/>
                </a:cxn>
                <a:cxn ang="0">
                  <a:pos x="67" y="222"/>
                </a:cxn>
                <a:cxn ang="0">
                  <a:pos x="59" y="229"/>
                </a:cxn>
                <a:cxn ang="0">
                  <a:pos x="56" y="244"/>
                </a:cxn>
                <a:cxn ang="0">
                  <a:pos x="56" y="255"/>
                </a:cxn>
                <a:cxn ang="0">
                  <a:pos x="67" y="270"/>
                </a:cxn>
                <a:cxn ang="0">
                  <a:pos x="74" y="281"/>
                </a:cxn>
                <a:cxn ang="0">
                  <a:pos x="111" y="296"/>
                </a:cxn>
                <a:cxn ang="0">
                  <a:pos x="181" y="314"/>
                </a:cxn>
                <a:cxn ang="0">
                  <a:pos x="159" y="314"/>
                </a:cxn>
              </a:cxnLst>
              <a:rect l="0" t="0" r="0" b="0"/>
              <a:pathLst>
                <a:path w="492" h="314">
                  <a:moveTo>
                    <a:pt x="159" y="314"/>
                  </a:moveTo>
                  <a:lnTo>
                    <a:pt x="130" y="314"/>
                  </a:lnTo>
                  <a:lnTo>
                    <a:pt x="82" y="307"/>
                  </a:lnTo>
                  <a:lnTo>
                    <a:pt x="34" y="285"/>
                  </a:lnTo>
                  <a:lnTo>
                    <a:pt x="19" y="274"/>
                  </a:lnTo>
                  <a:lnTo>
                    <a:pt x="4" y="259"/>
                  </a:lnTo>
                  <a:lnTo>
                    <a:pt x="0" y="244"/>
                  </a:lnTo>
                  <a:lnTo>
                    <a:pt x="4" y="229"/>
                  </a:lnTo>
                  <a:lnTo>
                    <a:pt x="15" y="222"/>
                  </a:lnTo>
                  <a:lnTo>
                    <a:pt x="41" y="200"/>
                  </a:lnTo>
                  <a:lnTo>
                    <a:pt x="67" y="185"/>
                  </a:lnTo>
                  <a:lnTo>
                    <a:pt x="100" y="174"/>
                  </a:lnTo>
                  <a:lnTo>
                    <a:pt x="141" y="167"/>
                  </a:lnTo>
                  <a:lnTo>
                    <a:pt x="192" y="159"/>
                  </a:lnTo>
                  <a:lnTo>
                    <a:pt x="270" y="159"/>
                  </a:lnTo>
                  <a:lnTo>
                    <a:pt x="337" y="156"/>
                  </a:lnTo>
                  <a:lnTo>
                    <a:pt x="366" y="144"/>
                  </a:lnTo>
                  <a:lnTo>
                    <a:pt x="385" y="133"/>
                  </a:lnTo>
                  <a:lnTo>
                    <a:pt x="418" y="115"/>
                  </a:lnTo>
                  <a:lnTo>
                    <a:pt x="436" y="96"/>
                  </a:lnTo>
                  <a:lnTo>
                    <a:pt x="440" y="82"/>
                  </a:lnTo>
                  <a:lnTo>
                    <a:pt x="440" y="70"/>
                  </a:lnTo>
                  <a:lnTo>
                    <a:pt x="436" y="56"/>
                  </a:lnTo>
                  <a:lnTo>
                    <a:pt x="422" y="41"/>
                  </a:lnTo>
                  <a:lnTo>
                    <a:pt x="403" y="30"/>
                  </a:lnTo>
                  <a:lnTo>
                    <a:pt x="370" y="19"/>
                  </a:lnTo>
                  <a:lnTo>
                    <a:pt x="307" y="11"/>
                  </a:lnTo>
                  <a:lnTo>
                    <a:pt x="244" y="11"/>
                  </a:lnTo>
                  <a:lnTo>
                    <a:pt x="181" y="11"/>
                  </a:lnTo>
                  <a:lnTo>
                    <a:pt x="89" y="0"/>
                  </a:lnTo>
                  <a:lnTo>
                    <a:pt x="181" y="4"/>
                  </a:lnTo>
                  <a:lnTo>
                    <a:pt x="255" y="4"/>
                  </a:lnTo>
                  <a:lnTo>
                    <a:pt x="333" y="11"/>
                  </a:lnTo>
                  <a:lnTo>
                    <a:pt x="392" y="19"/>
                  </a:lnTo>
                  <a:lnTo>
                    <a:pt x="436" y="30"/>
                  </a:lnTo>
                  <a:lnTo>
                    <a:pt x="462" y="48"/>
                  </a:lnTo>
                  <a:lnTo>
                    <a:pt x="481" y="63"/>
                  </a:lnTo>
                  <a:lnTo>
                    <a:pt x="492" y="85"/>
                  </a:lnTo>
                  <a:lnTo>
                    <a:pt x="492" y="96"/>
                  </a:lnTo>
                  <a:lnTo>
                    <a:pt x="492" y="111"/>
                  </a:lnTo>
                  <a:lnTo>
                    <a:pt x="477" y="130"/>
                  </a:lnTo>
                  <a:lnTo>
                    <a:pt x="448" y="144"/>
                  </a:lnTo>
                  <a:lnTo>
                    <a:pt x="407" y="156"/>
                  </a:lnTo>
                  <a:lnTo>
                    <a:pt x="366" y="167"/>
                  </a:lnTo>
                  <a:lnTo>
                    <a:pt x="296" y="170"/>
                  </a:lnTo>
                  <a:lnTo>
                    <a:pt x="263" y="170"/>
                  </a:lnTo>
                  <a:lnTo>
                    <a:pt x="200" y="174"/>
                  </a:lnTo>
                  <a:lnTo>
                    <a:pt x="152" y="181"/>
                  </a:lnTo>
                  <a:lnTo>
                    <a:pt x="115" y="189"/>
                  </a:lnTo>
                  <a:lnTo>
                    <a:pt x="89" y="200"/>
                  </a:lnTo>
                  <a:lnTo>
                    <a:pt x="74" y="211"/>
                  </a:lnTo>
                  <a:lnTo>
                    <a:pt x="67" y="222"/>
                  </a:lnTo>
                  <a:lnTo>
                    <a:pt x="59" y="229"/>
                  </a:lnTo>
                  <a:lnTo>
                    <a:pt x="56" y="244"/>
                  </a:lnTo>
                  <a:lnTo>
                    <a:pt x="56" y="255"/>
                  </a:lnTo>
                  <a:lnTo>
                    <a:pt x="67" y="270"/>
                  </a:lnTo>
                  <a:lnTo>
                    <a:pt x="74" y="281"/>
                  </a:lnTo>
                  <a:lnTo>
                    <a:pt x="111" y="296"/>
                  </a:lnTo>
                  <a:lnTo>
                    <a:pt x="181" y="314"/>
                  </a:lnTo>
                  <a:lnTo>
                    <a:pt x="159" y="314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3" name="図形 152"/>
            <p:cNvSpPr>
              <a:spLocks/>
            </p:cNvSpPr>
            <p:nvPr/>
          </p:nvSpPr>
          <p:spPr bwMode="auto">
            <a:xfrm>
              <a:off x="1784671" y="5689430"/>
              <a:ext cx="386372" cy="197746"/>
            </a:xfrm>
            <a:custGeom>
              <a:avLst/>
              <a:gdLst/>
              <a:ahLst/>
              <a:cxnLst>
                <a:cxn ang="0">
                  <a:pos x="163" y="140"/>
                </a:cxn>
                <a:cxn ang="0">
                  <a:pos x="133" y="140"/>
                </a:cxn>
                <a:cxn ang="0">
                  <a:pos x="67" y="122"/>
                </a:cxn>
                <a:cxn ang="0">
                  <a:pos x="26" y="107"/>
                </a:cxn>
                <a:cxn ang="0">
                  <a:pos x="11" y="92"/>
                </a:cxn>
                <a:cxn ang="0">
                  <a:pos x="0" y="81"/>
                </a:cxn>
                <a:cxn ang="0">
                  <a:pos x="0" y="70"/>
                </a:cxn>
                <a:cxn ang="0">
                  <a:pos x="8" y="55"/>
                </a:cxn>
                <a:cxn ang="0">
                  <a:pos x="11" y="48"/>
                </a:cxn>
                <a:cxn ang="0">
                  <a:pos x="23" y="41"/>
                </a:cxn>
                <a:cxn ang="0">
                  <a:pos x="37" y="30"/>
                </a:cxn>
                <a:cxn ang="0">
                  <a:pos x="56" y="22"/>
                </a:cxn>
                <a:cxn ang="0">
                  <a:pos x="93" y="11"/>
                </a:cxn>
                <a:cxn ang="0">
                  <a:pos x="141" y="7"/>
                </a:cxn>
                <a:cxn ang="0">
                  <a:pos x="204" y="0"/>
                </a:cxn>
                <a:cxn ang="0">
                  <a:pos x="252" y="0"/>
                </a:cxn>
                <a:cxn ang="0">
                  <a:pos x="196" y="7"/>
                </a:cxn>
                <a:cxn ang="0">
                  <a:pos x="141" y="15"/>
                </a:cxn>
                <a:cxn ang="0">
                  <a:pos x="96" y="37"/>
                </a:cxn>
                <a:cxn ang="0">
                  <a:pos x="82" y="52"/>
                </a:cxn>
                <a:cxn ang="0">
                  <a:pos x="71" y="67"/>
                </a:cxn>
                <a:cxn ang="0">
                  <a:pos x="71" y="70"/>
                </a:cxn>
                <a:cxn ang="0">
                  <a:pos x="78" y="85"/>
                </a:cxn>
                <a:cxn ang="0">
                  <a:pos x="85" y="100"/>
                </a:cxn>
                <a:cxn ang="0">
                  <a:pos x="100" y="111"/>
                </a:cxn>
                <a:cxn ang="0">
                  <a:pos x="126" y="126"/>
                </a:cxn>
                <a:cxn ang="0">
                  <a:pos x="167" y="137"/>
                </a:cxn>
                <a:cxn ang="0">
                  <a:pos x="163" y="140"/>
                </a:cxn>
              </a:cxnLst>
              <a:rect l="0" t="0" r="0" b="0"/>
              <a:pathLst>
                <a:path w="252" h="140">
                  <a:moveTo>
                    <a:pt x="163" y="140"/>
                  </a:moveTo>
                  <a:lnTo>
                    <a:pt x="133" y="140"/>
                  </a:lnTo>
                  <a:lnTo>
                    <a:pt x="67" y="122"/>
                  </a:lnTo>
                  <a:lnTo>
                    <a:pt x="26" y="107"/>
                  </a:lnTo>
                  <a:lnTo>
                    <a:pt x="11" y="92"/>
                  </a:lnTo>
                  <a:lnTo>
                    <a:pt x="0" y="81"/>
                  </a:lnTo>
                  <a:lnTo>
                    <a:pt x="0" y="70"/>
                  </a:lnTo>
                  <a:lnTo>
                    <a:pt x="8" y="55"/>
                  </a:lnTo>
                  <a:lnTo>
                    <a:pt x="11" y="48"/>
                  </a:lnTo>
                  <a:lnTo>
                    <a:pt x="23" y="41"/>
                  </a:lnTo>
                  <a:lnTo>
                    <a:pt x="37" y="30"/>
                  </a:lnTo>
                  <a:lnTo>
                    <a:pt x="56" y="22"/>
                  </a:lnTo>
                  <a:lnTo>
                    <a:pt x="93" y="11"/>
                  </a:lnTo>
                  <a:lnTo>
                    <a:pt x="141" y="7"/>
                  </a:lnTo>
                  <a:lnTo>
                    <a:pt x="204" y="0"/>
                  </a:lnTo>
                  <a:lnTo>
                    <a:pt x="252" y="0"/>
                  </a:lnTo>
                  <a:lnTo>
                    <a:pt x="196" y="7"/>
                  </a:lnTo>
                  <a:lnTo>
                    <a:pt x="141" y="15"/>
                  </a:lnTo>
                  <a:lnTo>
                    <a:pt x="96" y="37"/>
                  </a:lnTo>
                  <a:lnTo>
                    <a:pt x="82" y="52"/>
                  </a:lnTo>
                  <a:lnTo>
                    <a:pt x="71" y="67"/>
                  </a:lnTo>
                  <a:lnTo>
                    <a:pt x="71" y="70"/>
                  </a:lnTo>
                  <a:lnTo>
                    <a:pt x="78" y="85"/>
                  </a:lnTo>
                  <a:lnTo>
                    <a:pt x="85" y="100"/>
                  </a:lnTo>
                  <a:lnTo>
                    <a:pt x="100" y="111"/>
                  </a:lnTo>
                  <a:lnTo>
                    <a:pt x="126" y="126"/>
                  </a:lnTo>
                  <a:lnTo>
                    <a:pt x="167" y="137"/>
                  </a:lnTo>
                  <a:lnTo>
                    <a:pt x="163" y="14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4" name="図形 153"/>
            <p:cNvSpPr>
              <a:spLocks/>
            </p:cNvSpPr>
            <p:nvPr/>
          </p:nvSpPr>
          <p:spPr bwMode="auto">
            <a:xfrm>
              <a:off x="1904263" y="5459197"/>
              <a:ext cx="815675" cy="423741"/>
            </a:xfrm>
            <a:custGeom>
              <a:avLst/>
              <a:gdLst/>
              <a:ahLst/>
              <a:cxnLst>
                <a:cxn ang="0">
                  <a:pos x="325" y="163"/>
                </a:cxn>
                <a:cxn ang="0">
                  <a:pos x="296" y="163"/>
                </a:cxn>
                <a:cxn ang="0">
                  <a:pos x="133" y="178"/>
                </a:cxn>
                <a:cxn ang="0">
                  <a:pos x="92" y="189"/>
                </a:cxn>
                <a:cxn ang="0">
                  <a:pos x="70" y="200"/>
                </a:cxn>
                <a:cxn ang="0">
                  <a:pos x="55" y="211"/>
                </a:cxn>
                <a:cxn ang="0">
                  <a:pos x="44" y="218"/>
                </a:cxn>
                <a:cxn ang="0">
                  <a:pos x="37" y="233"/>
                </a:cxn>
                <a:cxn ang="0">
                  <a:pos x="37" y="241"/>
                </a:cxn>
                <a:cxn ang="0">
                  <a:pos x="37" y="248"/>
                </a:cxn>
                <a:cxn ang="0">
                  <a:pos x="55" y="259"/>
                </a:cxn>
                <a:cxn ang="0">
                  <a:pos x="85" y="274"/>
                </a:cxn>
                <a:cxn ang="0">
                  <a:pos x="155" y="289"/>
                </a:cxn>
                <a:cxn ang="0">
                  <a:pos x="104" y="300"/>
                </a:cxn>
                <a:cxn ang="0">
                  <a:pos x="92" y="300"/>
                </a:cxn>
                <a:cxn ang="0">
                  <a:pos x="55" y="289"/>
                </a:cxn>
                <a:cxn ang="0">
                  <a:pos x="30" y="274"/>
                </a:cxn>
                <a:cxn ang="0">
                  <a:pos x="7" y="259"/>
                </a:cxn>
                <a:cxn ang="0">
                  <a:pos x="0" y="248"/>
                </a:cxn>
                <a:cxn ang="0">
                  <a:pos x="0" y="233"/>
                </a:cxn>
                <a:cxn ang="0">
                  <a:pos x="0" y="230"/>
                </a:cxn>
                <a:cxn ang="0">
                  <a:pos x="4" y="215"/>
                </a:cxn>
                <a:cxn ang="0">
                  <a:pos x="18" y="204"/>
                </a:cxn>
                <a:cxn ang="0">
                  <a:pos x="55" y="189"/>
                </a:cxn>
                <a:cxn ang="0">
                  <a:pos x="100" y="174"/>
                </a:cxn>
                <a:cxn ang="0">
                  <a:pos x="144" y="170"/>
                </a:cxn>
                <a:cxn ang="0">
                  <a:pos x="233" y="163"/>
                </a:cxn>
                <a:cxn ang="0">
                  <a:pos x="270" y="163"/>
                </a:cxn>
                <a:cxn ang="0">
                  <a:pos x="299" y="159"/>
                </a:cxn>
                <a:cxn ang="0">
                  <a:pos x="311" y="163"/>
                </a:cxn>
                <a:cxn ang="0">
                  <a:pos x="355" y="159"/>
                </a:cxn>
                <a:cxn ang="0">
                  <a:pos x="396" y="148"/>
                </a:cxn>
                <a:cxn ang="0">
                  <a:pos x="425" y="141"/>
                </a:cxn>
                <a:cxn ang="0">
                  <a:pos x="455" y="122"/>
                </a:cxn>
                <a:cxn ang="0">
                  <a:pos x="492" y="104"/>
                </a:cxn>
                <a:cxn ang="0">
                  <a:pos x="499" y="89"/>
                </a:cxn>
                <a:cxn ang="0">
                  <a:pos x="506" y="71"/>
                </a:cxn>
                <a:cxn ang="0">
                  <a:pos x="499" y="48"/>
                </a:cxn>
                <a:cxn ang="0">
                  <a:pos x="484" y="34"/>
                </a:cxn>
                <a:cxn ang="0">
                  <a:pos x="466" y="19"/>
                </a:cxn>
                <a:cxn ang="0">
                  <a:pos x="421" y="0"/>
                </a:cxn>
                <a:cxn ang="0">
                  <a:pos x="462" y="8"/>
                </a:cxn>
                <a:cxn ang="0">
                  <a:pos x="492" y="19"/>
                </a:cxn>
                <a:cxn ang="0">
                  <a:pos x="510" y="34"/>
                </a:cxn>
                <a:cxn ang="0">
                  <a:pos x="525" y="45"/>
                </a:cxn>
                <a:cxn ang="0">
                  <a:pos x="532" y="59"/>
                </a:cxn>
                <a:cxn ang="0">
                  <a:pos x="532" y="74"/>
                </a:cxn>
                <a:cxn ang="0">
                  <a:pos x="532" y="78"/>
                </a:cxn>
                <a:cxn ang="0">
                  <a:pos x="514" y="100"/>
                </a:cxn>
                <a:cxn ang="0">
                  <a:pos x="492" y="119"/>
                </a:cxn>
                <a:cxn ang="0">
                  <a:pos x="455" y="133"/>
                </a:cxn>
                <a:cxn ang="0">
                  <a:pos x="421" y="145"/>
                </a:cxn>
                <a:cxn ang="0">
                  <a:pos x="355" y="159"/>
                </a:cxn>
                <a:cxn ang="0">
                  <a:pos x="325" y="163"/>
                </a:cxn>
              </a:cxnLst>
              <a:rect l="0" t="0" r="0" b="0"/>
              <a:pathLst>
                <a:path w="532" h="300">
                  <a:moveTo>
                    <a:pt x="325" y="163"/>
                  </a:moveTo>
                  <a:lnTo>
                    <a:pt x="296" y="163"/>
                  </a:lnTo>
                  <a:lnTo>
                    <a:pt x="133" y="178"/>
                  </a:lnTo>
                  <a:lnTo>
                    <a:pt x="92" y="189"/>
                  </a:lnTo>
                  <a:lnTo>
                    <a:pt x="70" y="200"/>
                  </a:lnTo>
                  <a:lnTo>
                    <a:pt x="55" y="211"/>
                  </a:lnTo>
                  <a:lnTo>
                    <a:pt x="44" y="218"/>
                  </a:lnTo>
                  <a:lnTo>
                    <a:pt x="37" y="233"/>
                  </a:lnTo>
                  <a:lnTo>
                    <a:pt x="37" y="241"/>
                  </a:lnTo>
                  <a:lnTo>
                    <a:pt x="37" y="248"/>
                  </a:lnTo>
                  <a:lnTo>
                    <a:pt x="55" y="259"/>
                  </a:lnTo>
                  <a:lnTo>
                    <a:pt x="85" y="274"/>
                  </a:lnTo>
                  <a:lnTo>
                    <a:pt x="155" y="289"/>
                  </a:lnTo>
                  <a:lnTo>
                    <a:pt x="104" y="300"/>
                  </a:lnTo>
                  <a:lnTo>
                    <a:pt x="92" y="300"/>
                  </a:lnTo>
                  <a:lnTo>
                    <a:pt x="55" y="289"/>
                  </a:lnTo>
                  <a:lnTo>
                    <a:pt x="30" y="274"/>
                  </a:lnTo>
                  <a:lnTo>
                    <a:pt x="7" y="259"/>
                  </a:lnTo>
                  <a:lnTo>
                    <a:pt x="0" y="248"/>
                  </a:lnTo>
                  <a:lnTo>
                    <a:pt x="0" y="233"/>
                  </a:lnTo>
                  <a:lnTo>
                    <a:pt x="0" y="230"/>
                  </a:lnTo>
                  <a:lnTo>
                    <a:pt x="4" y="215"/>
                  </a:lnTo>
                  <a:lnTo>
                    <a:pt x="18" y="204"/>
                  </a:lnTo>
                  <a:lnTo>
                    <a:pt x="55" y="189"/>
                  </a:lnTo>
                  <a:lnTo>
                    <a:pt x="100" y="174"/>
                  </a:lnTo>
                  <a:lnTo>
                    <a:pt x="144" y="170"/>
                  </a:lnTo>
                  <a:lnTo>
                    <a:pt x="233" y="163"/>
                  </a:lnTo>
                  <a:lnTo>
                    <a:pt x="270" y="163"/>
                  </a:lnTo>
                  <a:lnTo>
                    <a:pt x="299" y="159"/>
                  </a:lnTo>
                  <a:lnTo>
                    <a:pt x="311" y="163"/>
                  </a:lnTo>
                  <a:lnTo>
                    <a:pt x="355" y="159"/>
                  </a:lnTo>
                  <a:lnTo>
                    <a:pt x="396" y="148"/>
                  </a:lnTo>
                  <a:lnTo>
                    <a:pt x="425" y="141"/>
                  </a:lnTo>
                  <a:lnTo>
                    <a:pt x="455" y="122"/>
                  </a:lnTo>
                  <a:lnTo>
                    <a:pt x="492" y="104"/>
                  </a:lnTo>
                  <a:lnTo>
                    <a:pt x="499" y="89"/>
                  </a:lnTo>
                  <a:lnTo>
                    <a:pt x="506" y="71"/>
                  </a:lnTo>
                  <a:lnTo>
                    <a:pt x="499" y="48"/>
                  </a:lnTo>
                  <a:lnTo>
                    <a:pt x="484" y="34"/>
                  </a:lnTo>
                  <a:lnTo>
                    <a:pt x="466" y="19"/>
                  </a:lnTo>
                  <a:lnTo>
                    <a:pt x="421" y="0"/>
                  </a:lnTo>
                  <a:lnTo>
                    <a:pt x="462" y="8"/>
                  </a:lnTo>
                  <a:lnTo>
                    <a:pt x="492" y="19"/>
                  </a:lnTo>
                  <a:lnTo>
                    <a:pt x="510" y="34"/>
                  </a:lnTo>
                  <a:lnTo>
                    <a:pt x="525" y="45"/>
                  </a:lnTo>
                  <a:lnTo>
                    <a:pt x="532" y="59"/>
                  </a:lnTo>
                  <a:lnTo>
                    <a:pt x="532" y="74"/>
                  </a:lnTo>
                  <a:lnTo>
                    <a:pt x="532" y="78"/>
                  </a:lnTo>
                  <a:lnTo>
                    <a:pt x="514" y="100"/>
                  </a:lnTo>
                  <a:lnTo>
                    <a:pt x="492" y="119"/>
                  </a:lnTo>
                  <a:lnTo>
                    <a:pt x="455" y="133"/>
                  </a:lnTo>
                  <a:lnTo>
                    <a:pt x="421" y="145"/>
                  </a:lnTo>
                  <a:lnTo>
                    <a:pt x="355" y="159"/>
                  </a:lnTo>
                  <a:lnTo>
                    <a:pt x="325" y="163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5" name="図形 154"/>
            <p:cNvSpPr>
              <a:spLocks/>
            </p:cNvSpPr>
            <p:nvPr/>
          </p:nvSpPr>
          <p:spPr bwMode="auto">
            <a:xfrm>
              <a:off x="1723342" y="5302413"/>
              <a:ext cx="1082455" cy="387017"/>
            </a:xfrm>
            <a:custGeom>
              <a:avLst/>
              <a:gdLst/>
              <a:ahLst/>
              <a:cxnLst>
                <a:cxn ang="0">
                  <a:pos x="539" y="100"/>
                </a:cxn>
                <a:cxn ang="0">
                  <a:pos x="654" y="119"/>
                </a:cxn>
                <a:cxn ang="0">
                  <a:pos x="698" y="159"/>
                </a:cxn>
                <a:cxn ang="0">
                  <a:pos x="698" y="204"/>
                </a:cxn>
                <a:cxn ang="0">
                  <a:pos x="632" y="252"/>
                </a:cxn>
                <a:cxn ang="0">
                  <a:pos x="469" y="274"/>
                </a:cxn>
                <a:cxn ang="0">
                  <a:pos x="599" y="241"/>
                </a:cxn>
                <a:cxn ang="0">
                  <a:pos x="654" y="189"/>
                </a:cxn>
                <a:cxn ang="0">
                  <a:pos x="643" y="156"/>
                </a:cxn>
                <a:cxn ang="0">
                  <a:pos x="562" y="115"/>
                </a:cxn>
                <a:cxn ang="0">
                  <a:pos x="554" y="119"/>
                </a:cxn>
                <a:cxn ang="0">
                  <a:pos x="617" y="163"/>
                </a:cxn>
                <a:cxn ang="0">
                  <a:pos x="602" y="211"/>
                </a:cxn>
                <a:cxn ang="0">
                  <a:pos x="514" y="259"/>
                </a:cxn>
                <a:cxn ang="0">
                  <a:pos x="421" y="270"/>
                </a:cxn>
                <a:cxn ang="0">
                  <a:pos x="528" y="230"/>
                </a:cxn>
                <a:cxn ang="0">
                  <a:pos x="547" y="174"/>
                </a:cxn>
                <a:cxn ang="0">
                  <a:pos x="525" y="130"/>
                </a:cxn>
                <a:cxn ang="0">
                  <a:pos x="406" y="100"/>
                </a:cxn>
                <a:cxn ang="0">
                  <a:pos x="210" y="93"/>
                </a:cxn>
                <a:cxn ang="0">
                  <a:pos x="66" y="63"/>
                </a:cxn>
                <a:cxn ang="0">
                  <a:pos x="48" y="41"/>
                </a:cxn>
                <a:cxn ang="0">
                  <a:pos x="77" y="4"/>
                </a:cxn>
                <a:cxn ang="0">
                  <a:pos x="48" y="30"/>
                </a:cxn>
                <a:cxn ang="0">
                  <a:pos x="70" y="71"/>
                </a:cxn>
                <a:cxn ang="0">
                  <a:pos x="210" y="100"/>
                </a:cxn>
                <a:cxn ang="0">
                  <a:pos x="406" y="100"/>
                </a:cxn>
                <a:cxn ang="0">
                  <a:pos x="517" y="134"/>
                </a:cxn>
                <a:cxn ang="0">
                  <a:pos x="543" y="174"/>
                </a:cxn>
                <a:cxn ang="0">
                  <a:pos x="528" y="226"/>
                </a:cxn>
                <a:cxn ang="0">
                  <a:pos x="388" y="270"/>
                </a:cxn>
                <a:cxn ang="0">
                  <a:pos x="414" y="256"/>
                </a:cxn>
                <a:cxn ang="0">
                  <a:pos x="477" y="211"/>
                </a:cxn>
                <a:cxn ang="0">
                  <a:pos x="462" y="163"/>
                </a:cxn>
                <a:cxn ang="0">
                  <a:pos x="373" y="115"/>
                </a:cxn>
                <a:cxn ang="0">
                  <a:pos x="173" y="100"/>
                </a:cxn>
                <a:cxn ang="0">
                  <a:pos x="15" y="63"/>
                </a:cxn>
                <a:cxn ang="0">
                  <a:pos x="11" y="19"/>
                </a:cxn>
                <a:cxn ang="0">
                  <a:pos x="85" y="0"/>
                </a:cxn>
                <a:cxn ang="0">
                  <a:pos x="77" y="23"/>
                </a:cxn>
                <a:cxn ang="0">
                  <a:pos x="85" y="56"/>
                </a:cxn>
                <a:cxn ang="0">
                  <a:pos x="192" y="89"/>
                </a:cxn>
                <a:cxn ang="0">
                  <a:pos x="414" y="89"/>
                </a:cxn>
              </a:cxnLst>
              <a:rect l="0" t="0" r="0" b="0"/>
              <a:pathLst>
                <a:path w="706" h="274">
                  <a:moveTo>
                    <a:pt x="414" y="89"/>
                  </a:moveTo>
                  <a:lnTo>
                    <a:pt x="484" y="93"/>
                  </a:lnTo>
                  <a:lnTo>
                    <a:pt x="539" y="100"/>
                  </a:lnTo>
                  <a:lnTo>
                    <a:pt x="587" y="104"/>
                  </a:lnTo>
                  <a:lnTo>
                    <a:pt x="624" y="111"/>
                  </a:lnTo>
                  <a:lnTo>
                    <a:pt x="654" y="119"/>
                  </a:lnTo>
                  <a:lnTo>
                    <a:pt x="672" y="134"/>
                  </a:lnTo>
                  <a:lnTo>
                    <a:pt x="687" y="145"/>
                  </a:lnTo>
                  <a:lnTo>
                    <a:pt x="698" y="159"/>
                  </a:lnTo>
                  <a:lnTo>
                    <a:pt x="706" y="174"/>
                  </a:lnTo>
                  <a:lnTo>
                    <a:pt x="706" y="189"/>
                  </a:lnTo>
                  <a:lnTo>
                    <a:pt x="698" y="204"/>
                  </a:lnTo>
                  <a:lnTo>
                    <a:pt x="684" y="226"/>
                  </a:lnTo>
                  <a:lnTo>
                    <a:pt x="665" y="241"/>
                  </a:lnTo>
                  <a:lnTo>
                    <a:pt x="632" y="252"/>
                  </a:lnTo>
                  <a:lnTo>
                    <a:pt x="599" y="259"/>
                  </a:lnTo>
                  <a:lnTo>
                    <a:pt x="532" y="270"/>
                  </a:lnTo>
                  <a:lnTo>
                    <a:pt x="469" y="274"/>
                  </a:lnTo>
                  <a:lnTo>
                    <a:pt x="517" y="267"/>
                  </a:lnTo>
                  <a:lnTo>
                    <a:pt x="573" y="252"/>
                  </a:lnTo>
                  <a:lnTo>
                    <a:pt x="599" y="241"/>
                  </a:lnTo>
                  <a:lnTo>
                    <a:pt x="624" y="226"/>
                  </a:lnTo>
                  <a:lnTo>
                    <a:pt x="643" y="211"/>
                  </a:lnTo>
                  <a:lnTo>
                    <a:pt x="654" y="189"/>
                  </a:lnTo>
                  <a:lnTo>
                    <a:pt x="654" y="182"/>
                  </a:lnTo>
                  <a:lnTo>
                    <a:pt x="654" y="163"/>
                  </a:lnTo>
                  <a:lnTo>
                    <a:pt x="643" y="156"/>
                  </a:lnTo>
                  <a:lnTo>
                    <a:pt x="628" y="141"/>
                  </a:lnTo>
                  <a:lnTo>
                    <a:pt x="602" y="126"/>
                  </a:lnTo>
                  <a:lnTo>
                    <a:pt x="562" y="115"/>
                  </a:lnTo>
                  <a:lnTo>
                    <a:pt x="510" y="111"/>
                  </a:lnTo>
                  <a:lnTo>
                    <a:pt x="510" y="111"/>
                  </a:lnTo>
                  <a:lnTo>
                    <a:pt x="554" y="119"/>
                  </a:lnTo>
                  <a:lnTo>
                    <a:pt x="595" y="141"/>
                  </a:lnTo>
                  <a:lnTo>
                    <a:pt x="610" y="148"/>
                  </a:lnTo>
                  <a:lnTo>
                    <a:pt x="617" y="163"/>
                  </a:lnTo>
                  <a:lnTo>
                    <a:pt x="617" y="182"/>
                  </a:lnTo>
                  <a:lnTo>
                    <a:pt x="613" y="200"/>
                  </a:lnTo>
                  <a:lnTo>
                    <a:pt x="602" y="211"/>
                  </a:lnTo>
                  <a:lnTo>
                    <a:pt x="569" y="233"/>
                  </a:lnTo>
                  <a:lnTo>
                    <a:pt x="543" y="244"/>
                  </a:lnTo>
                  <a:lnTo>
                    <a:pt x="514" y="259"/>
                  </a:lnTo>
                  <a:lnTo>
                    <a:pt x="473" y="267"/>
                  </a:lnTo>
                  <a:lnTo>
                    <a:pt x="429" y="270"/>
                  </a:lnTo>
                  <a:lnTo>
                    <a:pt x="421" y="270"/>
                  </a:lnTo>
                  <a:lnTo>
                    <a:pt x="469" y="259"/>
                  </a:lnTo>
                  <a:lnTo>
                    <a:pt x="502" y="244"/>
                  </a:lnTo>
                  <a:lnTo>
                    <a:pt x="528" y="230"/>
                  </a:lnTo>
                  <a:lnTo>
                    <a:pt x="543" y="211"/>
                  </a:lnTo>
                  <a:lnTo>
                    <a:pt x="547" y="189"/>
                  </a:lnTo>
                  <a:lnTo>
                    <a:pt x="547" y="174"/>
                  </a:lnTo>
                  <a:lnTo>
                    <a:pt x="543" y="159"/>
                  </a:lnTo>
                  <a:lnTo>
                    <a:pt x="532" y="145"/>
                  </a:lnTo>
                  <a:lnTo>
                    <a:pt x="525" y="130"/>
                  </a:lnTo>
                  <a:lnTo>
                    <a:pt x="488" y="111"/>
                  </a:lnTo>
                  <a:lnTo>
                    <a:pt x="447" y="104"/>
                  </a:lnTo>
                  <a:lnTo>
                    <a:pt x="406" y="100"/>
                  </a:lnTo>
                  <a:lnTo>
                    <a:pt x="332" y="93"/>
                  </a:lnTo>
                  <a:lnTo>
                    <a:pt x="295" y="100"/>
                  </a:lnTo>
                  <a:lnTo>
                    <a:pt x="210" y="93"/>
                  </a:lnTo>
                  <a:lnTo>
                    <a:pt x="140" y="85"/>
                  </a:lnTo>
                  <a:lnTo>
                    <a:pt x="96" y="74"/>
                  </a:lnTo>
                  <a:lnTo>
                    <a:pt x="66" y="63"/>
                  </a:lnTo>
                  <a:lnTo>
                    <a:pt x="51" y="56"/>
                  </a:lnTo>
                  <a:lnTo>
                    <a:pt x="48" y="45"/>
                  </a:lnTo>
                  <a:lnTo>
                    <a:pt x="48" y="41"/>
                  </a:lnTo>
                  <a:lnTo>
                    <a:pt x="51" y="30"/>
                  </a:lnTo>
                  <a:lnTo>
                    <a:pt x="63" y="15"/>
                  </a:lnTo>
                  <a:lnTo>
                    <a:pt x="77" y="4"/>
                  </a:lnTo>
                  <a:lnTo>
                    <a:pt x="70" y="0"/>
                  </a:lnTo>
                  <a:lnTo>
                    <a:pt x="55" y="15"/>
                  </a:lnTo>
                  <a:lnTo>
                    <a:pt x="48" y="30"/>
                  </a:lnTo>
                  <a:lnTo>
                    <a:pt x="40" y="45"/>
                  </a:lnTo>
                  <a:lnTo>
                    <a:pt x="51" y="60"/>
                  </a:lnTo>
                  <a:lnTo>
                    <a:pt x="70" y="71"/>
                  </a:lnTo>
                  <a:lnTo>
                    <a:pt x="100" y="78"/>
                  </a:lnTo>
                  <a:lnTo>
                    <a:pt x="140" y="89"/>
                  </a:lnTo>
                  <a:lnTo>
                    <a:pt x="210" y="100"/>
                  </a:lnTo>
                  <a:lnTo>
                    <a:pt x="295" y="104"/>
                  </a:lnTo>
                  <a:lnTo>
                    <a:pt x="332" y="100"/>
                  </a:lnTo>
                  <a:lnTo>
                    <a:pt x="406" y="100"/>
                  </a:lnTo>
                  <a:lnTo>
                    <a:pt x="447" y="111"/>
                  </a:lnTo>
                  <a:lnTo>
                    <a:pt x="488" y="115"/>
                  </a:lnTo>
                  <a:lnTo>
                    <a:pt x="517" y="134"/>
                  </a:lnTo>
                  <a:lnTo>
                    <a:pt x="528" y="148"/>
                  </a:lnTo>
                  <a:lnTo>
                    <a:pt x="539" y="163"/>
                  </a:lnTo>
                  <a:lnTo>
                    <a:pt x="543" y="174"/>
                  </a:lnTo>
                  <a:lnTo>
                    <a:pt x="543" y="189"/>
                  </a:lnTo>
                  <a:lnTo>
                    <a:pt x="539" y="204"/>
                  </a:lnTo>
                  <a:lnTo>
                    <a:pt x="528" y="226"/>
                  </a:lnTo>
                  <a:lnTo>
                    <a:pt x="499" y="241"/>
                  </a:lnTo>
                  <a:lnTo>
                    <a:pt x="454" y="259"/>
                  </a:lnTo>
                  <a:lnTo>
                    <a:pt x="388" y="270"/>
                  </a:lnTo>
                  <a:lnTo>
                    <a:pt x="314" y="270"/>
                  </a:lnTo>
                  <a:lnTo>
                    <a:pt x="362" y="267"/>
                  </a:lnTo>
                  <a:lnTo>
                    <a:pt x="414" y="256"/>
                  </a:lnTo>
                  <a:lnTo>
                    <a:pt x="454" y="233"/>
                  </a:lnTo>
                  <a:lnTo>
                    <a:pt x="469" y="226"/>
                  </a:lnTo>
                  <a:lnTo>
                    <a:pt x="477" y="211"/>
                  </a:lnTo>
                  <a:lnTo>
                    <a:pt x="477" y="196"/>
                  </a:lnTo>
                  <a:lnTo>
                    <a:pt x="473" y="182"/>
                  </a:lnTo>
                  <a:lnTo>
                    <a:pt x="462" y="163"/>
                  </a:lnTo>
                  <a:lnTo>
                    <a:pt x="447" y="145"/>
                  </a:lnTo>
                  <a:lnTo>
                    <a:pt x="417" y="130"/>
                  </a:lnTo>
                  <a:lnTo>
                    <a:pt x="373" y="115"/>
                  </a:lnTo>
                  <a:lnTo>
                    <a:pt x="314" y="111"/>
                  </a:lnTo>
                  <a:lnTo>
                    <a:pt x="273" y="104"/>
                  </a:lnTo>
                  <a:lnTo>
                    <a:pt x="173" y="100"/>
                  </a:lnTo>
                  <a:lnTo>
                    <a:pt x="100" y="89"/>
                  </a:lnTo>
                  <a:lnTo>
                    <a:pt x="51" y="74"/>
                  </a:lnTo>
                  <a:lnTo>
                    <a:pt x="15" y="63"/>
                  </a:lnTo>
                  <a:lnTo>
                    <a:pt x="7" y="45"/>
                  </a:lnTo>
                  <a:lnTo>
                    <a:pt x="0" y="30"/>
                  </a:lnTo>
                  <a:lnTo>
                    <a:pt x="11" y="19"/>
                  </a:lnTo>
                  <a:lnTo>
                    <a:pt x="26" y="8"/>
                  </a:lnTo>
                  <a:lnTo>
                    <a:pt x="51" y="0"/>
                  </a:lnTo>
                  <a:lnTo>
                    <a:pt x="85" y="0"/>
                  </a:lnTo>
                  <a:lnTo>
                    <a:pt x="111" y="4"/>
                  </a:lnTo>
                  <a:lnTo>
                    <a:pt x="92" y="8"/>
                  </a:lnTo>
                  <a:lnTo>
                    <a:pt x="77" y="23"/>
                  </a:lnTo>
                  <a:lnTo>
                    <a:pt x="77" y="34"/>
                  </a:lnTo>
                  <a:lnTo>
                    <a:pt x="77" y="41"/>
                  </a:lnTo>
                  <a:lnTo>
                    <a:pt x="85" y="56"/>
                  </a:lnTo>
                  <a:lnTo>
                    <a:pt x="96" y="63"/>
                  </a:lnTo>
                  <a:lnTo>
                    <a:pt x="136" y="78"/>
                  </a:lnTo>
                  <a:lnTo>
                    <a:pt x="192" y="89"/>
                  </a:lnTo>
                  <a:lnTo>
                    <a:pt x="247" y="93"/>
                  </a:lnTo>
                  <a:lnTo>
                    <a:pt x="358" y="93"/>
                  </a:lnTo>
                  <a:lnTo>
                    <a:pt x="414" y="89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6" name="図形 155"/>
            <p:cNvSpPr>
              <a:spLocks/>
            </p:cNvSpPr>
            <p:nvPr/>
          </p:nvSpPr>
          <p:spPr bwMode="auto">
            <a:xfrm>
              <a:off x="1960992" y="5313713"/>
              <a:ext cx="351108" cy="114410"/>
            </a:xfrm>
            <a:custGeom>
              <a:avLst/>
              <a:gdLst/>
              <a:ahLst/>
              <a:cxnLst>
                <a:cxn ang="0">
                  <a:pos x="55" y="26"/>
                </a:cxn>
                <a:cxn ang="0">
                  <a:pos x="63" y="33"/>
                </a:cxn>
                <a:cxn ang="0">
                  <a:pos x="70" y="41"/>
                </a:cxn>
                <a:cxn ang="0">
                  <a:pos x="107" y="55"/>
                </a:cxn>
                <a:cxn ang="0">
                  <a:pos x="148" y="66"/>
                </a:cxn>
                <a:cxn ang="0">
                  <a:pos x="229" y="81"/>
                </a:cxn>
                <a:cxn ang="0">
                  <a:pos x="196" y="81"/>
                </a:cxn>
                <a:cxn ang="0">
                  <a:pos x="137" y="70"/>
                </a:cxn>
                <a:cxn ang="0">
                  <a:pos x="89" y="66"/>
                </a:cxn>
                <a:cxn ang="0">
                  <a:pos x="41" y="52"/>
                </a:cxn>
                <a:cxn ang="0">
                  <a:pos x="11" y="41"/>
                </a:cxn>
                <a:cxn ang="0">
                  <a:pos x="0" y="37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11" y="11"/>
                </a:cxn>
                <a:cxn ang="0">
                  <a:pos x="37" y="0"/>
                </a:cxn>
                <a:cxn ang="0">
                  <a:pos x="81" y="0"/>
                </a:cxn>
                <a:cxn ang="0">
                  <a:pos x="67" y="11"/>
                </a:cxn>
                <a:cxn ang="0">
                  <a:pos x="63" y="15"/>
                </a:cxn>
                <a:cxn ang="0">
                  <a:pos x="55" y="26"/>
                </a:cxn>
              </a:cxnLst>
              <a:rect l="0" t="0" r="0" b="0"/>
              <a:pathLst>
                <a:path w="229" h="81">
                  <a:moveTo>
                    <a:pt x="55" y="26"/>
                  </a:moveTo>
                  <a:lnTo>
                    <a:pt x="63" y="33"/>
                  </a:lnTo>
                  <a:lnTo>
                    <a:pt x="70" y="41"/>
                  </a:lnTo>
                  <a:lnTo>
                    <a:pt x="107" y="55"/>
                  </a:lnTo>
                  <a:lnTo>
                    <a:pt x="148" y="66"/>
                  </a:lnTo>
                  <a:lnTo>
                    <a:pt x="229" y="81"/>
                  </a:lnTo>
                  <a:lnTo>
                    <a:pt x="196" y="81"/>
                  </a:lnTo>
                  <a:lnTo>
                    <a:pt x="137" y="70"/>
                  </a:lnTo>
                  <a:lnTo>
                    <a:pt x="89" y="66"/>
                  </a:lnTo>
                  <a:lnTo>
                    <a:pt x="41" y="52"/>
                  </a:lnTo>
                  <a:lnTo>
                    <a:pt x="1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11" y="11"/>
                  </a:lnTo>
                  <a:lnTo>
                    <a:pt x="37" y="0"/>
                  </a:lnTo>
                  <a:lnTo>
                    <a:pt x="81" y="0"/>
                  </a:lnTo>
                  <a:lnTo>
                    <a:pt x="67" y="11"/>
                  </a:lnTo>
                  <a:lnTo>
                    <a:pt x="63" y="15"/>
                  </a:lnTo>
                  <a:lnTo>
                    <a:pt x="55" y="26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7" name="図形 156"/>
            <p:cNvSpPr>
              <a:spLocks/>
            </p:cNvSpPr>
            <p:nvPr/>
          </p:nvSpPr>
          <p:spPr bwMode="auto">
            <a:xfrm>
              <a:off x="2753668" y="5443660"/>
              <a:ext cx="409371" cy="276844"/>
            </a:xfrm>
            <a:custGeom>
              <a:avLst/>
              <a:gdLst/>
              <a:ahLst/>
              <a:cxnLst>
                <a:cxn ang="0">
                  <a:pos x="252" y="56"/>
                </a:cxn>
                <a:cxn ang="0">
                  <a:pos x="263" y="70"/>
                </a:cxn>
                <a:cxn ang="0">
                  <a:pos x="267" y="82"/>
                </a:cxn>
                <a:cxn ang="0">
                  <a:pos x="267" y="96"/>
                </a:cxn>
                <a:cxn ang="0">
                  <a:pos x="263" y="111"/>
                </a:cxn>
                <a:cxn ang="0">
                  <a:pos x="259" y="119"/>
                </a:cxn>
                <a:cxn ang="0">
                  <a:pos x="226" y="144"/>
                </a:cxn>
                <a:cxn ang="0">
                  <a:pos x="193" y="159"/>
                </a:cxn>
                <a:cxn ang="0">
                  <a:pos x="152" y="174"/>
                </a:cxn>
                <a:cxn ang="0">
                  <a:pos x="67" y="189"/>
                </a:cxn>
                <a:cxn ang="0">
                  <a:pos x="0" y="196"/>
                </a:cxn>
                <a:cxn ang="0">
                  <a:pos x="41" y="185"/>
                </a:cxn>
                <a:cxn ang="0">
                  <a:pos x="82" y="174"/>
                </a:cxn>
                <a:cxn ang="0">
                  <a:pos x="126" y="156"/>
                </a:cxn>
                <a:cxn ang="0">
                  <a:pos x="174" y="126"/>
                </a:cxn>
                <a:cxn ang="0">
                  <a:pos x="189" y="104"/>
                </a:cxn>
                <a:cxn ang="0">
                  <a:pos x="196" y="89"/>
                </a:cxn>
                <a:cxn ang="0">
                  <a:pos x="196" y="63"/>
                </a:cxn>
                <a:cxn ang="0">
                  <a:pos x="189" y="45"/>
                </a:cxn>
                <a:cxn ang="0">
                  <a:pos x="167" y="26"/>
                </a:cxn>
                <a:cxn ang="0">
                  <a:pos x="134" y="11"/>
                </a:cxn>
                <a:cxn ang="0">
                  <a:pos x="85" y="0"/>
                </a:cxn>
                <a:cxn ang="0">
                  <a:pos x="152" y="11"/>
                </a:cxn>
                <a:cxn ang="0">
                  <a:pos x="204" y="19"/>
                </a:cxn>
                <a:cxn ang="0">
                  <a:pos x="233" y="34"/>
                </a:cxn>
                <a:cxn ang="0">
                  <a:pos x="252" y="56"/>
                </a:cxn>
              </a:cxnLst>
              <a:rect l="0" t="0" r="0" b="0"/>
              <a:pathLst>
                <a:path w="267" h="196">
                  <a:moveTo>
                    <a:pt x="252" y="56"/>
                  </a:moveTo>
                  <a:lnTo>
                    <a:pt x="263" y="70"/>
                  </a:lnTo>
                  <a:lnTo>
                    <a:pt x="267" y="82"/>
                  </a:lnTo>
                  <a:lnTo>
                    <a:pt x="267" y="96"/>
                  </a:lnTo>
                  <a:lnTo>
                    <a:pt x="263" y="111"/>
                  </a:lnTo>
                  <a:lnTo>
                    <a:pt x="259" y="119"/>
                  </a:lnTo>
                  <a:lnTo>
                    <a:pt x="226" y="144"/>
                  </a:lnTo>
                  <a:lnTo>
                    <a:pt x="193" y="159"/>
                  </a:lnTo>
                  <a:lnTo>
                    <a:pt x="152" y="174"/>
                  </a:lnTo>
                  <a:lnTo>
                    <a:pt x="67" y="189"/>
                  </a:lnTo>
                  <a:lnTo>
                    <a:pt x="0" y="196"/>
                  </a:lnTo>
                  <a:lnTo>
                    <a:pt x="41" y="185"/>
                  </a:lnTo>
                  <a:lnTo>
                    <a:pt x="82" y="174"/>
                  </a:lnTo>
                  <a:lnTo>
                    <a:pt x="126" y="156"/>
                  </a:lnTo>
                  <a:lnTo>
                    <a:pt x="174" y="126"/>
                  </a:lnTo>
                  <a:lnTo>
                    <a:pt x="189" y="104"/>
                  </a:lnTo>
                  <a:lnTo>
                    <a:pt x="196" y="89"/>
                  </a:lnTo>
                  <a:lnTo>
                    <a:pt x="196" y="63"/>
                  </a:lnTo>
                  <a:lnTo>
                    <a:pt x="189" y="45"/>
                  </a:lnTo>
                  <a:lnTo>
                    <a:pt x="167" y="26"/>
                  </a:lnTo>
                  <a:lnTo>
                    <a:pt x="134" y="11"/>
                  </a:lnTo>
                  <a:lnTo>
                    <a:pt x="85" y="0"/>
                  </a:lnTo>
                  <a:lnTo>
                    <a:pt x="152" y="11"/>
                  </a:lnTo>
                  <a:lnTo>
                    <a:pt x="204" y="19"/>
                  </a:lnTo>
                  <a:lnTo>
                    <a:pt x="233" y="34"/>
                  </a:lnTo>
                  <a:lnTo>
                    <a:pt x="252" y="56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8" name="図形 157"/>
            <p:cNvSpPr>
              <a:spLocks/>
            </p:cNvSpPr>
            <p:nvPr/>
          </p:nvSpPr>
          <p:spPr bwMode="auto">
            <a:xfrm>
              <a:off x="3892853" y="5360324"/>
              <a:ext cx="323510" cy="271194"/>
            </a:xfrm>
            <a:custGeom>
              <a:avLst/>
              <a:gdLst/>
              <a:ahLst/>
              <a:cxnLst>
                <a:cxn ang="0">
                  <a:pos x="211" y="85"/>
                </a:cxn>
                <a:cxn ang="0">
                  <a:pos x="211" y="93"/>
                </a:cxn>
                <a:cxn ang="0">
                  <a:pos x="204" y="122"/>
                </a:cxn>
                <a:cxn ang="0">
                  <a:pos x="193" y="141"/>
                </a:cxn>
                <a:cxn ang="0">
                  <a:pos x="178" y="155"/>
                </a:cxn>
                <a:cxn ang="0">
                  <a:pos x="152" y="174"/>
                </a:cxn>
                <a:cxn ang="0">
                  <a:pos x="122" y="189"/>
                </a:cxn>
                <a:cxn ang="0">
                  <a:pos x="89" y="192"/>
                </a:cxn>
                <a:cxn ang="0">
                  <a:pos x="111" y="178"/>
                </a:cxn>
                <a:cxn ang="0">
                  <a:pos x="141" y="159"/>
                </a:cxn>
                <a:cxn ang="0">
                  <a:pos x="163" y="129"/>
                </a:cxn>
                <a:cxn ang="0">
                  <a:pos x="174" y="107"/>
                </a:cxn>
                <a:cxn ang="0">
                  <a:pos x="174" y="93"/>
                </a:cxn>
                <a:cxn ang="0">
                  <a:pos x="167" y="78"/>
                </a:cxn>
                <a:cxn ang="0">
                  <a:pos x="141" y="59"/>
                </a:cxn>
                <a:cxn ang="0">
                  <a:pos x="119" y="44"/>
                </a:cxn>
                <a:cxn ang="0">
                  <a:pos x="93" y="30"/>
                </a:cxn>
                <a:cxn ang="0">
                  <a:pos x="52" y="8"/>
                </a:cxn>
                <a:cxn ang="0">
                  <a:pos x="0" y="0"/>
                </a:cxn>
                <a:cxn ang="0">
                  <a:pos x="56" y="4"/>
                </a:cxn>
                <a:cxn ang="0">
                  <a:pos x="122" y="22"/>
                </a:cxn>
                <a:cxn ang="0">
                  <a:pos x="152" y="33"/>
                </a:cxn>
                <a:cxn ang="0">
                  <a:pos x="182" y="48"/>
                </a:cxn>
                <a:cxn ang="0">
                  <a:pos x="204" y="70"/>
                </a:cxn>
                <a:cxn ang="0">
                  <a:pos x="211" y="85"/>
                </a:cxn>
              </a:cxnLst>
              <a:rect l="0" t="0" r="0" b="0"/>
              <a:pathLst>
                <a:path w="211" h="192">
                  <a:moveTo>
                    <a:pt x="211" y="85"/>
                  </a:moveTo>
                  <a:lnTo>
                    <a:pt x="211" y="93"/>
                  </a:lnTo>
                  <a:lnTo>
                    <a:pt x="204" y="122"/>
                  </a:lnTo>
                  <a:lnTo>
                    <a:pt x="193" y="141"/>
                  </a:lnTo>
                  <a:lnTo>
                    <a:pt x="178" y="155"/>
                  </a:lnTo>
                  <a:lnTo>
                    <a:pt x="152" y="174"/>
                  </a:lnTo>
                  <a:lnTo>
                    <a:pt x="122" y="189"/>
                  </a:lnTo>
                  <a:lnTo>
                    <a:pt x="89" y="192"/>
                  </a:lnTo>
                  <a:lnTo>
                    <a:pt x="111" y="178"/>
                  </a:lnTo>
                  <a:lnTo>
                    <a:pt x="141" y="159"/>
                  </a:lnTo>
                  <a:lnTo>
                    <a:pt x="163" y="129"/>
                  </a:lnTo>
                  <a:lnTo>
                    <a:pt x="174" y="107"/>
                  </a:lnTo>
                  <a:lnTo>
                    <a:pt x="174" y="93"/>
                  </a:lnTo>
                  <a:lnTo>
                    <a:pt x="167" y="78"/>
                  </a:lnTo>
                  <a:lnTo>
                    <a:pt x="141" y="59"/>
                  </a:lnTo>
                  <a:lnTo>
                    <a:pt x="119" y="44"/>
                  </a:lnTo>
                  <a:lnTo>
                    <a:pt x="93" y="30"/>
                  </a:lnTo>
                  <a:lnTo>
                    <a:pt x="52" y="8"/>
                  </a:lnTo>
                  <a:lnTo>
                    <a:pt x="0" y="0"/>
                  </a:lnTo>
                  <a:lnTo>
                    <a:pt x="56" y="4"/>
                  </a:lnTo>
                  <a:lnTo>
                    <a:pt x="122" y="22"/>
                  </a:lnTo>
                  <a:lnTo>
                    <a:pt x="152" y="33"/>
                  </a:lnTo>
                  <a:lnTo>
                    <a:pt x="182" y="48"/>
                  </a:lnTo>
                  <a:lnTo>
                    <a:pt x="204" y="70"/>
                  </a:lnTo>
                  <a:lnTo>
                    <a:pt x="211" y="85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59" name="図形 158"/>
            <p:cNvSpPr>
              <a:spLocks/>
            </p:cNvSpPr>
            <p:nvPr/>
          </p:nvSpPr>
          <p:spPr bwMode="auto">
            <a:xfrm>
              <a:off x="3672069" y="5329250"/>
              <a:ext cx="476832" cy="329105"/>
            </a:xfrm>
            <a:custGeom>
              <a:avLst/>
              <a:gdLst/>
              <a:ahLst/>
              <a:cxnLst>
                <a:cxn ang="0">
                  <a:pos x="266" y="155"/>
                </a:cxn>
                <a:cxn ang="0">
                  <a:pos x="270" y="137"/>
                </a:cxn>
                <a:cxn ang="0">
                  <a:pos x="278" y="122"/>
                </a:cxn>
                <a:cxn ang="0">
                  <a:pos x="270" y="107"/>
                </a:cxn>
                <a:cxn ang="0">
                  <a:pos x="252" y="85"/>
                </a:cxn>
                <a:cxn ang="0">
                  <a:pos x="226" y="70"/>
                </a:cxn>
                <a:cxn ang="0">
                  <a:pos x="196" y="52"/>
                </a:cxn>
                <a:cxn ang="0">
                  <a:pos x="163" y="37"/>
                </a:cxn>
                <a:cxn ang="0">
                  <a:pos x="85" y="15"/>
                </a:cxn>
                <a:cxn ang="0">
                  <a:pos x="0" y="0"/>
                </a:cxn>
                <a:cxn ang="0">
                  <a:pos x="96" y="11"/>
                </a:cxn>
                <a:cxn ang="0">
                  <a:pos x="163" y="26"/>
                </a:cxn>
                <a:cxn ang="0">
                  <a:pos x="215" y="44"/>
                </a:cxn>
                <a:cxn ang="0">
                  <a:pos x="255" y="66"/>
                </a:cxn>
                <a:cxn ang="0">
                  <a:pos x="285" y="85"/>
                </a:cxn>
                <a:cxn ang="0">
                  <a:pos x="303" y="100"/>
                </a:cxn>
                <a:cxn ang="0">
                  <a:pos x="311" y="115"/>
                </a:cxn>
                <a:cxn ang="0">
                  <a:pos x="311" y="137"/>
                </a:cxn>
                <a:cxn ang="0">
                  <a:pos x="303" y="155"/>
                </a:cxn>
                <a:cxn ang="0">
                  <a:pos x="285" y="170"/>
                </a:cxn>
                <a:cxn ang="0">
                  <a:pos x="266" y="192"/>
                </a:cxn>
                <a:cxn ang="0">
                  <a:pos x="233" y="211"/>
                </a:cxn>
                <a:cxn ang="0">
                  <a:pos x="215" y="222"/>
                </a:cxn>
                <a:cxn ang="0">
                  <a:pos x="163" y="233"/>
                </a:cxn>
                <a:cxn ang="0">
                  <a:pos x="196" y="214"/>
                </a:cxn>
                <a:cxn ang="0">
                  <a:pos x="233" y="200"/>
                </a:cxn>
                <a:cxn ang="0">
                  <a:pos x="252" y="181"/>
                </a:cxn>
                <a:cxn ang="0">
                  <a:pos x="266" y="155"/>
                </a:cxn>
              </a:cxnLst>
              <a:rect l="0" t="0" r="0" b="0"/>
              <a:pathLst>
                <a:path w="311" h="233">
                  <a:moveTo>
                    <a:pt x="266" y="155"/>
                  </a:moveTo>
                  <a:lnTo>
                    <a:pt x="270" y="137"/>
                  </a:lnTo>
                  <a:lnTo>
                    <a:pt x="278" y="122"/>
                  </a:lnTo>
                  <a:lnTo>
                    <a:pt x="270" y="107"/>
                  </a:lnTo>
                  <a:lnTo>
                    <a:pt x="252" y="85"/>
                  </a:lnTo>
                  <a:lnTo>
                    <a:pt x="226" y="70"/>
                  </a:lnTo>
                  <a:lnTo>
                    <a:pt x="196" y="52"/>
                  </a:lnTo>
                  <a:lnTo>
                    <a:pt x="163" y="37"/>
                  </a:lnTo>
                  <a:lnTo>
                    <a:pt x="85" y="15"/>
                  </a:lnTo>
                  <a:lnTo>
                    <a:pt x="0" y="0"/>
                  </a:lnTo>
                  <a:lnTo>
                    <a:pt x="96" y="11"/>
                  </a:lnTo>
                  <a:lnTo>
                    <a:pt x="163" y="26"/>
                  </a:lnTo>
                  <a:lnTo>
                    <a:pt x="215" y="44"/>
                  </a:lnTo>
                  <a:lnTo>
                    <a:pt x="255" y="66"/>
                  </a:lnTo>
                  <a:lnTo>
                    <a:pt x="285" y="85"/>
                  </a:lnTo>
                  <a:lnTo>
                    <a:pt x="303" y="100"/>
                  </a:lnTo>
                  <a:lnTo>
                    <a:pt x="311" y="115"/>
                  </a:lnTo>
                  <a:lnTo>
                    <a:pt x="311" y="137"/>
                  </a:lnTo>
                  <a:lnTo>
                    <a:pt x="303" y="155"/>
                  </a:lnTo>
                  <a:lnTo>
                    <a:pt x="285" y="170"/>
                  </a:lnTo>
                  <a:lnTo>
                    <a:pt x="266" y="192"/>
                  </a:lnTo>
                  <a:lnTo>
                    <a:pt x="233" y="211"/>
                  </a:lnTo>
                  <a:lnTo>
                    <a:pt x="215" y="222"/>
                  </a:lnTo>
                  <a:lnTo>
                    <a:pt x="163" y="233"/>
                  </a:lnTo>
                  <a:lnTo>
                    <a:pt x="196" y="214"/>
                  </a:lnTo>
                  <a:lnTo>
                    <a:pt x="233" y="200"/>
                  </a:lnTo>
                  <a:lnTo>
                    <a:pt x="252" y="181"/>
                  </a:lnTo>
                  <a:lnTo>
                    <a:pt x="266" y="155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0" name="図形 159"/>
            <p:cNvSpPr>
              <a:spLocks/>
            </p:cNvSpPr>
            <p:nvPr/>
          </p:nvSpPr>
          <p:spPr bwMode="auto">
            <a:xfrm>
              <a:off x="3621472" y="5365974"/>
              <a:ext cx="323510" cy="292381"/>
            </a:xfrm>
            <a:custGeom>
              <a:avLst/>
              <a:gdLst/>
              <a:ahLst/>
              <a:cxnLst>
                <a:cxn ang="0">
                  <a:pos x="174" y="100"/>
                </a:cxn>
                <a:cxn ang="0">
                  <a:pos x="174" y="89"/>
                </a:cxn>
                <a:cxn ang="0">
                  <a:pos x="163" y="70"/>
                </a:cxn>
                <a:cxn ang="0">
                  <a:pos x="148" y="59"/>
                </a:cxn>
                <a:cxn ang="0">
                  <a:pos x="115" y="33"/>
                </a:cxn>
                <a:cxn ang="0">
                  <a:pos x="59" y="15"/>
                </a:cxn>
                <a:cxn ang="0">
                  <a:pos x="0" y="0"/>
                </a:cxn>
                <a:cxn ang="0">
                  <a:pos x="63" y="11"/>
                </a:cxn>
                <a:cxn ang="0">
                  <a:pos x="115" y="18"/>
                </a:cxn>
                <a:cxn ang="0">
                  <a:pos x="148" y="33"/>
                </a:cxn>
                <a:cxn ang="0">
                  <a:pos x="174" y="48"/>
                </a:cxn>
                <a:cxn ang="0">
                  <a:pos x="196" y="66"/>
                </a:cxn>
                <a:cxn ang="0">
                  <a:pos x="203" y="70"/>
                </a:cxn>
                <a:cxn ang="0">
                  <a:pos x="211" y="81"/>
                </a:cxn>
                <a:cxn ang="0">
                  <a:pos x="211" y="96"/>
                </a:cxn>
                <a:cxn ang="0">
                  <a:pos x="211" y="114"/>
                </a:cxn>
                <a:cxn ang="0">
                  <a:pos x="200" y="129"/>
                </a:cxn>
                <a:cxn ang="0">
                  <a:pos x="174" y="166"/>
                </a:cxn>
                <a:cxn ang="0">
                  <a:pos x="140" y="188"/>
                </a:cxn>
                <a:cxn ang="0">
                  <a:pos x="107" y="207"/>
                </a:cxn>
                <a:cxn ang="0">
                  <a:pos x="144" y="174"/>
                </a:cxn>
                <a:cxn ang="0">
                  <a:pos x="163" y="144"/>
                </a:cxn>
                <a:cxn ang="0">
                  <a:pos x="174" y="118"/>
                </a:cxn>
                <a:cxn ang="0">
                  <a:pos x="174" y="100"/>
                </a:cxn>
              </a:cxnLst>
              <a:rect l="0" t="0" r="0" b="0"/>
              <a:pathLst>
                <a:path w="211" h="207">
                  <a:moveTo>
                    <a:pt x="174" y="100"/>
                  </a:moveTo>
                  <a:lnTo>
                    <a:pt x="174" y="89"/>
                  </a:lnTo>
                  <a:lnTo>
                    <a:pt x="163" y="70"/>
                  </a:lnTo>
                  <a:lnTo>
                    <a:pt x="148" y="59"/>
                  </a:lnTo>
                  <a:lnTo>
                    <a:pt x="115" y="33"/>
                  </a:lnTo>
                  <a:lnTo>
                    <a:pt x="59" y="15"/>
                  </a:lnTo>
                  <a:lnTo>
                    <a:pt x="0" y="0"/>
                  </a:lnTo>
                  <a:lnTo>
                    <a:pt x="63" y="11"/>
                  </a:lnTo>
                  <a:lnTo>
                    <a:pt x="115" y="18"/>
                  </a:lnTo>
                  <a:lnTo>
                    <a:pt x="148" y="33"/>
                  </a:lnTo>
                  <a:lnTo>
                    <a:pt x="174" y="48"/>
                  </a:lnTo>
                  <a:lnTo>
                    <a:pt x="196" y="66"/>
                  </a:lnTo>
                  <a:lnTo>
                    <a:pt x="203" y="70"/>
                  </a:lnTo>
                  <a:lnTo>
                    <a:pt x="211" y="81"/>
                  </a:lnTo>
                  <a:lnTo>
                    <a:pt x="211" y="96"/>
                  </a:lnTo>
                  <a:lnTo>
                    <a:pt x="211" y="114"/>
                  </a:lnTo>
                  <a:lnTo>
                    <a:pt x="200" y="129"/>
                  </a:lnTo>
                  <a:lnTo>
                    <a:pt x="174" y="166"/>
                  </a:lnTo>
                  <a:lnTo>
                    <a:pt x="140" y="188"/>
                  </a:lnTo>
                  <a:lnTo>
                    <a:pt x="107" y="207"/>
                  </a:lnTo>
                  <a:lnTo>
                    <a:pt x="144" y="174"/>
                  </a:lnTo>
                  <a:lnTo>
                    <a:pt x="163" y="144"/>
                  </a:lnTo>
                  <a:lnTo>
                    <a:pt x="174" y="118"/>
                  </a:lnTo>
                  <a:lnTo>
                    <a:pt x="174" y="10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1" name="図形 160"/>
            <p:cNvSpPr>
              <a:spLocks/>
            </p:cNvSpPr>
            <p:nvPr/>
          </p:nvSpPr>
          <p:spPr bwMode="auto">
            <a:xfrm>
              <a:off x="3196769" y="5344787"/>
              <a:ext cx="555027" cy="334755"/>
            </a:xfrm>
            <a:custGeom>
              <a:avLst/>
              <a:gdLst/>
              <a:ahLst/>
              <a:cxnLst>
                <a:cxn ang="0">
                  <a:pos x="321" y="140"/>
                </a:cxn>
                <a:cxn ang="0">
                  <a:pos x="314" y="104"/>
                </a:cxn>
                <a:cxn ang="0">
                  <a:pos x="307" y="96"/>
                </a:cxn>
                <a:cxn ang="0">
                  <a:pos x="292" y="81"/>
                </a:cxn>
                <a:cxn ang="0">
                  <a:pos x="266" y="70"/>
                </a:cxn>
                <a:cxn ang="0">
                  <a:pos x="225" y="48"/>
                </a:cxn>
                <a:cxn ang="0">
                  <a:pos x="170" y="33"/>
                </a:cxn>
                <a:cxn ang="0">
                  <a:pos x="96" y="15"/>
                </a:cxn>
                <a:cxn ang="0">
                  <a:pos x="0" y="0"/>
                </a:cxn>
                <a:cxn ang="0">
                  <a:pos x="96" y="11"/>
                </a:cxn>
                <a:cxn ang="0">
                  <a:pos x="203" y="30"/>
                </a:cxn>
                <a:cxn ang="0">
                  <a:pos x="255" y="44"/>
                </a:cxn>
                <a:cxn ang="0">
                  <a:pos x="299" y="63"/>
                </a:cxn>
                <a:cxn ang="0">
                  <a:pos x="336" y="81"/>
                </a:cxn>
                <a:cxn ang="0">
                  <a:pos x="362" y="104"/>
                </a:cxn>
                <a:cxn ang="0">
                  <a:pos x="362" y="118"/>
                </a:cxn>
                <a:cxn ang="0">
                  <a:pos x="362" y="140"/>
                </a:cxn>
                <a:cxn ang="0">
                  <a:pos x="351" y="159"/>
                </a:cxn>
                <a:cxn ang="0">
                  <a:pos x="336" y="185"/>
                </a:cxn>
                <a:cxn ang="0">
                  <a:pos x="314" y="200"/>
                </a:cxn>
                <a:cxn ang="0">
                  <a:pos x="284" y="222"/>
                </a:cxn>
                <a:cxn ang="0">
                  <a:pos x="255" y="237"/>
                </a:cxn>
                <a:cxn ang="0">
                  <a:pos x="277" y="222"/>
                </a:cxn>
                <a:cxn ang="0">
                  <a:pos x="296" y="200"/>
                </a:cxn>
                <a:cxn ang="0">
                  <a:pos x="310" y="170"/>
                </a:cxn>
                <a:cxn ang="0">
                  <a:pos x="321" y="140"/>
                </a:cxn>
              </a:cxnLst>
              <a:rect l="0" t="0" r="0" b="0"/>
              <a:pathLst>
                <a:path w="362" h="237">
                  <a:moveTo>
                    <a:pt x="321" y="140"/>
                  </a:moveTo>
                  <a:lnTo>
                    <a:pt x="314" y="104"/>
                  </a:lnTo>
                  <a:lnTo>
                    <a:pt x="307" y="96"/>
                  </a:lnTo>
                  <a:lnTo>
                    <a:pt x="292" y="81"/>
                  </a:lnTo>
                  <a:lnTo>
                    <a:pt x="266" y="70"/>
                  </a:lnTo>
                  <a:lnTo>
                    <a:pt x="225" y="48"/>
                  </a:lnTo>
                  <a:lnTo>
                    <a:pt x="170" y="33"/>
                  </a:lnTo>
                  <a:lnTo>
                    <a:pt x="96" y="15"/>
                  </a:lnTo>
                  <a:lnTo>
                    <a:pt x="0" y="0"/>
                  </a:lnTo>
                  <a:lnTo>
                    <a:pt x="96" y="11"/>
                  </a:lnTo>
                  <a:lnTo>
                    <a:pt x="203" y="30"/>
                  </a:lnTo>
                  <a:lnTo>
                    <a:pt x="255" y="44"/>
                  </a:lnTo>
                  <a:lnTo>
                    <a:pt x="299" y="63"/>
                  </a:lnTo>
                  <a:lnTo>
                    <a:pt x="336" y="81"/>
                  </a:lnTo>
                  <a:lnTo>
                    <a:pt x="362" y="104"/>
                  </a:lnTo>
                  <a:lnTo>
                    <a:pt x="362" y="118"/>
                  </a:lnTo>
                  <a:lnTo>
                    <a:pt x="362" y="140"/>
                  </a:lnTo>
                  <a:lnTo>
                    <a:pt x="351" y="159"/>
                  </a:lnTo>
                  <a:lnTo>
                    <a:pt x="336" y="185"/>
                  </a:lnTo>
                  <a:lnTo>
                    <a:pt x="314" y="200"/>
                  </a:lnTo>
                  <a:lnTo>
                    <a:pt x="284" y="222"/>
                  </a:lnTo>
                  <a:lnTo>
                    <a:pt x="255" y="237"/>
                  </a:lnTo>
                  <a:lnTo>
                    <a:pt x="277" y="222"/>
                  </a:lnTo>
                  <a:lnTo>
                    <a:pt x="296" y="200"/>
                  </a:lnTo>
                  <a:lnTo>
                    <a:pt x="310" y="170"/>
                  </a:lnTo>
                  <a:lnTo>
                    <a:pt x="321" y="14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2" name="図形 161"/>
            <p:cNvSpPr>
              <a:spLocks/>
            </p:cNvSpPr>
            <p:nvPr/>
          </p:nvSpPr>
          <p:spPr bwMode="auto">
            <a:xfrm>
              <a:off x="3049580" y="5908363"/>
              <a:ext cx="4600" cy="113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0"/>
                </a:cxn>
                <a:cxn ang="0">
                  <a:pos x="3" y="8"/>
                </a:cxn>
                <a:cxn ang="0">
                  <a:pos x="0" y="8"/>
                </a:cxn>
              </a:cxnLst>
              <a:rect l="0" t="0" r="0" b="0"/>
              <a:pathLst>
                <a:path w="3" h="8">
                  <a:moveTo>
                    <a:pt x="0" y="8"/>
                  </a:moveTo>
                  <a:lnTo>
                    <a:pt x="0" y="0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3" name="図形 162"/>
            <p:cNvSpPr>
              <a:spLocks/>
            </p:cNvSpPr>
            <p:nvPr/>
          </p:nvSpPr>
          <p:spPr bwMode="auto">
            <a:xfrm>
              <a:off x="16865" y="6065147"/>
              <a:ext cx="90460" cy="2118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4" y="15"/>
                </a:cxn>
                <a:cxn ang="0">
                  <a:pos x="59" y="15"/>
                </a:cxn>
                <a:cxn ang="0">
                  <a:pos x="4" y="0"/>
                </a:cxn>
              </a:cxnLst>
              <a:rect l="0" t="0" r="0" b="0"/>
              <a:pathLst>
                <a:path w="59" h="15">
                  <a:moveTo>
                    <a:pt x="4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44" y="15"/>
                  </a:lnTo>
                  <a:lnTo>
                    <a:pt x="59" y="15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4" name="図形 163"/>
            <p:cNvSpPr>
              <a:spLocks/>
            </p:cNvSpPr>
            <p:nvPr/>
          </p:nvSpPr>
          <p:spPr bwMode="auto">
            <a:xfrm>
              <a:off x="3110909" y="5402699"/>
              <a:ext cx="260648" cy="281082"/>
            </a:xfrm>
            <a:custGeom>
              <a:avLst/>
              <a:gdLst/>
              <a:ahLst/>
              <a:cxnLst>
                <a:cxn ang="0">
                  <a:pos x="26" y="196"/>
                </a:cxn>
                <a:cxn ang="0">
                  <a:pos x="30" y="199"/>
                </a:cxn>
                <a:cxn ang="0">
                  <a:pos x="48" y="196"/>
                </a:cxn>
                <a:cxn ang="0">
                  <a:pos x="89" y="181"/>
                </a:cxn>
                <a:cxn ang="0">
                  <a:pos x="137" y="155"/>
                </a:cxn>
                <a:cxn ang="0">
                  <a:pos x="156" y="133"/>
                </a:cxn>
                <a:cxn ang="0">
                  <a:pos x="167" y="114"/>
                </a:cxn>
                <a:cxn ang="0">
                  <a:pos x="170" y="103"/>
                </a:cxn>
                <a:cxn ang="0">
                  <a:pos x="167" y="88"/>
                </a:cxn>
                <a:cxn ang="0">
                  <a:pos x="152" y="59"/>
                </a:cxn>
                <a:cxn ang="0">
                  <a:pos x="141" y="48"/>
                </a:cxn>
                <a:cxn ang="0">
                  <a:pos x="111" y="33"/>
                </a:cxn>
                <a:cxn ang="0">
                  <a:pos x="67" y="14"/>
                </a:cxn>
                <a:cxn ang="0">
                  <a:pos x="34" y="3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34" y="7"/>
                </a:cxn>
                <a:cxn ang="0">
                  <a:pos x="67" y="18"/>
                </a:cxn>
                <a:cxn ang="0">
                  <a:pos x="111" y="40"/>
                </a:cxn>
                <a:cxn ang="0">
                  <a:pos x="137" y="55"/>
                </a:cxn>
                <a:cxn ang="0">
                  <a:pos x="145" y="59"/>
                </a:cxn>
                <a:cxn ang="0">
                  <a:pos x="167" y="88"/>
                </a:cxn>
                <a:cxn ang="0">
                  <a:pos x="167" y="103"/>
                </a:cxn>
                <a:cxn ang="0">
                  <a:pos x="159" y="114"/>
                </a:cxn>
                <a:cxn ang="0">
                  <a:pos x="152" y="133"/>
                </a:cxn>
                <a:cxn ang="0">
                  <a:pos x="137" y="148"/>
                </a:cxn>
                <a:cxn ang="0">
                  <a:pos x="89" y="173"/>
                </a:cxn>
                <a:cxn ang="0">
                  <a:pos x="45" y="188"/>
                </a:cxn>
                <a:cxn ang="0">
                  <a:pos x="26" y="196"/>
                </a:cxn>
              </a:cxnLst>
              <a:rect l="0" t="0" r="0" b="0"/>
              <a:pathLst>
                <a:path w="170" h="199">
                  <a:moveTo>
                    <a:pt x="26" y="196"/>
                  </a:moveTo>
                  <a:lnTo>
                    <a:pt x="30" y="199"/>
                  </a:lnTo>
                  <a:lnTo>
                    <a:pt x="48" y="196"/>
                  </a:lnTo>
                  <a:lnTo>
                    <a:pt x="89" y="181"/>
                  </a:lnTo>
                  <a:lnTo>
                    <a:pt x="137" y="155"/>
                  </a:lnTo>
                  <a:lnTo>
                    <a:pt x="156" y="133"/>
                  </a:lnTo>
                  <a:lnTo>
                    <a:pt x="167" y="114"/>
                  </a:lnTo>
                  <a:lnTo>
                    <a:pt x="170" y="103"/>
                  </a:lnTo>
                  <a:lnTo>
                    <a:pt x="167" y="88"/>
                  </a:lnTo>
                  <a:lnTo>
                    <a:pt x="152" y="59"/>
                  </a:lnTo>
                  <a:lnTo>
                    <a:pt x="141" y="48"/>
                  </a:lnTo>
                  <a:lnTo>
                    <a:pt x="111" y="33"/>
                  </a:lnTo>
                  <a:lnTo>
                    <a:pt x="67" y="14"/>
                  </a:lnTo>
                  <a:lnTo>
                    <a:pt x="34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4" y="7"/>
                  </a:lnTo>
                  <a:lnTo>
                    <a:pt x="67" y="18"/>
                  </a:lnTo>
                  <a:lnTo>
                    <a:pt x="111" y="40"/>
                  </a:lnTo>
                  <a:lnTo>
                    <a:pt x="137" y="55"/>
                  </a:lnTo>
                  <a:lnTo>
                    <a:pt x="145" y="59"/>
                  </a:lnTo>
                  <a:lnTo>
                    <a:pt x="167" y="88"/>
                  </a:lnTo>
                  <a:lnTo>
                    <a:pt x="167" y="103"/>
                  </a:lnTo>
                  <a:lnTo>
                    <a:pt x="159" y="114"/>
                  </a:lnTo>
                  <a:lnTo>
                    <a:pt x="152" y="133"/>
                  </a:lnTo>
                  <a:lnTo>
                    <a:pt x="137" y="148"/>
                  </a:lnTo>
                  <a:lnTo>
                    <a:pt x="89" y="173"/>
                  </a:lnTo>
                  <a:lnTo>
                    <a:pt x="45" y="188"/>
                  </a:lnTo>
                  <a:lnTo>
                    <a:pt x="26" y="196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  <p:sp>
          <p:nvSpPr>
            <p:cNvPr id="165" name="図形 164"/>
            <p:cNvSpPr>
              <a:spLocks/>
            </p:cNvSpPr>
            <p:nvPr/>
          </p:nvSpPr>
          <p:spPr bwMode="auto">
            <a:xfrm>
              <a:off x="16865" y="6028423"/>
              <a:ext cx="493698" cy="57911"/>
            </a:xfrm>
            <a:custGeom>
              <a:avLst/>
              <a:gdLst/>
              <a:ahLst/>
              <a:cxnLst>
                <a:cxn ang="0">
                  <a:pos x="189" y="19"/>
                </a:cxn>
                <a:cxn ang="0">
                  <a:pos x="100" y="22"/>
                </a:cxn>
                <a:cxn ang="0">
                  <a:pos x="100" y="26"/>
                </a:cxn>
                <a:cxn ang="0">
                  <a:pos x="0" y="0"/>
                </a:cxn>
                <a:cxn ang="0">
                  <a:pos x="96" y="34"/>
                </a:cxn>
                <a:cxn ang="0">
                  <a:pos x="96" y="37"/>
                </a:cxn>
                <a:cxn ang="0">
                  <a:pos x="0" y="11"/>
                </a:cxn>
                <a:cxn ang="0">
                  <a:pos x="0" y="19"/>
                </a:cxn>
                <a:cxn ang="0">
                  <a:pos x="96" y="37"/>
                </a:cxn>
                <a:cxn ang="0">
                  <a:pos x="89" y="41"/>
                </a:cxn>
                <a:cxn ang="0">
                  <a:pos x="96" y="41"/>
                </a:cxn>
                <a:cxn ang="0">
                  <a:pos x="104" y="26"/>
                </a:cxn>
                <a:cxn ang="0">
                  <a:pos x="189" y="22"/>
                </a:cxn>
                <a:cxn ang="0">
                  <a:pos x="226" y="22"/>
                </a:cxn>
                <a:cxn ang="0">
                  <a:pos x="255" y="26"/>
                </a:cxn>
                <a:cxn ang="0">
                  <a:pos x="311" y="41"/>
                </a:cxn>
                <a:cxn ang="0">
                  <a:pos x="322" y="41"/>
                </a:cxn>
                <a:cxn ang="0">
                  <a:pos x="266" y="26"/>
                </a:cxn>
                <a:cxn ang="0">
                  <a:pos x="229" y="19"/>
                </a:cxn>
                <a:cxn ang="0">
                  <a:pos x="189" y="19"/>
                </a:cxn>
              </a:cxnLst>
              <a:rect l="0" t="0" r="0" b="0"/>
              <a:pathLst>
                <a:path w="322" h="41">
                  <a:moveTo>
                    <a:pt x="189" y="19"/>
                  </a:moveTo>
                  <a:lnTo>
                    <a:pt x="100" y="22"/>
                  </a:lnTo>
                  <a:lnTo>
                    <a:pt x="100" y="26"/>
                  </a:lnTo>
                  <a:lnTo>
                    <a:pt x="0" y="0"/>
                  </a:lnTo>
                  <a:lnTo>
                    <a:pt x="96" y="34"/>
                  </a:lnTo>
                  <a:lnTo>
                    <a:pt x="96" y="37"/>
                  </a:lnTo>
                  <a:lnTo>
                    <a:pt x="0" y="11"/>
                  </a:lnTo>
                  <a:lnTo>
                    <a:pt x="0" y="19"/>
                  </a:lnTo>
                  <a:lnTo>
                    <a:pt x="96" y="37"/>
                  </a:lnTo>
                  <a:lnTo>
                    <a:pt x="89" y="41"/>
                  </a:lnTo>
                  <a:lnTo>
                    <a:pt x="96" y="41"/>
                  </a:lnTo>
                  <a:lnTo>
                    <a:pt x="104" y="26"/>
                  </a:lnTo>
                  <a:lnTo>
                    <a:pt x="189" y="22"/>
                  </a:lnTo>
                  <a:lnTo>
                    <a:pt x="226" y="22"/>
                  </a:lnTo>
                  <a:lnTo>
                    <a:pt x="255" y="26"/>
                  </a:lnTo>
                  <a:lnTo>
                    <a:pt x="311" y="41"/>
                  </a:lnTo>
                  <a:lnTo>
                    <a:pt x="322" y="41"/>
                  </a:lnTo>
                  <a:lnTo>
                    <a:pt x="266" y="26"/>
                  </a:lnTo>
                  <a:lnTo>
                    <a:pt x="229" y="19"/>
                  </a:lnTo>
                  <a:lnTo>
                    <a:pt x="189" y="19"/>
                  </a:lnTo>
                  <a:close/>
                </a:path>
              </a:pathLst>
            </a:custGeom>
            <a:grpFill/>
            <a:ln w="3175" cap="flat" cmpd="sng" algn="ctr">
              <a:solidFill>
                <a:schemeClr val="tx2">
                  <a:lumMod val="20000"/>
                  <a:lumOff val="8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ja-JP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09" r:id="rId1"/>
    <p:sldLayoutId id="2147484210" r:id="rId2"/>
    <p:sldLayoutId id="2147484211" r:id="rId3"/>
    <p:sldLayoutId id="2147484212" r:id="rId4"/>
    <p:sldLayoutId id="2147484213" r:id="rId5"/>
    <p:sldLayoutId id="2147484214" r:id="rId6"/>
    <p:sldLayoutId id="2147484215" r:id="rId7"/>
    <p:sldLayoutId id="2147484216" r:id="rId8"/>
    <p:sldLayoutId id="2147484217" r:id="rId9"/>
    <p:sldLayoutId id="2147484218" r:id="rId10"/>
    <p:sldLayoutId id="2147484219" r:id="rId11"/>
    <p:sldLayoutId id="2147484220" r:id="rId12"/>
  </p:sldLayoutIdLst>
  <p:txStyles>
    <p:titleStyle>
      <a:lvl1pPr algn="ctr" rtl="0" eaLnBrk="1" latinLnBrk="0" hangingPunct="1">
        <a:spcBef>
          <a:spcPct val="0"/>
        </a:spcBef>
        <a:buNone/>
        <a:defRPr kumimoji="1" sz="4400" baseline="0">
          <a:solidFill>
            <a:schemeClr val="tx2"/>
          </a:solidFill>
          <a:effectLst>
            <a:glow rad="101600">
              <a:schemeClr val="bg1">
                <a:alpha val="60000"/>
              </a:schemeClr>
            </a:glow>
          </a:effectLst>
          <a:latin typeface="+mj-lt"/>
          <a:ea typeface="+mj-ea"/>
          <a:cs typeface="+mj-cs"/>
        </a:defRPr>
      </a:lvl1pPr>
    </p:titleStyle>
    <p:bodyStyle>
      <a:lvl1pPr marL="342900" indent="-342900" algn="l" rtl="0" eaLnBrk="1" latinLnBrk="0" hangingPunct="1">
        <a:spcBef>
          <a:spcPct val="20000"/>
        </a:spcBef>
        <a:buClr>
          <a:schemeClr val="accent1">
            <a:shade val="75000"/>
          </a:schemeClr>
        </a:buClr>
        <a:buSzPct val="55000"/>
        <a:buFont typeface="Wingdings"/>
        <a:buChar char="p"/>
        <a:defRPr kumimoji="1" sz="3200" baseline="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1pPr>
      <a:lvl2pPr marL="742950" indent="-285750" algn="l" rtl="0" eaLnBrk="1" latinLnBrk="0" hangingPunct="1">
        <a:spcBef>
          <a:spcPct val="20000"/>
        </a:spcBef>
        <a:buClr>
          <a:schemeClr val="accent2"/>
        </a:buClr>
        <a:buSzPct val="50000"/>
        <a:buFont typeface="Wingdings"/>
        <a:buChar char="n"/>
        <a:defRPr kumimoji="1" sz="2800" baseline="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2pPr>
      <a:lvl3pPr marL="1143000" indent="-228600" algn="l" rtl="0" eaLnBrk="1" latinLnBrk="0" hangingPunct="1">
        <a:spcBef>
          <a:spcPct val="20000"/>
        </a:spcBef>
        <a:buClr>
          <a:schemeClr val="accent3"/>
        </a:buClr>
        <a:buSzPct val="48000"/>
        <a:buFont typeface="Wingdings"/>
        <a:buChar char="n"/>
        <a:defRPr kumimoji="1" sz="2400" baseline="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3pPr>
      <a:lvl4pPr marL="1600200" indent="-228600" algn="l" rtl="0" eaLnBrk="1" latinLnBrk="0" hangingPunct="1">
        <a:spcBef>
          <a:spcPct val="20000"/>
        </a:spcBef>
        <a:buClr>
          <a:schemeClr val="accent4"/>
        </a:buClr>
        <a:buSzPct val="45000"/>
        <a:buFont typeface="Wingdings"/>
        <a:buChar char="n"/>
        <a:defRPr kumimoji="1" sz="2000" baseline="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4pPr>
      <a:lvl5pPr marL="2057400" indent="-228600" algn="l" rtl="0" eaLnBrk="1" latinLnBrk="0" hangingPunct="1">
        <a:spcBef>
          <a:spcPct val="20000"/>
        </a:spcBef>
        <a:buClr>
          <a:schemeClr val="accent5"/>
        </a:buClr>
        <a:buSzPct val="40000"/>
        <a:buFont typeface="Wingdings"/>
        <a:buChar char="n"/>
        <a:defRPr kumimoji="1" sz="2000" baseline="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5pPr>
      <a:lvl6pPr marL="2514600" indent="-228600" algn="l" rtl="0" eaLnBrk="1" latinLnBrk="0" hangingPunct="1">
        <a:spcBef>
          <a:spcPct val="20000"/>
        </a:spcBef>
        <a:buClr>
          <a:schemeClr val="accent6"/>
        </a:buClr>
        <a:buSzPct val="40000"/>
        <a:buFont typeface="Wingdings"/>
        <a:buChar char="n"/>
        <a:defRPr kumimoji="1" sz="160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6pPr>
      <a:lvl7pPr marL="2971800" indent="-228600" algn="l" rtl="0" eaLnBrk="1" latinLnBrk="0" hangingPunct="1">
        <a:spcBef>
          <a:spcPct val="20000"/>
        </a:spcBef>
        <a:buClr>
          <a:schemeClr val="accent6"/>
        </a:buClr>
        <a:buSzPct val="40000"/>
        <a:buFont typeface="Wingdings"/>
        <a:buChar char="n"/>
        <a:defRPr kumimoji="1" sz="160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7pPr>
      <a:lvl8pPr marL="3429000" indent="-228600" algn="l" rtl="0" eaLnBrk="1" latinLnBrk="0" hangingPunct="1">
        <a:spcBef>
          <a:spcPct val="20000"/>
        </a:spcBef>
        <a:buClr>
          <a:schemeClr val="accent6"/>
        </a:buClr>
        <a:buSzPct val="40000"/>
        <a:buFont typeface="Wingdings"/>
        <a:buChar char="n"/>
        <a:defRPr kumimoji="1" sz="140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8pPr>
      <a:lvl9pPr marL="3886200" indent="-228600" algn="l" rtl="0" eaLnBrk="1" latinLnBrk="0" hangingPunct="1">
        <a:spcBef>
          <a:spcPct val="20000"/>
        </a:spcBef>
        <a:buClr>
          <a:schemeClr val="accent6"/>
        </a:buClr>
        <a:buSzPct val="40000"/>
        <a:buFont typeface="Wingdings"/>
        <a:buChar char="n"/>
        <a:defRPr kumimoji="1" sz="1400">
          <a:solidFill>
            <a:schemeClr val="bg2">
              <a:lumMod val="25000"/>
            </a:schemeClr>
          </a:solidFill>
          <a:latin typeface="+mn-lt"/>
          <a:ea typeface="+mn-ea"/>
          <a:cs typeface="+mn-cs"/>
        </a:defRPr>
      </a:lvl9pPr>
    </p:bodyStyle>
    <p:otherStyle>
      <a:lvl1pPr marL="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hangingPunct="1">
        <a:defRPr kumimoji="1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  <a:prstGeom prst="rect">
            <a:avLst/>
          </a:prstGeom>
        </p:spPr>
        <p:txBody>
          <a:bodyPr anchor="b" anchorCtr="0">
            <a:normAutofit/>
            <a:scene3d>
              <a:camera prst="orthographicFront"/>
              <a:lightRig rig="soft" dir="t">
                <a:rot lat="0" lon="0" rev="2100000"/>
              </a:lightRig>
            </a:scene3d>
            <a:sp3d prstMaterial="matte">
              <a:bevelT w="38100" h="38100"/>
            </a:sp3d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Rectangle 11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lIns="45720" rIns="4572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27" name="Rectangle 22"/>
          <p:cNvSpPr>
            <a:spLocks noGrp="1"/>
          </p:cNvSpPr>
          <p:nvPr>
            <p:ph type="dt" sz="half" idx="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 anchor="b" anchorCtr="0"/>
          <a:lstStyle>
            <a:lvl1pPr>
              <a:defRPr lang="en-US" sz="1200" smtClean="0">
                <a:solidFill>
                  <a:schemeClr val="tx2"/>
                </a:solidFill>
                <a:latin typeface="+mn-lt"/>
                <a:ea typeface="+mn-lt"/>
                <a:cs typeface="+mn-lt"/>
              </a:defRPr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18" name="Rectangle 18"/>
          <p:cNvSpPr>
            <a:spLocks noGrp="1"/>
          </p:cNvSpPr>
          <p:nvPr>
            <p:ph type="ftr" sz="quarter" idx="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 anchor="b" anchorCtr="0"/>
          <a:lstStyle>
            <a:lvl1pPr algn="ctr">
              <a:defRPr lang="en-US" sz="1200" smtClean="0">
                <a:solidFill>
                  <a:schemeClr val="tx2"/>
                </a:solidFill>
                <a:latin typeface="+mn-lt"/>
                <a:ea typeface="+mn-lt"/>
                <a:cs typeface="+mn-lt"/>
              </a:defRPr>
            </a:lvl1pPr>
          </a:lstStyle>
          <a:p>
            <a:endParaRPr lang="en-US"/>
          </a:p>
        </p:txBody>
      </p:sp>
      <p:sp>
        <p:nvSpPr>
          <p:cNvPr id="13" name="Rectangle 15"/>
          <p:cNvSpPr>
            <a:spLocks noGrp="1"/>
          </p:cNvSpPr>
          <p:nvPr>
            <p:ph type="sldNum" sz="quarter" idx="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</p:spPr>
        <p:txBody>
          <a:bodyPr anchor="b" anchorCtr="0"/>
          <a:lstStyle>
            <a:lvl1pPr algn="r">
              <a:defRPr lang="en-US" sz="1200" smtClean="0">
                <a:solidFill>
                  <a:schemeClr val="tx2"/>
                </a:solidFill>
                <a:latin typeface="+mn-lt"/>
                <a:ea typeface="+mn-lt"/>
                <a:cs typeface="+mn-lt"/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22" r:id="rId1"/>
    <p:sldLayoutId id="2147484223" r:id="rId2"/>
    <p:sldLayoutId id="2147484224" r:id="rId3"/>
    <p:sldLayoutId id="2147484225" r:id="rId4"/>
    <p:sldLayoutId id="2147484226" r:id="rId5"/>
    <p:sldLayoutId id="2147484227" r:id="rId6"/>
    <p:sldLayoutId id="2147484228" r:id="rId7"/>
    <p:sldLayoutId id="2147484229" r:id="rId8"/>
    <p:sldLayoutId id="2147484230" r:id="rId9"/>
    <p:sldLayoutId id="2147484231" r:id="rId10"/>
    <p:sldLayoutId id="2147484232" r:id="rId11"/>
  </p:sldLayoutIdLst>
  <p:txStyles>
    <p:titleStyle>
      <a:defPPr>
        <a:defRPr sz="4400">
          <a:solidFill>
            <a:schemeClr val="tx2">
              <a:shade val="85000"/>
              <a:satMod val="150000"/>
            </a:schemeClr>
          </a:solidFill>
          <a:latin typeface="+mj-lt"/>
          <a:ea typeface="+mj-ea"/>
          <a:cs typeface="+mj-cs"/>
        </a:defRPr>
      </a:defPPr>
      <a:lvl1pPr algn="ctr" eaLnBrk="1" hangingPunct="1">
        <a:buNone/>
        <a:defRPr lang="en-US" sz="4800" b="1" strike="noStrike" kern="1200" baseline="0" dirty="0" smtClean="0">
          <a:solidFill>
            <a:schemeClr val="tx2">
              <a:shade val="85000"/>
              <a:satMod val="150000"/>
            </a:schemeClr>
          </a:solidFill>
          <a:effectLst>
            <a:outerShdw blurRad="63500" dist="38100" dir="8220000" algn="tl" rotWithShape="0">
              <a:srgbClr val="000000">
                <a:alpha val="30000"/>
              </a:srgbClr>
            </a:outerShdw>
          </a:effectLst>
          <a:latin typeface="+mj-lt"/>
          <a:ea typeface="+mj-lt"/>
          <a:cs typeface="+mj-lt"/>
        </a:defRPr>
      </a:lvl1pPr>
    </p:titleStyle>
    <p:bodyStyle>
      <a:defPPr>
        <a:defRPr>
          <a:solidFill>
            <a:schemeClr val="tx1"/>
          </a:solidFill>
          <a:latin typeface="+mn-lt"/>
          <a:ea typeface="+mn-ea"/>
          <a:cs typeface="+mn-cs"/>
        </a:defRPr>
      </a:defPPr>
      <a:lvl1pPr marL="0" indent="-274320" algn="l" eaLnBrk="1" hangingPunct="1">
        <a:buClr>
          <a:schemeClr val="accent1"/>
        </a:buClr>
        <a:buSzPct val="80000"/>
        <a:buFont typeface="Wingdings 2" pitchFamily="18" charset="2"/>
        <a:buChar char=""/>
        <a:defRPr sz="2800">
          <a:solidFill>
            <a:schemeClr val="tx1"/>
          </a:solidFill>
          <a:latin typeface="+mn-lt"/>
          <a:ea typeface="+mn-lt"/>
          <a:cs typeface="+mn-lt"/>
        </a:defRPr>
      </a:lvl1pPr>
      <a:lvl2pPr marL="557784" indent="-228600" algn="l" eaLnBrk="1" hangingPunct="1">
        <a:buClr>
          <a:schemeClr val="tx2"/>
        </a:buClr>
        <a:buFont typeface="Wingdings 2" pitchFamily="18" charset="2"/>
        <a:buChar char=""/>
        <a:defRPr sz="2200">
          <a:solidFill>
            <a:schemeClr val="tx1"/>
          </a:solidFill>
          <a:latin typeface="+mn-lt"/>
          <a:ea typeface="+mn-lt"/>
          <a:cs typeface="+mn-lt"/>
        </a:defRPr>
      </a:lvl2pPr>
      <a:lvl3pPr marL="813816" indent="-228600" algn="l" eaLnBrk="1" hangingPunct="1">
        <a:buClr>
          <a:schemeClr val="accent1"/>
        </a:buClr>
        <a:buFont typeface="Wingdings 2" pitchFamily="18" charset="2"/>
        <a:buChar char=""/>
        <a:defRPr sz="2000">
          <a:solidFill>
            <a:schemeClr val="tx1"/>
          </a:solidFill>
          <a:latin typeface="+mn-lt"/>
          <a:ea typeface="+mn-lt"/>
          <a:cs typeface="+mn-lt"/>
        </a:defRPr>
      </a:lvl3pPr>
      <a:lvl4pPr marL="1069848" indent="-228600" algn="l" eaLnBrk="1" hangingPunct="1">
        <a:buClr>
          <a:schemeClr val="tx2"/>
        </a:buClr>
        <a:buFont typeface="Wingdings 2" pitchFamily="18" charset="2"/>
        <a:buChar char=""/>
        <a:defRPr sz="1800">
          <a:solidFill>
            <a:schemeClr val="tx1"/>
          </a:solidFill>
          <a:latin typeface="+mn-lt"/>
          <a:ea typeface="+mn-lt"/>
          <a:cs typeface="+mn-lt"/>
        </a:defRPr>
      </a:lvl4pPr>
      <a:lvl5pPr marL="1316736" indent="-228600" algn="l" eaLnBrk="1" hangingPunct="1">
        <a:buClr>
          <a:schemeClr val="accent1"/>
        </a:buClr>
        <a:buFont typeface="Wingdings 2" pitchFamily="18" charset="2"/>
        <a:buChar char=""/>
        <a:defRPr sz="1800">
          <a:solidFill>
            <a:schemeClr val="tx1"/>
          </a:solidFill>
          <a:latin typeface="+mn-lt"/>
          <a:ea typeface="+mn-lt"/>
          <a:cs typeface="+mn-lt"/>
        </a:defRPr>
      </a:lvl5pPr>
      <a:lvl6pPr marL="1572768" indent="-228600" algn="l" eaLnBrk="1" hangingPunct="1">
        <a:buClr>
          <a:schemeClr val="tx2"/>
        </a:buClr>
        <a:buFont typeface="Wingdings 2" pitchFamily="18" charset="2"/>
        <a:buChar char=""/>
        <a:defRPr lang="en-US" sz="1600" baseline="0" smtClean="0">
          <a:latin typeface="+mn-lt"/>
        </a:defRPr>
      </a:lvl6pPr>
      <a:lvl7pPr marL="1819656" indent="-228600" algn="l" eaLnBrk="1" hangingPunct="1">
        <a:buClr>
          <a:schemeClr val="accent1"/>
        </a:buClr>
        <a:buFont typeface="Wingdings 2" pitchFamily="18" charset="2"/>
        <a:buChar char=""/>
        <a:defRPr lang="en-US" sz="1600" baseline="0" smtClean="0">
          <a:latin typeface="+mn-lt"/>
        </a:defRPr>
      </a:lvl7pPr>
      <a:lvl8pPr marL="2066544" indent="-228600" algn="l" eaLnBrk="1" hangingPunct="1">
        <a:buClr>
          <a:schemeClr val="tx2"/>
        </a:buClr>
        <a:buFont typeface="Wingdings 2" pitchFamily="18" charset="2"/>
        <a:buChar char=""/>
        <a:defRPr sz="1600" baseline="0">
          <a:latin typeface="+mn-lt"/>
        </a:defRPr>
      </a:lvl8pPr>
      <a:lvl9pPr marL="2313432" indent="-228600" algn="l" eaLnBrk="1" hangingPunct="1">
        <a:buClr>
          <a:schemeClr val="accent1"/>
        </a:buClr>
        <a:buFont typeface="Wingdings 2" pitchFamily="18" charset="2"/>
        <a:buChar char=""/>
        <a:defRPr sz="1400" baseline="0">
          <a:latin typeface="+mn-lt"/>
        </a:defRPr>
      </a:lvl9pPr>
    </p:bodyStyle>
    <p:otherStyle>
      <a:defPPr>
        <a:defRPr>
          <a:solidFill>
            <a:schemeClr val="tx1"/>
          </a:solidFill>
          <a:latin typeface="+mn-lt"/>
          <a:ea typeface="+mn-ea"/>
          <a:cs typeface="+mn-cs"/>
        </a:defRPr>
      </a:defPPr>
      <a:lvl1pPr marL="0" eaLnBrk="1" hangingPunct="1"/>
      <a:lvl2pPr marL="457200" eaLnBrk="1" hangingPunct="1"/>
      <a:lvl3pPr marL="914400" eaLnBrk="1" hangingPunct="1"/>
      <a:lvl4pPr marL="1371600" eaLnBrk="1" hangingPunct="1"/>
      <a:lvl5pPr marL="1828800" eaLnBrk="1" hangingPunct="1"/>
      <a:lvl6pPr marL="2286000" eaLnBrk="1" hangingPunct="1"/>
      <a:lvl7pPr marL="2743200" eaLnBrk="1" hangingPunct="1"/>
      <a:lvl8pPr marL="3200400" eaLnBrk="1" hangingPunct="1"/>
      <a:lvl9pPr marL="3657600" eaLnBrk="1" hangingPunct="1"/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lowchart: Document 6"/>
          <p:cNvSpPr/>
          <p:nvPr/>
        </p:nvSpPr>
        <p:spPr>
          <a:xfrm rot="10800000">
            <a:off x="1" y="1142899"/>
            <a:ext cx="9144000" cy="5562705"/>
          </a:xfrm>
          <a:custGeom>
            <a:avLst/>
            <a:gdLst>
              <a:gd name="connsiteX0" fmla="*/ 0 w 21600"/>
              <a:gd name="connsiteY0" fmla="*/ 0 h 19378"/>
              <a:gd name="connsiteX1" fmla="*/ 21600 w 21600"/>
              <a:gd name="connsiteY1" fmla="*/ 0 h 19378"/>
              <a:gd name="connsiteX2" fmla="*/ 21600 w 21600"/>
              <a:gd name="connsiteY2" fmla="*/ 17322 h 19378"/>
              <a:gd name="connsiteX3" fmla="*/ 0 w 21600"/>
              <a:gd name="connsiteY3" fmla="*/ 19378 h 19378"/>
              <a:gd name="connsiteX4" fmla="*/ 0 w 21600"/>
              <a:gd name="connsiteY4" fmla="*/ 0 h 19378"/>
              <a:gd name="connsiteX0" fmla="*/ 0 w 21600"/>
              <a:gd name="connsiteY0" fmla="*/ 0 h 19378"/>
              <a:gd name="connsiteX1" fmla="*/ 21600 w 21600"/>
              <a:gd name="connsiteY1" fmla="*/ 0 h 19378"/>
              <a:gd name="connsiteX2" fmla="*/ 21600 w 21600"/>
              <a:gd name="connsiteY2" fmla="*/ 17322 h 19378"/>
              <a:gd name="connsiteX3" fmla="*/ 0 w 21600"/>
              <a:gd name="connsiteY3" fmla="*/ 19378 h 19378"/>
              <a:gd name="connsiteX4" fmla="*/ 0 w 21600"/>
              <a:gd name="connsiteY4" fmla="*/ 0 h 19378"/>
              <a:gd name="connsiteX0" fmla="*/ 0 w 21600"/>
              <a:gd name="connsiteY0" fmla="*/ 0 h 19378"/>
              <a:gd name="connsiteX1" fmla="*/ 21600 w 21600"/>
              <a:gd name="connsiteY1" fmla="*/ 0 h 19378"/>
              <a:gd name="connsiteX2" fmla="*/ 21600 w 21600"/>
              <a:gd name="connsiteY2" fmla="*/ 17322 h 19378"/>
              <a:gd name="connsiteX3" fmla="*/ 0 w 21600"/>
              <a:gd name="connsiteY3" fmla="*/ 19378 h 19378"/>
              <a:gd name="connsiteX4" fmla="*/ 0 w 21600"/>
              <a:gd name="connsiteY4" fmla="*/ 0 h 19378"/>
              <a:gd name="connsiteX0" fmla="*/ 0 w 21600"/>
              <a:gd name="connsiteY0" fmla="*/ 0 h 19974"/>
              <a:gd name="connsiteX1" fmla="*/ 21600 w 21600"/>
              <a:gd name="connsiteY1" fmla="*/ 0 h 19974"/>
              <a:gd name="connsiteX2" fmla="*/ 21600 w 21600"/>
              <a:gd name="connsiteY2" fmla="*/ 17322 h 19974"/>
              <a:gd name="connsiteX3" fmla="*/ 0 w 21600"/>
              <a:gd name="connsiteY3" fmla="*/ 19974 h 19974"/>
              <a:gd name="connsiteX4" fmla="*/ 0 w 21600"/>
              <a:gd name="connsiteY4" fmla="*/ 0 h 19974"/>
              <a:gd name="connsiteX0" fmla="*/ 0 w 21600"/>
              <a:gd name="connsiteY0" fmla="*/ 0 h 19974"/>
              <a:gd name="connsiteX1" fmla="*/ 21600 w 21600"/>
              <a:gd name="connsiteY1" fmla="*/ 0 h 19974"/>
              <a:gd name="connsiteX2" fmla="*/ 21600 w 21600"/>
              <a:gd name="connsiteY2" fmla="*/ 17322 h 19974"/>
              <a:gd name="connsiteX3" fmla="*/ 0 w 21600"/>
              <a:gd name="connsiteY3" fmla="*/ 19974 h 19974"/>
              <a:gd name="connsiteX4" fmla="*/ 0 w 21600"/>
              <a:gd name="connsiteY4" fmla="*/ 0 h 19974"/>
              <a:gd name="connsiteX0" fmla="*/ 0 w 21600"/>
              <a:gd name="connsiteY0" fmla="*/ 0 h 19974"/>
              <a:gd name="connsiteX1" fmla="*/ 21600 w 21600"/>
              <a:gd name="connsiteY1" fmla="*/ 0 h 19974"/>
              <a:gd name="connsiteX2" fmla="*/ 21600 w 21600"/>
              <a:gd name="connsiteY2" fmla="*/ 17322 h 19974"/>
              <a:gd name="connsiteX3" fmla="*/ 0 w 21600"/>
              <a:gd name="connsiteY3" fmla="*/ 19974 h 19974"/>
              <a:gd name="connsiteX4" fmla="*/ 0 w 21600"/>
              <a:gd name="connsiteY4" fmla="*/ 0 h 19974"/>
              <a:gd name="connsiteX0" fmla="*/ 0 w 21600"/>
              <a:gd name="connsiteY0" fmla="*/ 0 h 20252"/>
              <a:gd name="connsiteX1" fmla="*/ 21600 w 21600"/>
              <a:gd name="connsiteY1" fmla="*/ 0 h 20252"/>
              <a:gd name="connsiteX2" fmla="*/ 21600 w 21600"/>
              <a:gd name="connsiteY2" fmla="*/ 17322 h 20252"/>
              <a:gd name="connsiteX3" fmla="*/ 0 w 21600"/>
              <a:gd name="connsiteY3" fmla="*/ 20252 h 20252"/>
              <a:gd name="connsiteX4" fmla="*/ 0 w 21600"/>
              <a:gd name="connsiteY4" fmla="*/ 0 h 20252"/>
              <a:gd name="connsiteX0" fmla="*/ 0 w 21600"/>
              <a:gd name="connsiteY0" fmla="*/ 0 h 20252"/>
              <a:gd name="connsiteX1" fmla="*/ 21600 w 21600"/>
              <a:gd name="connsiteY1" fmla="*/ 0 h 20252"/>
              <a:gd name="connsiteX2" fmla="*/ 21600 w 21600"/>
              <a:gd name="connsiteY2" fmla="*/ 17322 h 20252"/>
              <a:gd name="connsiteX3" fmla="*/ 0 w 21600"/>
              <a:gd name="connsiteY3" fmla="*/ 20252 h 20252"/>
              <a:gd name="connsiteX4" fmla="*/ 0 w 21600"/>
              <a:gd name="connsiteY4" fmla="*/ 0 h 20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00" h="20252">
                <a:moveTo>
                  <a:pt x="0" y="0"/>
                </a:moveTo>
                <a:lnTo>
                  <a:pt x="21600" y="0"/>
                </a:lnTo>
                <a:lnTo>
                  <a:pt x="21600" y="17322"/>
                </a:lnTo>
                <a:cubicBezTo>
                  <a:pt x="10800" y="17322"/>
                  <a:pt x="10056" y="24231"/>
                  <a:pt x="0" y="20252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100000">
                <a:schemeClr val="bg2">
                  <a:tint val="55000"/>
                  <a:satMod val="1800000"/>
                  <a:alpha val="55000"/>
                </a:schemeClr>
              </a:gs>
              <a:gs pos="65000">
                <a:schemeClr val="bg2">
                  <a:shade val="100000"/>
                  <a:satMod val="600000"/>
                  <a:alpha val="0"/>
                </a:schemeClr>
              </a:gs>
            </a:gsLst>
            <a:lin ang="4800000" scaled="1"/>
          </a:gradFill>
          <a:ln w="317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/>
          </a:p>
        </p:txBody>
      </p:sp>
      <p:sp>
        <p:nvSpPr>
          <p:cNvPr id="8" name="Flowchart: Document 7"/>
          <p:cNvSpPr/>
          <p:nvPr/>
        </p:nvSpPr>
        <p:spPr>
          <a:xfrm rot="10800000">
            <a:off x="1" y="1341133"/>
            <a:ext cx="9144000" cy="4480425"/>
          </a:xfrm>
          <a:custGeom>
            <a:avLst/>
            <a:gdLst>
              <a:gd name="connsiteX0" fmla="*/ 0 w 21600"/>
              <a:gd name="connsiteY0" fmla="*/ 0 h 18944"/>
              <a:gd name="connsiteX1" fmla="*/ 21600 w 21600"/>
              <a:gd name="connsiteY1" fmla="*/ 0 h 18944"/>
              <a:gd name="connsiteX2" fmla="*/ 21600 w 21600"/>
              <a:gd name="connsiteY2" fmla="*/ 17322 h 18944"/>
              <a:gd name="connsiteX3" fmla="*/ 0 w 21600"/>
              <a:gd name="connsiteY3" fmla="*/ 18944 h 18944"/>
              <a:gd name="connsiteX4" fmla="*/ 0 w 21600"/>
              <a:gd name="connsiteY4" fmla="*/ 0 h 18944"/>
              <a:gd name="connsiteX0" fmla="*/ 0 w 21600"/>
              <a:gd name="connsiteY0" fmla="*/ 0 h 18944"/>
              <a:gd name="connsiteX1" fmla="*/ 21600 w 21600"/>
              <a:gd name="connsiteY1" fmla="*/ 0 h 18944"/>
              <a:gd name="connsiteX2" fmla="*/ 21600 w 21600"/>
              <a:gd name="connsiteY2" fmla="*/ 17322 h 18944"/>
              <a:gd name="connsiteX3" fmla="*/ 0 w 21600"/>
              <a:gd name="connsiteY3" fmla="*/ 18944 h 18944"/>
              <a:gd name="connsiteX4" fmla="*/ 0 w 21600"/>
              <a:gd name="connsiteY4" fmla="*/ 0 h 18944"/>
              <a:gd name="connsiteX0" fmla="*/ 0 w 21600"/>
              <a:gd name="connsiteY0" fmla="*/ 0 h 19350"/>
              <a:gd name="connsiteX1" fmla="*/ 21600 w 21600"/>
              <a:gd name="connsiteY1" fmla="*/ 0 h 19350"/>
              <a:gd name="connsiteX2" fmla="*/ 21600 w 21600"/>
              <a:gd name="connsiteY2" fmla="*/ 17322 h 19350"/>
              <a:gd name="connsiteX3" fmla="*/ 0 w 21600"/>
              <a:gd name="connsiteY3" fmla="*/ 19350 h 19350"/>
              <a:gd name="connsiteX4" fmla="*/ 0 w 21600"/>
              <a:gd name="connsiteY4" fmla="*/ 0 h 19350"/>
              <a:gd name="connsiteX0" fmla="*/ 0 w 21600"/>
              <a:gd name="connsiteY0" fmla="*/ 0 h 19350"/>
              <a:gd name="connsiteX1" fmla="*/ 21600 w 21600"/>
              <a:gd name="connsiteY1" fmla="*/ 0 h 19350"/>
              <a:gd name="connsiteX2" fmla="*/ 21600 w 21600"/>
              <a:gd name="connsiteY2" fmla="*/ 17322 h 19350"/>
              <a:gd name="connsiteX3" fmla="*/ 0 w 21600"/>
              <a:gd name="connsiteY3" fmla="*/ 19350 h 19350"/>
              <a:gd name="connsiteX4" fmla="*/ 0 w 21600"/>
              <a:gd name="connsiteY4" fmla="*/ 0 h 19350"/>
              <a:gd name="connsiteX0" fmla="*/ 0 w 21600"/>
              <a:gd name="connsiteY0" fmla="*/ 0 h 19350"/>
              <a:gd name="connsiteX1" fmla="*/ 21600 w 21600"/>
              <a:gd name="connsiteY1" fmla="*/ 0 h 19350"/>
              <a:gd name="connsiteX2" fmla="*/ 21600 w 21600"/>
              <a:gd name="connsiteY2" fmla="*/ 17322 h 19350"/>
              <a:gd name="connsiteX3" fmla="*/ 0 w 21600"/>
              <a:gd name="connsiteY3" fmla="*/ 19350 h 19350"/>
              <a:gd name="connsiteX4" fmla="*/ 0 w 21600"/>
              <a:gd name="connsiteY4" fmla="*/ 0 h 19350"/>
              <a:gd name="connsiteX0" fmla="*/ 0 w 21600"/>
              <a:gd name="connsiteY0" fmla="*/ 0 h 19350"/>
              <a:gd name="connsiteX1" fmla="*/ 21600 w 21600"/>
              <a:gd name="connsiteY1" fmla="*/ 0 h 19350"/>
              <a:gd name="connsiteX2" fmla="*/ 21600 w 21600"/>
              <a:gd name="connsiteY2" fmla="*/ 17322 h 19350"/>
              <a:gd name="connsiteX3" fmla="*/ 0 w 21600"/>
              <a:gd name="connsiteY3" fmla="*/ 19350 h 19350"/>
              <a:gd name="connsiteX4" fmla="*/ 0 w 21600"/>
              <a:gd name="connsiteY4" fmla="*/ 0 h 19350"/>
              <a:gd name="connsiteX0" fmla="*/ 0 w 21600"/>
              <a:gd name="connsiteY0" fmla="*/ 0 h 19691"/>
              <a:gd name="connsiteX1" fmla="*/ 21600 w 21600"/>
              <a:gd name="connsiteY1" fmla="*/ 0 h 19691"/>
              <a:gd name="connsiteX2" fmla="*/ 21600 w 21600"/>
              <a:gd name="connsiteY2" fmla="*/ 17322 h 19691"/>
              <a:gd name="connsiteX3" fmla="*/ 0 w 21600"/>
              <a:gd name="connsiteY3" fmla="*/ 19691 h 19691"/>
              <a:gd name="connsiteX4" fmla="*/ 0 w 21600"/>
              <a:gd name="connsiteY4" fmla="*/ 0 h 19691"/>
              <a:gd name="connsiteX0" fmla="*/ 0 w 21600"/>
              <a:gd name="connsiteY0" fmla="*/ 0 h 19691"/>
              <a:gd name="connsiteX1" fmla="*/ 21600 w 21600"/>
              <a:gd name="connsiteY1" fmla="*/ 0 h 19691"/>
              <a:gd name="connsiteX2" fmla="*/ 21600 w 21600"/>
              <a:gd name="connsiteY2" fmla="*/ 17322 h 19691"/>
              <a:gd name="connsiteX3" fmla="*/ 0 w 21600"/>
              <a:gd name="connsiteY3" fmla="*/ 19691 h 19691"/>
              <a:gd name="connsiteX4" fmla="*/ 0 w 21600"/>
              <a:gd name="connsiteY4" fmla="*/ 0 h 19691"/>
              <a:gd name="connsiteX0" fmla="*/ 0 w 21600"/>
              <a:gd name="connsiteY0" fmla="*/ 0 h 20032"/>
              <a:gd name="connsiteX1" fmla="*/ 21600 w 21600"/>
              <a:gd name="connsiteY1" fmla="*/ 0 h 20032"/>
              <a:gd name="connsiteX2" fmla="*/ 21600 w 21600"/>
              <a:gd name="connsiteY2" fmla="*/ 17322 h 20032"/>
              <a:gd name="connsiteX3" fmla="*/ 0 w 21600"/>
              <a:gd name="connsiteY3" fmla="*/ 20032 h 20032"/>
              <a:gd name="connsiteX4" fmla="*/ 0 w 21600"/>
              <a:gd name="connsiteY4" fmla="*/ 0 h 20032"/>
              <a:gd name="connsiteX0" fmla="*/ 0 w 21600"/>
              <a:gd name="connsiteY0" fmla="*/ 0 h 20032"/>
              <a:gd name="connsiteX1" fmla="*/ 21600 w 21600"/>
              <a:gd name="connsiteY1" fmla="*/ 0 h 20032"/>
              <a:gd name="connsiteX2" fmla="*/ 21600 w 21600"/>
              <a:gd name="connsiteY2" fmla="*/ 17322 h 20032"/>
              <a:gd name="connsiteX3" fmla="*/ 0 w 21600"/>
              <a:gd name="connsiteY3" fmla="*/ 20032 h 20032"/>
              <a:gd name="connsiteX4" fmla="*/ 0 w 21600"/>
              <a:gd name="connsiteY4" fmla="*/ 0 h 20032"/>
              <a:gd name="connsiteX0" fmla="*/ 0 w 21600"/>
              <a:gd name="connsiteY0" fmla="*/ 0 h 20032"/>
              <a:gd name="connsiteX1" fmla="*/ 21600 w 21600"/>
              <a:gd name="connsiteY1" fmla="*/ 0 h 20032"/>
              <a:gd name="connsiteX2" fmla="*/ 21600 w 21600"/>
              <a:gd name="connsiteY2" fmla="*/ 17322 h 20032"/>
              <a:gd name="connsiteX3" fmla="*/ 0 w 21600"/>
              <a:gd name="connsiteY3" fmla="*/ 20032 h 20032"/>
              <a:gd name="connsiteX4" fmla="*/ 0 w 21600"/>
              <a:gd name="connsiteY4" fmla="*/ 0 h 20032"/>
              <a:gd name="connsiteX0" fmla="*/ 0 w 21600"/>
              <a:gd name="connsiteY0" fmla="*/ 0 h 20032"/>
              <a:gd name="connsiteX1" fmla="*/ 21600 w 21600"/>
              <a:gd name="connsiteY1" fmla="*/ 0 h 20032"/>
              <a:gd name="connsiteX2" fmla="*/ 21600 w 21600"/>
              <a:gd name="connsiteY2" fmla="*/ 17322 h 20032"/>
              <a:gd name="connsiteX3" fmla="*/ 0 w 21600"/>
              <a:gd name="connsiteY3" fmla="*/ 20032 h 20032"/>
              <a:gd name="connsiteX4" fmla="*/ 0 w 21600"/>
              <a:gd name="connsiteY4" fmla="*/ 0 h 20032"/>
              <a:gd name="connsiteX0" fmla="*/ 0 w 21600"/>
              <a:gd name="connsiteY0" fmla="*/ 0 h 20032"/>
              <a:gd name="connsiteX1" fmla="*/ 21600 w 21600"/>
              <a:gd name="connsiteY1" fmla="*/ 0 h 20032"/>
              <a:gd name="connsiteX2" fmla="*/ 21600 w 21600"/>
              <a:gd name="connsiteY2" fmla="*/ 17322 h 20032"/>
              <a:gd name="connsiteX3" fmla="*/ 0 w 21600"/>
              <a:gd name="connsiteY3" fmla="*/ 20032 h 20032"/>
              <a:gd name="connsiteX4" fmla="*/ 0 w 21600"/>
              <a:gd name="connsiteY4" fmla="*/ 0 h 20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00" h="20032">
                <a:moveTo>
                  <a:pt x="0" y="0"/>
                </a:moveTo>
                <a:lnTo>
                  <a:pt x="21600" y="0"/>
                </a:lnTo>
                <a:lnTo>
                  <a:pt x="21600" y="17322"/>
                </a:lnTo>
                <a:cubicBezTo>
                  <a:pt x="10800" y="17322"/>
                  <a:pt x="8684" y="24776"/>
                  <a:pt x="0" y="20032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100000">
                <a:schemeClr val="bg2">
                  <a:tint val="40000"/>
                  <a:satMod val="1900000"/>
                  <a:alpha val="30000"/>
                </a:schemeClr>
              </a:gs>
              <a:gs pos="65000">
                <a:schemeClr val="bg2">
                  <a:shade val="100000"/>
                  <a:satMod val="600000"/>
                  <a:alpha val="0"/>
                </a:schemeClr>
              </a:gs>
            </a:gsLst>
            <a:lin ang="4800000" scaled="1"/>
          </a:gradFill>
          <a:ln w="317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/>
          </a:p>
        </p:txBody>
      </p:sp>
      <p:sp>
        <p:nvSpPr>
          <p:cNvPr id="9" name="Title Placeholder 8"/>
          <p:cNvSpPr>
            <a:spLocks noGrp="1"/>
          </p:cNvSpPr>
          <p:nvPr>
            <p:ph type="title"/>
          </p:nvPr>
        </p:nvSpPr>
        <p:spPr>
          <a:xfrm>
            <a:off x="457200" y="533400"/>
            <a:ext cx="8229600" cy="1524000"/>
          </a:xfrm>
          <a:prstGeom prst="rect">
            <a:avLst/>
          </a:prstGeom>
        </p:spPr>
        <p:txBody>
          <a:bodyPr vert="horz" lIns="0" tIns="9144" rIns="0" bIns="9144" anchor="b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0" name="Text Placeholder 29"/>
          <p:cNvSpPr>
            <a:spLocks noGrp="1"/>
          </p:cNvSpPr>
          <p:nvPr>
            <p:ph type="body" idx="1"/>
          </p:nvPr>
        </p:nvSpPr>
        <p:spPr>
          <a:xfrm>
            <a:off x="457200" y="2179637"/>
            <a:ext cx="8229600" cy="4114800"/>
          </a:xfrm>
          <a:prstGeom prst="rect">
            <a:avLst/>
          </a:prstGeom>
        </p:spPr>
        <p:txBody>
          <a:bodyPr vert="horz" lIns="9144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1981200" cy="365125"/>
          </a:xfrm>
          <a:prstGeom prst="rect">
            <a:avLst/>
          </a:prstGeom>
        </p:spPr>
        <p:txBody>
          <a:bodyPr vert="horz" anchor="b"/>
          <a:lstStyle>
            <a:lvl1pPr algn="ctr">
              <a:defRPr sz="1200">
                <a:solidFill>
                  <a:schemeClr val="tx2">
                    <a:shade val="50000"/>
                  </a:schemeClr>
                </a:solidFill>
              </a:defRPr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2438400" y="6356350"/>
            <a:ext cx="2895600" cy="365125"/>
          </a:xfrm>
          <a:prstGeom prst="rect">
            <a:avLst/>
          </a:prstGeom>
        </p:spPr>
        <p:txBody>
          <a:bodyPr vert="horz" lIns="0" anchor="b"/>
          <a:lstStyle>
            <a:lvl1pPr algn="l">
              <a:defRPr sz="1200">
                <a:solidFill>
                  <a:schemeClr val="tx2">
                    <a:shade val="50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8153400" y="6356350"/>
            <a:ext cx="533400" cy="365125"/>
          </a:xfrm>
          <a:prstGeom prst="rect">
            <a:avLst/>
          </a:prstGeom>
        </p:spPr>
        <p:txBody>
          <a:bodyPr vert="horz" lIns="91440" rIns="0" anchor="b"/>
          <a:lstStyle>
            <a:lvl1pPr algn="r">
              <a:defRPr sz="1400">
                <a:solidFill>
                  <a:schemeClr val="tx2">
                    <a:shade val="50000"/>
                  </a:schemeClr>
                </a:solidFill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4234" r:id="rId1"/>
    <p:sldLayoutId id="2147484235" r:id="rId2"/>
    <p:sldLayoutId id="2147484236" r:id="rId3"/>
    <p:sldLayoutId id="2147484237" r:id="rId4"/>
    <p:sldLayoutId id="2147484238" r:id="rId5"/>
    <p:sldLayoutId id="2147484239" r:id="rId6"/>
    <p:sldLayoutId id="2147484240" r:id="rId7"/>
    <p:sldLayoutId id="2147484241" r:id="rId8"/>
    <p:sldLayoutId id="2147484242" r:id="rId9"/>
    <p:sldLayoutId id="2147484243" r:id="rId10"/>
    <p:sldLayoutId id="2147484244" r:id="rId11"/>
  </p:sldLayoutIdLst>
  <p:txStyles>
    <p:titleStyle>
      <a:lvl1pPr algn="l" rtl="0" eaLnBrk="1" latinLnBrk="0" hangingPunct="1">
        <a:spcBef>
          <a:spcPct val="0"/>
        </a:spcBef>
        <a:buNone/>
        <a:defRPr sz="4800" b="1" kern="1200">
          <a:ln w="500">
            <a:solidFill>
              <a:schemeClr val="tx2">
                <a:shade val="20000"/>
                <a:satMod val="350000"/>
              </a:schemeClr>
            </a:solidFill>
          </a:ln>
          <a:solidFill>
            <a:schemeClr val="tx2">
              <a:tint val="100000"/>
              <a:satMod val="250000"/>
            </a:schemeClr>
          </a:solidFill>
          <a:effectLst>
            <a:outerShdw blurRad="30000" dist="30000" dir="2700000" algn="tl" rotWithShape="0">
              <a:schemeClr val="bg2">
                <a:shade val="45000"/>
                <a:satMod val="150000"/>
                <a:alpha val="90000"/>
              </a:schemeClr>
            </a:outerShdw>
          </a:effectLst>
          <a:latin typeface="+mj-lt"/>
          <a:ea typeface="+mj-ea"/>
          <a:cs typeface="+mj-cs"/>
        </a:defRPr>
      </a:lvl1pPr>
    </p:titleStyle>
    <p:bodyStyle>
      <a:lvl1pPr marL="320040" indent="-32004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/>
        <a:buChar char=""/>
        <a:defRPr sz="3000" kern="1200">
          <a:solidFill>
            <a:schemeClr val="tx1"/>
          </a:solidFill>
          <a:latin typeface="+mn-lt"/>
          <a:ea typeface="+mn-ea"/>
          <a:cs typeface="+mn-cs"/>
        </a:defRPr>
      </a:lvl1pPr>
      <a:lvl2pPr marL="630936" indent="-274320" algn="l" rtl="0" eaLnBrk="1" latinLnBrk="0" hangingPunct="1">
        <a:spcBef>
          <a:spcPct val="20000"/>
        </a:spcBef>
        <a:buClr>
          <a:schemeClr val="accent2"/>
        </a:buClr>
        <a:buFont typeface="Wingdings 2"/>
        <a:buChar char=""/>
        <a:defRPr sz="2600" kern="1200">
          <a:solidFill>
            <a:schemeClr val="tx1"/>
          </a:solidFill>
          <a:latin typeface="+mn-lt"/>
          <a:ea typeface="+mn-ea"/>
          <a:cs typeface="+mn-cs"/>
        </a:defRPr>
      </a:lvl2pPr>
      <a:lvl3pPr marL="923544" indent="-274320" algn="l" rtl="0" eaLnBrk="1" latinLnBrk="0" hangingPunct="1">
        <a:spcBef>
          <a:spcPct val="20000"/>
        </a:spcBef>
        <a:buClr>
          <a:schemeClr val="accent3"/>
        </a:buClr>
        <a:buFont typeface="Wingdings 2"/>
        <a:buChar char="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188720" indent="-228600" algn="l" rtl="0" eaLnBrk="1" latinLnBrk="0" hangingPunct="1">
        <a:spcBef>
          <a:spcPct val="20000"/>
        </a:spcBef>
        <a:buClr>
          <a:schemeClr val="accent4"/>
        </a:buClr>
        <a:buFont typeface="Wingdings 2"/>
        <a:buChar char=""/>
        <a:defRPr sz="2200" kern="1200">
          <a:solidFill>
            <a:schemeClr val="tx1"/>
          </a:solidFill>
          <a:latin typeface="+mn-lt"/>
          <a:ea typeface="+mn-ea"/>
          <a:cs typeface="+mn-cs"/>
        </a:defRPr>
      </a:lvl4pPr>
      <a:lvl5pPr marL="1426464" indent="-228600" algn="l" rtl="0" eaLnBrk="1" latinLnBrk="0" hangingPunct="1">
        <a:spcBef>
          <a:spcPct val="20000"/>
        </a:spcBef>
        <a:buClr>
          <a:schemeClr val="accent5"/>
        </a:buClr>
        <a:buFont typeface="Wingdings 2"/>
        <a:buChar char="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673352" indent="-228600" algn="l" rtl="0" eaLnBrk="1" latinLnBrk="0" hangingPunct="1">
        <a:spcBef>
          <a:spcPct val="20000"/>
        </a:spcBef>
        <a:buClr>
          <a:schemeClr val="accent6"/>
        </a:buClr>
        <a:buFont typeface="Wingdings 2"/>
        <a:buChar char="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11096" indent="-228600" algn="l" rtl="0" eaLnBrk="1" latinLnBrk="0" hangingPunct="1">
        <a:spcBef>
          <a:spcPct val="20000"/>
        </a:spcBef>
        <a:buClr>
          <a:schemeClr val="tx2"/>
        </a:buClr>
        <a:buFont typeface="Wingdings 2"/>
        <a:buChar char="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121408" indent="-182880" algn="l" rtl="0" eaLnBrk="1" latinLnBrk="0" hangingPunct="1">
        <a:spcBef>
          <a:spcPct val="20000"/>
        </a:spcBef>
        <a:buClr>
          <a:schemeClr val="tx2"/>
        </a:buClr>
        <a:buFont typeface="Wingdings 2"/>
        <a:buChar char="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322576" indent="-182880" algn="l" rtl="0" eaLnBrk="1" latinLnBrk="0" hangingPunct="1">
        <a:spcBef>
          <a:spcPct val="20000"/>
        </a:spcBef>
        <a:buClr>
          <a:schemeClr val="tx2"/>
        </a:buClr>
        <a:buFont typeface="Wingdings 2"/>
        <a:buChar char="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8" name="Rectangle 1597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1555" name="Picture 1554" descr="vines15.png"/>
          <p:cNvPicPr>
            <a:picLocks noChangeAspect="1"/>
          </p:cNvPicPr>
          <p:nvPr/>
        </p:nvPicPr>
        <p:blipFill>
          <a:blip r:embed="rId13"/>
          <a:srcRect l="27271" t="11030" r="45970" b="37244"/>
          <a:stretch>
            <a:fillRect/>
          </a:stretch>
        </p:blipFill>
        <p:spPr>
          <a:xfrm flipH="1">
            <a:off x="-1" y="2895600"/>
            <a:ext cx="2444681" cy="38862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152400"/>
            <a:ext cx="6858000" cy="16764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057400" y="2133601"/>
            <a:ext cx="5943600" cy="3886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515287"/>
            <a:ext cx="21336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105400" y="6515287"/>
            <a:ext cx="28956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382000" y="6515287"/>
            <a:ext cx="6858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" name="Group 854"/>
          <p:cNvGrpSpPr/>
          <p:nvPr/>
        </p:nvGrpSpPr>
        <p:grpSpPr>
          <a:xfrm>
            <a:off x="7287768" y="1005840"/>
            <a:ext cx="836744" cy="637309"/>
            <a:chOff x="796323" y="4190170"/>
            <a:chExt cx="836744" cy="637309"/>
          </a:xfrm>
        </p:grpSpPr>
        <p:sp>
          <p:nvSpPr>
            <p:cNvPr id="856" name="AutoShape 3"/>
            <p:cNvSpPr>
              <a:spLocks noChangeAspect="1" noChangeArrowheads="1" noTextEdit="1"/>
            </p:cNvSpPr>
            <p:nvPr/>
          </p:nvSpPr>
          <p:spPr bwMode="auto">
            <a:xfrm rot="276801">
              <a:off x="801678" y="4195901"/>
              <a:ext cx="829104" cy="6127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57" name="Freeform 856"/>
            <p:cNvSpPr>
              <a:spLocks noEditPoints="1"/>
            </p:cNvSpPr>
            <p:nvPr/>
          </p:nvSpPr>
          <p:spPr bwMode="auto">
            <a:xfrm rot="276801">
              <a:off x="796323" y="4190170"/>
              <a:ext cx="836744" cy="637309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8" name="Group 296"/>
            <p:cNvGrpSpPr/>
            <p:nvPr/>
          </p:nvGrpSpPr>
          <p:grpSpPr>
            <a:xfrm rot="276801">
              <a:off x="1069024" y="4350687"/>
              <a:ext cx="207881" cy="211092"/>
              <a:chOff x="5902325" y="2266950"/>
              <a:chExt cx="820738" cy="833438"/>
            </a:xfrm>
            <a:noFill/>
          </p:grpSpPr>
          <p:sp>
            <p:nvSpPr>
              <p:cNvPr id="86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86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86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86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6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6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6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6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9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9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9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9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9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9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sp>
          <p:nvSpPr>
            <p:cNvPr id="859" name="Freeform 283"/>
            <p:cNvSpPr>
              <a:spLocks/>
            </p:cNvSpPr>
            <p:nvPr/>
          </p:nvSpPr>
          <p:spPr bwMode="auto">
            <a:xfrm rot="276801">
              <a:off x="1150043" y="4277541"/>
              <a:ext cx="63932" cy="172897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60" name="Freeform 284"/>
            <p:cNvSpPr>
              <a:spLocks/>
            </p:cNvSpPr>
            <p:nvPr/>
          </p:nvSpPr>
          <p:spPr bwMode="auto">
            <a:xfrm rot="276801">
              <a:off x="1235754" y="4279506"/>
              <a:ext cx="61117" cy="174104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0" name="Group 895"/>
          <p:cNvGrpSpPr/>
          <p:nvPr/>
        </p:nvGrpSpPr>
        <p:grpSpPr>
          <a:xfrm rot="21061999">
            <a:off x="8158559" y="1724666"/>
            <a:ext cx="690418" cy="906472"/>
            <a:chOff x="1669229" y="5000575"/>
            <a:chExt cx="690418" cy="906472"/>
          </a:xfrm>
        </p:grpSpPr>
        <p:sp>
          <p:nvSpPr>
            <p:cNvPr id="897" name="AutoShape 3"/>
            <p:cNvSpPr>
              <a:spLocks noChangeAspect="1" noChangeArrowheads="1" noTextEdit="1"/>
            </p:cNvSpPr>
            <p:nvPr/>
          </p:nvSpPr>
          <p:spPr bwMode="auto">
            <a:xfrm rot="4516355">
              <a:off x="1572569" y="5121113"/>
              <a:ext cx="898195" cy="6638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98" name="Freeform 897"/>
            <p:cNvSpPr>
              <a:spLocks noEditPoints="1"/>
            </p:cNvSpPr>
            <p:nvPr/>
          </p:nvSpPr>
          <p:spPr bwMode="auto">
            <a:xfrm rot="4516355">
              <a:off x="1561202" y="5108602"/>
              <a:ext cx="906472" cy="690418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1" name="Group 296"/>
            <p:cNvGrpSpPr/>
            <p:nvPr/>
          </p:nvGrpSpPr>
          <p:grpSpPr>
            <a:xfrm rot="4516355">
              <a:off x="1940614" y="5277922"/>
              <a:ext cx="225201" cy="228684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07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08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09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11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12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13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14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15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16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1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1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1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4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4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3" name="Group 281"/>
            <p:cNvGrpSpPr/>
            <p:nvPr/>
          </p:nvGrpSpPr>
          <p:grpSpPr>
            <a:xfrm rot="4516355">
              <a:off x="1913505" y="5522863"/>
              <a:ext cx="110206" cy="94090"/>
              <a:chOff x="6294438" y="1638300"/>
              <a:chExt cx="401638" cy="342900"/>
            </a:xfrm>
          </p:grpSpPr>
          <p:sp>
            <p:nvSpPr>
              <p:cNvPr id="903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04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05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06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901" name="Freeform 283"/>
            <p:cNvSpPr>
              <a:spLocks/>
            </p:cNvSpPr>
            <p:nvPr/>
          </p:nvSpPr>
          <p:spPr bwMode="auto">
            <a:xfrm rot="4516355">
              <a:off x="2116130" y="5274782"/>
              <a:ext cx="69260" cy="18730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02" name="Freeform 284"/>
            <p:cNvSpPr>
              <a:spLocks/>
            </p:cNvSpPr>
            <p:nvPr/>
          </p:nvSpPr>
          <p:spPr bwMode="auto">
            <a:xfrm rot="4516355">
              <a:off x="2145277" y="5361225"/>
              <a:ext cx="66210" cy="188613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4" name="Group 941"/>
          <p:cNvGrpSpPr/>
          <p:nvPr/>
        </p:nvGrpSpPr>
        <p:grpSpPr>
          <a:xfrm>
            <a:off x="1216152" y="6015897"/>
            <a:ext cx="698371" cy="531091"/>
            <a:chOff x="1238130" y="6052653"/>
            <a:chExt cx="698371" cy="531091"/>
          </a:xfrm>
        </p:grpSpPr>
        <p:sp>
          <p:nvSpPr>
            <p:cNvPr id="943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44" name="Freeform 943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5" name="Group 296"/>
            <p:cNvGrpSpPr/>
            <p:nvPr/>
          </p:nvGrpSpPr>
          <p:grpSpPr>
            <a:xfrm rot="2467258">
              <a:off x="1498292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58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59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60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62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63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64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65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66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67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68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69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0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1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2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3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4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5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6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7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8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9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0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1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2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3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4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5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6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7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8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9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0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1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2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7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954" name="Freeform 953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55" name="Freeform 954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56" name="Freeform 955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57" name="Freeform 956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18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950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51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52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53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948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49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9" name="Group 992"/>
          <p:cNvGrpSpPr/>
          <p:nvPr/>
        </p:nvGrpSpPr>
        <p:grpSpPr>
          <a:xfrm>
            <a:off x="429768" y="6162201"/>
            <a:ext cx="424872" cy="557829"/>
            <a:chOff x="515430" y="6131024"/>
            <a:chExt cx="424872" cy="557829"/>
          </a:xfrm>
        </p:grpSpPr>
        <p:sp>
          <p:nvSpPr>
            <p:cNvPr id="994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95" name="Freeform 994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20" name="Group 296"/>
            <p:cNvGrpSpPr/>
            <p:nvPr/>
          </p:nvGrpSpPr>
          <p:grpSpPr>
            <a:xfrm rot="3025731">
              <a:off x="664340" y="6295200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004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05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06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21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008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9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10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11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12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13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3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3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3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6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6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22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1000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01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02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03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998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99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23" name="Group 1461"/>
          <p:cNvGrpSpPr/>
          <p:nvPr/>
        </p:nvGrpSpPr>
        <p:grpSpPr>
          <a:xfrm>
            <a:off x="7964424" y="493776"/>
            <a:ext cx="558053" cy="424872"/>
            <a:chOff x="1475175" y="3681289"/>
            <a:chExt cx="558053" cy="424872"/>
          </a:xfrm>
        </p:grpSpPr>
        <p:sp>
          <p:nvSpPr>
            <p:cNvPr id="1463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64" name="Freeform 1463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24" name="Group 296"/>
            <p:cNvGrpSpPr/>
            <p:nvPr/>
          </p:nvGrpSpPr>
          <p:grpSpPr>
            <a:xfrm rot="1778703">
              <a:off x="1674440" y="3779824"/>
              <a:ext cx="138589" cy="140726"/>
              <a:chOff x="5902325" y="2266950"/>
              <a:chExt cx="820738" cy="833438"/>
            </a:xfrm>
            <a:noFill/>
          </p:grpSpPr>
          <p:sp>
            <p:nvSpPr>
              <p:cNvPr id="1468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469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470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2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472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73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74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75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76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77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78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79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0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1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2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3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4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5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6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7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8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9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0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1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2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3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4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5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6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7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8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9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00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01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02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sp>
          <p:nvSpPr>
            <p:cNvPr id="1466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67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26" name="Group 1502"/>
          <p:cNvGrpSpPr>
            <a:grpSpLocks noChangeAspect="1"/>
          </p:cNvGrpSpPr>
          <p:nvPr/>
        </p:nvGrpSpPr>
        <p:grpSpPr>
          <a:xfrm rot="21069806">
            <a:off x="484632" y="5028345"/>
            <a:ext cx="1042416" cy="795528"/>
            <a:chOff x="1238130" y="6052653"/>
            <a:chExt cx="698371" cy="531091"/>
          </a:xfrm>
        </p:grpSpPr>
        <p:sp>
          <p:nvSpPr>
            <p:cNvPr id="1504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05" name="Freeform 1504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27" name="Group 296"/>
            <p:cNvGrpSpPr/>
            <p:nvPr/>
          </p:nvGrpSpPr>
          <p:grpSpPr>
            <a:xfrm rot="2467258">
              <a:off x="1498293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519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520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521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28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523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24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25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26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27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28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29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0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1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2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3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4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5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6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7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8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9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0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1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2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3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4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5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6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7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8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9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0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1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2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3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29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515" name="Freeform 1514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516" name="Freeform 1515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517" name="Freeform 1516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518" name="Freeform 1517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30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511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512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513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514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1509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10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46" r:id="rId1"/>
    <p:sldLayoutId id="2147484247" r:id="rId2"/>
    <p:sldLayoutId id="2147484248" r:id="rId3"/>
    <p:sldLayoutId id="2147484249" r:id="rId4"/>
    <p:sldLayoutId id="2147484250" r:id="rId5"/>
    <p:sldLayoutId id="2147484251" r:id="rId6"/>
    <p:sldLayoutId id="2147484252" r:id="rId7"/>
    <p:sldLayoutId id="2147484253" r:id="rId8"/>
    <p:sldLayoutId id="2147484254" r:id="rId9"/>
    <p:sldLayoutId id="2147484255" r:id="rId10"/>
    <p:sldLayoutId id="2147484256" r:id="rId11"/>
  </p:sldLayoutIdLst>
  <p:txStyles>
    <p:titleStyle>
      <a:lvl1pPr algn="l" defTabSz="914400" rtl="0" eaLnBrk="1" latinLnBrk="0" hangingPunct="1">
        <a:spcBef>
          <a:spcPct val="0"/>
        </a:spcBef>
        <a:buNone/>
        <a:defRPr sz="4400" kern="1200" spc="200" baseline="0">
          <a:solidFill>
            <a:schemeClr val="tx1">
              <a:lumMod val="65000"/>
              <a:lumOff val="35000"/>
            </a:schemeClr>
          </a:solidFill>
          <a:latin typeface="+mj-lt"/>
          <a:ea typeface="+mj-ea"/>
          <a:cs typeface="+mj-cs"/>
        </a:defRPr>
      </a:lvl1pPr>
    </p:titleStyle>
    <p:bodyStyle>
      <a:lvl1pPr marL="34131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"/>
        <a:defRPr sz="22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1pPr>
      <a:lvl2pPr marL="682625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8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2pPr>
      <a:lvl3pPr marL="1023938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8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3pPr>
      <a:lvl4pPr marL="1377950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4pPr>
      <a:lvl5pPr marL="171926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5pPr>
      <a:lvl6pPr marL="2060575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6pPr>
      <a:lvl7pPr marL="2401888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7pPr>
      <a:lvl8pPr marL="2743200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8pPr>
      <a:lvl9pPr marL="308451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447800" y="609600"/>
            <a:ext cx="6629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  <a:scene3d>
              <a:camera prst="orthographicFront"/>
              <a:lightRig rig="threePt" dir="t"/>
            </a:scene3d>
            <a:sp3d extrusionH="25400">
              <a:bevelT w="12700" h="12700"/>
              <a:extrusionClr>
                <a:schemeClr val="bg1">
                  <a:lumMod val="10000"/>
                  <a:lumOff val="90000"/>
                </a:schemeClr>
              </a:extrusionClr>
            </a:sp3d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47800" y="1901952"/>
            <a:ext cx="6629400" cy="4224528"/>
          </a:xfrm>
          <a:prstGeom prst="ellipse">
            <a:avLst/>
          </a:prstGeom>
          <a:solidFill>
            <a:schemeClr val="tx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vert="horz" lIns="45720" tIns="45720" rIns="45720" bIns="45720" rtlCol="0" anchor="t" anchorCtr="0">
            <a:normAutofit/>
            <a:scene3d>
              <a:camera prst="orthographicFront"/>
              <a:lightRig rig="threePt" dir="t"/>
            </a:scene3d>
            <a:sp3d extrusionH="25400"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521824"/>
            <a:ext cx="2133600" cy="25997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521824"/>
            <a:ext cx="2895600" cy="25997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521824"/>
            <a:ext cx="2133600" cy="25997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9" name="Oval 58"/>
          <p:cNvSpPr/>
          <p:nvPr/>
        </p:nvSpPr>
        <p:spPr>
          <a:xfrm>
            <a:off x="685800" y="152400"/>
            <a:ext cx="914400" cy="9144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381000" y="1206500"/>
            <a:ext cx="457200" cy="4572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63" name="Oval 62"/>
          <p:cNvSpPr/>
          <p:nvPr/>
        </p:nvSpPr>
        <p:spPr>
          <a:xfrm>
            <a:off x="685800" y="914400"/>
            <a:ext cx="355600" cy="3556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647700" y="1143000"/>
            <a:ext cx="431800" cy="4318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457200" y="0"/>
            <a:ext cx="762000" cy="7620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66" name="Oval 65"/>
          <p:cNvSpPr/>
          <p:nvPr/>
        </p:nvSpPr>
        <p:spPr>
          <a:xfrm>
            <a:off x="1714500" y="0"/>
            <a:ext cx="355600" cy="3556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67" name="Oval 66"/>
          <p:cNvSpPr/>
          <p:nvPr/>
        </p:nvSpPr>
        <p:spPr>
          <a:xfrm>
            <a:off x="1676400" y="228600"/>
            <a:ext cx="431800" cy="4318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2019300" y="304800"/>
            <a:ext cx="203200" cy="2032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1028700" y="1524000"/>
            <a:ext cx="203200" cy="2032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70" name="Oval 69"/>
          <p:cNvSpPr/>
          <p:nvPr/>
        </p:nvSpPr>
        <p:spPr>
          <a:xfrm>
            <a:off x="88900" y="1066800"/>
            <a:ext cx="127000" cy="1270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71" name="Oval 70"/>
          <p:cNvSpPr/>
          <p:nvPr/>
        </p:nvSpPr>
        <p:spPr>
          <a:xfrm>
            <a:off x="914400" y="1752600"/>
            <a:ext cx="203200" cy="2032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72" name="Oval 71"/>
          <p:cNvSpPr/>
          <p:nvPr/>
        </p:nvSpPr>
        <p:spPr>
          <a:xfrm>
            <a:off x="0" y="1244600"/>
            <a:ext cx="127000" cy="1270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73" name="Oval 72"/>
          <p:cNvSpPr/>
          <p:nvPr/>
        </p:nvSpPr>
        <p:spPr>
          <a:xfrm>
            <a:off x="152400" y="1092200"/>
            <a:ext cx="127000" cy="1270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304800" y="1066800"/>
            <a:ext cx="127000" cy="1270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77" name="Oval 76"/>
          <p:cNvSpPr/>
          <p:nvPr/>
        </p:nvSpPr>
        <p:spPr>
          <a:xfrm rot="6197586" flipV="1">
            <a:off x="7932464" y="5568366"/>
            <a:ext cx="914400" cy="9144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80" name="Oval 79"/>
          <p:cNvSpPr/>
          <p:nvPr/>
        </p:nvSpPr>
        <p:spPr>
          <a:xfrm rot="6197586" flipV="1">
            <a:off x="8633992" y="4734233"/>
            <a:ext cx="457200" cy="4572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1" name="Oval 80"/>
          <p:cNvSpPr/>
          <p:nvPr/>
        </p:nvSpPr>
        <p:spPr>
          <a:xfrm rot="6197586" flipV="1">
            <a:off x="8292676" y="4953384"/>
            <a:ext cx="355600" cy="3556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82" name="Oval 81"/>
          <p:cNvSpPr/>
          <p:nvPr/>
        </p:nvSpPr>
        <p:spPr>
          <a:xfrm rot="6197586" flipV="1">
            <a:off x="8514131" y="4976607"/>
            <a:ext cx="431800" cy="4318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83" name="Oval 82"/>
          <p:cNvSpPr/>
          <p:nvPr/>
        </p:nvSpPr>
        <p:spPr>
          <a:xfrm rot="6197586" flipV="1">
            <a:off x="7856272" y="5295370"/>
            <a:ext cx="762000" cy="7620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4" name="Oval 83"/>
          <p:cNvSpPr/>
          <p:nvPr/>
        </p:nvSpPr>
        <p:spPr>
          <a:xfrm rot="6197586" flipV="1">
            <a:off x="199818" y="5914818"/>
            <a:ext cx="216774" cy="216774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85" name="Oval 84"/>
          <p:cNvSpPr/>
          <p:nvPr/>
        </p:nvSpPr>
        <p:spPr>
          <a:xfrm rot="6197586" flipV="1">
            <a:off x="7387699" y="5767494"/>
            <a:ext cx="431800" cy="4318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86" name="Oval 85"/>
          <p:cNvSpPr/>
          <p:nvPr/>
        </p:nvSpPr>
        <p:spPr>
          <a:xfrm rot="6197586" flipV="1">
            <a:off x="7412357" y="6095509"/>
            <a:ext cx="203200" cy="2032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7" name="Oval 86"/>
          <p:cNvSpPr/>
          <p:nvPr/>
        </p:nvSpPr>
        <p:spPr>
          <a:xfrm rot="6197586" flipV="1">
            <a:off x="7638907" y="6462226"/>
            <a:ext cx="203200" cy="2032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88" name="Oval 87"/>
          <p:cNvSpPr/>
          <p:nvPr/>
        </p:nvSpPr>
        <p:spPr>
          <a:xfrm rot="6197586" flipV="1">
            <a:off x="8607584" y="4384300"/>
            <a:ext cx="127000" cy="1270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89" name="Oval 88"/>
          <p:cNvSpPr/>
          <p:nvPr/>
        </p:nvSpPr>
        <p:spPr>
          <a:xfrm rot="6197586" flipV="1">
            <a:off x="7887663" y="6403551"/>
            <a:ext cx="203200" cy="2032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90" name="Oval 89"/>
          <p:cNvSpPr/>
          <p:nvPr/>
        </p:nvSpPr>
        <p:spPr>
          <a:xfrm rot="6197586" flipV="1">
            <a:off x="8801061" y="4338664"/>
            <a:ext cx="127000" cy="1270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91" name="Oval 90"/>
          <p:cNvSpPr/>
          <p:nvPr/>
        </p:nvSpPr>
        <p:spPr>
          <a:xfrm rot="6197586" flipV="1">
            <a:off x="8617702" y="4451939"/>
            <a:ext cx="127000" cy="1270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92" name="Oval 91"/>
          <p:cNvSpPr/>
          <p:nvPr/>
        </p:nvSpPr>
        <p:spPr>
          <a:xfrm rot="6197586" flipV="1">
            <a:off x="8557941" y="4594415"/>
            <a:ext cx="127000" cy="1270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95" name="Oval 94"/>
          <p:cNvSpPr/>
          <p:nvPr/>
        </p:nvSpPr>
        <p:spPr>
          <a:xfrm rot="6197586" flipV="1">
            <a:off x="243115" y="6241508"/>
            <a:ext cx="127000" cy="1270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96" name="Oval 95"/>
          <p:cNvSpPr/>
          <p:nvPr/>
        </p:nvSpPr>
        <p:spPr>
          <a:xfrm rot="6197586" flipV="1">
            <a:off x="436592" y="6195872"/>
            <a:ext cx="127000" cy="1270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97" name="Oval 96"/>
          <p:cNvSpPr/>
          <p:nvPr/>
        </p:nvSpPr>
        <p:spPr>
          <a:xfrm rot="6197586" flipV="1">
            <a:off x="253233" y="6309147"/>
            <a:ext cx="127000" cy="1270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98" name="Oval 97"/>
          <p:cNvSpPr/>
          <p:nvPr/>
        </p:nvSpPr>
        <p:spPr>
          <a:xfrm rot="6197586" flipV="1">
            <a:off x="193472" y="6451623"/>
            <a:ext cx="127000" cy="1270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4258" r:id="rId1"/>
    <p:sldLayoutId id="2147484259" r:id="rId2"/>
    <p:sldLayoutId id="2147484260" r:id="rId3"/>
    <p:sldLayoutId id="2147484261" r:id="rId4"/>
    <p:sldLayoutId id="2147484262" r:id="rId5"/>
    <p:sldLayoutId id="2147484263" r:id="rId6"/>
    <p:sldLayoutId id="2147484264" r:id="rId7"/>
    <p:sldLayoutId id="2147484265" r:id="rId8"/>
    <p:sldLayoutId id="2147484266" r:id="rId9"/>
    <p:sldLayoutId id="2147484267" r:id="rId10"/>
    <p:sldLayoutId id="2147484268" r:id="rId11"/>
    <p:sldLayoutId id="2147484269" r:id="rId12"/>
    <p:sldLayoutId id="2147484270" r:id="rId13"/>
  </p:sldLayoutIdLst>
  <p:txStyles>
    <p:titleStyle>
      <a:lvl1pPr algn="l" defTabSz="914400" rtl="0" eaLnBrk="1" latinLnBrk="0" hangingPunct="1">
        <a:spcBef>
          <a:spcPct val="0"/>
        </a:spcBef>
        <a:buNone/>
        <a:defRPr sz="4000" kern="1200" spc="200" baseline="0">
          <a:solidFill>
            <a:schemeClr val="tx1"/>
          </a:solidFill>
          <a:effectLst/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spcBef>
          <a:spcPts val="1800"/>
        </a:spcBef>
        <a:buFont typeface="Wingdings" pitchFamily="2" charset="2"/>
        <a:buChar char=""/>
        <a:defRPr sz="1800" kern="1200">
          <a:solidFill>
            <a:schemeClr val="tx1"/>
          </a:solidFill>
          <a:effectLst>
            <a:outerShdw blurRad="76200" sx="101000" sy="101000" algn="ctr" rotWithShape="0">
              <a:schemeClr val="tx1">
                <a:lumMod val="85000"/>
                <a:alpha val="40000"/>
              </a:schemeClr>
            </a:outerShdw>
          </a:effectLst>
          <a:latin typeface="+mn-lt"/>
          <a:ea typeface="+mn-ea"/>
          <a:cs typeface="+mn-cs"/>
        </a:defRPr>
      </a:lvl1pPr>
      <a:lvl2pPr marL="514350" indent="-228600" algn="l" defTabSz="914400" rtl="0" eaLnBrk="1" latinLnBrk="0" hangingPunct="1">
        <a:spcBef>
          <a:spcPts val="1000"/>
        </a:spcBef>
        <a:buFont typeface="Arial" pitchFamily="34" charset="0"/>
        <a:buChar char="•"/>
        <a:defRPr sz="1800" kern="1200">
          <a:solidFill>
            <a:schemeClr val="tx1"/>
          </a:solidFill>
          <a:effectLst>
            <a:outerShdw blurRad="76200" sx="101000" sy="101000" algn="ctr" rotWithShape="0">
              <a:schemeClr val="tx1">
                <a:lumMod val="85000"/>
                <a:alpha val="40000"/>
              </a:schemeClr>
            </a:outerShdw>
          </a:effectLst>
          <a:latin typeface="+mn-lt"/>
          <a:ea typeface="+mn-ea"/>
          <a:cs typeface="+mn-cs"/>
        </a:defRPr>
      </a:lvl2pPr>
      <a:lvl3pPr marL="806450" indent="-228600" algn="l" defTabSz="914400" rtl="0" eaLnBrk="1" latinLnBrk="0" hangingPunct="1">
        <a:spcBef>
          <a:spcPts val="1000"/>
        </a:spcBef>
        <a:buFont typeface="Wingdings" pitchFamily="2" charset="2"/>
        <a:buChar char=""/>
        <a:defRPr sz="1800" kern="1200">
          <a:solidFill>
            <a:schemeClr val="tx1"/>
          </a:solidFill>
          <a:effectLst>
            <a:outerShdw blurRad="76200" sx="101000" sy="101000" algn="ctr" rotWithShape="0">
              <a:schemeClr val="tx1">
                <a:lumMod val="85000"/>
                <a:alpha val="40000"/>
              </a:schemeClr>
            </a:outerShdw>
          </a:effectLst>
          <a:latin typeface="+mn-lt"/>
          <a:ea typeface="+mn-ea"/>
          <a:cs typeface="+mn-cs"/>
        </a:defRPr>
      </a:lvl3pPr>
      <a:lvl4pPr marL="1089025" indent="-228600" algn="l" defTabSz="914400" rtl="0" eaLnBrk="1" latinLnBrk="0" hangingPunct="1">
        <a:spcBef>
          <a:spcPts val="1000"/>
        </a:spcBef>
        <a:buFont typeface="Arial" pitchFamily="34" charset="0"/>
        <a:buChar char="•"/>
        <a:defRPr sz="1800" kern="1200">
          <a:solidFill>
            <a:schemeClr val="tx1"/>
          </a:solidFill>
          <a:effectLst>
            <a:outerShdw blurRad="76200" sx="101000" sy="101000" algn="ctr" rotWithShape="0">
              <a:schemeClr val="tx1">
                <a:lumMod val="85000"/>
                <a:alpha val="40000"/>
              </a:schemeClr>
            </a:outerShdw>
          </a:effectLst>
          <a:latin typeface="+mn-lt"/>
          <a:ea typeface="+mn-ea"/>
          <a:cs typeface="+mn-cs"/>
        </a:defRPr>
      </a:lvl4pPr>
      <a:lvl5pPr marL="1371600" indent="-228600" algn="l" defTabSz="914400" rtl="0" eaLnBrk="1" latinLnBrk="0" hangingPunct="1">
        <a:spcBef>
          <a:spcPts val="1000"/>
        </a:spcBef>
        <a:buFont typeface="Wingdings" pitchFamily="2" charset="2"/>
        <a:buChar char="l"/>
        <a:defRPr sz="1800" kern="1200">
          <a:solidFill>
            <a:schemeClr val="tx1"/>
          </a:solidFill>
          <a:effectLst>
            <a:outerShdw blurRad="76200" sx="101000" sy="101000" algn="ctr" rotWithShape="0">
              <a:schemeClr val="tx1">
                <a:lumMod val="85000"/>
                <a:alpha val="40000"/>
              </a:schemeClr>
            </a:outerShdw>
          </a:effectLst>
          <a:latin typeface="+mn-lt"/>
          <a:ea typeface="+mn-ea"/>
          <a:cs typeface="+mn-cs"/>
        </a:defRPr>
      </a:lvl5pPr>
      <a:lvl6pPr marL="1600200" indent="-228600" algn="l" defTabSz="914400" rtl="0" eaLnBrk="1" latinLnBrk="0" hangingPunct="1">
        <a:spcBef>
          <a:spcPts val="10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00" indent="-228600" algn="l" defTabSz="914400" rtl="0" eaLnBrk="1" latinLnBrk="0" hangingPunct="1">
        <a:spcBef>
          <a:spcPts val="1000"/>
        </a:spcBef>
        <a:buFont typeface="Wingdings" pitchFamily="2" charset="2"/>
        <a:buChar char="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2057400" indent="-228600" algn="l" defTabSz="914400" rtl="0" eaLnBrk="1" latinLnBrk="0" hangingPunct="1">
        <a:spcBef>
          <a:spcPts val="10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2286000" indent="-228600" algn="l" defTabSz="914400" rtl="0" eaLnBrk="1" latinLnBrk="0" hangingPunct="1">
        <a:spcBef>
          <a:spcPts val="1000"/>
        </a:spcBef>
        <a:buFont typeface="Wingdings" pitchFamily="2" charset="2"/>
        <a:buChar char=""/>
        <a:defRPr sz="18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 descr="Master - 1.png"/>
          <p:cNvPicPr>
            <a:picLocks noChangeAspect="1"/>
          </p:cNvPicPr>
          <p:nvPr/>
        </p:nvPicPr>
        <p:blipFill>
          <a:blip r:embed="rId13"/>
          <a:srcRect b="5017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301532"/>
            <a:ext cx="8229600" cy="13255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5997" y="1981200"/>
            <a:ext cx="6412006" cy="4144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lumMod val="40000"/>
                    <a:lumOff val="60000"/>
                  </a:schemeClr>
                </a:solidFill>
              </a:defRPr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lumMod val="40000"/>
                    <a:lumOff val="60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lumMod val="40000"/>
                    <a:lumOff val="60000"/>
                  </a:schemeClr>
                </a:solidFill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72" r:id="rId1"/>
    <p:sldLayoutId id="2147484273" r:id="rId2"/>
    <p:sldLayoutId id="2147484274" r:id="rId3"/>
    <p:sldLayoutId id="2147484275" r:id="rId4"/>
    <p:sldLayoutId id="2147484276" r:id="rId5"/>
    <p:sldLayoutId id="2147484277" r:id="rId6"/>
    <p:sldLayoutId id="2147484278" r:id="rId7"/>
    <p:sldLayoutId id="2147484279" r:id="rId8"/>
    <p:sldLayoutId id="2147484280" r:id="rId9"/>
    <p:sldLayoutId id="2147484281" r:id="rId10"/>
    <p:sldLayoutId id="2147484282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000" kern="1200">
          <a:solidFill>
            <a:schemeClr val="tx1">
              <a:lumMod val="60000"/>
              <a:lumOff val="40000"/>
            </a:schemeClr>
          </a:solidFill>
          <a:latin typeface="+mj-lt"/>
          <a:ea typeface="+mj-ea"/>
          <a:cs typeface="+mj-cs"/>
        </a:defRPr>
      </a:lvl1pPr>
    </p:titleStyle>
    <p:bodyStyle>
      <a:lvl1pPr marL="349250" indent="-349250" algn="l" defTabSz="914400" rtl="0" eaLnBrk="1" latinLnBrk="0" hangingPunct="1">
        <a:spcBef>
          <a:spcPts val="1800"/>
        </a:spcBef>
        <a:buFontTx/>
        <a:buBlip>
          <a:blip r:embed="rId14"/>
        </a:buBlip>
        <a:defRPr sz="2200" kern="1200">
          <a:gradFill flip="none" rotWithShape="1">
            <a:gsLst>
              <a:gs pos="0">
                <a:schemeClr val="tx1">
                  <a:lumMod val="60000"/>
                  <a:lumOff val="40000"/>
                </a:schemeClr>
              </a:gs>
              <a:gs pos="100000">
                <a:schemeClr val="tx1">
                  <a:lumMod val="40000"/>
                  <a:lumOff val="60000"/>
                </a:schemeClr>
              </a:gs>
            </a:gsLst>
            <a:lin ang="8100000" scaled="1"/>
            <a:tileRect/>
          </a:gradFill>
          <a:latin typeface="+mn-lt"/>
          <a:ea typeface="+mn-ea"/>
          <a:cs typeface="+mn-cs"/>
        </a:defRPr>
      </a:lvl1pPr>
      <a:lvl2pPr marL="577850" indent="-349250" algn="l" defTabSz="914400" rtl="0" eaLnBrk="1" latinLnBrk="0" hangingPunct="1">
        <a:spcBef>
          <a:spcPts val="1800"/>
        </a:spcBef>
        <a:buFontTx/>
        <a:buBlip>
          <a:blip r:embed="rId15"/>
        </a:buBlip>
        <a:defRPr sz="2000" kern="1200">
          <a:gradFill flip="none" rotWithShape="1">
            <a:gsLst>
              <a:gs pos="0">
                <a:schemeClr val="tx1">
                  <a:lumMod val="60000"/>
                  <a:lumOff val="40000"/>
                </a:schemeClr>
              </a:gs>
              <a:gs pos="100000">
                <a:schemeClr val="tx1">
                  <a:lumMod val="40000"/>
                  <a:lumOff val="60000"/>
                </a:schemeClr>
              </a:gs>
            </a:gsLst>
            <a:lin ang="8100000" scaled="1"/>
            <a:tileRect/>
          </a:gradFill>
          <a:latin typeface="+mn-lt"/>
          <a:ea typeface="+mn-ea"/>
          <a:cs typeface="+mn-cs"/>
        </a:defRPr>
      </a:lvl2pPr>
      <a:lvl3pPr marL="806450" indent="-349250" algn="l" defTabSz="914400" rtl="0" eaLnBrk="1" latinLnBrk="0" hangingPunct="1">
        <a:spcBef>
          <a:spcPts val="1800"/>
        </a:spcBef>
        <a:buFontTx/>
        <a:buBlip>
          <a:blip r:embed="rId14"/>
        </a:buBlip>
        <a:defRPr sz="1800" kern="1200">
          <a:gradFill flip="none" rotWithShape="1">
            <a:gsLst>
              <a:gs pos="0">
                <a:schemeClr val="tx1">
                  <a:lumMod val="60000"/>
                  <a:lumOff val="40000"/>
                </a:schemeClr>
              </a:gs>
              <a:gs pos="100000">
                <a:schemeClr val="tx1">
                  <a:lumMod val="40000"/>
                  <a:lumOff val="60000"/>
                </a:schemeClr>
              </a:gs>
            </a:gsLst>
            <a:lin ang="8100000" scaled="1"/>
            <a:tileRect/>
          </a:gradFill>
          <a:latin typeface="+mn-lt"/>
          <a:ea typeface="+mn-ea"/>
          <a:cs typeface="+mn-cs"/>
        </a:defRPr>
      </a:lvl3pPr>
      <a:lvl4pPr marL="1035050" indent="-349250" algn="l" defTabSz="914400" rtl="0" eaLnBrk="1" latinLnBrk="0" hangingPunct="1">
        <a:spcBef>
          <a:spcPts val="1800"/>
        </a:spcBef>
        <a:buFontTx/>
        <a:buBlip>
          <a:blip r:embed="rId15"/>
        </a:buBlip>
        <a:defRPr sz="1800" kern="1200">
          <a:gradFill flip="none" rotWithShape="1">
            <a:gsLst>
              <a:gs pos="0">
                <a:schemeClr val="tx1">
                  <a:lumMod val="60000"/>
                  <a:lumOff val="40000"/>
                </a:schemeClr>
              </a:gs>
              <a:gs pos="100000">
                <a:schemeClr val="tx1">
                  <a:lumMod val="40000"/>
                  <a:lumOff val="60000"/>
                </a:schemeClr>
              </a:gs>
            </a:gsLst>
            <a:lin ang="8100000" scaled="1"/>
            <a:tileRect/>
          </a:gradFill>
          <a:latin typeface="+mn-lt"/>
          <a:ea typeface="+mn-ea"/>
          <a:cs typeface="+mn-cs"/>
        </a:defRPr>
      </a:lvl4pPr>
      <a:lvl5pPr marL="1263650" indent="-349250" algn="l" defTabSz="914400" rtl="0" eaLnBrk="1" latinLnBrk="0" hangingPunct="1">
        <a:spcBef>
          <a:spcPts val="1800"/>
        </a:spcBef>
        <a:buFontTx/>
        <a:buBlip>
          <a:blip r:embed="rId14"/>
        </a:buBlip>
        <a:defRPr sz="1800" kern="1200">
          <a:gradFill flip="none" rotWithShape="1">
            <a:gsLst>
              <a:gs pos="0">
                <a:schemeClr val="tx1">
                  <a:lumMod val="60000"/>
                  <a:lumOff val="40000"/>
                </a:schemeClr>
              </a:gs>
              <a:gs pos="100000">
                <a:schemeClr val="tx1">
                  <a:lumMod val="40000"/>
                  <a:lumOff val="60000"/>
                </a:schemeClr>
              </a:gs>
            </a:gsLst>
            <a:lin ang="8100000" scaled="1"/>
            <a:tileRect/>
          </a:gradFill>
          <a:latin typeface="+mn-lt"/>
          <a:ea typeface="+mn-ea"/>
          <a:cs typeface="+mn-cs"/>
        </a:defRPr>
      </a:lvl5pPr>
      <a:lvl6pPr marL="1492250" indent="-349250" algn="l" defTabSz="914400" rtl="0" eaLnBrk="1" latinLnBrk="0" hangingPunct="1">
        <a:spcBef>
          <a:spcPts val="1800"/>
        </a:spcBef>
        <a:buFontTx/>
        <a:buBlip>
          <a:blip r:embed="rId15"/>
        </a:buBlip>
        <a:defRPr sz="1800" kern="1200">
          <a:solidFill>
            <a:schemeClr val="tx1">
              <a:lumMod val="60000"/>
              <a:lumOff val="40000"/>
            </a:schemeClr>
          </a:solidFill>
          <a:latin typeface="+mn-lt"/>
          <a:ea typeface="+mn-ea"/>
          <a:cs typeface="+mn-cs"/>
        </a:defRPr>
      </a:lvl6pPr>
      <a:lvl7pPr marL="1720850" indent="-349250" algn="l" defTabSz="914400" rtl="0" eaLnBrk="1" latinLnBrk="0" hangingPunct="1">
        <a:spcBef>
          <a:spcPts val="1800"/>
        </a:spcBef>
        <a:buFontTx/>
        <a:buBlip>
          <a:blip r:embed="rId14"/>
        </a:buBlip>
        <a:defRPr sz="1800" kern="1200">
          <a:solidFill>
            <a:schemeClr val="tx1">
              <a:lumMod val="60000"/>
              <a:lumOff val="40000"/>
            </a:schemeClr>
          </a:solidFill>
          <a:latin typeface="+mn-lt"/>
          <a:ea typeface="+mn-ea"/>
          <a:cs typeface="+mn-cs"/>
        </a:defRPr>
      </a:lvl7pPr>
      <a:lvl8pPr marL="1949450" indent="-349250" algn="l" defTabSz="914400" rtl="0" eaLnBrk="1" latinLnBrk="0" hangingPunct="1">
        <a:spcBef>
          <a:spcPts val="1800"/>
        </a:spcBef>
        <a:buFontTx/>
        <a:buBlip>
          <a:blip r:embed="rId15"/>
        </a:buBlip>
        <a:defRPr sz="1800" kern="1200">
          <a:solidFill>
            <a:schemeClr val="tx1">
              <a:lumMod val="60000"/>
              <a:lumOff val="40000"/>
            </a:schemeClr>
          </a:solidFill>
          <a:latin typeface="+mn-lt"/>
          <a:ea typeface="+mn-ea"/>
          <a:cs typeface="+mn-cs"/>
        </a:defRPr>
      </a:lvl8pPr>
      <a:lvl9pPr marL="2178050" indent="-349250" algn="l" defTabSz="914400" rtl="0" eaLnBrk="1" latinLnBrk="0" hangingPunct="1">
        <a:spcBef>
          <a:spcPts val="1800"/>
        </a:spcBef>
        <a:buFontTx/>
        <a:buBlip>
          <a:blip r:embed="rId14"/>
        </a:buBlip>
        <a:defRPr sz="1800" kern="1200">
          <a:solidFill>
            <a:schemeClr val="tx1">
              <a:lumMod val="60000"/>
              <a:lumOff val="40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lowchart: Document 6"/>
          <p:cNvSpPr/>
          <p:nvPr/>
        </p:nvSpPr>
        <p:spPr>
          <a:xfrm rot="10800000">
            <a:off x="1" y="1142899"/>
            <a:ext cx="9144000" cy="5562705"/>
          </a:xfrm>
          <a:custGeom>
            <a:avLst/>
            <a:gdLst>
              <a:gd name="connsiteX0" fmla="*/ 0 w 21600"/>
              <a:gd name="connsiteY0" fmla="*/ 0 h 19378"/>
              <a:gd name="connsiteX1" fmla="*/ 21600 w 21600"/>
              <a:gd name="connsiteY1" fmla="*/ 0 h 19378"/>
              <a:gd name="connsiteX2" fmla="*/ 21600 w 21600"/>
              <a:gd name="connsiteY2" fmla="*/ 17322 h 19378"/>
              <a:gd name="connsiteX3" fmla="*/ 0 w 21600"/>
              <a:gd name="connsiteY3" fmla="*/ 19378 h 19378"/>
              <a:gd name="connsiteX4" fmla="*/ 0 w 21600"/>
              <a:gd name="connsiteY4" fmla="*/ 0 h 19378"/>
              <a:gd name="connsiteX0" fmla="*/ 0 w 21600"/>
              <a:gd name="connsiteY0" fmla="*/ 0 h 19378"/>
              <a:gd name="connsiteX1" fmla="*/ 21600 w 21600"/>
              <a:gd name="connsiteY1" fmla="*/ 0 h 19378"/>
              <a:gd name="connsiteX2" fmla="*/ 21600 w 21600"/>
              <a:gd name="connsiteY2" fmla="*/ 17322 h 19378"/>
              <a:gd name="connsiteX3" fmla="*/ 0 w 21600"/>
              <a:gd name="connsiteY3" fmla="*/ 19378 h 19378"/>
              <a:gd name="connsiteX4" fmla="*/ 0 w 21600"/>
              <a:gd name="connsiteY4" fmla="*/ 0 h 19378"/>
              <a:gd name="connsiteX0" fmla="*/ 0 w 21600"/>
              <a:gd name="connsiteY0" fmla="*/ 0 h 19378"/>
              <a:gd name="connsiteX1" fmla="*/ 21600 w 21600"/>
              <a:gd name="connsiteY1" fmla="*/ 0 h 19378"/>
              <a:gd name="connsiteX2" fmla="*/ 21600 w 21600"/>
              <a:gd name="connsiteY2" fmla="*/ 17322 h 19378"/>
              <a:gd name="connsiteX3" fmla="*/ 0 w 21600"/>
              <a:gd name="connsiteY3" fmla="*/ 19378 h 19378"/>
              <a:gd name="connsiteX4" fmla="*/ 0 w 21600"/>
              <a:gd name="connsiteY4" fmla="*/ 0 h 19378"/>
              <a:gd name="connsiteX0" fmla="*/ 0 w 21600"/>
              <a:gd name="connsiteY0" fmla="*/ 0 h 19974"/>
              <a:gd name="connsiteX1" fmla="*/ 21600 w 21600"/>
              <a:gd name="connsiteY1" fmla="*/ 0 h 19974"/>
              <a:gd name="connsiteX2" fmla="*/ 21600 w 21600"/>
              <a:gd name="connsiteY2" fmla="*/ 17322 h 19974"/>
              <a:gd name="connsiteX3" fmla="*/ 0 w 21600"/>
              <a:gd name="connsiteY3" fmla="*/ 19974 h 19974"/>
              <a:gd name="connsiteX4" fmla="*/ 0 w 21600"/>
              <a:gd name="connsiteY4" fmla="*/ 0 h 19974"/>
              <a:gd name="connsiteX0" fmla="*/ 0 w 21600"/>
              <a:gd name="connsiteY0" fmla="*/ 0 h 19974"/>
              <a:gd name="connsiteX1" fmla="*/ 21600 w 21600"/>
              <a:gd name="connsiteY1" fmla="*/ 0 h 19974"/>
              <a:gd name="connsiteX2" fmla="*/ 21600 w 21600"/>
              <a:gd name="connsiteY2" fmla="*/ 17322 h 19974"/>
              <a:gd name="connsiteX3" fmla="*/ 0 w 21600"/>
              <a:gd name="connsiteY3" fmla="*/ 19974 h 19974"/>
              <a:gd name="connsiteX4" fmla="*/ 0 w 21600"/>
              <a:gd name="connsiteY4" fmla="*/ 0 h 19974"/>
              <a:gd name="connsiteX0" fmla="*/ 0 w 21600"/>
              <a:gd name="connsiteY0" fmla="*/ 0 h 19974"/>
              <a:gd name="connsiteX1" fmla="*/ 21600 w 21600"/>
              <a:gd name="connsiteY1" fmla="*/ 0 h 19974"/>
              <a:gd name="connsiteX2" fmla="*/ 21600 w 21600"/>
              <a:gd name="connsiteY2" fmla="*/ 17322 h 19974"/>
              <a:gd name="connsiteX3" fmla="*/ 0 w 21600"/>
              <a:gd name="connsiteY3" fmla="*/ 19974 h 19974"/>
              <a:gd name="connsiteX4" fmla="*/ 0 w 21600"/>
              <a:gd name="connsiteY4" fmla="*/ 0 h 19974"/>
              <a:gd name="connsiteX0" fmla="*/ 0 w 21600"/>
              <a:gd name="connsiteY0" fmla="*/ 0 h 20252"/>
              <a:gd name="connsiteX1" fmla="*/ 21600 w 21600"/>
              <a:gd name="connsiteY1" fmla="*/ 0 h 20252"/>
              <a:gd name="connsiteX2" fmla="*/ 21600 w 21600"/>
              <a:gd name="connsiteY2" fmla="*/ 17322 h 20252"/>
              <a:gd name="connsiteX3" fmla="*/ 0 w 21600"/>
              <a:gd name="connsiteY3" fmla="*/ 20252 h 20252"/>
              <a:gd name="connsiteX4" fmla="*/ 0 w 21600"/>
              <a:gd name="connsiteY4" fmla="*/ 0 h 20252"/>
              <a:gd name="connsiteX0" fmla="*/ 0 w 21600"/>
              <a:gd name="connsiteY0" fmla="*/ 0 h 20252"/>
              <a:gd name="connsiteX1" fmla="*/ 21600 w 21600"/>
              <a:gd name="connsiteY1" fmla="*/ 0 h 20252"/>
              <a:gd name="connsiteX2" fmla="*/ 21600 w 21600"/>
              <a:gd name="connsiteY2" fmla="*/ 17322 h 20252"/>
              <a:gd name="connsiteX3" fmla="*/ 0 w 21600"/>
              <a:gd name="connsiteY3" fmla="*/ 20252 h 20252"/>
              <a:gd name="connsiteX4" fmla="*/ 0 w 21600"/>
              <a:gd name="connsiteY4" fmla="*/ 0 h 20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00" h="20252">
                <a:moveTo>
                  <a:pt x="0" y="0"/>
                </a:moveTo>
                <a:lnTo>
                  <a:pt x="21600" y="0"/>
                </a:lnTo>
                <a:lnTo>
                  <a:pt x="21600" y="17322"/>
                </a:lnTo>
                <a:cubicBezTo>
                  <a:pt x="10800" y="17322"/>
                  <a:pt x="10056" y="24231"/>
                  <a:pt x="0" y="20252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100000">
                <a:schemeClr val="bg2">
                  <a:tint val="55000"/>
                  <a:satMod val="1800000"/>
                  <a:alpha val="55000"/>
                </a:schemeClr>
              </a:gs>
              <a:gs pos="65000">
                <a:schemeClr val="bg2">
                  <a:shade val="100000"/>
                  <a:satMod val="600000"/>
                  <a:alpha val="0"/>
                </a:schemeClr>
              </a:gs>
            </a:gsLst>
            <a:lin ang="4800000" scaled="1"/>
          </a:gradFill>
          <a:ln w="317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/>
          </a:p>
        </p:txBody>
      </p:sp>
      <p:sp>
        <p:nvSpPr>
          <p:cNvPr id="8" name="Flowchart: Document 7"/>
          <p:cNvSpPr/>
          <p:nvPr/>
        </p:nvSpPr>
        <p:spPr>
          <a:xfrm rot="10800000">
            <a:off x="1" y="1341133"/>
            <a:ext cx="9144000" cy="4480425"/>
          </a:xfrm>
          <a:custGeom>
            <a:avLst/>
            <a:gdLst>
              <a:gd name="connsiteX0" fmla="*/ 0 w 21600"/>
              <a:gd name="connsiteY0" fmla="*/ 0 h 18944"/>
              <a:gd name="connsiteX1" fmla="*/ 21600 w 21600"/>
              <a:gd name="connsiteY1" fmla="*/ 0 h 18944"/>
              <a:gd name="connsiteX2" fmla="*/ 21600 w 21600"/>
              <a:gd name="connsiteY2" fmla="*/ 17322 h 18944"/>
              <a:gd name="connsiteX3" fmla="*/ 0 w 21600"/>
              <a:gd name="connsiteY3" fmla="*/ 18944 h 18944"/>
              <a:gd name="connsiteX4" fmla="*/ 0 w 21600"/>
              <a:gd name="connsiteY4" fmla="*/ 0 h 18944"/>
              <a:gd name="connsiteX0" fmla="*/ 0 w 21600"/>
              <a:gd name="connsiteY0" fmla="*/ 0 h 18944"/>
              <a:gd name="connsiteX1" fmla="*/ 21600 w 21600"/>
              <a:gd name="connsiteY1" fmla="*/ 0 h 18944"/>
              <a:gd name="connsiteX2" fmla="*/ 21600 w 21600"/>
              <a:gd name="connsiteY2" fmla="*/ 17322 h 18944"/>
              <a:gd name="connsiteX3" fmla="*/ 0 w 21600"/>
              <a:gd name="connsiteY3" fmla="*/ 18944 h 18944"/>
              <a:gd name="connsiteX4" fmla="*/ 0 w 21600"/>
              <a:gd name="connsiteY4" fmla="*/ 0 h 18944"/>
              <a:gd name="connsiteX0" fmla="*/ 0 w 21600"/>
              <a:gd name="connsiteY0" fmla="*/ 0 h 19350"/>
              <a:gd name="connsiteX1" fmla="*/ 21600 w 21600"/>
              <a:gd name="connsiteY1" fmla="*/ 0 h 19350"/>
              <a:gd name="connsiteX2" fmla="*/ 21600 w 21600"/>
              <a:gd name="connsiteY2" fmla="*/ 17322 h 19350"/>
              <a:gd name="connsiteX3" fmla="*/ 0 w 21600"/>
              <a:gd name="connsiteY3" fmla="*/ 19350 h 19350"/>
              <a:gd name="connsiteX4" fmla="*/ 0 w 21600"/>
              <a:gd name="connsiteY4" fmla="*/ 0 h 19350"/>
              <a:gd name="connsiteX0" fmla="*/ 0 w 21600"/>
              <a:gd name="connsiteY0" fmla="*/ 0 h 19350"/>
              <a:gd name="connsiteX1" fmla="*/ 21600 w 21600"/>
              <a:gd name="connsiteY1" fmla="*/ 0 h 19350"/>
              <a:gd name="connsiteX2" fmla="*/ 21600 w 21600"/>
              <a:gd name="connsiteY2" fmla="*/ 17322 h 19350"/>
              <a:gd name="connsiteX3" fmla="*/ 0 w 21600"/>
              <a:gd name="connsiteY3" fmla="*/ 19350 h 19350"/>
              <a:gd name="connsiteX4" fmla="*/ 0 w 21600"/>
              <a:gd name="connsiteY4" fmla="*/ 0 h 19350"/>
              <a:gd name="connsiteX0" fmla="*/ 0 w 21600"/>
              <a:gd name="connsiteY0" fmla="*/ 0 h 19350"/>
              <a:gd name="connsiteX1" fmla="*/ 21600 w 21600"/>
              <a:gd name="connsiteY1" fmla="*/ 0 h 19350"/>
              <a:gd name="connsiteX2" fmla="*/ 21600 w 21600"/>
              <a:gd name="connsiteY2" fmla="*/ 17322 h 19350"/>
              <a:gd name="connsiteX3" fmla="*/ 0 w 21600"/>
              <a:gd name="connsiteY3" fmla="*/ 19350 h 19350"/>
              <a:gd name="connsiteX4" fmla="*/ 0 w 21600"/>
              <a:gd name="connsiteY4" fmla="*/ 0 h 19350"/>
              <a:gd name="connsiteX0" fmla="*/ 0 w 21600"/>
              <a:gd name="connsiteY0" fmla="*/ 0 h 19350"/>
              <a:gd name="connsiteX1" fmla="*/ 21600 w 21600"/>
              <a:gd name="connsiteY1" fmla="*/ 0 h 19350"/>
              <a:gd name="connsiteX2" fmla="*/ 21600 w 21600"/>
              <a:gd name="connsiteY2" fmla="*/ 17322 h 19350"/>
              <a:gd name="connsiteX3" fmla="*/ 0 w 21600"/>
              <a:gd name="connsiteY3" fmla="*/ 19350 h 19350"/>
              <a:gd name="connsiteX4" fmla="*/ 0 w 21600"/>
              <a:gd name="connsiteY4" fmla="*/ 0 h 19350"/>
              <a:gd name="connsiteX0" fmla="*/ 0 w 21600"/>
              <a:gd name="connsiteY0" fmla="*/ 0 h 19691"/>
              <a:gd name="connsiteX1" fmla="*/ 21600 w 21600"/>
              <a:gd name="connsiteY1" fmla="*/ 0 h 19691"/>
              <a:gd name="connsiteX2" fmla="*/ 21600 w 21600"/>
              <a:gd name="connsiteY2" fmla="*/ 17322 h 19691"/>
              <a:gd name="connsiteX3" fmla="*/ 0 w 21600"/>
              <a:gd name="connsiteY3" fmla="*/ 19691 h 19691"/>
              <a:gd name="connsiteX4" fmla="*/ 0 w 21600"/>
              <a:gd name="connsiteY4" fmla="*/ 0 h 19691"/>
              <a:gd name="connsiteX0" fmla="*/ 0 w 21600"/>
              <a:gd name="connsiteY0" fmla="*/ 0 h 19691"/>
              <a:gd name="connsiteX1" fmla="*/ 21600 w 21600"/>
              <a:gd name="connsiteY1" fmla="*/ 0 h 19691"/>
              <a:gd name="connsiteX2" fmla="*/ 21600 w 21600"/>
              <a:gd name="connsiteY2" fmla="*/ 17322 h 19691"/>
              <a:gd name="connsiteX3" fmla="*/ 0 w 21600"/>
              <a:gd name="connsiteY3" fmla="*/ 19691 h 19691"/>
              <a:gd name="connsiteX4" fmla="*/ 0 w 21600"/>
              <a:gd name="connsiteY4" fmla="*/ 0 h 19691"/>
              <a:gd name="connsiteX0" fmla="*/ 0 w 21600"/>
              <a:gd name="connsiteY0" fmla="*/ 0 h 20032"/>
              <a:gd name="connsiteX1" fmla="*/ 21600 w 21600"/>
              <a:gd name="connsiteY1" fmla="*/ 0 h 20032"/>
              <a:gd name="connsiteX2" fmla="*/ 21600 w 21600"/>
              <a:gd name="connsiteY2" fmla="*/ 17322 h 20032"/>
              <a:gd name="connsiteX3" fmla="*/ 0 w 21600"/>
              <a:gd name="connsiteY3" fmla="*/ 20032 h 20032"/>
              <a:gd name="connsiteX4" fmla="*/ 0 w 21600"/>
              <a:gd name="connsiteY4" fmla="*/ 0 h 20032"/>
              <a:gd name="connsiteX0" fmla="*/ 0 w 21600"/>
              <a:gd name="connsiteY0" fmla="*/ 0 h 20032"/>
              <a:gd name="connsiteX1" fmla="*/ 21600 w 21600"/>
              <a:gd name="connsiteY1" fmla="*/ 0 h 20032"/>
              <a:gd name="connsiteX2" fmla="*/ 21600 w 21600"/>
              <a:gd name="connsiteY2" fmla="*/ 17322 h 20032"/>
              <a:gd name="connsiteX3" fmla="*/ 0 w 21600"/>
              <a:gd name="connsiteY3" fmla="*/ 20032 h 20032"/>
              <a:gd name="connsiteX4" fmla="*/ 0 w 21600"/>
              <a:gd name="connsiteY4" fmla="*/ 0 h 20032"/>
              <a:gd name="connsiteX0" fmla="*/ 0 w 21600"/>
              <a:gd name="connsiteY0" fmla="*/ 0 h 20032"/>
              <a:gd name="connsiteX1" fmla="*/ 21600 w 21600"/>
              <a:gd name="connsiteY1" fmla="*/ 0 h 20032"/>
              <a:gd name="connsiteX2" fmla="*/ 21600 w 21600"/>
              <a:gd name="connsiteY2" fmla="*/ 17322 h 20032"/>
              <a:gd name="connsiteX3" fmla="*/ 0 w 21600"/>
              <a:gd name="connsiteY3" fmla="*/ 20032 h 20032"/>
              <a:gd name="connsiteX4" fmla="*/ 0 w 21600"/>
              <a:gd name="connsiteY4" fmla="*/ 0 h 20032"/>
              <a:gd name="connsiteX0" fmla="*/ 0 w 21600"/>
              <a:gd name="connsiteY0" fmla="*/ 0 h 20032"/>
              <a:gd name="connsiteX1" fmla="*/ 21600 w 21600"/>
              <a:gd name="connsiteY1" fmla="*/ 0 h 20032"/>
              <a:gd name="connsiteX2" fmla="*/ 21600 w 21600"/>
              <a:gd name="connsiteY2" fmla="*/ 17322 h 20032"/>
              <a:gd name="connsiteX3" fmla="*/ 0 w 21600"/>
              <a:gd name="connsiteY3" fmla="*/ 20032 h 20032"/>
              <a:gd name="connsiteX4" fmla="*/ 0 w 21600"/>
              <a:gd name="connsiteY4" fmla="*/ 0 h 20032"/>
              <a:gd name="connsiteX0" fmla="*/ 0 w 21600"/>
              <a:gd name="connsiteY0" fmla="*/ 0 h 20032"/>
              <a:gd name="connsiteX1" fmla="*/ 21600 w 21600"/>
              <a:gd name="connsiteY1" fmla="*/ 0 h 20032"/>
              <a:gd name="connsiteX2" fmla="*/ 21600 w 21600"/>
              <a:gd name="connsiteY2" fmla="*/ 17322 h 20032"/>
              <a:gd name="connsiteX3" fmla="*/ 0 w 21600"/>
              <a:gd name="connsiteY3" fmla="*/ 20032 h 20032"/>
              <a:gd name="connsiteX4" fmla="*/ 0 w 21600"/>
              <a:gd name="connsiteY4" fmla="*/ 0 h 20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00" h="20032">
                <a:moveTo>
                  <a:pt x="0" y="0"/>
                </a:moveTo>
                <a:lnTo>
                  <a:pt x="21600" y="0"/>
                </a:lnTo>
                <a:lnTo>
                  <a:pt x="21600" y="17322"/>
                </a:lnTo>
                <a:cubicBezTo>
                  <a:pt x="10800" y="17322"/>
                  <a:pt x="8684" y="24776"/>
                  <a:pt x="0" y="20032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100000">
                <a:schemeClr val="bg2">
                  <a:tint val="40000"/>
                  <a:satMod val="1900000"/>
                  <a:alpha val="30000"/>
                </a:schemeClr>
              </a:gs>
              <a:gs pos="65000">
                <a:schemeClr val="bg2">
                  <a:shade val="100000"/>
                  <a:satMod val="600000"/>
                  <a:alpha val="0"/>
                </a:schemeClr>
              </a:gs>
            </a:gsLst>
            <a:lin ang="4800000" scaled="1"/>
          </a:gradFill>
          <a:ln w="317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/>
          </a:p>
        </p:txBody>
      </p:sp>
      <p:sp>
        <p:nvSpPr>
          <p:cNvPr id="9" name="Title Placeholder 8"/>
          <p:cNvSpPr>
            <a:spLocks noGrp="1"/>
          </p:cNvSpPr>
          <p:nvPr>
            <p:ph type="title"/>
          </p:nvPr>
        </p:nvSpPr>
        <p:spPr>
          <a:xfrm>
            <a:off x="457200" y="533400"/>
            <a:ext cx="8229600" cy="1524000"/>
          </a:xfrm>
          <a:prstGeom prst="rect">
            <a:avLst/>
          </a:prstGeom>
        </p:spPr>
        <p:txBody>
          <a:bodyPr vert="horz" lIns="0" tIns="9144" rIns="0" bIns="9144" anchor="b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0" name="Text Placeholder 29"/>
          <p:cNvSpPr>
            <a:spLocks noGrp="1"/>
          </p:cNvSpPr>
          <p:nvPr>
            <p:ph type="body" idx="1"/>
          </p:nvPr>
        </p:nvSpPr>
        <p:spPr>
          <a:xfrm>
            <a:off x="457200" y="2179637"/>
            <a:ext cx="8229600" cy="4114800"/>
          </a:xfrm>
          <a:prstGeom prst="rect">
            <a:avLst/>
          </a:prstGeom>
        </p:spPr>
        <p:txBody>
          <a:bodyPr vert="horz" lIns="9144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1981200" cy="365125"/>
          </a:xfrm>
          <a:prstGeom prst="rect">
            <a:avLst/>
          </a:prstGeom>
        </p:spPr>
        <p:txBody>
          <a:bodyPr vert="horz" anchor="b"/>
          <a:lstStyle>
            <a:lvl1pPr algn="ctr">
              <a:defRPr sz="1200">
                <a:solidFill>
                  <a:schemeClr val="tx2">
                    <a:shade val="50000"/>
                  </a:schemeClr>
                </a:solidFill>
              </a:defRPr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2438400" y="6356350"/>
            <a:ext cx="2895600" cy="365125"/>
          </a:xfrm>
          <a:prstGeom prst="rect">
            <a:avLst/>
          </a:prstGeom>
        </p:spPr>
        <p:txBody>
          <a:bodyPr vert="horz" lIns="0" anchor="b"/>
          <a:lstStyle>
            <a:lvl1pPr algn="l">
              <a:defRPr sz="1200">
                <a:solidFill>
                  <a:schemeClr val="tx2">
                    <a:shade val="50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8153400" y="6356350"/>
            <a:ext cx="533400" cy="365125"/>
          </a:xfrm>
          <a:prstGeom prst="rect">
            <a:avLst/>
          </a:prstGeom>
        </p:spPr>
        <p:txBody>
          <a:bodyPr vert="horz" lIns="91440" rIns="0" anchor="b"/>
          <a:lstStyle>
            <a:lvl1pPr algn="r">
              <a:defRPr sz="1400">
                <a:solidFill>
                  <a:schemeClr val="tx2">
                    <a:shade val="50000"/>
                  </a:schemeClr>
                </a:solidFill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3710" r:id="rId1"/>
    <p:sldLayoutId id="2147483711" r:id="rId2"/>
    <p:sldLayoutId id="2147483712" r:id="rId3"/>
    <p:sldLayoutId id="2147483713" r:id="rId4"/>
    <p:sldLayoutId id="2147483714" r:id="rId5"/>
    <p:sldLayoutId id="2147483715" r:id="rId6"/>
    <p:sldLayoutId id="2147483716" r:id="rId7"/>
    <p:sldLayoutId id="2147483717" r:id="rId8"/>
    <p:sldLayoutId id="2147483718" r:id="rId9"/>
    <p:sldLayoutId id="2147483719" r:id="rId10"/>
    <p:sldLayoutId id="2147483720" r:id="rId11"/>
    <p:sldLayoutId id="2147484307" r:id="rId12"/>
  </p:sldLayoutIdLst>
  <p:txStyles>
    <p:titleStyle>
      <a:lvl1pPr algn="l" rtl="0" eaLnBrk="1" latinLnBrk="0" hangingPunct="1">
        <a:spcBef>
          <a:spcPct val="0"/>
        </a:spcBef>
        <a:buNone/>
        <a:defRPr sz="4800" b="1" kern="1200">
          <a:ln w="500">
            <a:solidFill>
              <a:schemeClr val="tx2">
                <a:shade val="20000"/>
                <a:satMod val="350000"/>
              </a:schemeClr>
            </a:solidFill>
          </a:ln>
          <a:solidFill>
            <a:schemeClr val="tx2">
              <a:tint val="100000"/>
              <a:satMod val="250000"/>
            </a:schemeClr>
          </a:solidFill>
          <a:effectLst>
            <a:outerShdw blurRad="30000" dist="30000" dir="2700000" algn="tl" rotWithShape="0">
              <a:schemeClr val="bg2">
                <a:shade val="45000"/>
                <a:satMod val="150000"/>
                <a:alpha val="90000"/>
              </a:schemeClr>
            </a:outerShdw>
          </a:effectLst>
          <a:latin typeface="+mj-lt"/>
          <a:ea typeface="+mj-ea"/>
          <a:cs typeface="+mj-cs"/>
        </a:defRPr>
      </a:lvl1pPr>
    </p:titleStyle>
    <p:bodyStyle>
      <a:lvl1pPr marL="320040" indent="-32004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/>
        <a:buChar char=""/>
        <a:defRPr sz="3000" kern="1200">
          <a:solidFill>
            <a:schemeClr val="tx1"/>
          </a:solidFill>
          <a:latin typeface="+mn-lt"/>
          <a:ea typeface="+mn-ea"/>
          <a:cs typeface="+mn-cs"/>
        </a:defRPr>
      </a:lvl1pPr>
      <a:lvl2pPr marL="630936" indent="-274320" algn="l" rtl="0" eaLnBrk="1" latinLnBrk="0" hangingPunct="1">
        <a:spcBef>
          <a:spcPct val="20000"/>
        </a:spcBef>
        <a:buClr>
          <a:schemeClr val="accent2"/>
        </a:buClr>
        <a:buFont typeface="Wingdings 2"/>
        <a:buChar char=""/>
        <a:defRPr sz="2600" kern="1200">
          <a:solidFill>
            <a:schemeClr val="tx1"/>
          </a:solidFill>
          <a:latin typeface="+mn-lt"/>
          <a:ea typeface="+mn-ea"/>
          <a:cs typeface="+mn-cs"/>
        </a:defRPr>
      </a:lvl2pPr>
      <a:lvl3pPr marL="923544" indent="-274320" algn="l" rtl="0" eaLnBrk="1" latinLnBrk="0" hangingPunct="1">
        <a:spcBef>
          <a:spcPct val="20000"/>
        </a:spcBef>
        <a:buClr>
          <a:schemeClr val="accent3"/>
        </a:buClr>
        <a:buFont typeface="Wingdings 2"/>
        <a:buChar char="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188720" indent="-228600" algn="l" rtl="0" eaLnBrk="1" latinLnBrk="0" hangingPunct="1">
        <a:spcBef>
          <a:spcPct val="20000"/>
        </a:spcBef>
        <a:buClr>
          <a:schemeClr val="accent4"/>
        </a:buClr>
        <a:buFont typeface="Wingdings 2"/>
        <a:buChar char=""/>
        <a:defRPr sz="2200" kern="1200">
          <a:solidFill>
            <a:schemeClr val="tx1"/>
          </a:solidFill>
          <a:latin typeface="+mn-lt"/>
          <a:ea typeface="+mn-ea"/>
          <a:cs typeface="+mn-cs"/>
        </a:defRPr>
      </a:lvl4pPr>
      <a:lvl5pPr marL="1426464" indent="-228600" algn="l" rtl="0" eaLnBrk="1" latinLnBrk="0" hangingPunct="1">
        <a:spcBef>
          <a:spcPct val="20000"/>
        </a:spcBef>
        <a:buClr>
          <a:schemeClr val="accent5"/>
        </a:buClr>
        <a:buFont typeface="Wingdings 2"/>
        <a:buChar char="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673352" indent="-228600" algn="l" rtl="0" eaLnBrk="1" latinLnBrk="0" hangingPunct="1">
        <a:spcBef>
          <a:spcPct val="20000"/>
        </a:spcBef>
        <a:buClr>
          <a:schemeClr val="accent6"/>
        </a:buClr>
        <a:buFont typeface="Wingdings 2"/>
        <a:buChar char="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11096" indent="-228600" algn="l" rtl="0" eaLnBrk="1" latinLnBrk="0" hangingPunct="1">
        <a:spcBef>
          <a:spcPct val="20000"/>
        </a:spcBef>
        <a:buClr>
          <a:schemeClr val="tx2"/>
        </a:buClr>
        <a:buFont typeface="Wingdings 2"/>
        <a:buChar char="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121408" indent="-182880" algn="l" rtl="0" eaLnBrk="1" latinLnBrk="0" hangingPunct="1">
        <a:spcBef>
          <a:spcPct val="20000"/>
        </a:spcBef>
        <a:buClr>
          <a:schemeClr val="tx2"/>
        </a:buClr>
        <a:buFont typeface="Wingdings 2"/>
        <a:buChar char="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322576" indent="-182880" algn="l" rtl="0" eaLnBrk="1" latinLnBrk="0" hangingPunct="1">
        <a:spcBef>
          <a:spcPct val="20000"/>
        </a:spcBef>
        <a:buClr>
          <a:schemeClr val="tx2"/>
        </a:buClr>
        <a:buFont typeface="Wingdings 2"/>
        <a:buChar char="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7" name="Rectangle 6"/>
            <p:cNvSpPr/>
            <p:nvPr/>
          </p:nvSpPr>
          <p:spPr>
            <a:xfrm>
              <a:off x="457200" y="0"/>
              <a:ext cx="8686800" cy="1676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  <p:sp>
          <p:nvSpPr>
            <p:cNvPr id="8" name="Rectangle 7"/>
            <p:cNvSpPr/>
            <p:nvPr/>
          </p:nvSpPr>
          <p:spPr>
            <a:xfrm>
              <a:off x="0" y="0"/>
              <a:ext cx="1828800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  <p:sp>
          <p:nvSpPr>
            <p:cNvPr id="9" name="Rectangle 8"/>
            <p:cNvSpPr/>
            <p:nvPr/>
          </p:nvSpPr>
          <p:spPr>
            <a:xfrm>
              <a:off x="0" y="0"/>
              <a:ext cx="1828800" cy="1676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  <p:sp>
          <p:nvSpPr>
            <p:cNvPr id="11" name="Oval 10"/>
            <p:cNvSpPr/>
            <p:nvPr/>
          </p:nvSpPr>
          <p:spPr>
            <a:xfrm>
              <a:off x="495300" y="419100"/>
              <a:ext cx="838200" cy="838200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/>
            </a:p>
          </p:txBody>
        </p:sp>
      </p:grp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2438400" y="2286000"/>
            <a:ext cx="6248400" cy="3840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438400" y="228600"/>
            <a:ext cx="6248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553200" y="6351588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cap="small" baseline="0">
                <a:solidFill>
                  <a:schemeClr val="tx1"/>
                </a:solidFill>
                <a:latin typeface="+mj-lt"/>
              </a:defRPr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4384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 cap="small" baseline="0">
                <a:solidFill>
                  <a:schemeClr val="tx1"/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533400" y="533400"/>
            <a:ext cx="762000" cy="609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 cap="small" baseline="0" smtClean="0">
                <a:solidFill>
                  <a:schemeClr val="tx1"/>
                </a:solidFill>
                <a:latin typeface="+mj-lt"/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84" r:id="rId1"/>
    <p:sldLayoutId id="2147484285" r:id="rId2"/>
    <p:sldLayoutId id="2147484286" r:id="rId3"/>
    <p:sldLayoutId id="2147484287" r:id="rId4"/>
    <p:sldLayoutId id="2147484288" r:id="rId5"/>
    <p:sldLayoutId id="2147484289" r:id="rId6"/>
    <p:sldLayoutId id="2147484290" r:id="rId7"/>
    <p:sldLayoutId id="2147484291" r:id="rId8"/>
    <p:sldLayoutId id="2147484292" r:id="rId9"/>
    <p:sldLayoutId id="2147484293" r:id="rId10"/>
    <p:sldLayoutId id="2147484294" r:id="rId11"/>
  </p:sldLayoutIdLst>
  <p:transition>
    <p:randomBar dir="vert"/>
  </p:transition>
  <p:timing>
    <p:tnLst>
      <p:par>
        <p:cTn id="1" dur="indefinite" restart="never" nodeType="tmRoot"/>
      </p:par>
    </p:tnLst>
  </p:timing>
  <p:txStyles>
    <p:titleStyle>
      <a:lvl1pPr algn="r" rtl="0" eaLnBrk="1" fontAlgn="base" hangingPunct="1">
        <a:spcBef>
          <a:spcPct val="0"/>
        </a:spcBef>
        <a:spcAft>
          <a:spcPct val="0"/>
        </a:spcAft>
        <a:defRPr sz="4400" kern="1200" cap="small" spc="200">
          <a:solidFill>
            <a:schemeClr val="tx1"/>
          </a:solidFill>
          <a:latin typeface="+mj-lt"/>
          <a:ea typeface="+mj-ea"/>
          <a:cs typeface="+mj-cs"/>
        </a:defRPr>
      </a:lvl1pPr>
      <a:lvl2pPr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rebuchet MS" pitchFamily="34" charset="0"/>
        </a:defRPr>
      </a:lvl2pPr>
      <a:lvl3pPr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rebuchet MS" pitchFamily="34" charset="0"/>
        </a:defRPr>
      </a:lvl3pPr>
      <a:lvl4pPr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rebuchet MS" pitchFamily="34" charset="0"/>
        </a:defRPr>
      </a:lvl4pPr>
      <a:lvl5pPr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rebuchet MS" pitchFamily="34" charset="0"/>
        </a:defRPr>
      </a:lvl5pPr>
      <a:lvl6pPr marL="457200"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rebuchet MS" pitchFamily="34" charset="0"/>
        </a:defRPr>
      </a:lvl6pPr>
      <a:lvl7pPr marL="914400"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rebuchet MS" pitchFamily="34" charset="0"/>
        </a:defRPr>
      </a:lvl7pPr>
      <a:lvl8pPr marL="1371600"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rebuchet MS" pitchFamily="34" charset="0"/>
        </a:defRPr>
      </a:lvl8pPr>
      <a:lvl9pPr marL="1828800"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rebuchet MS" pitchFamily="34" charset="0"/>
        </a:defRPr>
      </a:lvl9pPr>
    </p:titleStyle>
    <p:bodyStyle>
      <a:lvl1pPr marL="457200" indent="-457200" algn="l" rtl="0" eaLnBrk="1" fontAlgn="base" hangingPunct="1">
        <a:spcBef>
          <a:spcPts val="1800"/>
        </a:spcBef>
        <a:spcAft>
          <a:spcPct val="0"/>
        </a:spcAft>
        <a:buClr>
          <a:schemeClr val="accent1"/>
        </a:buClr>
        <a:buSzPct val="80000"/>
        <a:buFont typeface="Wingdings" pitchFamily="2" charset="2"/>
        <a:buChar char="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indent="-457200" algn="l" rtl="0" eaLnBrk="1" fontAlgn="base" hangingPunct="1">
        <a:spcBef>
          <a:spcPts val="1800"/>
        </a:spcBef>
        <a:spcAft>
          <a:spcPct val="0"/>
        </a:spcAft>
        <a:buClr>
          <a:schemeClr val="accent2"/>
        </a:buClr>
        <a:buSzPct val="80000"/>
        <a:buFont typeface="Wingdings" pitchFamily="2" charset="2"/>
        <a:buChar char="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indent="-457200" algn="l" rtl="0" eaLnBrk="1" fontAlgn="base" hangingPunct="1">
        <a:spcBef>
          <a:spcPts val="1200"/>
        </a:spcBef>
        <a:spcAft>
          <a:spcPct val="0"/>
        </a:spcAft>
        <a:buClr>
          <a:srgbClr val="D4E336"/>
        </a:buClr>
        <a:buSzPct val="80000"/>
        <a:buFont typeface="Wingdings" pitchFamily="2" charset="2"/>
        <a:buChar char="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828800" indent="-457200" algn="l" rtl="0" eaLnBrk="1" fontAlgn="base" hangingPunct="1">
        <a:spcBef>
          <a:spcPts val="1200"/>
        </a:spcBef>
        <a:spcAft>
          <a:spcPct val="0"/>
        </a:spcAft>
        <a:buClr>
          <a:srgbClr val="0C8228"/>
        </a:buClr>
        <a:buSzPct val="80000"/>
        <a:buFont typeface="Wingdings" pitchFamily="2" charset="2"/>
        <a:buChar char="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286000" indent="-457200" algn="l" rtl="0" eaLnBrk="1" fontAlgn="base" hangingPunct="1">
        <a:spcBef>
          <a:spcPts val="1200"/>
        </a:spcBef>
        <a:spcAft>
          <a:spcPct val="0"/>
        </a:spcAft>
        <a:buClr>
          <a:srgbClr val="C0EDA8"/>
        </a:buClr>
        <a:buSzPct val="80000"/>
        <a:buFont typeface="Wingdings" pitchFamily="2" charset="2"/>
        <a:buChar char="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743200" indent="-457200" algn="l" defTabSz="914400" rtl="0" eaLnBrk="1" latinLnBrk="0" hangingPunct="1">
        <a:spcBef>
          <a:spcPts val="1200"/>
        </a:spcBef>
        <a:buClr>
          <a:schemeClr val="accent6"/>
        </a:buClr>
        <a:buSzPct val="90000"/>
        <a:buFont typeface="Wingdings" pitchFamily="2" charset="2"/>
        <a:buChar char="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3200400" indent="-457200" algn="l" defTabSz="914400" rtl="0" eaLnBrk="1" latinLnBrk="0" hangingPunct="1">
        <a:spcBef>
          <a:spcPts val="1200"/>
        </a:spcBef>
        <a:buClr>
          <a:schemeClr val="accent1"/>
        </a:buClr>
        <a:buSzPct val="70000"/>
        <a:buFont typeface="Wingdings" pitchFamily="2" charset="2"/>
        <a:buChar char="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657600" indent="-457200" algn="l" defTabSz="914400" rtl="0" eaLnBrk="1" latinLnBrk="0" hangingPunct="1">
        <a:spcBef>
          <a:spcPts val="1200"/>
        </a:spcBef>
        <a:buClr>
          <a:schemeClr val="accent3"/>
        </a:buClr>
        <a:buFont typeface="Courier New" pitchFamily="49" charset="0"/>
        <a:buChar char="o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4114800" indent="-457200" algn="l" defTabSz="914400" rtl="0" eaLnBrk="1" latinLnBrk="0" hangingPunct="1">
        <a:spcBef>
          <a:spcPts val="1200"/>
        </a:spcBef>
        <a:buClr>
          <a:schemeClr val="accent5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2970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 smtClean="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970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 smtClean="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970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/>
            </a:lvl1pPr>
          </a:lstStyle>
          <a:p>
            <a:pPr>
              <a:defRPr/>
            </a:pPr>
            <a:fld id="{7C88200F-41C7-4076-AD71-48EAC6AF514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96" r:id="rId1"/>
    <p:sldLayoutId id="2147484297" r:id="rId2"/>
    <p:sldLayoutId id="2147484298" r:id="rId3"/>
    <p:sldLayoutId id="2147484299" r:id="rId4"/>
    <p:sldLayoutId id="2147484300" r:id="rId5"/>
    <p:sldLayoutId id="2147484301" r:id="rId6"/>
    <p:sldLayoutId id="2147484302" r:id="rId7"/>
    <p:sldLayoutId id="2147484303" r:id="rId8"/>
    <p:sldLayoutId id="2147484304" r:id="rId9"/>
    <p:sldLayoutId id="2147484305" r:id="rId10"/>
    <p:sldLayoutId id="2147484306" r:id="rId11"/>
  </p:sldLayoutIdLst>
  <p:transition>
    <p:randomBar dir="vert"/>
  </p:transition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33400" y="274638"/>
            <a:ext cx="8153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133600" y="1600200"/>
            <a:ext cx="65532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21341" y="6539753"/>
            <a:ext cx="1828800" cy="228600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100">
                <a:solidFill>
                  <a:schemeClr val="tx1"/>
                </a:solidFill>
              </a:defRPr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343400" y="6539753"/>
            <a:ext cx="3657600" cy="228600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1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077200" y="6539753"/>
            <a:ext cx="609600" cy="228600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100">
                <a:solidFill>
                  <a:schemeClr val="tx1"/>
                </a:solidFill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3722" r:id="rId1"/>
    <p:sldLayoutId id="2147483723" r:id="rId2"/>
    <p:sldLayoutId id="2147483724" r:id="rId3"/>
    <p:sldLayoutId id="2147483725" r:id="rId4"/>
    <p:sldLayoutId id="2147483726" r:id="rId5"/>
    <p:sldLayoutId id="2147483727" r:id="rId6"/>
    <p:sldLayoutId id="2147483728" r:id="rId7"/>
    <p:sldLayoutId id="2147483729" r:id="rId8"/>
    <p:sldLayoutId id="2147483730" r:id="rId9"/>
    <p:sldLayoutId id="2147483731" r:id="rId10"/>
    <p:sldLayoutId id="2147483732" r:id="rId11"/>
    <p:sldLayoutId id="2147483733" r:id="rId12"/>
    <p:sldLayoutId id="2147483734" r:id="rId13"/>
    <p:sldLayoutId id="2147483735" r:id="rId14"/>
    <p:sldLayoutId id="2147483736" r:id="rId15"/>
    <p:sldLayoutId id="2147483737" r:id="rId16"/>
  </p:sldLayoutIdLst>
  <p:txStyles>
    <p:titleStyle>
      <a:lvl1pPr algn="l" defTabSz="914400" rtl="0" eaLnBrk="1" latinLnBrk="0" hangingPunct="1">
        <a:spcBef>
          <a:spcPct val="0"/>
        </a:spcBef>
        <a:buNone/>
        <a:defRPr sz="36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200" indent="-457200" algn="l" defTabSz="914400" rtl="0" eaLnBrk="1" latinLnBrk="0" hangingPunct="1">
        <a:spcBef>
          <a:spcPts val="1500"/>
        </a:spcBef>
        <a:buFont typeface="Wingdings" pitchFamily="2" charset="2"/>
        <a:buChar char="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indent="-457200" algn="l" defTabSz="914400" rtl="0" eaLnBrk="1" latinLnBrk="0" hangingPunct="1">
        <a:spcBef>
          <a:spcPts val="1500"/>
        </a:spcBef>
        <a:buFont typeface="Century" pitchFamily="18" charset="0"/>
        <a:buChar char="…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indent="-457200" algn="l" defTabSz="914400" rtl="0" eaLnBrk="1" latinLnBrk="0" hangingPunct="1">
        <a:spcBef>
          <a:spcPts val="1500"/>
        </a:spcBef>
        <a:buFont typeface="Wingdings" pitchFamily="2" charset="2"/>
        <a:buChar char="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457200" algn="l" defTabSz="914400" rtl="0" eaLnBrk="1" latinLnBrk="0" hangingPunct="1">
        <a:spcBef>
          <a:spcPts val="1500"/>
        </a:spcBef>
        <a:buFont typeface="Century" pitchFamily="18" charset="0"/>
        <a:buChar char="…"/>
        <a:defRPr sz="1600" kern="1200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1828800" indent="-457200" algn="l" defTabSz="914400" rtl="0" eaLnBrk="1" latinLnBrk="0" hangingPunct="1">
        <a:spcBef>
          <a:spcPts val="1500"/>
        </a:spcBef>
        <a:buFont typeface="Wingdings" pitchFamily="2" charset="2"/>
        <a:buChar char="Ï"/>
        <a:defRPr sz="1600" kern="1200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057400" indent="-457200" algn="l" defTabSz="914400" rtl="0" eaLnBrk="1" latinLnBrk="0" hangingPunct="1">
        <a:spcBef>
          <a:spcPts val="1500"/>
        </a:spcBef>
        <a:buFont typeface="Century" pitchFamily="18" charset="0"/>
        <a:buChar char="…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286000" indent="-457200" algn="l" defTabSz="914400" rtl="0" eaLnBrk="1" latinLnBrk="0" hangingPunct="1">
        <a:spcBef>
          <a:spcPts val="1500"/>
        </a:spcBef>
        <a:buFont typeface="Wingdings" pitchFamily="2" charset="2"/>
        <a:buChar char="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14600" indent="-457200" algn="l" defTabSz="914400" rtl="0" eaLnBrk="1" latinLnBrk="0" hangingPunct="1">
        <a:spcBef>
          <a:spcPts val="1500"/>
        </a:spcBef>
        <a:buFont typeface="Century" pitchFamily="18" charset="0"/>
        <a:buChar char="…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2743200" indent="-457200" algn="l" defTabSz="914400" rtl="0" eaLnBrk="1" latinLnBrk="0" hangingPunct="1">
        <a:spcBef>
          <a:spcPts val="1500"/>
        </a:spcBef>
        <a:buFont typeface="Wingdings" pitchFamily="2" charset="2"/>
        <a:buChar char="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8" name="Rectangle 1597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1555" name="Picture 1554" descr="vines15.png"/>
          <p:cNvPicPr>
            <a:picLocks noChangeAspect="1"/>
          </p:cNvPicPr>
          <p:nvPr/>
        </p:nvPicPr>
        <p:blipFill>
          <a:blip r:embed="rId13"/>
          <a:srcRect l="27271" t="11030" r="45970" b="37244"/>
          <a:stretch>
            <a:fillRect/>
          </a:stretch>
        </p:blipFill>
        <p:spPr>
          <a:xfrm flipH="1">
            <a:off x="-1" y="2895600"/>
            <a:ext cx="2444681" cy="38862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152400"/>
            <a:ext cx="6858000" cy="16764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057400" y="2133601"/>
            <a:ext cx="5943600" cy="3886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515287"/>
            <a:ext cx="21336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105400" y="6515287"/>
            <a:ext cx="28956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382000" y="6515287"/>
            <a:ext cx="6858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" name="Group 854"/>
          <p:cNvGrpSpPr/>
          <p:nvPr/>
        </p:nvGrpSpPr>
        <p:grpSpPr>
          <a:xfrm>
            <a:off x="7287768" y="1005840"/>
            <a:ext cx="836744" cy="637309"/>
            <a:chOff x="796323" y="4190170"/>
            <a:chExt cx="836744" cy="637309"/>
          </a:xfrm>
        </p:grpSpPr>
        <p:sp>
          <p:nvSpPr>
            <p:cNvPr id="856" name="AutoShape 3"/>
            <p:cNvSpPr>
              <a:spLocks noChangeAspect="1" noChangeArrowheads="1" noTextEdit="1"/>
            </p:cNvSpPr>
            <p:nvPr/>
          </p:nvSpPr>
          <p:spPr bwMode="auto">
            <a:xfrm rot="276801">
              <a:off x="801678" y="4195901"/>
              <a:ext cx="829104" cy="6127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57" name="Freeform 856"/>
            <p:cNvSpPr>
              <a:spLocks noEditPoints="1"/>
            </p:cNvSpPr>
            <p:nvPr/>
          </p:nvSpPr>
          <p:spPr bwMode="auto">
            <a:xfrm rot="276801">
              <a:off x="796323" y="4190170"/>
              <a:ext cx="836744" cy="637309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8" name="Group 296"/>
            <p:cNvGrpSpPr/>
            <p:nvPr/>
          </p:nvGrpSpPr>
          <p:grpSpPr>
            <a:xfrm rot="276801">
              <a:off x="1069024" y="4350687"/>
              <a:ext cx="207881" cy="211092"/>
              <a:chOff x="5902325" y="2266950"/>
              <a:chExt cx="820738" cy="833438"/>
            </a:xfrm>
            <a:noFill/>
          </p:grpSpPr>
          <p:sp>
            <p:nvSpPr>
              <p:cNvPr id="86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86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86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86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6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6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6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6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7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8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9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9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9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9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9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89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sp>
          <p:nvSpPr>
            <p:cNvPr id="859" name="Freeform 283"/>
            <p:cNvSpPr>
              <a:spLocks/>
            </p:cNvSpPr>
            <p:nvPr/>
          </p:nvSpPr>
          <p:spPr bwMode="auto">
            <a:xfrm rot="276801">
              <a:off x="1150043" y="4277541"/>
              <a:ext cx="63932" cy="172897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60" name="Freeform 284"/>
            <p:cNvSpPr>
              <a:spLocks/>
            </p:cNvSpPr>
            <p:nvPr/>
          </p:nvSpPr>
          <p:spPr bwMode="auto">
            <a:xfrm rot="276801">
              <a:off x="1235754" y="4279506"/>
              <a:ext cx="61117" cy="174104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0" name="Group 895"/>
          <p:cNvGrpSpPr/>
          <p:nvPr/>
        </p:nvGrpSpPr>
        <p:grpSpPr>
          <a:xfrm rot="21061999">
            <a:off x="8158559" y="1724666"/>
            <a:ext cx="690418" cy="906472"/>
            <a:chOff x="1669229" y="5000575"/>
            <a:chExt cx="690418" cy="906472"/>
          </a:xfrm>
        </p:grpSpPr>
        <p:sp>
          <p:nvSpPr>
            <p:cNvPr id="897" name="AutoShape 3"/>
            <p:cNvSpPr>
              <a:spLocks noChangeAspect="1" noChangeArrowheads="1" noTextEdit="1"/>
            </p:cNvSpPr>
            <p:nvPr/>
          </p:nvSpPr>
          <p:spPr bwMode="auto">
            <a:xfrm rot="4516355">
              <a:off x="1572569" y="5121113"/>
              <a:ext cx="898195" cy="6638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98" name="Freeform 897"/>
            <p:cNvSpPr>
              <a:spLocks noEditPoints="1"/>
            </p:cNvSpPr>
            <p:nvPr/>
          </p:nvSpPr>
          <p:spPr bwMode="auto">
            <a:xfrm rot="4516355">
              <a:off x="1561202" y="5108602"/>
              <a:ext cx="906472" cy="690418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1" name="Group 296"/>
            <p:cNvGrpSpPr/>
            <p:nvPr/>
          </p:nvGrpSpPr>
          <p:grpSpPr>
            <a:xfrm rot="4516355">
              <a:off x="1940614" y="5277922"/>
              <a:ext cx="225201" cy="228684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07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08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09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11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12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13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14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15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16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1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1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1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2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3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4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4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3" name="Group 281"/>
            <p:cNvGrpSpPr/>
            <p:nvPr/>
          </p:nvGrpSpPr>
          <p:grpSpPr>
            <a:xfrm rot="4516355">
              <a:off x="1913505" y="5522863"/>
              <a:ext cx="110206" cy="94090"/>
              <a:chOff x="6294438" y="1638300"/>
              <a:chExt cx="401638" cy="342900"/>
            </a:xfrm>
          </p:grpSpPr>
          <p:sp>
            <p:nvSpPr>
              <p:cNvPr id="903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04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05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06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901" name="Freeform 283"/>
            <p:cNvSpPr>
              <a:spLocks/>
            </p:cNvSpPr>
            <p:nvPr/>
          </p:nvSpPr>
          <p:spPr bwMode="auto">
            <a:xfrm rot="4516355">
              <a:off x="2116130" y="5274782"/>
              <a:ext cx="69260" cy="18730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02" name="Freeform 284"/>
            <p:cNvSpPr>
              <a:spLocks/>
            </p:cNvSpPr>
            <p:nvPr/>
          </p:nvSpPr>
          <p:spPr bwMode="auto">
            <a:xfrm rot="4516355">
              <a:off x="2145277" y="5361225"/>
              <a:ext cx="66210" cy="188613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4" name="Group 941"/>
          <p:cNvGrpSpPr/>
          <p:nvPr/>
        </p:nvGrpSpPr>
        <p:grpSpPr>
          <a:xfrm>
            <a:off x="1216152" y="6015897"/>
            <a:ext cx="698371" cy="531091"/>
            <a:chOff x="1238130" y="6052653"/>
            <a:chExt cx="698371" cy="531091"/>
          </a:xfrm>
        </p:grpSpPr>
        <p:sp>
          <p:nvSpPr>
            <p:cNvPr id="943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44" name="Freeform 943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5" name="Group 296"/>
            <p:cNvGrpSpPr/>
            <p:nvPr/>
          </p:nvGrpSpPr>
          <p:grpSpPr>
            <a:xfrm rot="2467258">
              <a:off x="1498292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58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59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60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1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62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63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64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65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66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67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68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69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0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1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2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3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4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5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6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7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8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79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0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1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2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3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4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5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6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7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8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89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0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1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992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7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954" name="Freeform 953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55" name="Freeform 954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56" name="Freeform 955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57" name="Freeform 956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18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950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51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52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953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948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49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9" name="Group 992"/>
          <p:cNvGrpSpPr/>
          <p:nvPr/>
        </p:nvGrpSpPr>
        <p:grpSpPr>
          <a:xfrm>
            <a:off x="429768" y="6162201"/>
            <a:ext cx="424872" cy="557829"/>
            <a:chOff x="515430" y="6131024"/>
            <a:chExt cx="424872" cy="557829"/>
          </a:xfrm>
        </p:grpSpPr>
        <p:sp>
          <p:nvSpPr>
            <p:cNvPr id="994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95" name="Freeform 994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20" name="Group 296"/>
            <p:cNvGrpSpPr/>
            <p:nvPr/>
          </p:nvGrpSpPr>
          <p:grpSpPr>
            <a:xfrm rot="3025731">
              <a:off x="664340" y="6295200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004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05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06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21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008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09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10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11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12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013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3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3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3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4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5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6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6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22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1000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01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02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003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998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99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23" name="Group 1461"/>
          <p:cNvGrpSpPr/>
          <p:nvPr/>
        </p:nvGrpSpPr>
        <p:grpSpPr>
          <a:xfrm>
            <a:off x="7964424" y="493776"/>
            <a:ext cx="558053" cy="424872"/>
            <a:chOff x="1475175" y="3681289"/>
            <a:chExt cx="558053" cy="424872"/>
          </a:xfrm>
        </p:grpSpPr>
        <p:sp>
          <p:nvSpPr>
            <p:cNvPr id="1463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64" name="Freeform 1463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24" name="Group 296"/>
            <p:cNvGrpSpPr/>
            <p:nvPr/>
          </p:nvGrpSpPr>
          <p:grpSpPr>
            <a:xfrm rot="1778703">
              <a:off x="1674440" y="3779824"/>
              <a:ext cx="138589" cy="140726"/>
              <a:chOff x="5902325" y="2266950"/>
              <a:chExt cx="820738" cy="833438"/>
            </a:xfrm>
            <a:noFill/>
          </p:grpSpPr>
          <p:sp>
            <p:nvSpPr>
              <p:cNvPr id="1468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469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470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2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472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73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74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75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76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77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78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79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0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1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2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3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4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5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6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7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8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89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0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1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2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3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4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5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6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7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8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499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00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01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02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sp>
          <p:nvSpPr>
            <p:cNvPr id="1466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67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26" name="Group 1502"/>
          <p:cNvGrpSpPr>
            <a:grpSpLocks noChangeAspect="1"/>
          </p:cNvGrpSpPr>
          <p:nvPr/>
        </p:nvGrpSpPr>
        <p:grpSpPr>
          <a:xfrm rot="21069806">
            <a:off x="484632" y="5028345"/>
            <a:ext cx="1042416" cy="795528"/>
            <a:chOff x="1238130" y="6052653"/>
            <a:chExt cx="698371" cy="531091"/>
          </a:xfrm>
        </p:grpSpPr>
        <p:sp>
          <p:nvSpPr>
            <p:cNvPr id="1504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05" name="Freeform 1504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27" name="Group 296"/>
            <p:cNvGrpSpPr/>
            <p:nvPr/>
          </p:nvGrpSpPr>
          <p:grpSpPr>
            <a:xfrm rot="2467258">
              <a:off x="1498293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519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520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521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grpSp>
            <p:nvGrpSpPr>
              <p:cNvPr id="28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523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24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25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26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27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28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29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0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1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2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3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4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5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6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7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8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39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0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1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2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3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4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5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6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7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8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49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0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1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2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  <p:sp>
              <p:nvSpPr>
                <p:cNvPr id="1553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29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515" name="Freeform 1514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516" name="Freeform 1515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517" name="Freeform 1516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518" name="Freeform 1517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30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511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512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513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1514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1509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10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  <p:sldLayoutId id="2147483742" r:id="rId4"/>
    <p:sldLayoutId id="2147483743" r:id="rId5"/>
    <p:sldLayoutId id="2147483744" r:id="rId6"/>
    <p:sldLayoutId id="2147483745" r:id="rId7"/>
    <p:sldLayoutId id="2147483746" r:id="rId8"/>
    <p:sldLayoutId id="2147483747" r:id="rId9"/>
    <p:sldLayoutId id="2147483748" r:id="rId10"/>
    <p:sldLayoutId id="2147483749" r:id="rId11"/>
  </p:sldLayoutIdLst>
  <p:txStyles>
    <p:titleStyle>
      <a:lvl1pPr algn="l" defTabSz="914400" rtl="0" eaLnBrk="1" latinLnBrk="0" hangingPunct="1">
        <a:spcBef>
          <a:spcPct val="0"/>
        </a:spcBef>
        <a:buNone/>
        <a:defRPr sz="4400" kern="1200" spc="200" baseline="0">
          <a:solidFill>
            <a:schemeClr val="tx1">
              <a:lumMod val="65000"/>
              <a:lumOff val="35000"/>
            </a:schemeClr>
          </a:solidFill>
          <a:latin typeface="+mj-lt"/>
          <a:ea typeface="+mj-ea"/>
          <a:cs typeface="+mj-cs"/>
        </a:defRPr>
      </a:lvl1pPr>
    </p:titleStyle>
    <p:bodyStyle>
      <a:lvl1pPr marL="34131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"/>
        <a:defRPr sz="22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1pPr>
      <a:lvl2pPr marL="682625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8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2pPr>
      <a:lvl3pPr marL="1023938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8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3pPr>
      <a:lvl4pPr marL="1377950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4pPr>
      <a:lvl5pPr marL="171926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5pPr>
      <a:lvl6pPr marL="2060575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6pPr>
      <a:lvl7pPr marL="2401888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7pPr>
      <a:lvl8pPr marL="2743200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8pPr>
      <a:lvl9pPr marL="308451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447800" y="609600"/>
            <a:ext cx="6629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  <a:scene3d>
              <a:camera prst="orthographicFront"/>
              <a:lightRig rig="threePt" dir="t"/>
            </a:scene3d>
            <a:sp3d extrusionH="25400">
              <a:bevelT w="12700" h="12700"/>
              <a:extrusionClr>
                <a:schemeClr val="bg1">
                  <a:lumMod val="10000"/>
                  <a:lumOff val="90000"/>
                </a:schemeClr>
              </a:extrusionClr>
            </a:sp3d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47800" y="1901952"/>
            <a:ext cx="6629400" cy="4224528"/>
          </a:xfrm>
          <a:prstGeom prst="ellipse">
            <a:avLst/>
          </a:prstGeom>
          <a:solidFill>
            <a:schemeClr val="tx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vert="horz" lIns="45720" tIns="45720" rIns="45720" bIns="45720" rtlCol="0" anchor="t" anchorCtr="0">
            <a:normAutofit/>
            <a:scene3d>
              <a:camera prst="orthographicFront"/>
              <a:lightRig rig="threePt" dir="t"/>
            </a:scene3d>
            <a:sp3d extrusionH="25400"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521824"/>
            <a:ext cx="2133600" cy="25997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521824"/>
            <a:ext cx="2895600" cy="25997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521824"/>
            <a:ext cx="2133600" cy="25997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9" name="Oval 58"/>
          <p:cNvSpPr/>
          <p:nvPr/>
        </p:nvSpPr>
        <p:spPr>
          <a:xfrm>
            <a:off x="685800" y="152400"/>
            <a:ext cx="914400" cy="9144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381000" y="1206500"/>
            <a:ext cx="457200" cy="4572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63" name="Oval 62"/>
          <p:cNvSpPr/>
          <p:nvPr/>
        </p:nvSpPr>
        <p:spPr>
          <a:xfrm>
            <a:off x="685800" y="914400"/>
            <a:ext cx="355600" cy="3556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647700" y="1143000"/>
            <a:ext cx="431800" cy="4318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457200" y="0"/>
            <a:ext cx="762000" cy="7620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66" name="Oval 65"/>
          <p:cNvSpPr/>
          <p:nvPr/>
        </p:nvSpPr>
        <p:spPr>
          <a:xfrm>
            <a:off x="1714500" y="0"/>
            <a:ext cx="355600" cy="3556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67" name="Oval 66"/>
          <p:cNvSpPr/>
          <p:nvPr/>
        </p:nvSpPr>
        <p:spPr>
          <a:xfrm>
            <a:off x="1676400" y="228600"/>
            <a:ext cx="431800" cy="4318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2019300" y="304800"/>
            <a:ext cx="203200" cy="2032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1028700" y="1524000"/>
            <a:ext cx="203200" cy="2032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70" name="Oval 69"/>
          <p:cNvSpPr/>
          <p:nvPr/>
        </p:nvSpPr>
        <p:spPr>
          <a:xfrm>
            <a:off x="88900" y="1066800"/>
            <a:ext cx="127000" cy="1270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71" name="Oval 70"/>
          <p:cNvSpPr/>
          <p:nvPr/>
        </p:nvSpPr>
        <p:spPr>
          <a:xfrm>
            <a:off x="914400" y="1752600"/>
            <a:ext cx="203200" cy="2032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72" name="Oval 71"/>
          <p:cNvSpPr/>
          <p:nvPr/>
        </p:nvSpPr>
        <p:spPr>
          <a:xfrm>
            <a:off x="0" y="1244600"/>
            <a:ext cx="127000" cy="1270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73" name="Oval 72"/>
          <p:cNvSpPr/>
          <p:nvPr/>
        </p:nvSpPr>
        <p:spPr>
          <a:xfrm>
            <a:off x="152400" y="1092200"/>
            <a:ext cx="127000" cy="1270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304800" y="1066800"/>
            <a:ext cx="127000" cy="1270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77" name="Oval 76"/>
          <p:cNvSpPr/>
          <p:nvPr/>
        </p:nvSpPr>
        <p:spPr>
          <a:xfrm rot="6197586" flipV="1">
            <a:off x="7932464" y="5568366"/>
            <a:ext cx="914400" cy="9144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80" name="Oval 79"/>
          <p:cNvSpPr/>
          <p:nvPr/>
        </p:nvSpPr>
        <p:spPr>
          <a:xfrm rot="6197586" flipV="1">
            <a:off x="8633992" y="4734233"/>
            <a:ext cx="457200" cy="4572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1" name="Oval 80"/>
          <p:cNvSpPr/>
          <p:nvPr/>
        </p:nvSpPr>
        <p:spPr>
          <a:xfrm rot="6197586" flipV="1">
            <a:off x="8292676" y="4953384"/>
            <a:ext cx="355600" cy="3556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82" name="Oval 81"/>
          <p:cNvSpPr/>
          <p:nvPr/>
        </p:nvSpPr>
        <p:spPr>
          <a:xfrm rot="6197586" flipV="1">
            <a:off x="8514131" y="4976607"/>
            <a:ext cx="431800" cy="4318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83" name="Oval 82"/>
          <p:cNvSpPr/>
          <p:nvPr/>
        </p:nvSpPr>
        <p:spPr>
          <a:xfrm rot="6197586" flipV="1">
            <a:off x="7856272" y="5295370"/>
            <a:ext cx="762000" cy="7620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4" name="Oval 83"/>
          <p:cNvSpPr/>
          <p:nvPr/>
        </p:nvSpPr>
        <p:spPr>
          <a:xfrm rot="6197586" flipV="1">
            <a:off x="199818" y="5914818"/>
            <a:ext cx="216774" cy="216774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85" name="Oval 84"/>
          <p:cNvSpPr/>
          <p:nvPr/>
        </p:nvSpPr>
        <p:spPr>
          <a:xfrm rot="6197586" flipV="1">
            <a:off x="7387699" y="5767494"/>
            <a:ext cx="431800" cy="4318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86" name="Oval 85"/>
          <p:cNvSpPr/>
          <p:nvPr/>
        </p:nvSpPr>
        <p:spPr>
          <a:xfrm rot="6197586" flipV="1">
            <a:off x="7412357" y="6095509"/>
            <a:ext cx="203200" cy="2032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7" name="Oval 86"/>
          <p:cNvSpPr/>
          <p:nvPr/>
        </p:nvSpPr>
        <p:spPr>
          <a:xfrm rot="6197586" flipV="1">
            <a:off x="7638907" y="6462226"/>
            <a:ext cx="203200" cy="2032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88" name="Oval 87"/>
          <p:cNvSpPr/>
          <p:nvPr/>
        </p:nvSpPr>
        <p:spPr>
          <a:xfrm rot="6197586" flipV="1">
            <a:off x="8607584" y="4384300"/>
            <a:ext cx="127000" cy="1270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89" name="Oval 88"/>
          <p:cNvSpPr/>
          <p:nvPr/>
        </p:nvSpPr>
        <p:spPr>
          <a:xfrm rot="6197586" flipV="1">
            <a:off x="7887663" y="6403551"/>
            <a:ext cx="203200" cy="2032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90" name="Oval 89"/>
          <p:cNvSpPr/>
          <p:nvPr/>
        </p:nvSpPr>
        <p:spPr>
          <a:xfrm rot="6197586" flipV="1">
            <a:off x="8801061" y="4338664"/>
            <a:ext cx="127000" cy="1270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91" name="Oval 90"/>
          <p:cNvSpPr/>
          <p:nvPr/>
        </p:nvSpPr>
        <p:spPr>
          <a:xfrm rot="6197586" flipV="1">
            <a:off x="8617702" y="4451939"/>
            <a:ext cx="127000" cy="1270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92" name="Oval 91"/>
          <p:cNvSpPr/>
          <p:nvPr/>
        </p:nvSpPr>
        <p:spPr>
          <a:xfrm rot="6197586" flipV="1">
            <a:off x="8557941" y="4594415"/>
            <a:ext cx="127000" cy="1270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95" name="Oval 94"/>
          <p:cNvSpPr/>
          <p:nvPr/>
        </p:nvSpPr>
        <p:spPr>
          <a:xfrm rot="6197586" flipV="1">
            <a:off x="243115" y="6241508"/>
            <a:ext cx="127000" cy="1270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96" name="Oval 95"/>
          <p:cNvSpPr/>
          <p:nvPr/>
        </p:nvSpPr>
        <p:spPr>
          <a:xfrm rot="6197586" flipV="1">
            <a:off x="436592" y="6195872"/>
            <a:ext cx="127000" cy="1270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97" name="Oval 96"/>
          <p:cNvSpPr/>
          <p:nvPr/>
        </p:nvSpPr>
        <p:spPr>
          <a:xfrm rot="6197586" flipV="1">
            <a:off x="253233" y="6309147"/>
            <a:ext cx="127000" cy="127000"/>
          </a:xfrm>
          <a:prstGeom prst="ellipse">
            <a:avLst/>
          </a:prstGeom>
          <a:gradFill>
            <a:gsLst>
              <a:gs pos="0">
                <a:schemeClr val="accent1">
                  <a:tint val="66000"/>
                  <a:satMod val="160000"/>
                  <a:alpha val="60000"/>
                </a:schemeClr>
              </a:gs>
              <a:gs pos="50000">
                <a:schemeClr val="accent1">
                  <a:tint val="44500"/>
                  <a:satMod val="160000"/>
                  <a:alpha val="60000"/>
                </a:schemeClr>
              </a:gs>
              <a:gs pos="100000">
                <a:schemeClr val="accent1">
                  <a:tint val="23500"/>
                  <a:satMod val="160000"/>
                  <a:alpha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98" name="Oval 97"/>
          <p:cNvSpPr/>
          <p:nvPr/>
        </p:nvSpPr>
        <p:spPr>
          <a:xfrm rot="6197586" flipV="1">
            <a:off x="193472" y="6451623"/>
            <a:ext cx="127000" cy="127000"/>
          </a:xfrm>
          <a:prstGeom prst="ellipse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3751" r:id="rId1"/>
    <p:sldLayoutId id="2147483752" r:id="rId2"/>
    <p:sldLayoutId id="2147483753" r:id="rId3"/>
    <p:sldLayoutId id="2147483754" r:id="rId4"/>
    <p:sldLayoutId id="2147483755" r:id="rId5"/>
    <p:sldLayoutId id="2147483756" r:id="rId6"/>
    <p:sldLayoutId id="2147483757" r:id="rId7"/>
    <p:sldLayoutId id="2147483758" r:id="rId8"/>
    <p:sldLayoutId id="2147483759" r:id="rId9"/>
    <p:sldLayoutId id="2147483760" r:id="rId10"/>
    <p:sldLayoutId id="2147483761" r:id="rId11"/>
    <p:sldLayoutId id="2147483762" r:id="rId12"/>
    <p:sldLayoutId id="2147483763" r:id="rId13"/>
    <p:sldLayoutId id="2147484308" r:id="rId14"/>
  </p:sldLayoutIdLst>
  <p:txStyles>
    <p:titleStyle>
      <a:lvl1pPr algn="l" defTabSz="914400" rtl="0" eaLnBrk="1" latinLnBrk="0" hangingPunct="1">
        <a:spcBef>
          <a:spcPct val="0"/>
        </a:spcBef>
        <a:buNone/>
        <a:defRPr sz="4000" kern="1200" spc="200" baseline="0">
          <a:solidFill>
            <a:schemeClr val="tx1"/>
          </a:solidFill>
          <a:effectLst/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spcBef>
          <a:spcPts val="1800"/>
        </a:spcBef>
        <a:buFont typeface="Wingdings" pitchFamily="2" charset="2"/>
        <a:buChar char=""/>
        <a:defRPr sz="1800" kern="1200">
          <a:solidFill>
            <a:schemeClr val="tx1"/>
          </a:solidFill>
          <a:effectLst>
            <a:outerShdw blurRad="76200" sx="101000" sy="101000" algn="ctr" rotWithShape="0">
              <a:schemeClr val="tx1">
                <a:lumMod val="85000"/>
                <a:alpha val="40000"/>
              </a:schemeClr>
            </a:outerShdw>
          </a:effectLst>
          <a:latin typeface="+mn-lt"/>
          <a:ea typeface="+mn-ea"/>
          <a:cs typeface="+mn-cs"/>
        </a:defRPr>
      </a:lvl1pPr>
      <a:lvl2pPr marL="514350" indent="-228600" algn="l" defTabSz="914400" rtl="0" eaLnBrk="1" latinLnBrk="0" hangingPunct="1">
        <a:spcBef>
          <a:spcPts val="1000"/>
        </a:spcBef>
        <a:buFont typeface="Arial" pitchFamily="34" charset="0"/>
        <a:buChar char="•"/>
        <a:defRPr sz="1800" kern="1200">
          <a:solidFill>
            <a:schemeClr val="tx1"/>
          </a:solidFill>
          <a:effectLst>
            <a:outerShdw blurRad="76200" sx="101000" sy="101000" algn="ctr" rotWithShape="0">
              <a:schemeClr val="tx1">
                <a:lumMod val="85000"/>
                <a:alpha val="40000"/>
              </a:schemeClr>
            </a:outerShdw>
          </a:effectLst>
          <a:latin typeface="+mn-lt"/>
          <a:ea typeface="+mn-ea"/>
          <a:cs typeface="+mn-cs"/>
        </a:defRPr>
      </a:lvl2pPr>
      <a:lvl3pPr marL="806450" indent="-228600" algn="l" defTabSz="914400" rtl="0" eaLnBrk="1" latinLnBrk="0" hangingPunct="1">
        <a:spcBef>
          <a:spcPts val="1000"/>
        </a:spcBef>
        <a:buFont typeface="Wingdings" pitchFamily="2" charset="2"/>
        <a:buChar char=""/>
        <a:defRPr sz="1800" kern="1200">
          <a:solidFill>
            <a:schemeClr val="tx1"/>
          </a:solidFill>
          <a:effectLst>
            <a:outerShdw blurRad="76200" sx="101000" sy="101000" algn="ctr" rotWithShape="0">
              <a:schemeClr val="tx1">
                <a:lumMod val="85000"/>
                <a:alpha val="40000"/>
              </a:schemeClr>
            </a:outerShdw>
          </a:effectLst>
          <a:latin typeface="+mn-lt"/>
          <a:ea typeface="+mn-ea"/>
          <a:cs typeface="+mn-cs"/>
        </a:defRPr>
      </a:lvl3pPr>
      <a:lvl4pPr marL="1089025" indent="-228600" algn="l" defTabSz="914400" rtl="0" eaLnBrk="1" latinLnBrk="0" hangingPunct="1">
        <a:spcBef>
          <a:spcPts val="1000"/>
        </a:spcBef>
        <a:buFont typeface="Arial" pitchFamily="34" charset="0"/>
        <a:buChar char="•"/>
        <a:defRPr sz="1800" kern="1200">
          <a:solidFill>
            <a:schemeClr val="tx1"/>
          </a:solidFill>
          <a:effectLst>
            <a:outerShdw blurRad="76200" sx="101000" sy="101000" algn="ctr" rotWithShape="0">
              <a:schemeClr val="tx1">
                <a:lumMod val="85000"/>
                <a:alpha val="40000"/>
              </a:schemeClr>
            </a:outerShdw>
          </a:effectLst>
          <a:latin typeface="+mn-lt"/>
          <a:ea typeface="+mn-ea"/>
          <a:cs typeface="+mn-cs"/>
        </a:defRPr>
      </a:lvl4pPr>
      <a:lvl5pPr marL="1371600" indent="-228600" algn="l" defTabSz="914400" rtl="0" eaLnBrk="1" latinLnBrk="0" hangingPunct="1">
        <a:spcBef>
          <a:spcPts val="1000"/>
        </a:spcBef>
        <a:buFont typeface="Wingdings" pitchFamily="2" charset="2"/>
        <a:buChar char="l"/>
        <a:defRPr sz="1800" kern="1200">
          <a:solidFill>
            <a:schemeClr val="tx1"/>
          </a:solidFill>
          <a:effectLst>
            <a:outerShdw blurRad="76200" sx="101000" sy="101000" algn="ctr" rotWithShape="0">
              <a:schemeClr val="tx1">
                <a:lumMod val="85000"/>
                <a:alpha val="40000"/>
              </a:schemeClr>
            </a:outerShdw>
          </a:effectLst>
          <a:latin typeface="+mn-lt"/>
          <a:ea typeface="+mn-ea"/>
          <a:cs typeface="+mn-cs"/>
        </a:defRPr>
      </a:lvl5pPr>
      <a:lvl6pPr marL="1600200" indent="-228600" algn="l" defTabSz="914400" rtl="0" eaLnBrk="1" latinLnBrk="0" hangingPunct="1">
        <a:spcBef>
          <a:spcPts val="10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00" indent="-228600" algn="l" defTabSz="914400" rtl="0" eaLnBrk="1" latinLnBrk="0" hangingPunct="1">
        <a:spcBef>
          <a:spcPts val="1000"/>
        </a:spcBef>
        <a:buFont typeface="Wingdings" pitchFamily="2" charset="2"/>
        <a:buChar char="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2057400" indent="-228600" algn="l" defTabSz="914400" rtl="0" eaLnBrk="1" latinLnBrk="0" hangingPunct="1">
        <a:spcBef>
          <a:spcPts val="10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2286000" indent="-228600" algn="l" defTabSz="914400" rtl="0" eaLnBrk="1" latinLnBrk="0" hangingPunct="1">
        <a:spcBef>
          <a:spcPts val="1000"/>
        </a:spcBef>
        <a:buFont typeface="Wingdings" pitchFamily="2" charset="2"/>
        <a:buChar char=""/>
        <a:defRPr sz="18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 descr="Master - 1.png"/>
          <p:cNvPicPr>
            <a:picLocks noChangeAspect="1"/>
          </p:cNvPicPr>
          <p:nvPr/>
        </p:nvPicPr>
        <p:blipFill>
          <a:blip r:embed="rId13"/>
          <a:srcRect b="5017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301532"/>
            <a:ext cx="8229600" cy="13255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5997" y="1981200"/>
            <a:ext cx="6412006" cy="4144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lumMod val="40000"/>
                    <a:lumOff val="60000"/>
                  </a:schemeClr>
                </a:solidFill>
              </a:defRPr>
            </a:lvl1pPr>
          </a:lstStyle>
          <a:p>
            <a:fld id="{255676FC-0FEE-4C17-8001-B4152622D46D}" type="datetimeFigureOut">
              <a:rPr lang="en-US" smtClean="0"/>
              <a:pPr/>
              <a:t>2/22/2017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lumMod val="40000"/>
                    <a:lumOff val="60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lumMod val="40000"/>
                    <a:lumOff val="60000"/>
                  </a:schemeClr>
                </a:solidFill>
              </a:defRPr>
            </a:lvl1pPr>
          </a:lstStyle>
          <a:p>
            <a:fld id="{05E38D04-5ADF-434A-A446-833790589C56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65" r:id="rId1"/>
    <p:sldLayoutId id="2147483766" r:id="rId2"/>
    <p:sldLayoutId id="2147483767" r:id="rId3"/>
    <p:sldLayoutId id="2147483768" r:id="rId4"/>
    <p:sldLayoutId id="2147483769" r:id="rId5"/>
    <p:sldLayoutId id="2147483770" r:id="rId6"/>
    <p:sldLayoutId id="2147483771" r:id="rId7"/>
    <p:sldLayoutId id="2147483772" r:id="rId8"/>
    <p:sldLayoutId id="2147483773" r:id="rId9"/>
    <p:sldLayoutId id="2147483774" r:id="rId10"/>
    <p:sldLayoutId id="2147483775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000" kern="1200">
          <a:solidFill>
            <a:schemeClr val="tx1">
              <a:lumMod val="60000"/>
              <a:lumOff val="40000"/>
            </a:schemeClr>
          </a:solidFill>
          <a:latin typeface="+mj-lt"/>
          <a:ea typeface="+mj-ea"/>
          <a:cs typeface="+mj-cs"/>
        </a:defRPr>
      </a:lvl1pPr>
    </p:titleStyle>
    <p:bodyStyle>
      <a:lvl1pPr marL="349250" indent="-349250" algn="l" defTabSz="914400" rtl="0" eaLnBrk="1" latinLnBrk="0" hangingPunct="1">
        <a:spcBef>
          <a:spcPts val="1800"/>
        </a:spcBef>
        <a:buFontTx/>
        <a:buBlip>
          <a:blip r:embed="rId14"/>
        </a:buBlip>
        <a:defRPr sz="2200" kern="1200">
          <a:gradFill flip="none" rotWithShape="1">
            <a:gsLst>
              <a:gs pos="0">
                <a:schemeClr val="tx1">
                  <a:lumMod val="60000"/>
                  <a:lumOff val="40000"/>
                </a:schemeClr>
              </a:gs>
              <a:gs pos="100000">
                <a:schemeClr val="tx1">
                  <a:lumMod val="40000"/>
                  <a:lumOff val="60000"/>
                </a:schemeClr>
              </a:gs>
            </a:gsLst>
            <a:lin ang="8100000" scaled="1"/>
            <a:tileRect/>
          </a:gradFill>
          <a:latin typeface="+mn-lt"/>
          <a:ea typeface="+mn-ea"/>
          <a:cs typeface="+mn-cs"/>
        </a:defRPr>
      </a:lvl1pPr>
      <a:lvl2pPr marL="577850" indent="-349250" algn="l" defTabSz="914400" rtl="0" eaLnBrk="1" latinLnBrk="0" hangingPunct="1">
        <a:spcBef>
          <a:spcPts val="1800"/>
        </a:spcBef>
        <a:buFontTx/>
        <a:buBlip>
          <a:blip r:embed="rId15"/>
        </a:buBlip>
        <a:defRPr sz="2000" kern="1200">
          <a:gradFill flip="none" rotWithShape="1">
            <a:gsLst>
              <a:gs pos="0">
                <a:schemeClr val="tx1">
                  <a:lumMod val="60000"/>
                  <a:lumOff val="40000"/>
                </a:schemeClr>
              </a:gs>
              <a:gs pos="100000">
                <a:schemeClr val="tx1">
                  <a:lumMod val="40000"/>
                  <a:lumOff val="60000"/>
                </a:schemeClr>
              </a:gs>
            </a:gsLst>
            <a:lin ang="8100000" scaled="1"/>
            <a:tileRect/>
          </a:gradFill>
          <a:latin typeface="+mn-lt"/>
          <a:ea typeface="+mn-ea"/>
          <a:cs typeface="+mn-cs"/>
        </a:defRPr>
      </a:lvl2pPr>
      <a:lvl3pPr marL="806450" indent="-349250" algn="l" defTabSz="914400" rtl="0" eaLnBrk="1" latinLnBrk="0" hangingPunct="1">
        <a:spcBef>
          <a:spcPts val="1800"/>
        </a:spcBef>
        <a:buFontTx/>
        <a:buBlip>
          <a:blip r:embed="rId14"/>
        </a:buBlip>
        <a:defRPr sz="1800" kern="1200">
          <a:gradFill flip="none" rotWithShape="1">
            <a:gsLst>
              <a:gs pos="0">
                <a:schemeClr val="tx1">
                  <a:lumMod val="60000"/>
                  <a:lumOff val="40000"/>
                </a:schemeClr>
              </a:gs>
              <a:gs pos="100000">
                <a:schemeClr val="tx1">
                  <a:lumMod val="40000"/>
                  <a:lumOff val="60000"/>
                </a:schemeClr>
              </a:gs>
            </a:gsLst>
            <a:lin ang="8100000" scaled="1"/>
            <a:tileRect/>
          </a:gradFill>
          <a:latin typeface="+mn-lt"/>
          <a:ea typeface="+mn-ea"/>
          <a:cs typeface="+mn-cs"/>
        </a:defRPr>
      </a:lvl3pPr>
      <a:lvl4pPr marL="1035050" indent="-349250" algn="l" defTabSz="914400" rtl="0" eaLnBrk="1" latinLnBrk="0" hangingPunct="1">
        <a:spcBef>
          <a:spcPts val="1800"/>
        </a:spcBef>
        <a:buFontTx/>
        <a:buBlip>
          <a:blip r:embed="rId15"/>
        </a:buBlip>
        <a:defRPr sz="1800" kern="1200">
          <a:gradFill flip="none" rotWithShape="1">
            <a:gsLst>
              <a:gs pos="0">
                <a:schemeClr val="tx1">
                  <a:lumMod val="60000"/>
                  <a:lumOff val="40000"/>
                </a:schemeClr>
              </a:gs>
              <a:gs pos="100000">
                <a:schemeClr val="tx1">
                  <a:lumMod val="40000"/>
                  <a:lumOff val="60000"/>
                </a:schemeClr>
              </a:gs>
            </a:gsLst>
            <a:lin ang="8100000" scaled="1"/>
            <a:tileRect/>
          </a:gradFill>
          <a:latin typeface="+mn-lt"/>
          <a:ea typeface="+mn-ea"/>
          <a:cs typeface="+mn-cs"/>
        </a:defRPr>
      </a:lvl4pPr>
      <a:lvl5pPr marL="1263650" indent="-349250" algn="l" defTabSz="914400" rtl="0" eaLnBrk="1" latinLnBrk="0" hangingPunct="1">
        <a:spcBef>
          <a:spcPts val="1800"/>
        </a:spcBef>
        <a:buFontTx/>
        <a:buBlip>
          <a:blip r:embed="rId14"/>
        </a:buBlip>
        <a:defRPr sz="1800" kern="1200">
          <a:gradFill flip="none" rotWithShape="1">
            <a:gsLst>
              <a:gs pos="0">
                <a:schemeClr val="tx1">
                  <a:lumMod val="60000"/>
                  <a:lumOff val="40000"/>
                </a:schemeClr>
              </a:gs>
              <a:gs pos="100000">
                <a:schemeClr val="tx1">
                  <a:lumMod val="40000"/>
                  <a:lumOff val="60000"/>
                </a:schemeClr>
              </a:gs>
            </a:gsLst>
            <a:lin ang="8100000" scaled="1"/>
            <a:tileRect/>
          </a:gradFill>
          <a:latin typeface="+mn-lt"/>
          <a:ea typeface="+mn-ea"/>
          <a:cs typeface="+mn-cs"/>
        </a:defRPr>
      </a:lvl5pPr>
      <a:lvl6pPr marL="1492250" indent="-349250" algn="l" defTabSz="914400" rtl="0" eaLnBrk="1" latinLnBrk="0" hangingPunct="1">
        <a:spcBef>
          <a:spcPts val="1800"/>
        </a:spcBef>
        <a:buFontTx/>
        <a:buBlip>
          <a:blip r:embed="rId15"/>
        </a:buBlip>
        <a:defRPr sz="1800" kern="1200">
          <a:solidFill>
            <a:schemeClr val="tx1">
              <a:lumMod val="60000"/>
              <a:lumOff val="40000"/>
            </a:schemeClr>
          </a:solidFill>
          <a:latin typeface="+mn-lt"/>
          <a:ea typeface="+mn-ea"/>
          <a:cs typeface="+mn-cs"/>
        </a:defRPr>
      </a:lvl6pPr>
      <a:lvl7pPr marL="1720850" indent="-349250" algn="l" defTabSz="914400" rtl="0" eaLnBrk="1" latinLnBrk="0" hangingPunct="1">
        <a:spcBef>
          <a:spcPts val="1800"/>
        </a:spcBef>
        <a:buFontTx/>
        <a:buBlip>
          <a:blip r:embed="rId14"/>
        </a:buBlip>
        <a:defRPr sz="1800" kern="1200">
          <a:solidFill>
            <a:schemeClr val="tx1">
              <a:lumMod val="60000"/>
              <a:lumOff val="40000"/>
            </a:schemeClr>
          </a:solidFill>
          <a:latin typeface="+mn-lt"/>
          <a:ea typeface="+mn-ea"/>
          <a:cs typeface="+mn-cs"/>
        </a:defRPr>
      </a:lvl7pPr>
      <a:lvl8pPr marL="1949450" indent="-349250" algn="l" defTabSz="914400" rtl="0" eaLnBrk="1" latinLnBrk="0" hangingPunct="1">
        <a:spcBef>
          <a:spcPts val="1800"/>
        </a:spcBef>
        <a:buFontTx/>
        <a:buBlip>
          <a:blip r:embed="rId15"/>
        </a:buBlip>
        <a:defRPr sz="1800" kern="1200">
          <a:solidFill>
            <a:schemeClr val="tx1">
              <a:lumMod val="60000"/>
              <a:lumOff val="40000"/>
            </a:schemeClr>
          </a:solidFill>
          <a:latin typeface="+mn-lt"/>
          <a:ea typeface="+mn-ea"/>
          <a:cs typeface="+mn-cs"/>
        </a:defRPr>
      </a:lvl8pPr>
      <a:lvl9pPr marL="2178050" indent="-349250" algn="l" defTabSz="914400" rtl="0" eaLnBrk="1" latinLnBrk="0" hangingPunct="1">
        <a:spcBef>
          <a:spcPts val="1800"/>
        </a:spcBef>
        <a:buFontTx/>
        <a:buBlip>
          <a:blip r:embed="rId14"/>
        </a:buBlip>
        <a:defRPr sz="1800" kern="1200">
          <a:solidFill>
            <a:schemeClr val="tx1">
              <a:lumMod val="60000"/>
              <a:lumOff val="40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8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2" name="Rectangle 4"/>
          <p:cNvSpPr>
            <a:spLocks noGrp="1" noChangeArrowheads="1"/>
          </p:cNvSpPr>
          <p:nvPr>
            <p:ph type="title"/>
          </p:nvPr>
        </p:nvSpPr>
        <p:spPr>
          <a:xfrm>
            <a:off x="457200" y="457200"/>
            <a:ext cx="8229600" cy="762000"/>
          </a:xfrm>
          <a:gradFill rotWithShape="1">
            <a:gsLst>
              <a:gs pos="0">
                <a:srgbClr val="FFFF00"/>
              </a:gs>
              <a:gs pos="50000">
                <a:srgbClr val="FFFFFF"/>
              </a:gs>
              <a:gs pos="100000">
                <a:srgbClr val="FFFF00"/>
              </a:gs>
            </a:gsLst>
            <a:lin ang="5400000" scaled="1"/>
          </a:gradFill>
          <a:ln w="19050">
            <a:pattFill prst="pct80">
              <a:fgClr>
                <a:srgbClr val="FF3300"/>
              </a:fgClr>
              <a:bgClr>
                <a:srgbClr val="FFFF00"/>
              </a:bgClr>
            </a:pattFill>
          </a:ln>
        </p:spPr>
        <p:txBody>
          <a:bodyPr>
            <a:normAutofit fontScale="90000"/>
          </a:bodyPr>
          <a:lstStyle/>
          <a:p>
            <a:r>
              <a:rPr lang="nl-NL" sz="3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EM HÃY LỰA CHỌN TỪ NGỮ VIẾT ĐÚNG</a:t>
            </a:r>
            <a:r>
              <a:rPr lang="nl-NL" sz="4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 </a:t>
            </a:r>
            <a:endParaRPr lang="en-US" sz="400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27726" name="Group 78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153400" cy="4632960"/>
        </p:xfrm>
        <a:graphic>
          <a:graphicData uri="http://schemas.openxmlformats.org/drawingml/2006/table">
            <a:tbl>
              <a:tblPr/>
              <a:tblGrid>
                <a:gridCol w="1143000"/>
                <a:gridCol w="3276600"/>
                <a:gridCol w="3733800"/>
              </a:tblGrid>
              <a:tr h="457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3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</a:p>
                  </a:txBody>
                  <a:tcPr horzOverflow="overflow">
                    <a:lnL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</a:p>
                  </a:txBody>
                  <a:tcPr horzOverflow="overflow">
                    <a:lnL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9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3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28575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3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vi-VN" sz="3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Sum vầy</a:t>
                      </a:r>
                      <a:endParaRPr kumimoji="0" lang="en-US" sz="3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vi-VN" sz="3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Xum vầy</a:t>
                      </a:r>
                      <a:endParaRPr kumimoji="0" lang="en-US" sz="3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9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28575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Bàn hoàng </a:t>
                      </a:r>
                    </a:p>
                  </a:txBody>
                  <a:tcPr horzOverflow="overflow">
                    <a:lnL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Bàng hoàng</a:t>
                      </a:r>
                    </a:p>
                  </a:txBody>
                  <a:tcPr horzOverflow="overflow">
                    <a:lnL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9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28575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Lãng mạn</a:t>
                      </a:r>
                    </a:p>
                  </a:txBody>
                  <a:tcPr horzOverflow="overflow">
                    <a:lnL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Láng mạng</a:t>
                      </a:r>
                    </a:p>
                  </a:txBody>
                  <a:tcPr horzOverflow="overflow">
                    <a:lnL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9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28575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1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Nồng</a:t>
                      </a:r>
                      <a:r>
                        <a:rPr kumimoji="0" lang="en-US" sz="3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3200" b="0" i="1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nàn</a:t>
                      </a:r>
                      <a:endParaRPr kumimoji="0" lang="en-US" sz="3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Lồng làn</a:t>
                      </a:r>
                    </a:p>
                  </a:txBody>
                  <a:tcPr horzOverflow="overflow">
                    <a:lnL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9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28575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vi-VN" sz="3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Tr</a:t>
                      </a:r>
                      <a:r>
                        <a:rPr kumimoji="0" lang="en-US" sz="3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au </a:t>
                      </a:r>
                      <a:r>
                        <a:rPr kumimoji="0" lang="en-US" sz="3200" b="0" i="1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chuố</a:t>
                      </a:r>
                      <a:r>
                        <a:rPr kumimoji="0" lang="vi-VN" sz="3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c</a:t>
                      </a:r>
                      <a:endParaRPr kumimoji="0" lang="en-US" sz="3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Trau chuốt</a:t>
                      </a:r>
                    </a:p>
                  </a:txBody>
                  <a:tcPr horzOverflow="overflow">
                    <a:lnL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9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28575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vi-VN" sz="3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Lao sao</a:t>
                      </a:r>
                      <a:endParaRPr kumimoji="0" lang="en-US" sz="3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vi-VN" sz="3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Lao xao</a:t>
                      </a:r>
                      <a:endParaRPr kumimoji="0" lang="en-US" sz="3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9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</a:t>
                      </a:r>
                    </a:p>
                  </a:txBody>
                  <a:tcPr horzOverflow="overflow">
                    <a:lnL w="28575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Phượng vĩ </a:t>
                      </a:r>
                    </a:p>
                  </a:txBody>
                  <a:tcPr horzOverflow="overflow">
                    <a:lnL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1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Phượng</a:t>
                      </a:r>
                      <a:r>
                        <a:rPr kumimoji="0" lang="en-US" sz="3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3200" b="0" i="1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ví</a:t>
                      </a:r>
                      <a:r>
                        <a:rPr kumimoji="0" lang="en-US" sz="3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pattFill prst="pct80">
                        <a:fgClr>
                          <a:schemeClr val="tx1"/>
                        </a:fgClr>
                        <a:bgClr>
                          <a:srgbClr val="FFFF00"/>
                        </a:bgClr>
                      </a:patt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7734" name="Oval 86"/>
          <p:cNvSpPr>
            <a:spLocks noChangeArrowheads="1"/>
          </p:cNvSpPr>
          <p:nvPr/>
        </p:nvSpPr>
        <p:spPr bwMode="auto">
          <a:xfrm>
            <a:off x="3962400" y="2209800"/>
            <a:ext cx="533400" cy="533400"/>
          </a:xfrm>
          <a:prstGeom prst="ellipse">
            <a:avLst/>
          </a:prstGeom>
          <a:solidFill>
            <a:srgbClr val="FF0066"/>
          </a:solidFill>
          <a:ln w="19050">
            <a:pattFill prst="pct80">
              <a:fgClr>
                <a:srgbClr val="FF3300"/>
              </a:fgClr>
              <a:bgClr>
                <a:srgbClr val="FFFF00"/>
              </a:bgClr>
            </a:patt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3200" i="0">
                <a:solidFill>
                  <a:schemeClr val="tx1"/>
                </a:solidFill>
              </a:rPr>
              <a:t>Đ</a:t>
            </a:r>
          </a:p>
        </p:txBody>
      </p:sp>
      <p:sp>
        <p:nvSpPr>
          <p:cNvPr id="27735" name="Oval 87"/>
          <p:cNvSpPr>
            <a:spLocks noChangeArrowheads="1"/>
          </p:cNvSpPr>
          <p:nvPr/>
        </p:nvSpPr>
        <p:spPr bwMode="auto">
          <a:xfrm>
            <a:off x="7391400" y="5105400"/>
            <a:ext cx="533400" cy="533400"/>
          </a:xfrm>
          <a:prstGeom prst="ellipse">
            <a:avLst/>
          </a:prstGeom>
          <a:solidFill>
            <a:srgbClr val="FF0066"/>
          </a:solidFill>
          <a:ln w="19050">
            <a:pattFill prst="pct80">
              <a:fgClr>
                <a:srgbClr val="FF3300"/>
              </a:fgClr>
              <a:bgClr>
                <a:srgbClr val="FFFF00"/>
              </a:bgClr>
            </a:patt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3200" i="0">
                <a:solidFill>
                  <a:schemeClr val="tx1"/>
                </a:solidFill>
              </a:rPr>
              <a:t>Đ</a:t>
            </a:r>
          </a:p>
        </p:txBody>
      </p:sp>
      <p:sp>
        <p:nvSpPr>
          <p:cNvPr id="27736" name="Oval 88"/>
          <p:cNvSpPr>
            <a:spLocks noChangeArrowheads="1"/>
          </p:cNvSpPr>
          <p:nvPr/>
        </p:nvSpPr>
        <p:spPr bwMode="auto">
          <a:xfrm>
            <a:off x="7391400" y="4495800"/>
            <a:ext cx="533400" cy="533400"/>
          </a:xfrm>
          <a:prstGeom prst="ellipse">
            <a:avLst/>
          </a:prstGeom>
          <a:solidFill>
            <a:srgbClr val="FF0066"/>
          </a:solidFill>
          <a:ln w="19050">
            <a:pattFill prst="pct80">
              <a:fgClr>
                <a:srgbClr val="FF3300"/>
              </a:fgClr>
              <a:bgClr>
                <a:srgbClr val="FFFF00"/>
              </a:bgClr>
            </a:patt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3200" i="0">
                <a:solidFill>
                  <a:schemeClr val="tx1"/>
                </a:solidFill>
              </a:rPr>
              <a:t>Đ</a:t>
            </a:r>
          </a:p>
        </p:txBody>
      </p:sp>
      <p:sp>
        <p:nvSpPr>
          <p:cNvPr id="27737" name="Oval 89"/>
          <p:cNvSpPr>
            <a:spLocks noChangeArrowheads="1"/>
          </p:cNvSpPr>
          <p:nvPr/>
        </p:nvSpPr>
        <p:spPr bwMode="auto">
          <a:xfrm>
            <a:off x="3657600" y="3962400"/>
            <a:ext cx="533400" cy="533400"/>
          </a:xfrm>
          <a:prstGeom prst="ellipse">
            <a:avLst/>
          </a:prstGeom>
          <a:solidFill>
            <a:srgbClr val="FF0066"/>
          </a:solidFill>
          <a:ln w="19050">
            <a:pattFill prst="pct80">
              <a:fgClr>
                <a:srgbClr val="FF3300"/>
              </a:fgClr>
              <a:bgClr>
                <a:srgbClr val="FFFF00"/>
              </a:bgClr>
            </a:patt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3200" i="0">
                <a:solidFill>
                  <a:schemeClr val="tx1"/>
                </a:solidFill>
              </a:rPr>
              <a:t>Đ</a:t>
            </a:r>
          </a:p>
        </p:txBody>
      </p:sp>
      <p:sp>
        <p:nvSpPr>
          <p:cNvPr id="27738" name="Oval 90"/>
          <p:cNvSpPr>
            <a:spLocks noChangeArrowheads="1"/>
          </p:cNvSpPr>
          <p:nvPr/>
        </p:nvSpPr>
        <p:spPr bwMode="auto">
          <a:xfrm>
            <a:off x="7315200" y="2819400"/>
            <a:ext cx="533400" cy="533400"/>
          </a:xfrm>
          <a:prstGeom prst="ellipse">
            <a:avLst/>
          </a:prstGeom>
          <a:solidFill>
            <a:srgbClr val="FF0066"/>
          </a:solidFill>
          <a:ln w="19050">
            <a:pattFill prst="pct80">
              <a:fgClr>
                <a:srgbClr val="FF3300"/>
              </a:fgClr>
              <a:bgClr>
                <a:srgbClr val="FFFF00"/>
              </a:bgClr>
            </a:patt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3200" i="0">
                <a:solidFill>
                  <a:schemeClr val="tx1"/>
                </a:solidFill>
              </a:rPr>
              <a:t>Đ</a:t>
            </a:r>
          </a:p>
        </p:txBody>
      </p:sp>
      <p:sp>
        <p:nvSpPr>
          <p:cNvPr id="27739" name="Oval 91"/>
          <p:cNvSpPr>
            <a:spLocks noChangeArrowheads="1"/>
          </p:cNvSpPr>
          <p:nvPr/>
        </p:nvSpPr>
        <p:spPr bwMode="auto">
          <a:xfrm>
            <a:off x="4114800" y="3352800"/>
            <a:ext cx="533400" cy="533400"/>
          </a:xfrm>
          <a:prstGeom prst="ellipse">
            <a:avLst/>
          </a:prstGeom>
          <a:solidFill>
            <a:srgbClr val="FF0066"/>
          </a:solidFill>
          <a:ln w="19050">
            <a:pattFill prst="pct80">
              <a:fgClr>
                <a:srgbClr val="FF3300"/>
              </a:fgClr>
              <a:bgClr>
                <a:srgbClr val="FFFF00"/>
              </a:bgClr>
            </a:patt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3200" i="0">
                <a:solidFill>
                  <a:schemeClr val="tx1"/>
                </a:solidFill>
              </a:rPr>
              <a:t>Đ</a:t>
            </a:r>
          </a:p>
        </p:txBody>
      </p:sp>
      <p:sp>
        <p:nvSpPr>
          <p:cNvPr id="27740" name="Oval 92"/>
          <p:cNvSpPr>
            <a:spLocks noChangeArrowheads="1"/>
          </p:cNvSpPr>
          <p:nvPr/>
        </p:nvSpPr>
        <p:spPr bwMode="auto">
          <a:xfrm>
            <a:off x="3810000" y="5638800"/>
            <a:ext cx="533400" cy="533400"/>
          </a:xfrm>
          <a:prstGeom prst="ellipse">
            <a:avLst/>
          </a:prstGeom>
          <a:solidFill>
            <a:srgbClr val="FF0066"/>
          </a:solidFill>
          <a:ln w="19050">
            <a:pattFill prst="pct80">
              <a:fgClr>
                <a:srgbClr val="FF3300"/>
              </a:fgClr>
              <a:bgClr>
                <a:srgbClr val="FFFF00"/>
              </a:bgClr>
            </a:patt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3200" i="0">
                <a:solidFill>
                  <a:schemeClr val="tx1"/>
                </a:solidFill>
              </a:rPr>
              <a:t>Đ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7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1000"/>
                                        <p:tgtEl>
                                          <p:spTgt spid="27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27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27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27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27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27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27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27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52" grpId="0" animBg="1"/>
      <p:bldP spid="27734" grpId="0" animBg="1"/>
      <p:bldP spid="27735" grpId="0" animBg="1"/>
      <p:bldP spid="27736" grpId="0" animBg="1"/>
      <p:bldP spid="27737" grpId="0" animBg="1"/>
      <p:bldP spid="27738" grpId="0" animBg="1"/>
      <p:bldP spid="27739" grpId="0" animBg="1"/>
      <p:bldP spid="27740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381000"/>
            <a:ext cx="8839200" cy="59400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3200" dirty="0" smtClean="0">
                <a:latin typeface="Times New Roman" pitchFamily="18" charset="0"/>
                <a:cs typeface="Times New Roman" pitchFamily="18" charset="0"/>
              </a:rPr>
              <a:t>Câu 2: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Lòng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tin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tưởng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sâu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sắc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những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thế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hệ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cha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anh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vào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lực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lượng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măng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non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xung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kích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sẽ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tiếp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bước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mình</a:t>
            </a:r>
            <a:endParaRPr lang="en-US" sz="3200" dirty="0" smtClean="0">
              <a:latin typeface="Times New Roman" pitchFamily="18" charset="0"/>
              <a:cs typeface="Times New Roman" pitchFamily="18" charset="0"/>
            </a:endParaRPr>
          </a:p>
          <a:p>
            <a:endParaRPr lang="en-US" sz="3200" dirty="0" smtClean="0">
              <a:latin typeface="Times New Roman" pitchFamily="18" charset="0"/>
              <a:cs typeface="Times New Roman" pitchFamily="18" charset="0"/>
              <a:sym typeface="Wingdings" pitchFamily="2" charset="2"/>
            </a:endParaRPr>
          </a:p>
          <a:p>
            <a:pPr>
              <a:buFont typeface="Wingdings"/>
              <a:buChar char="à"/>
            </a:pPr>
            <a:r>
              <a:rPr lang="en-US" sz="32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Câu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chưa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đủ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các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thành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phần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chính</a:t>
            </a:r>
            <a:r>
              <a:rPr lang="vi-VN" sz="32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(thiếu vị ngữ)</a:t>
            </a:r>
          </a:p>
          <a:p>
            <a:endParaRPr lang="en-US" sz="3200" dirty="0" smtClean="0">
              <a:latin typeface="Times New Roman" pitchFamily="18" charset="0"/>
              <a:cs typeface="Times New Roman" pitchFamily="18" charset="0"/>
              <a:sym typeface="Wingdings" pitchFamily="2" charset="2"/>
            </a:endParaRPr>
          </a:p>
          <a:p>
            <a:r>
              <a:rPr lang="en-US" sz="3200" u="sng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Sửa</a:t>
            </a:r>
            <a:r>
              <a:rPr lang="en-US" sz="3200" u="sng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u="sng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lỗi</a:t>
            </a:r>
            <a:r>
              <a:rPr lang="en-US" sz="3200" u="sng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</a:t>
            </a:r>
          </a:p>
          <a:p>
            <a:r>
              <a:rPr lang="vi-VN" sz="32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- Cách 1: Thêm cụm từ: </a:t>
            </a:r>
            <a:r>
              <a:rPr lang="vi-VN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“đó là</a:t>
            </a:r>
            <a:r>
              <a:rPr lang="vi-VN" sz="32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” vào đầu cụm danh từ</a:t>
            </a:r>
            <a:endParaRPr lang="en-US" sz="3200" dirty="0" smtClean="0">
              <a:latin typeface="Times New Roman" pitchFamily="18" charset="0"/>
              <a:cs typeface="Times New Roman" pitchFamily="18" charset="0"/>
              <a:sym typeface="Wingdings" pitchFamily="2" charset="2"/>
            </a:endParaRPr>
          </a:p>
          <a:p>
            <a:r>
              <a:rPr lang="en-US" sz="32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vi-VN" sz="32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- Cách 2: Thêm vị ngữ vào cuối cụm danh từ: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đã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giúp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cho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các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bạn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trẻ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vượt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khó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vươn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lên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.</a:t>
            </a:r>
            <a:endParaRPr lang="en-US" sz="3200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2" dur="10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9" dur="10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6" dur="10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304800"/>
            <a:ext cx="9296400" cy="65556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Ví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dụ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2 :</a:t>
            </a:r>
          </a:p>
          <a:p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a,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được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ngôi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nhà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/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đã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làm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cho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bà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sống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hạnh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phúc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hơn</a:t>
            </a:r>
            <a:endParaRPr lang="en-US" sz="2800" dirty="0" smtClean="0">
              <a:solidFill>
                <a:schemeClr val="tx2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TN					VN</a:t>
            </a:r>
          </a:p>
          <a:p>
            <a:pPr>
              <a:buFont typeface="Wingdings"/>
              <a:buChar char="à"/>
            </a:pP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Câu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thiếu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Tp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chủ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ngữ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(</a:t>
            </a:r>
            <a:r>
              <a:rPr lang="vi-VN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Câu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sai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)</a:t>
            </a:r>
          </a:p>
          <a:p>
            <a:endParaRPr lang="en-US" sz="2800" dirty="0" smtClean="0">
              <a:solidFill>
                <a:schemeClr val="tx2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  <a:sym typeface="Wingdings" pitchFamily="2" charset="2"/>
            </a:endParaRPr>
          </a:p>
          <a:p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b,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Ngôi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nhà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/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đã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làm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bà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sống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hạnh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phúc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hơn</a:t>
            </a:r>
            <a:r>
              <a:rPr lang="vi-VN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vi-VN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 Câu đúng</a:t>
            </a:r>
            <a:endParaRPr lang="en-US" sz="2800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Wingdings" pitchFamily="2" charset="2"/>
            </a:endParaRPr>
          </a:p>
          <a:p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	CN			VN</a:t>
            </a:r>
          </a:p>
          <a:p>
            <a:endParaRPr lang="en-US" sz="2800" dirty="0" smtClean="0">
              <a:solidFill>
                <a:schemeClr val="tx2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  <a:sym typeface="Wingdings" pitchFamily="2" charset="2"/>
            </a:endParaRPr>
          </a:p>
          <a:p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c,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Có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được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ngôi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nhà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,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bà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  /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đã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sống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hạnh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phúc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vi-VN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 Câu đúng</a:t>
            </a:r>
            <a:endParaRPr lang="en-US" sz="2800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Wingdings" pitchFamily="2" charset="2"/>
            </a:endParaRPr>
          </a:p>
          <a:p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            TN		    CN	         VN</a:t>
            </a:r>
          </a:p>
          <a:p>
            <a:endParaRPr lang="en-US" sz="2800" dirty="0" smtClean="0">
              <a:solidFill>
                <a:schemeClr val="tx2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  <a:sym typeface="Wingdings" pitchFamily="2" charset="2"/>
            </a:endParaRPr>
          </a:p>
          <a:p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d,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Ngôi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nhà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/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đã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mang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lại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niềm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hạnh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phúc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cho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cuộc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sống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của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bà</a:t>
            </a:r>
            <a:endParaRPr lang="vi-VN" sz="2800" dirty="0" smtClean="0">
              <a:solidFill>
                <a:schemeClr val="tx2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  <a:sym typeface="Wingdings" pitchFamily="2" charset="2"/>
            </a:endParaRPr>
          </a:p>
          <a:p>
            <a:r>
              <a:rPr lang="vi-VN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    </a:t>
            </a:r>
            <a:r>
              <a:rPr lang="en-US" sz="28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CN				VN</a:t>
            </a:r>
            <a:endParaRPr lang="vi-VN" sz="2800" dirty="0" smtClean="0">
              <a:solidFill>
                <a:schemeClr val="tx2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  <a:sym typeface="Wingdings" pitchFamily="2" charset="2"/>
            </a:endParaRPr>
          </a:p>
          <a:p>
            <a:r>
              <a:rPr lang="vi-VN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 Câu đúng</a:t>
            </a:r>
            <a:endParaRPr lang="en-US" sz="2800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en-US" sz="2800" dirty="0">
              <a:solidFill>
                <a:schemeClr val="tx2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533400" y="1295400"/>
            <a:ext cx="2209800" cy="1588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>
            <a:off x="3124200" y="1295400"/>
            <a:ext cx="4724400" cy="15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>
            <a:off x="457200" y="2895600"/>
            <a:ext cx="1219200" cy="1588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2133600" y="2895600"/>
            <a:ext cx="4038600" cy="15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152400" y="4191000"/>
            <a:ext cx="2209800" cy="1588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3048000" y="4191000"/>
            <a:ext cx="609600" cy="1588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3962400" y="4191000"/>
            <a:ext cx="2971800" cy="15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228600" y="5486400"/>
            <a:ext cx="1371600" cy="1588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1981200" y="5486400"/>
            <a:ext cx="6781800" cy="15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7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1" dur="10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8" dur="10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10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4" dur="1000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7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1000" fill="hold"/>
                                        <p:tgtEl>
                                          <p:spTgt spid="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6" dur="1000"/>
                                        <p:tgtEl>
                                          <p:spTgt spid="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1" dur="1000"/>
                                        <p:tgtEl>
                                          <p:spTgt spid="2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4343400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>
                <a:latin typeface="Times New Roman" pitchFamily="18" charset="0"/>
                <a:cs typeface="Times New Roman" pitchFamily="18" charset="0"/>
              </a:rPr>
              <a:t>Ví</a:t>
            </a:r>
            <a:r>
              <a:rPr lang="en-US" sz="28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latin typeface="Times New Roman" pitchFamily="18" charset="0"/>
                <a:cs typeface="Times New Roman" pitchFamily="18" charset="0"/>
              </a:rPr>
              <a:t>dụ</a:t>
            </a:r>
            <a:r>
              <a:rPr lang="en-US" sz="2800" b="1" dirty="0" smtClean="0">
                <a:latin typeface="Times New Roman" pitchFamily="18" charset="0"/>
                <a:cs typeface="Times New Roman" pitchFamily="18" charset="0"/>
              </a:rPr>
              <a:t> 3 :  </a:t>
            </a:r>
          </a:p>
          <a:p>
            <a:pPr algn="just"/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“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Thúy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Kiều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Thúy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Vân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đều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con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gái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ông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bà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Vương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viên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ngoại.Nàng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thiếu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nữ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tài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sắc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vẹn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toàn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,</a:t>
            </a:r>
            <a:r>
              <a:rPr lang="vi-VN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sống</a:t>
            </a:r>
            <a:r>
              <a:rPr lang="en-US" sz="27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thuận</a:t>
            </a:r>
            <a:r>
              <a:rPr lang="en-US" sz="27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hòa</a:t>
            </a:r>
            <a:r>
              <a:rPr lang="en-US" sz="27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hạnh</a:t>
            </a:r>
            <a:r>
              <a:rPr lang="en-US" sz="27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phúc</a:t>
            </a:r>
            <a:r>
              <a:rPr lang="en-US" sz="27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với</a:t>
            </a:r>
            <a:r>
              <a:rPr lang="en-US" sz="27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cha </a:t>
            </a:r>
            <a:r>
              <a:rPr lang="en-US" sz="2700" b="1" i="1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mẹ</a:t>
            </a:r>
            <a:r>
              <a:rPr lang="en-US" sz="27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.</a:t>
            </a:r>
            <a:r>
              <a:rPr lang="vi-VN" sz="2700" b="1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Họ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sống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êm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ấm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dưới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mái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nhà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,</a:t>
            </a:r>
            <a:r>
              <a:rPr lang="vi-VN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cùng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những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nét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xinh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đẹp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tuyệt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vời.Vẻ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đẹp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Kiều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hoa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cũng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phải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ghen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,</a:t>
            </a:r>
            <a:r>
              <a:rPr lang="vi-VN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liễu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cũng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phải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hờn.Còn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Vân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nét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đẹp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đoan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trang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thùy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mị.Còn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về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tài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thì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nàng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hơn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hẳn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Thúy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Vân.Thế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nhưng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nàng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đâu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được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hạnh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latin typeface="Times New Roman" pitchFamily="18" charset="0"/>
                <a:cs typeface="Times New Roman" pitchFamily="18" charset="0"/>
              </a:rPr>
              <a:t>phúc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.”</a:t>
            </a:r>
            <a:endParaRPr lang="en-US" sz="2700" b="1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Content Placeholder 7"/>
          <p:cNvSpPr>
            <a:spLocks noGrp="1"/>
          </p:cNvSpPr>
          <p:nvPr>
            <p:ph sz="quarter" idx="4"/>
          </p:nvPr>
        </p:nvSpPr>
        <p:spPr>
          <a:xfrm>
            <a:off x="4495800" y="152400"/>
            <a:ext cx="4648199" cy="6705600"/>
          </a:xfrm>
        </p:spPr>
        <p:txBody>
          <a:bodyPr/>
          <a:lstStyle/>
          <a:p>
            <a:pPr>
              <a:buNone/>
            </a:pP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“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Thúy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Kiều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Thúy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Vân</a:t>
            </a:r>
            <a:r>
              <a:rPr lang="vi-VN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đều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con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gái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ông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bà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Vương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viên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ngoại.Họ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sống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êm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ấm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dưới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mái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nhà,hòa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thuận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hạnh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phúc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cùng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cha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mẹ.Họ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đều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những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nét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xinh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đẹp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tuyệt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vời.Thúy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Kiều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thiếu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nữ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tài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sắc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vẹn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toàn.Vẻ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đẹp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nàng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hoa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cũng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phải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ghen,liễu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cúng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phải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hờn.Còn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Thúy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Vân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nét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đẹp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đoan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trang,thùy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mị.Về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tài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thì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Thúy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Kiều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hơn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hẳn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Thúy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Vân.Thế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nhưng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nàng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đâu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được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hưởng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hạnh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7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phúc</a:t>
            </a:r>
            <a:r>
              <a:rPr lang="en-US" sz="27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.”</a:t>
            </a:r>
          </a:p>
          <a:p>
            <a:endParaRPr lang="en-US" dirty="0"/>
          </a:p>
        </p:txBody>
      </p:sp>
      <p:cxnSp>
        <p:nvCxnSpPr>
          <p:cNvPr id="12" name="Straight Arrow Connector 11"/>
          <p:cNvCxnSpPr>
            <a:stCxn id="2" idx="3"/>
          </p:cNvCxnSpPr>
          <p:nvPr/>
        </p:nvCxnSpPr>
        <p:spPr>
          <a:xfrm flipV="1">
            <a:off x="4343400" y="3581400"/>
            <a:ext cx="457200" cy="419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2400" y="304800"/>
            <a:ext cx="8610600" cy="61863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 smtClean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r>
              <a:rPr lang="vi-VN" sz="3600" u="sng" dirty="0" smtClean="0">
                <a:latin typeface="Times New Roman" pitchFamily="18" charset="0"/>
                <a:cs typeface="Times New Roman" pitchFamily="18" charset="0"/>
              </a:rPr>
              <a:t>Ví dụ 4</a:t>
            </a:r>
            <a:r>
              <a:rPr lang="vi-VN" sz="3600" dirty="0" smtClean="0"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>
              <a:buFontTx/>
              <a:buChar char="-"/>
            </a:pPr>
            <a:r>
              <a:rPr lang="en-US" sz="36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latin typeface="Times New Roman" pitchFamily="18" charset="0"/>
                <a:cs typeface="Times New Roman" pitchFamily="18" charset="0"/>
              </a:rPr>
              <a:t>Hoàng</a:t>
            </a:r>
            <a:r>
              <a:rPr lang="en-US" sz="36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latin typeface="Times New Roman" pitchFamily="18" charset="0"/>
                <a:cs typeface="Times New Roman" pitchFamily="18" charset="0"/>
              </a:rPr>
              <a:t>hôn</a:t>
            </a:r>
            <a:r>
              <a:rPr lang="en-US" sz="36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latin typeface="Times New Roman" pitchFamily="18" charset="0"/>
                <a:cs typeface="Times New Roman" pitchFamily="18" charset="0"/>
              </a:rPr>
              <a:t>ngày</a:t>
            </a:r>
            <a:r>
              <a:rPr lang="en-US" sz="3600" dirty="0" smtClean="0">
                <a:latin typeface="Times New Roman" pitchFamily="18" charset="0"/>
                <a:cs typeface="Times New Roman" pitchFamily="18" charset="0"/>
              </a:rPr>
              <a:t> 25/10,lúc 17h30 </a:t>
            </a:r>
            <a:r>
              <a:rPr lang="en-US" sz="3600" dirty="0" err="1" smtClean="0">
                <a:latin typeface="Times New Roman" pitchFamily="18" charset="0"/>
                <a:cs typeface="Times New Roman" pitchFamily="18" charset="0"/>
              </a:rPr>
              <a:t>tại</a:t>
            </a:r>
            <a:r>
              <a:rPr lang="en-US" sz="3600" dirty="0" smtClean="0">
                <a:latin typeface="Times New Roman" pitchFamily="18" charset="0"/>
                <a:cs typeface="Times New Roman" pitchFamily="18" charset="0"/>
              </a:rPr>
              <a:t> km 19 </a:t>
            </a:r>
            <a:r>
              <a:rPr lang="en-US" sz="3600" dirty="0" err="1" smtClean="0">
                <a:latin typeface="Times New Roman" pitchFamily="18" charset="0"/>
                <a:cs typeface="Times New Roman" pitchFamily="18" charset="0"/>
              </a:rPr>
              <a:t>quốc</a:t>
            </a:r>
            <a:r>
              <a:rPr lang="en-US" sz="36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latin typeface="Times New Roman" pitchFamily="18" charset="0"/>
                <a:cs typeface="Times New Roman" pitchFamily="18" charset="0"/>
              </a:rPr>
              <a:t>lộ</a:t>
            </a:r>
            <a:r>
              <a:rPr lang="en-US" sz="3600" dirty="0" smtClean="0">
                <a:latin typeface="Times New Roman" pitchFamily="18" charset="0"/>
                <a:cs typeface="Times New Roman" pitchFamily="18" charset="0"/>
              </a:rPr>
              <a:t> 1A </a:t>
            </a:r>
            <a:r>
              <a:rPr lang="en-US" sz="3600" dirty="0" err="1" smtClean="0">
                <a:latin typeface="Times New Roman" pitchFamily="18" charset="0"/>
                <a:cs typeface="Times New Roman" pitchFamily="18" charset="0"/>
              </a:rPr>
              <a:t>đã</a:t>
            </a:r>
            <a:r>
              <a:rPr lang="en-US" sz="36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latin typeface="Times New Roman" pitchFamily="18" charset="0"/>
                <a:cs typeface="Times New Roman" pitchFamily="18" charset="0"/>
              </a:rPr>
              <a:t>xảy</a:t>
            </a:r>
            <a:r>
              <a:rPr lang="en-US" sz="36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latin typeface="Times New Roman" pitchFamily="18" charset="0"/>
                <a:cs typeface="Times New Roman" pitchFamily="18" charset="0"/>
              </a:rPr>
              <a:t>ra</a:t>
            </a:r>
            <a:r>
              <a:rPr lang="en-US" sz="36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36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latin typeface="Times New Roman" pitchFamily="18" charset="0"/>
                <a:cs typeface="Times New Roman" pitchFamily="18" charset="0"/>
              </a:rPr>
              <a:t>vụ</a:t>
            </a:r>
            <a:r>
              <a:rPr lang="en-US" sz="3600" dirty="0" smtClean="0">
                <a:latin typeface="Times New Roman" pitchFamily="18" charset="0"/>
                <a:cs typeface="Times New Roman" pitchFamily="18" charset="0"/>
              </a:rPr>
              <a:t> tai </a:t>
            </a:r>
            <a:r>
              <a:rPr lang="en-US" sz="3600" dirty="0" err="1" smtClean="0">
                <a:latin typeface="Times New Roman" pitchFamily="18" charset="0"/>
                <a:cs typeface="Times New Roman" pitchFamily="18" charset="0"/>
              </a:rPr>
              <a:t>nạn</a:t>
            </a:r>
            <a:r>
              <a:rPr lang="en-US" sz="36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latin typeface="Times New Roman" pitchFamily="18" charset="0"/>
                <a:cs typeface="Times New Roman" pitchFamily="18" charset="0"/>
              </a:rPr>
              <a:t>giao</a:t>
            </a:r>
            <a:r>
              <a:rPr lang="en-US" sz="36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latin typeface="Times New Roman" pitchFamily="18" charset="0"/>
                <a:cs typeface="Times New Roman" pitchFamily="18" charset="0"/>
              </a:rPr>
              <a:t>thông</a:t>
            </a:r>
            <a:r>
              <a:rPr lang="en-US" sz="3600" dirty="0" smtClean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>
              <a:buFontTx/>
              <a:buChar char="-"/>
            </a:pPr>
            <a:endParaRPr lang="en-US" sz="3600" dirty="0" smtClean="0">
              <a:latin typeface="Times New Roman" pitchFamily="18" charset="0"/>
              <a:cs typeface="Times New Roman" pitchFamily="18" charset="0"/>
            </a:endParaRPr>
          </a:p>
          <a:p>
            <a:r>
              <a:rPr lang="vi-VN" sz="3600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</a:t>
            </a:r>
            <a:r>
              <a:rPr lang="en-US" sz="36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6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Buổi</a:t>
            </a:r>
            <a:r>
              <a:rPr lang="en-US" sz="36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6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chiều</a:t>
            </a:r>
            <a:r>
              <a:rPr lang="en-US" sz="36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6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ngày</a:t>
            </a:r>
            <a:r>
              <a:rPr lang="en-US" sz="36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25/10,lúc 17h30 </a:t>
            </a:r>
            <a:r>
              <a:rPr lang="en-US" sz="36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tại</a:t>
            </a:r>
            <a:r>
              <a:rPr lang="en-US" sz="36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km 19 </a:t>
            </a:r>
            <a:r>
              <a:rPr lang="en-US" sz="36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quốc</a:t>
            </a:r>
            <a:r>
              <a:rPr lang="en-US" sz="36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lộ</a:t>
            </a:r>
            <a:r>
              <a:rPr lang="en-US" sz="36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1A </a:t>
            </a:r>
            <a:r>
              <a:rPr lang="en-US" sz="36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đã</a:t>
            </a:r>
            <a:r>
              <a:rPr lang="en-US" sz="36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xảy</a:t>
            </a:r>
            <a:r>
              <a:rPr lang="en-US" sz="36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ra</a:t>
            </a:r>
            <a:r>
              <a:rPr lang="en-US" sz="36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36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vụ</a:t>
            </a:r>
            <a:r>
              <a:rPr lang="en-US" sz="36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tai </a:t>
            </a:r>
            <a:r>
              <a:rPr lang="en-US" sz="36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nạn</a:t>
            </a:r>
            <a:r>
              <a:rPr lang="en-US" sz="36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giao</a:t>
            </a:r>
            <a:r>
              <a:rPr lang="en-US" sz="36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i="1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thông</a:t>
            </a:r>
            <a:r>
              <a:rPr lang="en-US" sz="36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>
              <a:buFontTx/>
              <a:buChar char="-"/>
            </a:pPr>
            <a:endParaRPr lang="en-US" sz="3600" dirty="0" smtClean="0">
              <a:latin typeface="Times New Roman" pitchFamily="18" charset="0"/>
              <a:cs typeface="Times New Roman" pitchFamily="18" charset="0"/>
            </a:endParaRPr>
          </a:p>
          <a:p>
            <a:endParaRPr lang="en-US" sz="360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6" dur="10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3" dur="10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0" dur="10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04800" y="685800"/>
            <a:ext cx="8610600" cy="56323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Tx/>
              <a:buChar char="-"/>
            </a:pPr>
            <a:r>
              <a:rPr lang="vi-VN" sz="40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dirty="0" smtClean="0">
                <a:latin typeface="Times New Roman" pitchFamily="18" charset="0"/>
                <a:cs typeface="Times New Roman" pitchFamily="18" charset="0"/>
              </a:rPr>
              <a:t>“</a:t>
            </a:r>
            <a:r>
              <a:rPr lang="en-US" sz="4000" dirty="0" err="1" smtClean="0">
                <a:latin typeface="Times New Roman" pitchFamily="18" charset="0"/>
                <a:cs typeface="Times New Roman" pitchFamily="18" charset="0"/>
              </a:rPr>
              <a:t>Truyện</a:t>
            </a:r>
            <a:r>
              <a:rPr lang="en-US" sz="40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dirty="0" err="1" smtClean="0">
                <a:latin typeface="Times New Roman" pitchFamily="18" charset="0"/>
                <a:cs typeface="Times New Roman" pitchFamily="18" charset="0"/>
              </a:rPr>
              <a:t>Kiều</a:t>
            </a:r>
            <a:r>
              <a:rPr lang="en-US" sz="40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dirty="0" err="1" smtClean="0"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40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dirty="0" err="1" smtClean="0">
                <a:latin typeface="Times New Roman" pitchFamily="18" charset="0"/>
                <a:cs typeface="Times New Roman" pitchFamily="18" charset="0"/>
              </a:rPr>
              <a:t>Nguyễn</a:t>
            </a:r>
            <a:r>
              <a:rPr lang="en-US" sz="4000" dirty="0" smtClean="0">
                <a:latin typeface="Times New Roman" pitchFamily="18" charset="0"/>
                <a:cs typeface="Times New Roman" pitchFamily="18" charset="0"/>
              </a:rPr>
              <a:t> Du </a:t>
            </a:r>
            <a:r>
              <a:rPr lang="en-US" sz="4000" dirty="0" err="1" smtClean="0">
                <a:latin typeface="Times New Roman" pitchFamily="18" charset="0"/>
                <a:cs typeface="Times New Roman" pitchFamily="18" charset="0"/>
              </a:rPr>
              <a:t>đã</a:t>
            </a:r>
            <a:r>
              <a:rPr lang="en-US" sz="40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dirty="0" err="1" smtClean="0">
                <a:latin typeface="Times New Roman" pitchFamily="18" charset="0"/>
                <a:cs typeface="Times New Roman" pitchFamily="18" charset="0"/>
              </a:rPr>
              <a:t>nêu</a:t>
            </a:r>
            <a:r>
              <a:rPr lang="en-US" sz="40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dirty="0" err="1" smtClean="0">
                <a:latin typeface="Times New Roman" pitchFamily="18" charset="0"/>
                <a:cs typeface="Times New Roman" pitchFamily="18" charset="0"/>
              </a:rPr>
              <a:t>cao</a:t>
            </a:r>
            <a:r>
              <a:rPr lang="en-US" sz="40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dirty="0" err="1" smtClean="0"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40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dirty="0" err="1" smtClean="0">
                <a:latin typeface="Times New Roman" pitchFamily="18" charset="0"/>
                <a:cs typeface="Times New Roman" pitchFamily="18" charset="0"/>
              </a:rPr>
              <a:t>tư</a:t>
            </a:r>
            <a:r>
              <a:rPr lang="en-US" sz="40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dirty="0" err="1" smtClean="0">
                <a:latin typeface="Times New Roman" pitchFamily="18" charset="0"/>
                <a:cs typeface="Times New Roman" pitchFamily="18" charset="0"/>
              </a:rPr>
              <a:t>tưởng</a:t>
            </a:r>
            <a:r>
              <a:rPr lang="en-US" sz="40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dirty="0" err="1" smtClean="0">
                <a:latin typeface="Times New Roman" pitchFamily="18" charset="0"/>
                <a:cs typeface="Times New Roman" pitchFamily="18" charset="0"/>
              </a:rPr>
              <a:t>nhân</a:t>
            </a:r>
            <a:r>
              <a:rPr lang="en-US" sz="40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dirty="0" err="1" smtClean="0">
                <a:latin typeface="Times New Roman" pitchFamily="18" charset="0"/>
                <a:cs typeface="Times New Roman" pitchFamily="18" charset="0"/>
              </a:rPr>
              <a:t>đạo</a:t>
            </a:r>
            <a:r>
              <a:rPr lang="en-US" sz="40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dirty="0" err="1" smtClean="0">
                <a:latin typeface="Times New Roman" pitchFamily="18" charset="0"/>
                <a:cs typeface="Times New Roman" pitchFamily="18" charset="0"/>
              </a:rPr>
              <a:t>hết</a:t>
            </a:r>
            <a:r>
              <a:rPr lang="en-US" sz="40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dirty="0" err="1" smtClean="0">
                <a:latin typeface="Times New Roman" pitchFamily="18" charset="0"/>
                <a:cs typeface="Times New Roman" pitchFamily="18" charset="0"/>
              </a:rPr>
              <a:t>sức</a:t>
            </a:r>
            <a:r>
              <a:rPr lang="en-US" sz="40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dirty="0" err="1" smtClean="0"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40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dirty="0" err="1" smtClean="0">
                <a:latin typeface="Times New Roman" pitchFamily="18" charset="0"/>
                <a:cs typeface="Times New Roman" pitchFamily="18" charset="0"/>
              </a:rPr>
              <a:t>cao</a:t>
            </a:r>
            <a:r>
              <a:rPr lang="en-US" sz="40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dirty="0" err="1" smtClean="0">
                <a:latin typeface="Times New Roman" pitchFamily="18" charset="0"/>
                <a:cs typeface="Times New Roman" pitchFamily="18" charset="0"/>
              </a:rPr>
              <a:t>đẹp</a:t>
            </a:r>
            <a:r>
              <a:rPr lang="en-US" sz="4000" dirty="0" smtClean="0">
                <a:latin typeface="Times New Roman" pitchFamily="18" charset="0"/>
                <a:cs typeface="Times New Roman" pitchFamily="18" charset="0"/>
              </a:rPr>
              <a:t>.”</a:t>
            </a:r>
            <a:endParaRPr lang="vi-VN" sz="4000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buFontTx/>
              <a:buChar char="-"/>
            </a:pPr>
            <a:endParaRPr lang="en-US" sz="4000" b="1" dirty="0" smtClean="0">
              <a:latin typeface="Times New Roman" pitchFamily="18" charset="0"/>
              <a:cs typeface="Times New Roman" pitchFamily="18" charset="0"/>
              <a:sym typeface="Wingdings" pitchFamily="2" charset="2"/>
            </a:endParaRPr>
          </a:p>
          <a:p>
            <a:r>
              <a:rPr lang="vi-VN" sz="4000" b="1" i="1" dirty="0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</a:t>
            </a:r>
            <a:r>
              <a:rPr lang="en-US" sz="4000" b="1" i="1" dirty="0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“</a:t>
            </a:r>
            <a:r>
              <a:rPr lang="en-US" sz="4000" b="1" i="1" dirty="0" err="1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Truyện</a:t>
            </a:r>
            <a:r>
              <a:rPr lang="en-US" sz="4000" b="1" i="1" dirty="0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i="1" dirty="0" err="1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Kiều</a:t>
            </a:r>
            <a:r>
              <a:rPr lang="en-US" sz="4000" b="1" i="1" dirty="0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i="1" dirty="0" err="1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4000" b="1" i="1" dirty="0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i="1" dirty="0" err="1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Nguyễn</a:t>
            </a:r>
            <a:r>
              <a:rPr lang="en-US" sz="4000" b="1" i="1" dirty="0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 Du </a:t>
            </a:r>
            <a:r>
              <a:rPr lang="en-US" sz="4000" b="1" i="1" dirty="0" err="1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đã</a:t>
            </a:r>
            <a:r>
              <a:rPr lang="en-US" sz="4000" b="1" i="1" dirty="0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i="1" dirty="0" err="1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nêu</a:t>
            </a:r>
            <a:r>
              <a:rPr lang="en-US" sz="4000" b="1" i="1" dirty="0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i="1" dirty="0" err="1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cao</a:t>
            </a:r>
            <a:r>
              <a:rPr lang="en-US" sz="4000" b="1" i="1" dirty="0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i="1" dirty="0" err="1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4000" b="1" i="1" dirty="0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i="1" dirty="0" err="1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tư</a:t>
            </a:r>
            <a:r>
              <a:rPr lang="en-US" sz="4000" b="1" i="1" dirty="0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i="1" dirty="0" err="1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tưởng</a:t>
            </a:r>
            <a:r>
              <a:rPr lang="en-US" sz="4000" b="1" i="1" dirty="0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i="1" dirty="0" err="1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nhân</a:t>
            </a:r>
            <a:r>
              <a:rPr lang="en-US" sz="4000" b="1" i="1" dirty="0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i="1" dirty="0" err="1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đạo</a:t>
            </a:r>
            <a:r>
              <a:rPr lang="en-US" sz="4000" b="1" i="1" dirty="0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sz="4000" b="1" i="1" dirty="0" err="1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rất</a:t>
            </a:r>
            <a:r>
              <a:rPr lang="en-US" sz="4000" b="1" i="1" dirty="0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 ( </a:t>
            </a:r>
            <a:r>
              <a:rPr lang="en-US" sz="4000" b="1" i="1" dirty="0" err="1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vô</a:t>
            </a:r>
            <a:r>
              <a:rPr lang="en-US" sz="4000" b="1" i="1" dirty="0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i="1" dirty="0" err="1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cùng</a:t>
            </a:r>
            <a:r>
              <a:rPr lang="en-US" sz="4000" b="1" i="1" dirty="0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 ) </a:t>
            </a:r>
            <a:r>
              <a:rPr lang="en-US" sz="4000" b="1" i="1" dirty="0" err="1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cao</a:t>
            </a:r>
            <a:r>
              <a:rPr lang="en-US" sz="4000" b="1" i="1" dirty="0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i="1" dirty="0" err="1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đẹp</a:t>
            </a:r>
            <a:r>
              <a:rPr lang="en-US" sz="4000" b="1" i="1" dirty="0" smtClean="0">
                <a:solidFill>
                  <a:srgbClr val="FFC000"/>
                </a:solidFill>
                <a:latin typeface="Times New Roman" pitchFamily="18" charset="0"/>
                <a:cs typeface="Times New Roman" pitchFamily="18" charset="0"/>
              </a:rPr>
              <a:t>.”</a:t>
            </a:r>
          </a:p>
          <a:p>
            <a:pPr>
              <a:buFont typeface="Symbol"/>
              <a:buChar char="Þ"/>
            </a:pPr>
            <a:endParaRPr lang="en-US" sz="4000" dirty="0" smtClean="0">
              <a:latin typeface="Times New Roman" pitchFamily="18" charset="0"/>
              <a:cs typeface="Times New Roman" pitchFamily="18" charset="0"/>
            </a:endParaRPr>
          </a:p>
          <a:p>
            <a:endParaRPr lang="en-US" sz="40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4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57200" y="685800"/>
            <a:ext cx="8077200" cy="56323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b. 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“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Bẩm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cụ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,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từ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ngày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cụ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bắt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con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đi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ở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tù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, con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lại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sinh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ra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thích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đi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ở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tù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;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bẩm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thế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, con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dám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nói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gian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thì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trời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tru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,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đất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diệt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bẩm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quả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đi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ở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tù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sướng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quá.Đi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ở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tù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con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còn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cơm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mà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ăn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bây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giờ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về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làng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về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nước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thước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đất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cắm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dùi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không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chả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làm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gì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nên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ăn.Bẩm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cụ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, con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lại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đến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kêu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cụ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cho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con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đi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ở </a:t>
            </a:r>
            <a:r>
              <a:rPr lang="en-US" sz="36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tù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”</a:t>
            </a:r>
            <a:r>
              <a:rPr lang="vi-VN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( Nam Cao – </a:t>
            </a:r>
            <a:r>
              <a:rPr lang="en-US" sz="3600" i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Chí</a:t>
            </a:r>
            <a:r>
              <a:rPr lang="en-US" sz="3600" i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i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Phèo</a:t>
            </a:r>
            <a:r>
              <a:rPr lang="en-US" sz="3600" i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)</a:t>
            </a:r>
            <a:endParaRPr lang="vi-VN" sz="3600" i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just"/>
            <a:r>
              <a:rPr lang="vi-VN" sz="3600" i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 </a:t>
            </a:r>
            <a:r>
              <a:rPr lang="en-US" sz="3600" b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Không</a:t>
            </a:r>
            <a:r>
              <a:rPr lang="en-US" sz="36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600" b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thể</a:t>
            </a:r>
            <a:r>
              <a:rPr lang="en-US" sz="36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600" b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dùng</a:t>
            </a:r>
            <a:r>
              <a:rPr lang="en-US" sz="36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600" b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ngôn</a:t>
            </a:r>
            <a:r>
              <a:rPr lang="en-US" sz="36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600" b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ngữ</a:t>
            </a:r>
            <a:r>
              <a:rPr lang="en-US" sz="36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600" b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sinh</a:t>
            </a:r>
            <a:r>
              <a:rPr lang="en-US" sz="36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600" b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hoạt</a:t>
            </a:r>
            <a:r>
              <a:rPr lang="en-US" sz="36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600" b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trong</a:t>
            </a:r>
            <a:r>
              <a:rPr lang="en-US" sz="36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600" b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văn</a:t>
            </a:r>
            <a:r>
              <a:rPr lang="en-US" sz="36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600" b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bản</a:t>
            </a:r>
            <a:r>
              <a:rPr lang="en-US" sz="36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600" b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hành</a:t>
            </a:r>
            <a:r>
              <a:rPr lang="en-US" sz="36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600" b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chính</a:t>
            </a:r>
            <a:r>
              <a:rPr lang="vi-VN" sz="36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.</a:t>
            </a:r>
            <a:endParaRPr lang="en-US" sz="3600" i="1" dirty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2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2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6" dur="10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328" name="Group 64"/>
          <p:cNvGraphicFramePr>
            <a:graphicFrameLocks noGrp="1"/>
          </p:cNvGraphicFramePr>
          <p:nvPr>
            <p:ph type="tbl" idx="1"/>
          </p:nvPr>
        </p:nvGraphicFramePr>
        <p:xfrm>
          <a:off x="0" y="533400"/>
          <a:ext cx="9144000" cy="6400801"/>
        </p:xfrm>
        <a:graphic>
          <a:graphicData uri="http://schemas.openxmlformats.org/drawingml/2006/table">
            <a:tbl>
              <a:tblPr/>
              <a:tblGrid>
                <a:gridCol w="1873250"/>
                <a:gridCol w="7270750"/>
              </a:tblGrid>
              <a:tr h="9604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017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1906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64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71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1</a:t>
            </a:r>
          </a:p>
        </p:txBody>
      </p:sp>
      <p:sp>
        <p:nvSpPr>
          <p:cNvPr id="3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287AA84-92E6-4B9E-9758-A66445902356}" type="slidenum">
              <a:rPr lang="en-US"/>
              <a:pPr>
                <a:defRPr/>
              </a:pPr>
              <a:t>16</a:t>
            </a:fld>
            <a:endParaRPr lang="en-US"/>
          </a:p>
        </p:txBody>
      </p:sp>
      <p:sp>
        <p:nvSpPr>
          <p:cNvPr id="11269" name="Text Box 5"/>
          <p:cNvSpPr txBox="1">
            <a:spLocks noChangeArrowheads="1"/>
          </p:cNvSpPr>
          <p:nvPr/>
        </p:nvSpPr>
        <p:spPr bwMode="auto">
          <a:xfrm>
            <a:off x="0" y="0"/>
            <a:ext cx="9144000" cy="469900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tint val="0"/>
                  <a:invGamma/>
                </a:schemeClr>
              </a:gs>
            </a:gsLst>
            <a:lin ang="540000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400">
                <a:effectLst>
                  <a:outerShdw blurRad="38100" dist="38100" dir="2700000" algn="tl">
                    <a:srgbClr val="000000"/>
                  </a:outerShdw>
                </a:effectLst>
              </a:rPr>
              <a:t>  </a:t>
            </a:r>
            <a:r>
              <a:rPr lang="en-US" sz="240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SỬ DỤNG ĐÚNG THEO CÁC CHUẨN MỰC CỦA TIẾNG VIỆT</a:t>
            </a:r>
            <a:r>
              <a:rPr lang="en-US" sz="2400"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</a:p>
        </p:txBody>
      </p:sp>
      <p:sp>
        <p:nvSpPr>
          <p:cNvPr id="11293" name="Text Box 29"/>
          <p:cNvSpPr txBox="1">
            <a:spLocks noChangeArrowheads="1"/>
          </p:cNvSpPr>
          <p:nvPr/>
        </p:nvSpPr>
        <p:spPr bwMode="auto">
          <a:xfrm>
            <a:off x="0" y="609600"/>
            <a:ext cx="182880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>
                <a:solidFill>
                  <a:srgbClr val="FFFF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PHƯƠNG DIỆN</a:t>
            </a: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sp>
        <p:nvSpPr>
          <p:cNvPr id="11297" name="Text Box 33"/>
          <p:cNvSpPr txBox="1">
            <a:spLocks noChangeArrowheads="1"/>
          </p:cNvSpPr>
          <p:nvPr/>
        </p:nvSpPr>
        <p:spPr bwMode="auto">
          <a:xfrm>
            <a:off x="2743200" y="623888"/>
            <a:ext cx="411480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200">
                <a:solidFill>
                  <a:srgbClr val="FFFF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YÊU CẦU CƠ BẢN</a:t>
            </a:r>
            <a:r>
              <a:rPr 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sp>
        <p:nvSpPr>
          <p:cNvPr id="11298" name="Text Box 34"/>
          <p:cNvSpPr txBox="1">
            <a:spLocks noChangeArrowheads="1"/>
          </p:cNvSpPr>
          <p:nvPr/>
        </p:nvSpPr>
        <p:spPr bwMode="auto">
          <a:xfrm>
            <a:off x="76200" y="1524000"/>
            <a:ext cx="198120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Ngữ âm và chữ viết </a:t>
            </a:r>
          </a:p>
        </p:txBody>
      </p:sp>
      <p:sp>
        <p:nvSpPr>
          <p:cNvPr id="11300" name="Text Box 36"/>
          <p:cNvSpPr txBox="1">
            <a:spLocks noChangeArrowheads="1"/>
          </p:cNvSpPr>
          <p:nvPr/>
        </p:nvSpPr>
        <p:spPr bwMode="auto">
          <a:xfrm>
            <a:off x="1905000" y="1752600"/>
            <a:ext cx="723900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40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Phát âm theo âm thanh chuẩn của tiếng Việt, viết đúng theo các quy tắc chính tả và về chữ viết nói chung </a:t>
            </a:r>
          </a:p>
        </p:txBody>
      </p:sp>
      <p:sp>
        <p:nvSpPr>
          <p:cNvPr id="11305" name="Text Box 41"/>
          <p:cNvSpPr txBox="1">
            <a:spLocks noChangeArrowheads="1"/>
          </p:cNvSpPr>
          <p:nvPr/>
        </p:nvSpPr>
        <p:spPr bwMode="auto">
          <a:xfrm>
            <a:off x="152400" y="2909888"/>
            <a:ext cx="16764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Từ ngữ </a:t>
            </a:r>
          </a:p>
        </p:txBody>
      </p:sp>
      <p:sp>
        <p:nvSpPr>
          <p:cNvPr id="11306" name="Text Box 42"/>
          <p:cNvSpPr txBox="1">
            <a:spLocks noChangeArrowheads="1"/>
          </p:cNvSpPr>
          <p:nvPr/>
        </p:nvSpPr>
        <p:spPr bwMode="auto">
          <a:xfrm>
            <a:off x="1828800" y="2819400"/>
            <a:ext cx="7315200" cy="89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sz="260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Dùng từ ngữ đúng với hình thức và cấu tạo , ý nghĩa, đặc điểm ngữ pháp của chúng trong tiếng Việt </a:t>
            </a:r>
          </a:p>
        </p:txBody>
      </p:sp>
      <p:sp>
        <p:nvSpPr>
          <p:cNvPr id="11321" name="Text Box 57"/>
          <p:cNvSpPr txBox="1">
            <a:spLocks noChangeArrowheads="1"/>
          </p:cNvSpPr>
          <p:nvPr/>
        </p:nvSpPr>
        <p:spPr bwMode="auto">
          <a:xfrm>
            <a:off x="76200" y="4191000"/>
            <a:ext cx="190500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40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Ngữ pháp </a:t>
            </a:r>
          </a:p>
        </p:txBody>
      </p:sp>
      <p:sp>
        <p:nvSpPr>
          <p:cNvPr id="11322" name="Text Box 58"/>
          <p:cNvSpPr txBox="1">
            <a:spLocks noChangeArrowheads="1"/>
          </p:cNvSpPr>
          <p:nvPr/>
        </p:nvSpPr>
        <p:spPr bwMode="auto">
          <a:xfrm>
            <a:off x="3505200" y="4724400"/>
            <a:ext cx="38100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en-US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1323" name="Text Box 59"/>
          <p:cNvSpPr txBox="1">
            <a:spLocks noChangeArrowheads="1"/>
          </p:cNvSpPr>
          <p:nvPr/>
        </p:nvSpPr>
        <p:spPr bwMode="auto">
          <a:xfrm>
            <a:off x="1828800" y="3883025"/>
            <a:ext cx="7315200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sz="240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Cấu tạo câu theo đúng quy tắc ngữ pháp, diễn đạt đúng các quan hệ ý nghĩa và sử dụng dấu câu thích hợp. Các câu trong đoạn văn và văn bản liên kết chặt chẽ, tạo nên văn bản mạch lạc,thống nhất </a:t>
            </a:r>
          </a:p>
        </p:txBody>
      </p:sp>
      <p:sp>
        <p:nvSpPr>
          <p:cNvPr id="11324" name="Text Box 60"/>
          <p:cNvSpPr txBox="1">
            <a:spLocks noChangeArrowheads="1"/>
          </p:cNvSpPr>
          <p:nvPr/>
        </p:nvSpPr>
        <p:spPr bwMode="auto">
          <a:xfrm>
            <a:off x="0" y="5607050"/>
            <a:ext cx="198120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40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Phong cách ngôn ngữ </a:t>
            </a:r>
          </a:p>
        </p:txBody>
      </p:sp>
      <p:sp>
        <p:nvSpPr>
          <p:cNvPr id="11329" name="Text Box 65"/>
          <p:cNvSpPr txBox="1">
            <a:spLocks noChangeArrowheads="1"/>
          </p:cNvSpPr>
          <p:nvPr/>
        </p:nvSpPr>
        <p:spPr bwMode="auto">
          <a:xfrm>
            <a:off x="1905000" y="5667375"/>
            <a:ext cx="7239000" cy="885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40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Nói và viết phù hợp với các đặc trưng và chuẩn mực trong từng phong cách chức năng ngôn ngữ</a:t>
            </a:r>
            <a:r>
              <a:rPr lang="en-US" sz="2600">
                <a:effectLst>
                  <a:outerShdw blurRad="38100" dist="38100" dir="2700000" algn="tl">
                    <a:srgbClr val="000000"/>
                  </a:outerShdw>
                </a:effectLst>
              </a:rPr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11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2" dur="1000"/>
                                        <p:tgtEl>
                                          <p:spTgt spid="1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7" dur="1000"/>
                                        <p:tgtEl>
                                          <p:spTgt spid="11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1000"/>
                                        <p:tgtEl>
                                          <p:spTgt spid="11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7" dur="1000"/>
                                        <p:tgtEl>
                                          <p:spTgt spid="11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1000"/>
                                        <p:tgtEl>
                                          <p:spTgt spid="1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37" dur="500"/>
                                        <p:tgtEl>
                                          <p:spTgt spid="11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1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7" dur="1000"/>
                                        <p:tgtEl>
                                          <p:spTgt spid="11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1000"/>
                                        <p:tgtEl>
                                          <p:spTgt spid="11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57" dur="1000"/>
                                        <p:tgtEl>
                                          <p:spTgt spid="11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93" grpId="0"/>
      <p:bldP spid="11297" grpId="0"/>
      <p:bldP spid="11298" grpId="0"/>
      <p:bldP spid="11300" grpId="0"/>
      <p:bldP spid="11305" grpId="0"/>
      <p:bldP spid="11306" grpId="0"/>
      <p:bldP spid="11321" grpId="0"/>
      <p:bldP spid="11323" grpId="0"/>
      <p:bldP spid="11324" grpId="0"/>
      <p:bldP spid="1132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990600" y="838200"/>
            <a:ext cx="73152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200" smtClean="0">
                <a:latin typeface="Times New Roman" pitchFamily="18" charset="0"/>
                <a:cs typeface="Times New Roman" pitchFamily="18" charset="0"/>
              </a:rPr>
              <a:t>II . Sử dụng hay và đạt hiệu quả cao</a:t>
            </a:r>
            <a:endParaRPr lang="en-US" sz="720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vi-VN" dirty="0" smtClean="0">
                <a:latin typeface="Times New Roman" pitchFamily="18" charset="0"/>
                <a:cs typeface="Times New Roman" pitchFamily="18" charset="0"/>
              </a:rPr>
              <a:t>III. Luyện tập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990600" y="1600200"/>
            <a:ext cx="708660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err="1" smtClean="0">
                <a:solidFill>
                  <a:srgbClr val="FF0000"/>
                </a:solidFill>
              </a:rPr>
              <a:t>Chúc</a:t>
            </a:r>
            <a:r>
              <a:rPr lang="en-US" sz="4400" dirty="0" smtClean="0">
                <a:solidFill>
                  <a:srgbClr val="FF0000"/>
                </a:solidFill>
              </a:rPr>
              <a:t> </a:t>
            </a:r>
            <a:r>
              <a:rPr lang="en-US" sz="4400" dirty="0" err="1" smtClean="0">
                <a:solidFill>
                  <a:srgbClr val="FF0000"/>
                </a:solidFill>
              </a:rPr>
              <a:t>các</a:t>
            </a:r>
            <a:r>
              <a:rPr lang="en-US" sz="4400" dirty="0" smtClean="0">
                <a:solidFill>
                  <a:srgbClr val="FF0000"/>
                </a:solidFill>
              </a:rPr>
              <a:t> </a:t>
            </a:r>
            <a:r>
              <a:rPr lang="en-US" sz="4400" dirty="0" err="1" smtClean="0">
                <a:solidFill>
                  <a:srgbClr val="FF0000"/>
                </a:solidFill>
              </a:rPr>
              <a:t>thầy</a:t>
            </a:r>
            <a:r>
              <a:rPr lang="en-US" sz="4400" dirty="0" smtClean="0">
                <a:solidFill>
                  <a:srgbClr val="FF0000"/>
                </a:solidFill>
              </a:rPr>
              <a:t> </a:t>
            </a:r>
            <a:r>
              <a:rPr lang="en-US" sz="4400" dirty="0" err="1" smtClean="0">
                <a:solidFill>
                  <a:srgbClr val="FF0000"/>
                </a:solidFill>
              </a:rPr>
              <a:t>cô</a:t>
            </a:r>
            <a:r>
              <a:rPr lang="en-US" sz="4400" dirty="0" smtClean="0">
                <a:solidFill>
                  <a:srgbClr val="FF0000"/>
                </a:solidFill>
              </a:rPr>
              <a:t> </a:t>
            </a:r>
            <a:r>
              <a:rPr lang="en-US" sz="4400" dirty="0" err="1" smtClean="0">
                <a:solidFill>
                  <a:srgbClr val="FF0000"/>
                </a:solidFill>
              </a:rPr>
              <a:t>mạnh</a:t>
            </a:r>
            <a:r>
              <a:rPr lang="en-US" sz="4400" dirty="0" smtClean="0">
                <a:solidFill>
                  <a:srgbClr val="FF0000"/>
                </a:solidFill>
              </a:rPr>
              <a:t> </a:t>
            </a:r>
            <a:r>
              <a:rPr lang="en-US" sz="4400" dirty="0" err="1" smtClean="0">
                <a:solidFill>
                  <a:srgbClr val="FF0000"/>
                </a:solidFill>
              </a:rPr>
              <a:t>khỏe</a:t>
            </a:r>
            <a:endParaRPr lang="en-US" sz="4400" dirty="0" smtClean="0">
              <a:solidFill>
                <a:srgbClr val="FF0000"/>
              </a:solidFill>
            </a:endParaRPr>
          </a:p>
          <a:p>
            <a:r>
              <a:rPr lang="en-US" sz="4400" dirty="0" smtClean="0">
                <a:solidFill>
                  <a:srgbClr val="FF0000"/>
                </a:solidFill>
              </a:rPr>
              <a:t>      </a:t>
            </a:r>
            <a:r>
              <a:rPr lang="en-US" sz="4400" dirty="0" err="1" smtClean="0">
                <a:solidFill>
                  <a:srgbClr val="FF0000"/>
                </a:solidFill>
              </a:rPr>
              <a:t>Chúc</a:t>
            </a:r>
            <a:r>
              <a:rPr lang="en-US" sz="4400" dirty="0" smtClean="0">
                <a:solidFill>
                  <a:srgbClr val="FF0000"/>
                </a:solidFill>
              </a:rPr>
              <a:t> </a:t>
            </a:r>
            <a:r>
              <a:rPr lang="en-US" sz="4400" dirty="0" err="1" smtClean="0">
                <a:solidFill>
                  <a:srgbClr val="FF0000"/>
                </a:solidFill>
              </a:rPr>
              <a:t>các</a:t>
            </a:r>
            <a:r>
              <a:rPr lang="en-US" sz="4400" dirty="0" smtClean="0">
                <a:solidFill>
                  <a:srgbClr val="FF0000"/>
                </a:solidFill>
              </a:rPr>
              <a:t> </a:t>
            </a:r>
            <a:r>
              <a:rPr lang="en-US" sz="4400" dirty="0" err="1" smtClean="0">
                <a:solidFill>
                  <a:srgbClr val="FF0000"/>
                </a:solidFill>
              </a:rPr>
              <a:t>em</a:t>
            </a:r>
            <a:r>
              <a:rPr lang="en-US" sz="4400" dirty="0" smtClean="0">
                <a:solidFill>
                  <a:srgbClr val="FF0000"/>
                </a:solidFill>
              </a:rPr>
              <a:t> </a:t>
            </a:r>
            <a:r>
              <a:rPr lang="en-US" sz="4400" dirty="0" err="1" smtClean="0">
                <a:solidFill>
                  <a:srgbClr val="FF0000"/>
                </a:solidFill>
              </a:rPr>
              <a:t>học</a:t>
            </a:r>
            <a:r>
              <a:rPr lang="en-US" sz="4400" dirty="0" smtClean="0">
                <a:solidFill>
                  <a:srgbClr val="FF0000"/>
                </a:solidFill>
              </a:rPr>
              <a:t> </a:t>
            </a:r>
            <a:r>
              <a:rPr lang="en-US" sz="4400" dirty="0" err="1" smtClean="0">
                <a:solidFill>
                  <a:srgbClr val="FF0000"/>
                </a:solidFill>
              </a:rPr>
              <a:t>tốt</a:t>
            </a:r>
            <a:endParaRPr lang="en-US" sz="4400" dirty="0" smtClean="0">
              <a:solidFill>
                <a:srgbClr val="FF0000"/>
              </a:solidFill>
            </a:endParaRPr>
          </a:p>
          <a:p>
            <a:endParaRPr lang="en-US" sz="4400" dirty="0" smtClean="0"/>
          </a:p>
          <a:p>
            <a:r>
              <a:rPr lang="en-US" sz="4400" dirty="0" smtClean="0"/>
              <a:t>		</a:t>
            </a:r>
            <a:endParaRPr lang="en-US" sz="4400" dirty="0">
              <a:solidFill>
                <a:srgbClr val="7030A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685800"/>
            <a:ext cx="9144000" cy="3810000"/>
          </a:xfrm>
        </p:spPr>
        <p:txBody>
          <a:bodyPr vert="horz">
            <a:noAutofit/>
          </a:bodyPr>
          <a:lstStyle/>
          <a:p>
            <a:pPr algn="ctr"/>
            <a:r>
              <a:rPr lang="en-US" sz="5400" kern="10" dirty="0" smtClean="0">
                <a:ln w="9525">
                  <a:solidFill>
                    <a:srgbClr val="CC99FF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107763" dir="2700000" algn="ctr" rotWithShape="0">
                    <a:srgbClr val="9999FF">
                      <a:alpha val="50000"/>
                    </a:srgbClr>
                  </a:outerShdw>
                </a:effectLst>
                <a:latin typeface="Times New Roman"/>
                <a:cs typeface="Times New Roman"/>
              </a:rPr>
              <a:t/>
            </a:r>
            <a:br>
              <a:rPr lang="en-US" sz="5400" kern="10" dirty="0" smtClean="0">
                <a:ln w="9525">
                  <a:solidFill>
                    <a:srgbClr val="CC99FF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107763" dir="2700000" algn="ctr" rotWithShape="0">
                    <a:srgbClr val="9999FF">
                      <a:alpha val="50000"/>
                    </a:srgbClr>
                  </a:outerShdw>
                </a:effectLst>
                <a:latin typeface="Times New Roman"/>
                <a:cs typeface="Times New Roman"/>
              </a:rPr>
            </a:br>
            <a:r>
              <a:rPr lang="vi-VN" sz="5400" kern="10" dirty="0" smtClean="0">
                <a:ln w="9525">
                  <a:solidFill>
                    <a:srgbClr val="CC99FF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107763" dir="2700000" algn="ctr" rotWithShape="0">
                    <a:srgbClr val="9999FF">
                      <a:alpha val="50000"/>
                    </a:srgbClr>
                  </a:outerShdw>
                </a:effectLst>
                <a:latin typeface="Times New Roman"/>
                <a:cs typeface="Times New Roman"/>
              </a:rPr>
              <a:t>TIẾT 72: </a:t>
            </a:r>
            <a:r>
              <a:rPr lang="en-US" sz="5400" kern="10" dirty="0" smtClean="0">
                <a:ln w="9525">
                  <a:solidFill>
                    <a:srgbClr val="CC99FF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107763" dir="2700000" algn="ctr" rotWithShape="0">
                    <a:srgbClr val="9999FF">
                      <a:alpha val="50000"/>
                    </a:srgbClr>
                  </a:outerShdw>
                </a:effectLst>
                <a:latin typeface="Times New Roman"/>
                <a:cs typeface="Times New Roman"/>
              </a:rPr>
              <a:t>NHỮNG YÊU CẦU </a:t>
            </a:r>
            <a:br>
              <a:rPr lang="en-US" sz="5400" kern="10" dirty="0" smtClean="0">
                <a:ln w="9525">
                  <a:solidFill>
                    <a:srgbClr val="CC99FF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107763" dir="2700000" algn="ctr" rotWithShape="0">
                    <a:srgbClr val="9999FF">
                      <a:alpha val="50000"/>
                    </a:srgbClr>
                  </a:outerShdw>
                </a:effectLst>
                <a:latin typeface="Times New Roman"/>
                <a:cs typeface="Times New Roman"/>
              </a:rPr>
            </a:br>
            <a:r>
              <a:rPr lang="en-US" sz="5400" kern="10" dirty="0" smtClean="0">
                <a:ln w="9525">
                  <a:solidFill>
                    <a:srgbClr val="CC99FF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107763" dir="2700000" algn="ctr" rotWithShape="0">
                    <a:srgbClr val="9999FF">
                      <a:alpha val="50000"/>
                    </a:srgbClr>
                  </a:outerShdw>
                </a:effectLst>
                <a:latin typeface="Times New Roman"/>
                <a:cs typeface="Times New Roman"/>
              </a:rPr>
              <a:t>VỀ SỬ DỤNG </a:t>
            </a:r>
            <a:r>
              <a:rPr lang="en-US" sz="5400" kern="10" dirty="0" smtClean="0">
                <a:ln w="9525">
                  <a:solidFill>
                    <a:srgbClr val="CC99FF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Times New Roman"/>
                <a:cs typeface="Times New Roman"/>
              </a:rPr>
              <a:t>TIẾNG</a:t>
            </a:r>
            <a:r>
              <a:rPr lang="en-US" sz="5400" kern="10" dirty="0" smtClean="0">
                <a:ln w="9525">
                  <a:solidFill>
                    <a:srgbClr val="CC99FF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107763" dir="2700000" algn="ctr" rotWithShape="0">
                    <a:srgbClr val="9999FF">
                      <a:alpha val="50000"/>
                    </a:srgbClr>
                  </a:outerShdw>
                </a:effectLst>
                <a:latin typeface="Times New Roman"/>
                <a:cs typeface="Times New Roman"/>
              </a:rPr>
              <a:t> VIỆT </a:t>
            </a:r>
            <a:br>
              <a:rPr lang="en-US" sz="5400" kern="10" dirty="0" smtClean="0">
                <a:ln w="9525">
                  <a:solidFill>
                    <a:srgbClr val="CC99FF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107763" dir="2700000" algn="ctr" rotWithShape="0">
                    <a:srgbClr val="9999FF">
                      <a:alpha val="50000"/>
                    </a:srgbClr>
                  </a:outerShdw>
                </a:effectLst>
                <a:latin typeface="Times New Roman"/>
                <a:cs typeface="Times New Roman"/>
              </a:rPr>
            </a:br>
            <a:endParaRPr lang="en-US" sz="54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990600" y="609600"/>
            <a:ext cx="7467600" cy="56323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      Nội dung </a:t>
            </a:r>
            <a:r>
              <a:rPr lang="en-US" sz="360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bài</a:t>
            </a:r>
            <a:r>
              <a:rPr lang="en-US" sz="360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giảng</a:t>
            </a:r>
            <a:endParaRPr lang="en-US" sz="360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360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I.Sử </a:t>
            </a:r>
            <a:r>
              <a:rPr lang="en-US" sz="360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dụng</a:t>
            </a:r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đúng</a:t>
            </a:r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theo</a:t>
            </a:r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chuẩn</a:t>
            </a:r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  mực </a:t>
            </a:r>
            <a:r>
              <a:rPr lang="en-US" sz="360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tiếng</a:t>
            </a:r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Việt</a:t>
            </a:r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1657350" lvl="2" indent="-742950"/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   1. Về </a:t>
            </a:r>
            <a:r>
              <a:rPr lang="en-US" sz="360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ngữ</a:t>
            </a:r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âm,chữ</a:t>
            </a:r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viết</a:t>
            </a:r>
          </a:p>
          <a:p>
            <a:pPr marL="2114550" lvl="3" indent="-742950"/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2. Về </a:t>
            </a:r>
            <a:r>
              <a:rPr lang="en-US" sz="360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từ</a:t>
            </a:r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ngữ</a:t>
            </a:r>
            <a:endParaRPr lang="en-US" sz="360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marL="2114550" lvl="3" indent="-742950"/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3. Về </a:t>
            </a:r>
            <a:r>
              <a:rPr lang="en-US" sz="360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ngữ</a:t>
            </a:r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pháp</a:t>
            </a:r>
          </a:p>
          <a:p>
            <a:pPr marL="2114550" lvl="3" indent="-742950"/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4. Về phong cách ngôn ngữ</a:t>
            </a:r>
          </a:p>
          <a:p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      II.Sử </a:t>
            </a:r>
            <a:r>
              <a:rPr lang="en-US" sz="360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dụng</a:t>
            </a:r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hay </a:t>
            </a:r>
            <a:r>
              <a:rPr lang="en-US" sz="360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đạt</a:t>
            </a:r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hiệu</a:t>
            </a:r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quả</a:t>
            </a:r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giao</a:t>
            </a:r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      	tiếp </a:t>
            </a:r>
            <a:r>
              <a:rPr lang="en-US" sz="360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cao</a:t>
            </a:r>
            <a:endParaRPr lang="en-US" sz="360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36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	 III.Luyện </a:t>
            </a:r>
            <a:r>
              <a:rPr lang="en-US" sz="360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tập</a:t>
            </a:r>
            <a:endParaRPr lang="en-US" sz="360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609600" y="1828800"/>
            <a:ext cx="7620000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60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I</a:t>
            </a:r>
            <a:r>
              <a:rPr lang="vi-VN" sz="60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en-US" sz="60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Sử</a:t>
            </a:r>
            <a:r>
              <a:rPr lang="en-US" sz="60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dụng</a:t>
            </a:r>
            <a:r>
              <a:rPr lang="en-US" sz="60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đúng</a:t>
            </a:r>
            <a:r>
              <a:rPr lang="en-US" sz="60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theo</a:t>
            </a:r>
            <a:r>
              <a:rPr lang="en-US" sz="60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60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yêu</a:t>
            </a:r>
            <a:r>
              <a:rPr lang="en-US" sz="60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cầu</a:t>
            </a:r>
            <a:r>
              <a:rPr lang="en-US" sz="60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chuẩn</a:t>
            </a:r>
            <a:r>
              <a:rPr lang="en-US" sz="60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mực</a:t>
            </a:r>
            <a:r>
              <a:rPr lang="en-US" sz="60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tiếng</a:t>
            </a:r>
            <a:r>
              <a:rPr lang="en-US" sz="60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Việt</a:t>
            </a:r>
            <a:endParaRPr lang="en-US" sz="60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09600" y="228600"/>
            <a:ext cx="8153400" cy="60016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u="sng" dirty="0" err="1" smtClean="0">
                <a:latin typeface="Times New Roman" pitchFamily="18" charset="0"/>
                <a:cs typeface="Times New Roman" pitchFamily="18" charset="0"/>
              </a:rPr>
              <a:t>Ví</a:t>
            </a:r>
            <a:r>
              <a:rPr lang="en-US" sz="3200" u="sng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u="sng" dirty="0" err="1" smtClean="0">
                <a:latin typeface="Times New Roman" pitchFamily="18" charset="0"/>
                <a:cs typeface="Times New Roman" pitchFamily="18" charset="0"/>
              </a:rPr>
              <a:t>dụ</a:t>
            </a:r>
            <a:r>
              <a:rPr lang="en-US" sz="3200" u="sng" dirty="0" smtClean="0">
                <a:latin typeface="Times New Roman" pitchFamily="18" charset="0"/>
                <a:cs typeface="Times New Roman" pitchFamily="18" charset="0"/>
              </a:rPr>
              <a:t> 1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:  </a:t>
            </a:r>
          </a:p>
          <a:p>
            <a:r>
              <a:rPr lang="vi-VN" sz="3200" dirty="0" smtClean="0">
                <a:latin typeface="Times New Roman" pitchFamily="18" charset="0"/>
                <a:cs typeface="Times New Roman" pitchFamily="18" charset="0"/>
              </a:rPr>
              <a:t>a.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     -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Không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giặc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quần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áo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ở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đây</a:t>
            </a:r>
            <a:endParaRPr lang="en-US" sz="3200" dirty="0" smtClean="0">
              <a:latin typeface="Times New Roman" pitchFamily="18" charset="0"/>
              <a:cs typeface="Times New Roman" pitchFamily="18" charset="0"/>
            </a:endParaRPr>
          </a:p>
          <a:p>
            <a:pPr lvl="0">
              <a:buFont typeface="Wingdings"/>
              <a:buChar char="à"/>
            </a:pP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Giặt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(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Nói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và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viết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sai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phụ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âm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cuối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)</a:t>
            </a:r>
            <a:endParaRPr lang="vi-VN" sz="3200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Wingdings" pitchFamily="2" charset="2"/>
            </a:endParaRPr>
          </a:p>
          <a:p>
            <a:pPr lvl="0"/>
            <a:endParaRPr lang="en-US" sz="3200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     -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Khi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sân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trường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khô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dáo,chúng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em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chơi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đá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cầu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hoặc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bắn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bi.</a:t>
            </a:r>
          </a:p>
          <a:p>
            <a:pPr>
              <a:buFont typeface="Wingdings"/>
              <a:buChar char="à"/>
            </a:pP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Ráo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(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Nói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và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viết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sai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phụ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âm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đầu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)</a:t>
            </a:r>
            <a:endParaRPr lang="vi-VN" sz="3200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Wingdings" pitchFamily="2" charset="2"/>
            </a:endParaRPr>
          </a:p>
          <a:p>
            <a:endParaRPr lang="en-US" sz="3200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    -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Tôi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không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tiền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lẽ,anh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làm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ơn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đỗi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cho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tôi</a:t>
            </a:r>
            <a:endParaRPr lang="en-US" sz="3200" dirty="0" smtClean="0">
              <a:latin typeface="Times New Roman" pitchFamily="18" charset="0"/>
              <a:cs typeface="Times New Roman" pitchFamily="18" charset="0"/>
            </a:endParaRPr>
          </a:p>
          <a:p>
            <a:pPr lvl="0"/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 	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Lẻ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-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đổi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(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Nói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và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viết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sai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thanh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điệu</a:t>
            </a:r>
            <a:r>
              <a:rPr lang="en-US" sz="32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)</a:t>
            </a:r>
            <a:endParaRPr lang="en-US" sz="3200" dirty="0" smtClean="0">
              <a:solidFill>
                <a:srgbClr val="FF0000"/>
              </a:solidFill>
            </a:endParaRPr>
          </a:p>
          <a:p>
            <a:endParaRPr lang="en-US" sz="3200" dirty="0" smtClean="0">
              <a:latin typeface="Times New Roman" pitchFamily="18" charset="0"/>
              <a:cs typeface="Times New Roman" pitchFamily="18" charset="0"/>
            </a:endParaRPr>
          </a:p>
          <a:p>
            <a:endParaRPr lang="en-US" sz="3200" dirty="0" smtClean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1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8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36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1143000" y="1066800"/>
            <a:ext cx="73152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vi-VN" sz="2800" dirty="0" smtClean="0">
              <a:latin typeface="Times New Roman" pitchFamily="18" charset="0"/>
              <a:cs typeface="Times New Roman" pitchFamily="18" charset="0"/>
            </a:endParaRPr>
          </a:p>
          <a:p>
            <a:r>
              <a:rPr lang="vi-VN" sz="2800" dirty="0" smtClean="0">
                <a:latin typeface="Times New Roman" pitchFamily="18" charset="0"/>
                <a:cs typeface="Times New Roman" pitchFamily="18" charset="0"/>
              </a:rPr>
              <a:t>b.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Từ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địa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phương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			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Từ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toàn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dân</a:t>
            </a:r>
            <a:endParaRPr lang="vi-VN" sz="2800" dirty="0" smtClean="0">
              <a:latin typeface="Times New Roman" pitchFamily="18" charset="0"/>
              <a:cs typeface="Times New Roman" pitchFamily="18" charset="0"/>
            </a:endParaRPr>
          </a:p>
          <a:p>
            <a:endParaRPr lang="en-US" sz="2800" dirty="0">
              <a:latin typeface="Times New Roman" pitchFamily="18" charset="0"/>
              <a:cs typeface="Times New Roman" pitchFamily="18" charset="0"/>
            </a:endParaRPr>
          </a:p>
          <a:p>
            <a:pPr lvl="1"/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Dưng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mờ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	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		</a:t>
            </a:r>
            <a:r>
              <a:rPr lang="en-US" sz="2800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          </a:t>
            </a:r>
            <a:r>
              <a:rPr lang="en-US" sz="2800" dirty="0" err="1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Nhưng</a:t>
            </a:r>
            <a:r>
              <a:rPr lang="en-US" sz="2800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mà</a:t>
            </a:r>
            <a:endParaRPr lang="en-US" sz="2800" dirty="0" smtClean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lvl="1"/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Giời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			           </a:t>
            </a:r>
            <a:r>
              <a:rPr lang="en-US" sz="2800" dirty="0" err="1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Trời</a:t>
            </a:r>
            <a:endParaRPr lang="en-US" sz="2800" dirty="0" smtClean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lvl="1"/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Bẩu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		                      </a:t>
            </a:r>
            <a:r>
              <a:rPr lang="en-US" sz="2800" dirty="0" err="1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Bảo</a:t>
            </a:r>
            <a:endParaRPr lang="en-US" sz="2800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1" name="Straight Arrow Connector 10"/>
          <p:cNvCxnSpPr/>
          <p:nvPr/>
        </p:nvCxnSpPr>
        <p:spPr>
          <a:xfrm>
            <a:off x="3429000" y="3124200"/>
            <a:ext cx="1371600" cy="15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/>
          <p:cNvCxnSpPr/>
          <p:nvPr/>
        </p:nvCxnSpPr>
        <p:spPr>
          <a:xfrm>
            <a:off x="3429000" y="3581400"/>
            <a:ext cx="1371600" cy="15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/>
          <p:cNvCxnSpPr/>
          <p:nvPr/>
        </p:nvCxnSpPr>
        <p:spPr>
          <a:xfrm>
            <a:off x="3429000" y="2667000"/>
            <a:ext cx="1371600" cy="15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762000" y="4343400"/>
            <a:ext cx="6858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smtClean="0"/>
              <a:t>=&gt; </a:t>
            </a:r>
            <a:r>
              <a:rPr lang="en-US" sz="320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Phát âm theo ngôn ngữ địa phương thường có sự biến âm khác với chuẩn mực của ngôn ngữ toàn dân</a:t>
            </a:r>
            <a:endParaRPr lang="en-US" sz="3200">
              <a:solidFill>
                <a:srgbClr val="00B05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" dur="10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8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24" dur="10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2400" y="0"/>
            <a:ext cx="8991600" cy="69865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2800" dirty="0" smtClean="0">
                <a:latin typeface="Times New Roman" pitchFamily="18" charset="0"/>
                <a:cs typeface="Times New Roman" pitchFamily="18" charset="0"/>
              </a:rPr>
              <a:t>Ví dụ 2: 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a</a:t>
            </a:r>
            <a:r>
              <a:rPr lang="vi-VN" sz="2800" dirty="0" smtClean="0"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Khi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ra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pháp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trường,anh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ấy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vẫn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hiên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ngang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đến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phút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chót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lọt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>
              <a:buFont typeface="Wingdings"/>
              <a:buChar char="à"/>
            </a:pP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Chót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(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sai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về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cấu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tạo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từ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)</a:t>
            </a:r>
            <a:endParaRPr lang="vi-VN" sz="2800" dirty="0" smtClean="0">
              <a:latin typeface="Times New Roman" pitchFamily="18" charset="0"/>
              <a:cs typeface="Times New Roman" pitchFamily="18" charset="0"/>
              <a:sym typeface="Wingdings" pitchFamily="2" charset="2"/>
            </a:endParaRPr>
          </a:p>
          <a:p>
            <a:pPr>
              <a:buFont typeface="Wingdings"/>
              <a:buChar char="à"/>
            </a:pPr>
            <a:endParaRPr lang="en-US" sz="2800" dirty="0" smtClean="0">
              <a:latin typeface="Times New Roman" pitchFamily="18" charset="0"/>
              <a:cs typeface="Times New Roman" pitchFamily="18" charset="0"/>
            </a:endParaRPr>
          </a:p>
          <a:p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b,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Những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học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sinh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trong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trường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sẽ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hiểu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sai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vấn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đề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mà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thầy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giáo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truyền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tụng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.</a:t>
            </a:r>
            <a:endParaRPr lang="en-US" sz="2800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buFont typeface="Wingdings"/>
              <a:buChar char="à"/>
            </a:pP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Truyền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đạt-truyền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thụ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(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sai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về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cách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dùng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từ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)</a:t>
            </a:r>
          </a:p>
          <a:p>
            <a:endParaRPr lang="en-US" sz="2800" dirty="0" smtClean="0">
              <a:latin typeface="Times New Roman" pitchFamily="18" charset="0"/>
              <a:cs typeface="Times New Roman" pitchFamily="18" charset="0"/>
            </a:endParaRPr>
          </a:p>
          <a:p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c,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Số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người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mắc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chết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bệnh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truyền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nhiễm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đã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giảm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dần</a:t>
            </a:r>
            <a:endParaRPr lang="en-US" sz="2800" i="1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buFont typeface="Wingdings"/>
              <a:buChar char="à"/>
            </a:pP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Chết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vì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các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bệnh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truyền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nhiễm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(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Sai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về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kết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hợp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từ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)</a:t>
            </a:r>
          </a:p>
          <a:p>
            <a:endParaRPr lang="en-US" sz="2800" dirty="0" smtClean="0">
              <a:latin typeface="Times New Roman" pitchFamily="18" charset="0"/>
              <a:cs typeface="Times New Roman" pitchFamily="18" charset="0"/>
            </a:endParaRPr>
          </a:p>
          <a:p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d,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Những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bệnh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nhân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không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cần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phải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mổ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mắt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được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khoa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Dược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tích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cực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pha</a:t>
            </a:r>
            <a:r>
              <a:rPr lang="en-US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latin typeface="Times New Roman" pitchFamily="18" charset="0"/>
                <a:cs typeface="Times New Roman" pitchFamily="18" charset="0"/>
              </a:rPr>
              <a:t>chế,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điều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trị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bằng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những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thứ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thuốc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tra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mắt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đặc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biệt</a:t>
            </a:r>
            <a:endParaRPr lang="en-US" sz="2800" dirty="0" smtClean="0">
              <a:latin typeface="Times New Roman" pitchFamily="18" charset="0"/>
              <a:cs typeface="Times New Roman" pitchFamily="18" charset="0"/>
            </a:endParaRPr>
          </a:p>
          <a:p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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Bệnh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nhân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được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điều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trị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bằng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thứ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thuốc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đặc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biệt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mà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khoa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dược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pha</a:t>
            </a:r>
            <a:r>
              <a:rPr lang="en-US" sz="2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chế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(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Sai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về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kết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hợp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từ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)</a:t>
            </a:r>
            <a:endParaRPr lang="en-US" sz="2800" dirty="0" smtClean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6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3" dur="10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0" dur="10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7" dur="10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4" dur="10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0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1" dur="2000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8" dur="1000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81000" y="609600"/>
            <a:ext cx="8382000" cy="70942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a</a:t>
            </a:r>
            <a:r>
              <a:rPr lang="vi-VN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. 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vi-VN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-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Yếu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điểm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: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Là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chi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tiết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và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vị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trí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quan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trọng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nhất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( </a:t>
            </a:r>
            <a:r>
              <a:rPr lang="en-US" sz="35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câu</a:t>
            </a:r>
            <a:r>
              <a:rPr lang="en-US" sz="35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a  </a:t>
            </a:r>
            <a:r>
              <a:rPr lang="en-US" sz="35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sai</a:t>
            </a:r>
            <a:r>
              <a:rPr lang="en-US" sz="35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: </a:t>
            </a:r>
            <a:r>
              <a:rPr lang="en-US" sz="35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Yếu</a:t>
            </a:r>
            <a:r>
              <a:rPr lang="en-US" sz="35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điểm</a:t>
            </a:r>
            <a:r>
              <a:rPr lang="en-US" sz="35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-&gt; </a:t>
            </a:r>
            <a:r>
              <a:rPr lang="en-US" sz="35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điểm</a:t>
            </a:r>
            <a:r>
              <a:rPr lang="en-US" sz="35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yếu</a:t>
            </a:r>
            <a:r>
              <a:rPr lang="en-US" sz="35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)</a:t>
            </a:r>
            <a:endParaRPr lang="en-US" sz="3500" dirty="0" smtClean="0">
              <a:latin typeface="Times New Roman" pitchFamily="18" charset="0"/>
              <a:cs typeface="Times New Roman" pitchFamily="18" charset="0"/>
              <a:sym typeface="Wingdings" pitchFamily="2" charset="2"/>
            </a:endParaRPr>
          </a:p>
          <a:p>
            <a:r>
              <a:rPr lang="vi-VN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 - 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Điểm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yếu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: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mặt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yếu,mặt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khiếm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khuyết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 </a:t>
            </a:r>
            <a:r>
              <a:rPr lang="en-US" sz="35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Đúng</a:t>
            </a:r>
            <a:endParaRPr lang="en-US" sz="3500" dirty="0" smtClean="0">
              <a:latin typeface="Times New Roman" pitchFamily="18" charset="0"/>
              <a:cs typeface="Times New Roman" pitchFamily="18" charset="0"/>
              <a:sym typeface="Wingdings" pitchFamily="2" charset="2"/>
            </a:endParaRPr>
          </a:p>
          <a:p>
            <a:r>
              <a:rPr lang="vi-VN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 - 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Ngoan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cố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: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Kiên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cường,bền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bỉ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(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Nghĩa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tiêu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cực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)</a:t>
            </a:r>
            <a:r>
              <a:rPr lang="en-US" sz="35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Đúng</a:t>
            </a:r>
            <a:endParaRPr lang="en-US" sz="3500" dirty="0" smtClean="0">
              <a:latin typeface="Times New Roman" pitchFamily="18" charset="0"/>
              <a:cs typeface="Times New Roman" pitchFamily="18" charset="0"/>
              <a:sym typeface="Wingdings" pitchFamily="2" charset="2"/>
            </a:endParaRPr>
          </a:p>
          <a:p>
            <a:r>
              <a:rPr lang="vi-VN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 - 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Ngoan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cường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: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Kiên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cường,bền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bỉ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(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Nghĩa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tích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cực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) </a:t>
            </a:r>
            <a:r>
              <a:rPr lang="en-US" sz="35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Đúng</a:t>
            </a:r>
            <a:r>
              <a:rPr lang="en-US" sz="35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	</a:t>
            </a:r>
          </a:p>
          <a:p>
            <a:r>
              <a:rPr lang="vi-VN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 -  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Linh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động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: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Nhanh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nhạy,dễ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thích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hợp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với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hoàn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cảnh</a:t>
            </a:r>
            <a:r>
              <a:rPr lang="en-US" sz="35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câu</a:t>
            </a:r>
            <a:r>
              <a:rPr lang="en-US" sz="35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e </a:t>
            </a:r>
            <a:r>
              <a:rPr lang="en-US" sz="35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sai</a:t>
            </a:r>
            <a:r>
              <a:rPr lang="en-US" sz="35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</a:t>
            </a:r>
            <a:r>
              <a:rPr lang="vi-VN" sz="35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(</a:t>
            </a:r>
            <a:r>
              <a:rPr lang="en-US" sz="35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Linh</a:t>
            </a:r>
            <a:r>
              <a:rPr lang="en-US" sz="35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động</a:t>
            </a:r>
            <a:r>
              <a:rPr lang="en-US" sz="35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-&gt; </a:t>
            </a:r>
            <a:r>
              <a:rPr lang="en-US" sz="35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Sinh</a:t>
            </a:r>
            <a:r>
              <a:rPr lang="en-US" sz="35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động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Đẹp,đầy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sức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sống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và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truyền</a:t>
            </a:r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5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cảm</a:t>
            </a:r>
            <a:r>
              <a:rPr lang="vi-VN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)</a:t>
            </a:r>
            <a:endParaRPr lang="en-US" sz="3500" dirty="0" smtClean="0">
              <a:latin typeface="Times New Roman" pitchFamily="18" charset="0"/>
              <a:cs typeface="Times New Roman" pitchFamily="18" charset="0"/>
              <a:sym typeface="Wingdings" pitchFamily="2" charset="2"/>
            </a:endParaRPr>
          </a:p>
          <a:p>
            <a:r>
              <a:rPr lang="en-US" sz="35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endParaRPr lang="en-US" sz="3500" dirty="0" smtClean="0">
              <a:latin typeface="Times New Roman" pitchFamily="18" charset="0"/>
              <a:cs typeface="Times New Roman" pitchFamily="18" charset="0"/>
            </a:endParaRPr>
          </a:p>
          <a:p>
            <a:endParaRPr lang="en-US" sz="3500" dirty="0"/>
          </a:p>
        </p:txBody>
      </p:sp>
    </p:spTree>
  </p:cSld>
  <p:clrMapOvr>
    <a:masterClrMapping/>
  </p:clrMapOvr>
  <p:transition>
    <p:cut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52400" y="228600"/>
            <a:ext cx="876300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u="sng" dirty="0" err="1" smtClean="0">
                <a:latin typeface="Times New Roman" pitchFamily="18" charset="0"/>
                <a:cs typeface="Times New Roman" pitchFamily="18" charset="0"/>
              </a:rPr>
              <a:t>Ví</a:t>
            </a:r>
            <a:r>
              <a:rPr lang="en-US" sz="2800" u="sng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u="sng" dirty="0" err="1" smtClean="0">
                <a:latin typeface="Times New Roman" pitchFamily="18" charset="0"/>
                <a:cs typeface="Times New Roman" pitchFamily="18" charset="0"/>
              </a:rPr>
              <a:t>dụ</a:t>
            </a:r>
            <a:r>
              <a:rPr lang="en-US" sz="2800" u="sng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vi-VN" sz="2800" u="sng" dirty="0" smtClean="0">
                <a:latin typeface="Times New Roman" pitchFamily="18" charset="0"/>
                <a:cs typeface="Times New Roman" pitchFamily="18" charset="0"/>
              </a:rPr>
              <a:t>3</a:t>
            </a:r>
            <a:r>
              <a:rPr lang="en-US" sz="2800" u="sng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: </a:t>
            </a:r>
          </a:p>
          <a:p>
            <a:r>
              <a:rPr lang="vi-VN" sz="2800" dirty="0" smtClean="0">
                <a:latin typeface="Times New Roman" pitchFamily="18" charset="0"/>
                <a:cs typeface="Times New Roman" pitchFamily="18" charset="0"/>
              </a:rPr>
              <a:t>Câu 1: 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Qua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tác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phẩm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Tắt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đèn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Ngô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Tất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Tố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đã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cho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ta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thấy</a:t>
            </a:r>
            <a:r>
              <a:rPr lang="vi-VN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ảnh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người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phụ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nữ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nông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thôn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trong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chế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độ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cũ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endParaRPr lang="en-US" sz="2800" dirty="0" smtClean="0">
              <a:latin typeface="Times New Roman" pitchFamily="18" charset="0"/>
              <a:cs typeface="Times New Roman" pitchFamily="18" charset="0"/>
            </a:endParaRPr>
          </a:p>
          <a:p>
            <a:endParaRPr lang="en-US" sz="2800" dirty="0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28600" y="2362200"/>
            <a:ext cx="8915400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3"/>
            <a:r>
              <a:rPr lang="vi-VN" sz="32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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Câu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thiếu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thành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phần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chủ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ngữ</a:t>
            </a:r>
            <a:endParaRPr lang="en-US" sz="3200" dirty="0" smtClean="0">
              <a:latin typeface="Times New Roman" pitchFamily="18" charset="0"/>
              <a:cs typeface="Times New Roman" pitchFamily="18" charset="0"/>
              <a:sym typeface="Wingdings" pitchFamily="2" charset="2"/>
            </a:endParaRPr>
          </a:p>
          <a:p>
            <a:r>
              <a:rPr lang="en-US" sz="32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u="sng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Sửa</a:t>
            </a:r>
            <a:r>
              <a:rPr lang="en-US" sz="3200" u="sng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u="sng" dirty="0" err="1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lỗi</a:t>
            </a:r>
            <a:r>
              <a:rPr lang="en-US" sz="3200" u="sng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</a:t>
            </a:r>
          </a:p>
          <a:p>
            <a:r>
              <a:rPr lang="en-US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- </a:t>
            </a:r>
            <a:r>
              <a:rPr lang="vi-VN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Cách 1: bỏ từ “Qua”</a:t>
            </a:r>
            <a:endParaRPr lang="en-US" sz="3200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Wingdings" pitchFamily="2" charset="2"/>
            </a:endParaRPr>
          </a:p>
          <a:p>
            <a:pPr>
              <a:buFontTx/>
              <a:buChar char="-"/>
            </a:pPr>
            <a:r>
              <a:rPr lang="vi-VN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Cách 2: Bỏ từ “ của” và thêm dấu phẩy sau từ “đèn”</a:t>
            </a:r>
            <a:endParaRPr lang="en-US" sz="3200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Wingdings" pitchFamily="2" charset="2"/>
            </a:endParaRPr>
          </a:p>
          <a:p>
            <a:pPr>
              <a:buFontTx/>
              <a:buChar char="-"/>
            </a:pPr>
            <a:r>
              <a:rPr lang="vi-VN" sz="3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 Cách 3: Bỏ cụm từ “đã cho” và thêm dấu phẩy vào ngay đó</a:t>
            </a:r>
            <a:endParaRPr lang="en-US" sz="3200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7" dur="10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2" dur="1000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7" dur="1000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2" dur="1000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allAtOnce"/>
    </p:bldLst>
  </p:timing>
</p:sld>
</file>

<file path=ppt/theme/_rels/them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image" Target="../media/image1.jpeg"/></Relationships>
</file>

<file path=ppt/theme/_rels/them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image" Target="../media/image8.jpeg"/><Relationship Id="rId4" Type="http://schemas.openxmlformats.org/officeDocument/2006/relationships/image" Target="../media/image11.jpeg"/></Relationships>
</file>

<file path=ppt/theme/_rels/them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image" Target="../media/image1.jpeg"/></Relationships>
</file>

<file path=ppt/theme/_rels/them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7.jpeg"/></Relationships>
</file>

<file path=ppt/theme/_rels/them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image" Target="../media/image8.jpeg"/><Relationship Id="rId4" Type="http://schemas.openxmlformats.org/officeDocument/2006/relationships/image" Target="../media/image11.jpeg"/></Relationships>
</file>

<file path=ppt/theme/_rels/them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image" Target="../media/image1.jpeg"/></Relationships>
</file>

<file path=ppt/theme/_rels/them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image" Target="../media/image1.jpeg"/></Relationships>
</file>

<file path=ppt/theme/_rels/theme44.xml.rels><?xml version="1.0" encoding="UTF-8" standalone="yes"?>
<Relationships xmlns="http://schemas.openxmlformats.org/package/2006/relationships"><Relationship Id="rId1" Type="http://schemas.openxmlformats.org/officeDocument/2006/relationships/image" Target="../media/image7.jpeg"/></Relationships>
</file>

<file path=ppt/theme/_rels/theme47.xml.rels><?xml version="1.0" encoding="UTF-8" standalone="yes"?>
<Relationships xmlns="http://schemas.openxmlformats.org/package/2006/relationships"><Relationship Id="rId1" Type="http://schemas.openxmlformats.org/officeDocument/2006/relationships/image" Target="../media/image12.jpeg"/></Relationships>
</file>

<file path=ppt/theme/_rels/them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image" Target="../media/image8.jpeg"/><Relationship Id="rId4" Type="http://schemas.openxmlformats.org/officeDocument/2006/relationships/image" Target="../media/image11.jpeg"/></Relationships>
</file>

<file path=ppt/theme/_rels/theme7.xml.rels><?xml version="1.0" encoding="UTF-8" standalone="yes"?>
<Relationships xmlns="http://schemas.openxmlformats.org/package/2006/relationships"><Relationship Id="rId1" Type="http://schemas.openxmlformats.org/officeDocument/2006/relationships/image" Target="../media/image12.jpeg"/></Relationships>
</file>

<file path=ppt/theme/theme1.xml><?xml version="1.0" encoding="utf-8"?>
<a:theme xmlns:a="http://schemas.openxmlformats.org/drawingml/2006/main" name="YamatoPainting">
  <a:themeElements>
    <a:clrScheme name="Yamato Painting">
      <a:dk1>
        <a:sysClr val="windowText" lastClr="000000"/>
      </a:dk1>
      <a:lt1>
        <a:sysClr val="window" lastClr="FFFFFF"/>
      </a:lt1>
      <a:dk2>
        <a:srgbClr val="3F2D32"/>
      </a:dk2>
      <a:lt2>
        <a:srgbClr val="FEDD00"/>
      </a:lt2>
      <a:accent1>
        <a:srgbClr val="C24400"/>
      </a:accent1>
      <a:accent2>
        <a:srgbClr val="3F7228"/>
      </a:accent2>
      <a:accent3>
        <a:srgbClr val="516086"/>
      </a:accent3>
      <a:accent4>
        <a:srgbClr val="956A86"/>
      </a:accent4>
      <a:accent5>
        <a:srgbClr val="E87981"/>
      </a:accent5>
      <a:accent6>
        <a:srgbClr val="8D8628"/>
      </a:accent6>
      <a:hlink>
        <a:srgbClr val="0000FF"/>
      </a:hlink>
      <a:folHlink>
        <a:srgbClr val="800080"/>
      </a:folHlink>
    </a:clrScheme>
    <a:fontScheme name="Yamato Painting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黑体"/>
        <a:font script="Hant" typeface="微軟正黑體"/>
        <a:font script="Arab" typeface="Tahoma"/>
        <a:font script="Hebr" typeface="Tahoma"/>
        <a:font script="Thai" typeface="Tahoma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微軟正黑體"/>
        <a:font script="Arab" typeface="Tahoma"/>
        <a:font script="Hebr" typeface="Tahoma"/>
        <a:font script="Thai" typeface="Tahoma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Yamato Painting">
      <a:fillStyleLst>
        <a:solidFill>
          <a:schemeClr val="phClr">
            <a:tint val="100000"/>
          </a:schemeClr>
        </a:solidFill>
        <a:gradFill>
          <a:gsLst>
            <a:gs pos="0">
              <a:schemeClr val="phClr">
                <a:tint val="100000"/>
              </a:schemeClr>
            </a:gs>
            <a:gs pos="100000">
              <a:schemeClr val="phClr">
                <a:tint val="100000"/>
                <a:shade val="20000"/>
              </a:schemeClr>
            </a:gs>
          </a:gsLst>
          <a:lin ang="5400000" scaled="1"/>
        </a:gradFill>
        <a:blipFill>
          <a:blip xmlns:r="http://schemas.openxmlformats.org/officeDocument/2006/relationships" r:embed="rId1">
            <a:duotone>
              <a:srgbClr val="000000"/>
              <a:schemeClr val="phClr">
                <a:tint val="100000"/>
              </a:schemeClr>
            </a:duotone>
          </a:blip>
          <a:tile tx="0" ty="0" sx="35000" sy="35000" flip="none" algn="tl"/>
        </a:blipFill>
      </a:fillStyleLst>
      <a:lnStyleLst>
        <a:ln w="9525" cap="flat" cmpd="sng" algn="ctr">
          <a:solidFill>
            <a:schemeClr val="phClr">
              <a:alpha val="60000"/>
            </a:schemeClr>
          </a:solidFill>
          <a:prstDash val="solid"/>
        </a:ln>
        <a:ln w="19525" cap="flat" cmpd="sng" algn="ctr">
          <a:solidFill>
            <a:schemeClr val="phClr">
              <a:alpha val="90000"/>
            </a:schemeClr>
          </a:solidFill>
          <a:prstDash val="solid"/>
        </a:ln>
        <a:ln w="38100" cap="flat" cmpd="sng" algn="ctr">
          <a:solidFill>
            <a:schemeClr val="phClr">
              <a:alpha val="100000"/>
            </a:schemeClr>
          </a:solidFill>
          <a:prstDash val="solid"/>
        </a:ln>
      </a:lnStyleLst>
      <a:effectStyleLst>
        <a:effectStyle>
          <a:effectLst>
            <a:outerShdw blurRad="50800" algn="tl" rotWithShape="0">
              <a:srgbClr val="000000">
                <a:alpha val="64000"/>
              </a:srgbClr>
            </a:outerShdw>
          </a:effectLst>
        </a:effectStyle>
        <a:effectStyle>
          <a:effectLst>
            <a:outerShdw blurRad="50800" algn="tl" rotWithShape="0">
              <a:srgbClr val="000000">
                <a:alpha val="64000"/>
              </a:srgbClr>
            </a:outerShdw>
          </a:effectLst>
          <a:scene3d>
            <a:camera prst="orthographicFront"/>
            <a:lightRig rig="soft" dir="tl">
              <a:rot lat="0" lon="0" rev="0"/>
            </a:lightRig>
          </a:scene3d>
          <a:sp3d>
            <a:bevelT prst="angle"/>
            <a:bevelB w="304800" h="44450"/>
            <a:contourClr>
              <a:schemeClr val="phClr">
                <a:shade val="60000"/>
                <a:satMod val="110000"/>
              </a:schemeClr>
            </a:contourClr>
          </a:sp3d>
        </a:effectStyle>
        <a:effectStyle>
          <a:effectLst>
            <a:glow rad="51600">
              <a:schemeClr val="phClr">
                <a:alpha val="60000"/>
              </a:schemeClr>
            </a:glow>
          </a:effectLst>
          <a:scene3d>
            <a:camera prst="orthographicFront"/>
            <a:lightRig rig="threePt" dir="t"/>
          </a:scene3d>
          <a:sp3d>
            <a:bevelT w="165100" prst="coolSlant"/>
            <a:contourClr>
              <a:schemeClr val="phClr">
                <a:shade val="60000"/>
                <a:satMod val="110000"/>
              </a:schemeClr>
            </a:contourClr>
          </a:sp3d>
        </a:effectStyle>
      </a:effectStyleLst>
      <a:bgFillStyleLst>
        <a:solidFill>
          <a:schemeClr val="phClr">
            <a:shade val="90000"/>
          </a:schemeClr>
        </a:solidFill>
        <a:blipFill>
          <a:blip xmlns:r="http://schemas.openxmlformats.org/officeDocument/2006/relationships" r:embed="rId2">
            <a:duotone>
              <a:schemeClr val="phClr">
                <a:tint val="100000"/>
                <a:shade val="5000"/>
              </a:schemeClr>
              <a:schemeClr val="phClr">
                <a:shade val="100000"/>
              </a:schemeClr>
            </a:duotone>
          </a:blip>
          <a:tile tx="0" ty="0" sx="120000" sy="120000" flip="xy" algn="t"/>
        </a:blipFill>
        <a:blipFill rotWithShape="0">
          <a:blip xmlns:r="http://schemas.openxmlformats.org/officeDocument/2006/relationships" r:embed="rId3">
            <a:duotone>
              <a:schemeClr val="phClr">
                <a:tint val="100000"/>
                <a:shade val="5000"/>
              </a:schemeClr>
              <a:schemeClr val="phClr">
                <a:shade val="100000"/>
              </a:schemeClr>
            </a:duotone>
          </a:blip>
          <a:srcRect/>
          <a:stretch>
            <a:fillRect/>
          </a:stretch>
        </a:blip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Mod">
  <a:themeElements>
    <a:clrScheme name="Mod">
      <a:dk1>
        <a:sysClr val="windowText" lastClr="000000"/>
      </a:dk1>
      <a:lt1>
        <a:sysClr val="window" lastClr="FFFFFF"/>
      </a:lt1>
      <a:dk2>
        <a:srgbClr val="065218"/>
      </a:dk2>
      <a:lt2>
        <a:srgbClr val="EDF3AE"/>
      </a:lt2>
      <a:accent1>
        <a:srgbClr val="8FCB17"/>
      </a:accent1>
      <a:accent2>
        <a:srgbClr val="769F11"/>
      </a:accent2>
      <a:accent3>
        <a:srgbClr val="D4E336"/>
      </a:accent3>
      <a:accent4>
        <a:srgbClr val="0C8228"/>
      </a:accent4>
      <a:accent5>
        <a:srgbClr val="C0EDA8"/>
      </a:accent5>
      <a:accent6>
        <a:srgbClr val="3B4F18"/>
      </a:accent6>
      <a:hlink>
        <a:srgbClr val="0A6A21"/>
      </a:hlink>
      <a:folHlink>
        <a:srgbClr val="406EA5"/>
      </a:folHlink>
    </a:clrScheme>
    <a:fontScheme name="Mod">
      <a:majorFont>
        <a:latin typeface="Trebuchet MS"/>
        <a:ea typeface=""/>
        <a:cs typeface=""/>
        <a:font script="Jpan" typeface="HG丸ｺﾞｼｯｸM-PRO"/>
        <a:font script="Hang" typeface="HY그래픽M"/>
        <a:font script="Hans" typeface="黑体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Calibri"/>
        <a:ea typeface=""/>
        <a:cs typeface=""/>
        <a:font script="Jpan" typeface="HGｺﾞｼｯｸM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Mod">
      <a:fillStyleLst>
        <a:solidFill>
          <a:schemeClr val="phClr"/>
        </a:solidFill>
        <a:solidFill>
          <a:schemeClr val="phClr">
            <a:tint val="80000"/>
          </a:schemeClr>
        </a:solidFill>
        <a:solidFill>
          <a:schemeClr val="phClr">
            <a:shade val="30000"/>
            <a:satMod val="150000"/>
          </a:schemeClr>
        </a:solidFill>
      </a:fillStyleLst>
      <a:lnStyleLst>
        <a:ln w="9525" cap="flat" cmpd="sng" algn="ctr">
          <a:solidFill>
            <a:schemeClr val="phClr">
              <a:tint val="90000"/>
              <a:satMod val="105000"/>
            </a:schemeClr>
          </a:solidFill>
          <a:prstDash val="solid"/>
        </a:ln>
        <a:ln w="50800" cap="flat" cmpd="sng" algn="ctr">
          <a:solidFill>
            <a:schemeClr val="phClr">
              <a:tint val="90000"/>
            </a:schemeClr>
          </a:solidFill>
          <a:prstDash val="solid"/>
        </a:ln>
        <a:ln w="76200" cap="flat" cmpd="dbl" algn="ctr">
          <a:solidFill>
            <a:schemeClr val="phClr">
              <a:tint val="90000"/>
            </a:schemeClr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76200" dist="25400" dir="5400000" sx="101000" sy="101000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76200" dist="50800" dir="5400000" sx="101000" sy="101000" rotWithShape="0">
              <a:srgbClr val="000000">
                <a:alpha val="50000"/>
              </a:srgbClr>
            </a:outerShdw>
            <a:reflection blurRad="12700" stA="30000" endPos="30000" dist="50800" dir="5400000" sy="-100000" rotWithShape="0"/>
          </a:effectLst>
          <a:scene3d>
            <a:camera prst="orthographicFront">
              <a:rot lat="0" lon="0" rev="0"/>
            </a:camera>
            <a:lightRig rig="twoPt" dir="t">
              <a:rot lat="0" lon="0" rev="5400000"/>
            </a:lightRig>
          </a:scene3d>
          <a:sp3d prstMaterial="softmetal">
            <a:bevelT w="63500" h="25400" prst="coolSlant"/>
          </a:sp3d>
        </a:effectStyle>
      </a:effectStyleLst>
      <a:bgFillStyleLst>
        <a:solidFill>
          <a:schemeClr val="phClr">
            <a:satMod val="125000"/>
          </a:schemeClr>
        </a:solidFill>
        <a:solidFill>
          <a:schemeClr val="phClr">
            <a:shade val="30000"/>
            <a:satMod val="150000"/>
          </a:schemeClr>
        </a:solidFill>
        <a:gradFill>
          <a:gsLst>
            <a:gs pos="0">
              <a:schemeClr val="phClr">
                <a:tint val="100000"/>
                <a:shade val="80000"/>
                <a:satMod val="135000"/>
              </a:schemeClr>
            </a:gs>
            <a:gs pos="55000">
              <a:schemeClr val="phClr">
                <a:tint val="70000"/>
                <a:shade val="100000"/>
                <a:satMod val="150000"/>
              </a:schemeClr>
            </a:gs>
            <a:gs pos="100000">
              <a:schemeClr val="phClr">
                <a:tint val="70000"/>
                <a:shade val="100000"/>
                <a:satMod val="150000"/>
              </a:schemeClr>
            </a:gs>
          </a:gsLst>
          <a:lin ang="5400000" scaled="0"/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Thiết kế: Thạch Trương Thảo (0987 039 863)">
  <a:themeElements>
    <a:clrScheme name="Thiết kế: Thạch Trương Thảo (0987 039 863)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Thiết kế: Thạch Trương Thảo (0987 039 863)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Thiết kế: Thạch Trương Thảo (0987 039 863)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iết kế: Thạch Trương Thảo (0987 039 863)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iết kế: Thạch Trương Thảo (0987 039 863)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iết kế: Thạch Trương Thảo (0987 039 863)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iết kế: Thạch Trương Thảo (0987 039 863)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iết kế: Thạch Trương Thảo (0987 039 863)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Theme14">
  <a:themeElements>
    <a:clrScheme name="4_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4_Default Design">
      <a:majorFont>
        <a:latin typeface="Forte"/>
        <a:ea typeface=""/>
        <a:cs typeface=""/>
      </a:majorFont>
      <a:minorFont>
        <a:latin typeface="Fort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4_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Theme1">
  <a:themeElements>
    <a:clrScheme name="Thiết kế: Thạch Trương Thảo (0987 039 863)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Thiết kế: Thạch Trương Thảo (0987 039 863)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Thiết kế: Thạch Trương Thảo (0987 039 863)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iết kế: Thạch Trương Thảo (0987 039 863)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iết kế: Thạch Trương Thảo (0987 039 863)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iết kế: Thạch Trương Thảo (0987 039 863)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iết kế: Thạch Trương Thảo (0987 039 863)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iết kế: Thạch Trương Thảo (0987 039 863)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Theme16">
  <a:themeElements>
    <a:clrScheme name="scribble_pad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scribble_pad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cribble_pad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cribble_pad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cribble_pad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cribble_pad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cribble_pad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cribble_pad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cribble_pad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cribble_pad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cribble_pad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cribble_pad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cribble_pad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cribble_pad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7_Default Design">
  <a:themeElements>
    <a:clrScheme name="7_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7_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7_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7_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7_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7_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7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7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7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2_Default Design">
  <a:themeElements>
    <a:clrScheme name="2_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2_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2_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Training">
  <a:themeElements>
    <a:clrScheme name="Training 6">
      <a:dk1>
        <a:srgbClr val="000000"/>
      </a:dk1>
      <a:lt1>
        <a:srgbClr val="FF0000"/>
      </a:lt1>
      <a:dk2>
        <a:srgbClr val="0000FF"/>
      </a:dk2>
      <a:lt2>
        <a:srgbClr val="FFCC66"/>
      </a:lt2>
      <a:accent1>
        <a:srgbClr val="00CCFF"/>
      </a:accent1>
      <a:accent2>
        <a:srgbClr val="FFFF00"/>
      </a:accent2>
      <a:accent3>
        <a:srgbClr val="AAAAFF"/>
      </a:accent3>
      <a:accent4>
        <a:srgbClr val="DA0000"/>
      </a:accent4>
      <a:accent5>
        <a:srgbClr val="AAE2FF"/>
      </a:accent5>
      <a:accent6>
        <a:srgbClr val="E7E700"/>
      </a:accent6>
      <a:hlink>
        <a:srgbClr val="FF0033"/>
      </a:hlink>
      <a:folHlink>
        <a:srgbClr val="3366FF"/>
      </a:folHlink>
    </a:clrScheme>
    <a:fontScheme name="Training">
      <a:majorFont>
        <a:latin typeface="Arial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raining 1">
        <a:dk1>
          <a:srgbClr val="000000"/>
        </a:dk1>
        <a:lt1>
          <a:srgbClr val="FFFFFF"/>
        </a:lt1>
        <a:dk2>
          <a:srgbClr val="0000FF"/>
        </a:dk2>
        <a:lt2>
          <a:srgbClr val="FFCC66"/>
        </a:lt2>
        <a:accent1>
          <a:srgbClr val="00CCFF"/>
        </a:accent1>
        <a:accent2>
          <a:srgbClr val="FFFF00"/>
        </a:accent2>
        <a:accent3>
          <a:srgbClr val="AAAAFF"/>
        </a:accent3>
        <a:accent4>
          <a:srgbClr val="DADADA"/>
        </a:accent4>
        <a:accent5>
          <a:srgbClr val="AAE2FF"/>
        </a:accent5>
        <a:accent6>
          <a:srgbClr val="E7E700"/>
        </a:accent6>
        <a:hlink>
          <a:srgbClr val="FF0033"/>
        </a:hlink>
        <a:folHlink>
          <a:srgbClr val="336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raining 2">
        <a:dk1>
          <a:srgbClr val="000000"/>
        </a:dk1>
        <a:lt1>
          <a:srgbClr val="FFFFFF"/>
        </a:lt1>
        <a:dk2>
          <a:srgbClr val="000000"/>
        </a:dk2>
        <a:lt2>
          <a:srgbClr val="CCECFF"/>
        </a:lt2>
        <a:accent1>
          <a:srgbClr val="6699FF"/>
        </a:accent1>
        <a:accent2>
          <a:srgbClr val="00CCCC"/>
        </a:accent2>
        <a:accent3>
          <a:srgbClr val="FFFFFF"/>
        </a:accent3>
        <a:accent4>
          <a:srgbClr val="000000"/>
        </a:accent4>
        <a:accent5>
          <a:srgbClr val="B8CAFF"/>
        </a:accent5>
        <a:accent6>
          <a:srgbClr val="00B9B9"/>
        </a:accent6>
        <a:hlink>
          <a:srgbClr val="CC99FF"/>
        </a:hlink>
        <a:folHlink>
          <a:srgbClr val="66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raining 3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CBCBCB"/>
        </a:accent1>
        <a:accent2>
          <a:srgbClr val="96969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878787"/>
        </a:accent6>
        <a:hlink>
          <a:srgbClr val="5F5F5F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raining 4">
        <a:dk1>
          <a:srgbClr val="000000"/>
        </a:dk1>
        <a:lt1>
          <a:srgbClr val="FFFFFF"/>
        </a:lt1>
        <a:dk2>
          <a:srgbClr val="008080"/>
        </a:dk2>
        <a:lt2>
          <a:srgbClr val="FFCC66"/>
        </a:lt2>
        <a:accent1>
          <a:srgbClr val="0099CC"/>
        </a:accent1>
        <a:accent2>
          <a:srgbClr val="FFFF00"/>
        </a:accent2>
        <a:accent3>
          <a:srgbClr val="AAC0C0"/>
        </a:accent3>
        <a:accent4>
          <a:srgbClr val="DADADA"/>
        </a:accent4>
        <a:accent5>
          <a:srgbClr val="AACAE2"/>
        </a:accent5>
        <a:accent6>
          <a:srgbClr val="E7E700"/>
        </a:accent6>
        <a:hlink>
          <a:srgbClr val="6600CC"/>
        </a:hlink>
        <a:folHlink>
          <a:srgbClr val="0099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raining 5">
        <a:dk1>
          <a:srgbClr val="000000"/>
        </a:dk1>
        <a:lt1>
          <a:srgbClr val="FFFFFF"/>
        </a:lt1>
        <a:dk2>
          <a:srgbClr val="993300"/>
        </a:dk2>
        <a:lt2>
          <a:srgbClr val="FFCC66"/>
        </a:lt2>
        <a:accent1>
          <a:srgbClr val="FF6633"/>
        </a:accent1>
        <a:accent2>
          <a:srgbClr val="FFFF00"/>
        </a:accent2>
        <a:accent3>
          <a:srgbClr val="CAADAA"/>
        </a:accent3>
        <a:accent4>
          <a:srgbClr val="DADADA"/>
        </a:accent4>
        <a:accent5>
          <a:srgbClr val="FFB8AD"/>
        </a:accent5>
        <a:accent6>
          <a:srgbClr val="E7E700"/>
        </a:accent6>
        <a:hlink>
          <a:srgbClr val="CC0000"/>
        </a:hlink>
        <a:folHlink>
          <a:srgbClr val="CC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raining 6">
        <a:dk1>
          <a:srgbClr val="000000"/>
        </a:dk1>
        <a:lt1>
          <a:srgbClr val="FF0000"/>
        </a:lt1>
        <a:dk2>
          <a:srgbClr val="0000FF"/>
        </a:dk2>
        <a:lt2>
          <a:srgbClr val="FFCC66"/>
        </a:lt2>
        <a:accent1>
          <a:srgbClr val="00CCFF"/>
        </a:accent1>
        <a:accent2>
          <a:srgbClr val="FFFF00"/>
        </a:accent2>
        <a:accent3>
          <a:srgbClr val="AAAAFF"/>
        </a:accent3>
        <a:accent4>
          <a:srgbClr val="DA0000"/>
        </a:accent4>
        <a:accent5>
          <a:srgbClr val="AAE2FF"/>
        </a:accent5>
        <a:accent6>
          <a:srgbClr val="E7E700"/>
        </a:accent6>
        <a:hlink>
          <a:srgbClr val="FF0033"/>
        </a:hlink>
        <a:folHlink>
          <a:srgbClr val="3366FF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1_Mod">
  <a:themeElements>
    <a:clrScheme name="Mod">
      <a:dk1>
        <a:sysClr val="windowText" lastClr="000000"/>
      </a:dk1>
      <a:lt1>
        <a:sysClr val="window" lastClr="FFFFFF"/>
      </a:lt1>
      <a:dk2>
        <a:srgbClr val="065218"/>
      </a:dk2>
      <a:lt2>
        <a:srgbClr val="EDF3AE"/>
      </a:lt2>
      <a:accent1>
        <a:srgbClr val="8FCB17"/>
      </a:accent1>
      <a:accent2>
        <a:srgbClr val="769F11"/>
      </a:accent2>
      <a:accent3>
        <a:srgbClr val="D4E336"/>
      </a:accent3>
      <a:accent4>
        <a:srgbClr val="0C8228"/>
      </a:accent4>
      <a:accent5>
        <a:srgbClr val="C0EDA8"/>
      </a:accent5>
      <a:accent6>
        <a:srgbClr val="3B4F18"/>
      </a:accent6>
      <a:hlink>
        <a:srgbClr val="0A6A21"/>
      </a:hlink>
      <a:folHlink>
        <a:srgbClr val="406EA5"/>
      </a:folHlink>
    </a:clrScheme>
    <a:fontScheme name="Mod">
      <a:majorFont>
        <a:latin typeface="Trebuchet MS"/>
        <a:ea typeface=""/>
        <a:cs typeface=""/>
        <a:font script="Jpan" typeface="HG丸ｺﾞｼｯｸM-PRO"/>
        <a:font script="Hang" typeface="HY그래픽M"/>
        <a:font script="Hans" typeface="黑体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Calibri"/>
        <a:ea typeface=""/>
        <a:cs typeface=""/>
        <a:font script="Jpan" typeface="HGｺﾞｼｯｸM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Mod">
      <a:fillStyleLst>
        <a:solidFill>
          <a:schemeClr val="phClr"/>
        </a:solidFill>
        <a:solidFill>
          <a:schemeClr val="phClr">
            <a:tint val="80000"/>
          </a:schemeClr>
        </a:solidFill>
        <a:solidFill>
          <a:schemeClr val="phClr">
            <a:shade val="30000"/>
            <a:satMod val="150000"/>
          </a:schemeClr>
        </a:solidFill>
      </a:fillStyleLst>
      <a:lnStyleLst>
        <a:ln w="9525" cap="flat" cmpd="sng" algn="ctr">
          <a:solidFill>
            <a:schemeClr val="phClr">
              <a:tint val="90000"/>
              <a:satMod val="105000"/>
            </a:schemeClr>
          </a:solidFill>
          <a:prstDash val="solid"/>
        </a:ln>
        <a:ln w="50800" cap="flat" cmpd="sng" algn="ctr">
          <a:solidFill>
            <a:schemeClr val="phClr">
              <a:tint val="90000"/>
            </a:schemeClr>
          </a:solidFill>
          <a:prstDash val="solid"/>
        </a:ln>
        <a:ln w="76200" cap="flat" cmpd="dbl" algn="ctr">
          <a:solidFill>
            <a:schemeClr val="phClr">
              <a:tint val="90000"/>
            </a:schemeClr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76200" dist="25400" dir="5400000" sx="101000" sy="101000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76200" dist="50800" dir="5400000" sx="101000" sy="101000" rotWithShape="0">
              <a:srgbClr val="000000">
                <a:alpha val="50000"/>
              </a:srgbClr>
            </a:outerShdw>
            <a:reflection blurRad="12700" stA="30000" endPos="30000" dist="50800" dir="5400000" sy="-100000" rotWithShape="0"/>
          </a:effectLst>
          <a:scene3d>
            <a:camera prst="orthographicFront">
              <a:rot lat="0" lon="0" rev="0"/>
            </a:camera>
            <a:lightRig rig="twoPt" dir="t">
              <a:rot lat="0" lon="0" rev="5400000"/>
            </a:lightRig>
          </a:scene3d>
          <a:sp3d prstMaterial="softmetal">
            <a:bevelT w="63500" h="25400" prst="coolSlant"/>
          </a:sp3d>
        </a:effectStyle>
      </a:effectStyleLst>
      <a:bgFillStyleLst>
        <a:solidFill>
          <a:schemeClr val="phClr">
            <a:satMod val="125000"/>
          </a:schemeClr>
        </a:solidFill>
        <a:solidFill>
          <a:schemeClr val="phClr">
            <a:shade val="30000"/>
            <a:satMod val="150000"/>
          </a:schemeClr>
        </a:solidFill>
        <a:gradFill>
          <a:gsLst>
            <a:gs pos="0">
              <a:schemeClr val="phClr">
                <a:tint val="100000"/>
                <a:shade val="80000"/>
                <a:satMod val="135000"/>
              </a:schemeClr>
            </a:gs>
            <a:gs pos="55000">
              <a:schemeClr val="phClr">
                <a:tint val="70000"/>
                <a:shade val="100000"/>
                <a:satMod val="150000"/>
              </a:schemeClr>
            </a:gs>
            <a:gs pos="100000">
              <a:schemeClr val="phClr">
                <a:tint val="70000"/>
                <a:shade val="100000"/>
                <a:satMod val="150000"/>
              </a:schemeClr>
            </a:gs>
          </a:gsLst>
          <a:lin ang="5400000" scaled="0"/>
        </a:gradFill>
      </a:bgFillStyleLst>
    </a:fmtScheme>
  </a:themeElements>
  <a:objectDefaults/>
  <a:extraClrSchemeLst/>
</a:theme>
</file>

<file path=ppt/theme/theme19.xml><?xml version="1.0" encoding="utf-8"?>
<a:theme xmlns:a="http://schemas.openxmlformats.org/drawingml/2006/main" name="1_Celebration">
  <a:themeElements>
    <a:clrScheme name="Celebration">
      <a:dk1>
        <a:srgbClr val="49345F"/>
      </a:dk1>
      <a:lt1>
        <a:srgbClr val="DDD9C3"/>
      </a:lt1>
      <a:dk2>
        <a:srgbClr val="000000"/>
      </a:dk2>
      <a:lt2>
        <a:srgbClr val="FFFFFF"/>
      </a:lt2>
      <a:accent1>
        <a:srgbClr val="310095"/>
      </a:accent1>
      <a:accent2>
        <a:srgbClr val="886286"/>
      </a:accent2>
      <a:accent3>
        <a:srgbClr val="A082F5"/>
      </a:accent3>
      <a:accent4>
        <a:srgbClr val="5061C8"/>
      </a:accent4>
      <a:accent5>
        <a:srgbClr val="00AAAA"/>
      </a:accent5>
      <a:accent6>
        <a:srgbClr val="008040"/>
      </a:accent6>
      <a:hlink>
        <a:srgbClr val="A2A2FF"/>
      </a:hlink>
      <a:folHlink>
        <a:srgbClr val="CF9BF7"/>
      </a:folHlink>
    </a:clrScheme>
    <a:fontScheme name="Celebration">
      <a:majorFont>
        <a:latin typeface="Constantia"/>
        <a:ea typeface=""/>
        <a:cs typeface=""/>
        <a:font script="Jpan" typeface="HG明朝E"/>
        <a:font script="Hang" typeface="궁서"/>
        <a:font script="Hans" typeface="华文新魏"/>
        <a:font script="Hant" typeface="標楷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entury"/>
        <a:ea typeface=""/>
        <a:cs typeface=""/>
        <a:font script="Jpan" typeface="HG明朝E"/>
        <a:font script="Hang" typeface="궁서"/>
        <a:font script="Hans" typeface="华文新魏"/>
        <a:font script="Hant" typeface="標楷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Celebration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blipFill rotWithShape="1">
          <a:blip xmlns:r="http://schemas.openxmlformats.org/officeDocument/2006/relationships" r:embed="rId1">
            <a:duotone>
              <a:schemeClr val="phClr">
                <a:tint val="30000"/>
                <a:satMod val="175000"/>
              </a:schemeClr>
              <a:schemeClr val="phClr">
                <a:shade val="50000"/>
                <a:satMod val="115000"/>
              </a:schemeClr>
            </a:duotone>
          </a:blip>
          <a:tile tx="0" ty="0" sx="80000" sy="80000" flip="none" algn="tl"/>
        </a:blip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innerShdw blurRad="76200">
              <a:srgbClr val="000000">
                <a:alpha val="50000"/>
              </a:srgbClr>
            </a:innerShdw>
          </a:effectLst>
          <a:scene3d>
            <a:camera prst="orthographicFront">
              <a:rot lat="0" lon="0" rev="0"/>
            </a:camera>
            <a:lightRig rig="soft" dir="t">
              <a:rot lat="0" lon="0" rev="7800000"/>
            </a:lightRig>
          </a:scene3d>
          <a:sp3d>
            <a:bevelT w="63500" h="38100" prst="relaxedInset"/>
          </a:sp3d>
        </a:effectStyle>
      </a:effectStyleLst>
      <a:bgFillStyleLst>
        <a:blipFill rotWithShape="1">
          <a:blip xmlns:r="http://schemas.openxmlformats.org/officeDocument/2006/relationships" r:embed="rId2">
            <a:duotone>
              <a:schemeClr val="phClr">
                <a:tint val="80000"/>
                <a:satMod val="300000"/>
                <a:lumMod val="110000"/>
              </a:schemeClr>
              <a:schemeClr val="phClr">
                <a:shade val="50000"/>
                <a:satMod val="130000"/>
                <a:lumMod val="110000"/>
              </a:schemeClr>
            </a:duotone>
          </a:blip>
          <a:stretch/>
        </a:blipFill>
        <a:blipFill rotWithShape="1">
          <a:blip xmlns:r="http://schemas.openxmlformats.org/officeDocument/2006/relationships" r:embed="rId3">
            <a:duotone>
              <a:schemeClr val="phClr">
                <a:tint val="80000"/>
                <a:satMod val="115000"/>
              </a:schemeClr>
              <a:schemeClr val="phClr">
                <a:shade val="80000"/>
                <a:satMod val="110000"/>
              </a:schemeClr>
            </a:duotone>
          </a:blip>
          <a:stretch/>
        </a:blipFill>
        <a:blipFill rotWithShape="1">
          <a:blip xmlns:r="http://schemas.openxmlformats.org/officeDocument/2006/relationships" r:embed="rId4">
            <a:duotone>
              <a:schemeClr val="phClr">
                <a:tint val="80000"/>
                <a:satMod val="115000"/>
              </a:schemeClr>
              <a:schemeClr val="phClr">
                <a:shade val="80000"/>
                <a:satMod val="110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Fresh">
  <a:themeElements>
    <a:clrScheme name="Fresh">
      <a:dk1>
        <a:sysClr val="windowText" lastClr="000000"/>
      </a:dk1>
      <a:lt1>
        <a:sysClr val="window" lastClr="FFFFFF"/>
      </a:lt1>
      <a:dk2>
        <a:srgbClr val="89C540"/>
      </a:dk2>
      <a:lt2>
        <a:srgbClr val="F0E5B6"/>
      </a:lt2>
      <a:accent1>
        <a:srgbClr val="3B4F18"/>
      </a:accent1>
      <a:accent2>
        <a:srgbClr val="CCC834"/>
      </a:accent2>
      <a:accent3>
        <a:srgbClr val="F49AE1"/>
      </a:accent3>
      <a:accent4>
        <a:srgbClr val="2AC9DE"/>
      </a:accent4>
      <a:accent5>
        <a:srgbClr val="927B74"/>
      </a:accent5>
      <a:accent6>
        <a:srgbClr val="769F11"/>
      </a:accent6>
      <a:hlink>
        <a:srgbClr val="0A6A21"/>
      </a:hlink>
      <a:folHlink>
        <a:srgbClr val="406EA5"/>
      </a:folHlink>
    </a:clrScheme>
    <a:fontScheme name="Fresh">
      <a:majorFont>
        <a:latin typeface="Calibri"/>
        <a:ea typeface=""/>
        <a:cs typeface=""/>
        <a:font script="Jpan" typeface="HGｺﾞｼｯｸM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Bookman Old Style"/>
        <a:ea typeface=""/>
        <a:cs typeface=""/>
        <a:font script="Grek" typeface="Cambria"/>
        <a:font script="Cyrl" typeface="Cambria"/>
        <a:font script="Jpan" typeface="HG明朝E"/>
        <a:font script="Hang" typeface="돋움"/>
        <a:font script="Hans" typeface="宋体"/>
        <a:font script="Hant" typeface="標楷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Fresh">
      <a:fillStyleLst>
        <a:solidFill>
          <a:schemeClr val="phClr"/>
        </a:solidFill>
        <a:solidFill>
          <a:schemeClr val="phClr">
            <a:tint val="70000"/>
            <a:satMod val="115000"/>
          </a:schemeClr>
        </a:solidFill>
        <a:solidFill>
          <a:schemeClr val="phClr">
            <a:shade val="80000"/>
            <a:satMod val="115000"/>
          </a:schemeClr>
        </a:solidFill>
      </a:fillStyleLst>
      <a:lnStyleLst>
        <a:ln w="25400" cap="flat" cmpd="sng" algn="ctr">
          <a:solidFill>
            <a:schemeClr val="phClr">
              <a:shade val="95000"/>
              <a:satMod val="105000"/>
            </a:schemeClr>
          </a:solidFill>
          <a:prstDash val="solid"/>
          <a:miter/>
        </a:ln>
        <a:ln w="50800" cap="flat" cmpd="sng" algn="ctr">
          <a:solidFill>
            <a:schemeClr val="phClr"/>
          </a:solidFill>
          <a:prstDash val="solid"/>
          <a:miter/>
        </a:ln>
        <a:ln w="76200" cap="flat" cmpd="thickThin" algn="ctr">
          <a:solidFill>
            <a:schemeClr val="phClr">
              <a:alpha val="80000"/>
            </a:schemeClr>
          </a:solidFill>
          <a:prstDash val="solid"/>
          <a:miter/>
        </a:ln>
      </a:lnStyleLst>
      <a:effectStyleLst>
        <a:effectStyle>
          <a:effectLst/>
        </a:effectStyle>
        <a:effectStyle>
          <a:effectLst>
            <a:outerShdw blurRad="63500" sx="101000" sy="101000" rotWithShape="0">
              <a:srgbClr val="FFFFFF">
                <a:alpha val="50000"/>
              </a:srgbClr>
            </a:outerShdw>
          </a:effectLst>
        </a:effectStyle>
        <a:effectStyle>
          <a:effectLst>
            <a:innerShdw blurRad="101600">
              <a:srgbClr val="FFFFFF">
                <a:alpha val="75000"/>
              </a:srgbClr>
            </a:innerShdw>
            <a:outerShdw blurRad="63500" sx="101000" sy="101000" rotWithShape="0">
              <a:srgbClr val="FFFFFF">
                <a:alpha val="50000"/>
              </a:srgbClr>
            </a:outerShdw>
            <a:reflection blurRad="12700" stA="30000" endPos="35000" dist="38100" dir="5400000" sy="-100000" rotWithShape="0"/>
          </a:effectLst>
          <a:scene3d>
            <a:camera prst="orthographicFront">
              <a:rot lat="0" lon="0" rev="0"/>
            </a:camera>
            <a:lightRig rig="balanced" dir="t">
              <a:rot lat="0" lon="0" rev="3000000"/>
            </a:lightRig>
          </a:scene3d>
          <a:sp3d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0.xml><?xml version="1.0" encoding="utf-8"?>
<a:theme xmlns:a="http://schemas.openxmlformats.org/drawingml/2006/main" name="1_YamatoPainting">
  <a:themeElements>
    <a:clrScheme name="Yamato Painting">
      <a:dk1>
        <a:sysClr val="windowText" lastClr="000000"/>
      </a:dk1>
      <a:lt1>
        <a:sysClr val="window" lastClr="FFFFFF"/>
      </a:lt1>
      <a:dk2>
        <a:srgbClr val="3F2D32"/>
      </a:dk2>
      <a:lt2>
        <a:srgbClr val="FEDD00"/>
      </a:lt2>
      <a:accent1>
        <a:srgbClr val="C24400"/>
      </a:accent1>
      <a:accent2>
        <a:srgbClr val="3F7228"/>
      </a:accent2>
      <a:accent3>
        <a:srgbClr val="516086"/>
      </a:accent3>
      <a:accent4>
        <a:srgbClr val="956A86"/>
      </a:accent4>
      <a:accent5>
        <a:srgbClr val="E87981"/>
      </a:accent5>
      <a:accent6>
        <a:srgbClr val="8D8628"/>
      </a:accent6>
      <a:hlink>
        <a:srgbClr val="0000FF"/>
      </a:hlink>
      <a:folHlink>
        <a:srgbClr val="800080"/>
      </a:folHlink>
    </a:clrScheme>
    <a:fontScheme name="Yamato Painting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黑体"/>
        <a:font script="Hant" typeface="微軟正黑體"/>
        <a:font script="Arab" typeface="Tahoma"/>
        <a:font script="Hebr" typeface="Tahoma"/>
        <a:font script="Thai" typeface="Tahoma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微軟正黑體"/>
        <a:font script="Arab" typeface="Tahoma"/>
        <a:font script="Hebr" typeface="Tahoma"/>
        <a:font script="Thai" typeface="Tahoma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Yamato Painting">
      <a:fillStyleLst>
        <a:solidFill>
          <a:schemeClr val="phClr">
            <a:tint val="100000"/>
          </a:schemeClr>
        </a:solidFill>
        <a:gradFill>
          <a:gsLst>
            <a:gs pos="0">
              <a:schemeClr val="phClr">
                <a:tint val="100000"/>
              </a:schemeClr>
            </a:gs>
            <a:gs pos="100000">
              <a:schemeClr val="phClr">
                <a:tint val="100000"/>
                <a:shade val="20000"/>
              </a:schemeClr>
            </a:gs>
          </a:gsLst>
          <a:lin ang="5400000" scaled="1"/>
        </a:gradFill>
        <a:blipFill>
          <a:blip xmlns:r="http://schemas.openxmlformats.org/officeDocument/2006/relationships" r:embed="rId1">
            <a:duotone>
              <a:srgbClr val="000000"/>
              <a:schemeClr val="phClr">
                <a:tint val="100000"/>
              </a:schemeClr>
            </a:duotone>
          </a:blip>
          <a:tile tx="0" ty="0" sx="35000" sy="35000" flip="none" algn="tl"/>
        </a:blipFill>
      </a:fillStyleLst>
      <a:lnStyleLst>
        <a:ln w="9525" cap="flat" cmpd="sng" algn="ctr">
          <a:solidFill>
            <a:schemeClr val="phClr">
              <a:alpha val="60000"/>
            </a:schemeClr>
          </a:solidFill>
          <a:prstDash val="solid"/>
        </a:ln>
        <a:ln w="19525" cap="flat" cmpd="sng" algn="ctr">
          <a:solidFill>
            <a:schemeClr val="phClr">
              <a:alpha val="90000"/>
            </a:schemeClr>
          </a:solidFill>
          <a:prstDash val="solid"/>
        </a:ln>
        <a:ln w="38100" cap="flat" cmpd="sng" algn="ctr">
          <a:solidFill>
            <a:schemeClr val="phClr">
              <a:alpha val="100000"/>
            </a:schemeClr>
          </a:solidFill>
          <a:prstDash val="solid"/>
        </a:ln>
      </a:lnStyleLst>
      <a:effectStyleLst>
        <a:effectStyle>
          <a:effectLst>
            <a:outerShdw blurRad="50800" algn="tl" rotWithShape="0">
              <a:srgbClr val="000000">
                <a:alpha val="64000"/>
              </a:srgbClr>
            </a:outerShdw>
          </a:effectLst>
        </a:effectStyle>
        <a:effectStyle>
          <a:effectLst>
            <a:outerShdw blurRad="50800" algn="tl" rotWithShape="0">
              <a:srgbClr val="000000">
                <a:alpha val="64000"/>
              </a:srgbClr>
            </a:outerShdw>
          </a:effectLst>
          <a:scene3d>
            <a:camera prst="orthographicFront"/>
            <a:lightRig rig="soft" dir="tl">
              <a:rot lat="0" lon="0" rev="0"/>
            </a:lightRig>
          </a:scene3d>
          <a:sp3d>
            <a:bevelT prst="angle"/>
            <a:bevelB w="304800" h="44450"/>
            <a:contourClr>
              <a:schemeClr val="phClr">
                <a:shade val="60000"/>
                <a:satMod val="110000"/>
              </a:schemeClr>
            </a:contourClr>
          </a:sp3d>
        </a:effectStyle>
        <a:effectStyle>
          <a:effectLst>
            <a:glow rad="51600">
              <a:schemeClr val="phClr">
                <a:alpha val="60000"/>
              </a:schemeClr>
            </a:glow>
          </a:effectLst>
          <a:scene3d>
            <a:camera prst="orthographicFront"/>
            <a:lightRig rig="threePt" dir="t"/>
          </a:scene3d>
          <a:sp3d>
            <a:bevelT w="165100" prst="coolSlant"/>
            <a:contourClr>
              <a:schemeClr val="phClr">
                <a:shade val="60000"/>
                <a:satMod val="110000"/>
              </a:schemeClr>
            </a:contourClr>
          </a:sp3d>
        </a:effectStyle>
      </a:effectStyleLst>
      <a:bgFillStyleLst>
        <a:solidFill>
          <a:schemeClr val="phClr">
            <a:shade val="90000"/>
          </a:schemeClr>
        </a:solidFill>
        <a:blipFill>
          <a:blip xmlns:r="http://schemas.openxmlformats.org/officeDocument/2006/relationships" r:embed="rId2">
            <a:duotone>
              <a:schemeClr val="phClr">
                <a:tint val="100000"/>
                <a:shade val="5000"/>
              </a:schemeClr>
              <a:schemeClr val="phClr">
                <a:shade val="100000"/>
              </a:schemeClr>
            </a:duotone>
          </a:blip>
          <a:tile tx="0" ty="0" sx="120000" sy="120000" flip="xy" algn="t"/>
        </a:blipFill>
        <a:blipFill rotWithShape="0">
          <a:blip xmlns:r="http://schemas.openxmlformats.org/officeDocument/2006/relationships" r:embed="rId3">
            <a:duotone>
              <a:schemeClr val="phClr">
                <a:tint val="100000"/>
                <a:shade val="5000"/>
              </a:schemeClr>
              <a:schemeClr val="phClr">
                <a:shade val="100000"/>
              </a:schemeClr>
            </a:duotone>
          </a:blip>
          <a:srcRect/>
          <a:stretch>
            <a:fillRect/>
          </a:stretch>
        </a:blipFill>
      </a:bgFillStyleLst>
    </a:fmtScheme>
  </a:themeElements>
  <a:objectDefaults/>
  <a:extraClrSchemeLst/>
</a:theme>
</file>

<file path=ppt/theme/theme21.xml><?xml version="1.0" encoding="utf-8"?>
<a:theme xmlns:a="http://schemas.openxmlformats.org/drawingml/2006/main" name="Theme22">
  <a:themeElements>
    <a:clrScheme name="Opulent">
      <a:dk1>
        <a:sysClr val="windowText" lastClr="000000"/>
      </a:dk1>
      <a:lt1>
        <a:sysClr val="window" lastClr="FFFFFF"/>
      </a:lt1>
      <a:dk2>
        <a:srgbClr val="B13F9A"/>
      </a:dk2>
      <a:lt2>
        <a:srgbClr val="F4E7ED"/>
      </a:lt2>
      <a:accent1>
        <a:srgbClr val="B83D68"/>
      </a:accent1>
      <a:accent2>
        <a:srgbClr val="AC66BB"/>
      </a:accent2>
      <a:accent3>
        <a:srgbClr val="DE6C36"/>
      </a:accent3>
      <a:accent4>
        <a:srgbClr val="F9B639"/>
      </a:accent4>
      <a:accent5>
        <a:srgbClr val="CF6DA4"/>
      </a:accent5>
      <a:accent6>
        <a:srgbClr val="FA8D3D"/>
      </a:accent6>
      <a:hlink>
        <a:srgbClr val="FFDE66"/>
      </a:hlink>
      <a:folHlink>
        <a:srgbClr val="D490C5"/>
      </a:folHlink>
    </a:clrScheme>
    <a:fontScheme name="Default Design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80808"/>
        </a:dk1>
        <a:lt1>
          <a:srgbClr val="74C8E6"/>
        </a:lt1>
        <a:dk2>
          <a:srgbClr val="000000"/>
        </a:dk2>
        <a:lt2>
          <a:srgbClr val="080808"/>
        </a:lt2>
        <a:accent1>
          <a:srgbClr val="68A2B6"/>
        </a:accent1>
        <a:accent2>
          <a:srgbClr val="4192BF"/>
        </a:accent2>
        <a:accent3>
          <a:srgbClr val="BCE0F0"/>
        </a:accent3>
        <a:accent4>
          <a:srgbClr val="060606"/>
        </a:accent4>
        <a:accent5>
          <a:srgbClr val="B9CED7"/>
        </a:accent5>
        <a:accent6>
          <a:srgbClr val="3A84AD"/>
        </a:accent6>
        <a:hlink>
          <a:srgbClr val="3963AF"/>
        </a:hlink>
        <a:folHlink>
          <a:srgbClr val="000066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1_Theme15">
  <a:themeElements>
    <a:clrScheme name="9_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9_Default Design">
      <a:majorFont>
        <a:latin typeface="Copperplate Gothic Bold"/>
        <a:ea typeface=""/>
        <a:cs typeface=""/>
      </a:majorFont>
      <a:minorFont>
        <a:latin typeface="Eras Bold ITC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9_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9_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9_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9_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9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9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9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2_YamatoPainting">
  <a:themeElements>
    <a:clrScheme name="Yamato Painting">
      <a:dk1>
        <a:sysClr val="windowText" lastClr="000000"/>
      </a:dk1>
      <a:lt1>
        <a:sysClr val="window" lastClr="FFFFFF"/>
      </a:lt1>
      <a:dk2>
        <a:srgbClr val="3F2D32"/>
      </a:dk2>
      <a:lt2>
        <a:srgbClr val="FEDD00"/>
      </a:lt2>
      <a:accent1>
        <a:srgbClr val="C24400"/>
      </a:accent1>
      <a:accent2>
        <a:srgbClr val="3F7228"/>
      </a:accent2>
      <a:accent3>
        <a:srgbClr val="516086"/>
      </a:accent3>
      <a:accent4>
        <a:srgbClr val="956A86"/>
      </a:accent4>
      <a:accent5>
        <a:srgbClr val="E87981"/>
      </a:accent5>
      <a:accent6>
        <a:srgbClr val="8D8628"/>
      </a:accent6>
      <a:hlink>
        <a:srgbClr val="0000FF"/>
      </a:hlink>
      <a:folHlink>
        <a:srgbClr val="800080"/>
      </a:folHlink>
    </a:clrScheme>
    <a:fontScheme name="Yamato Painting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黑体"/>
        <a:font script="Hant" typeface="微軟正黑體"/>
        <a:font script="Arab" typeface="Tahoma"/>
        <a:font script="Hebr" typeface="Tahoma"/>
        <a:font script="Thai" typeface="Tahoma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微軟正黑體"/>
        <a:font script="Arab" typeface="Tahoma"/>
        <a:font script="Hebr" typeface="Tahoma"/>
        <a:font script="Thai" typeface="Tahoma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Yamato Painting">
      <a:fillStyleLst>
        <a:solidFill>
          <a:schemeClr val="phClr">
            <a:tint val="100000"/>
          </a:schemeClr>
        </a:solidFill>
        <a:gradFill>
          <a:gsLst>
            <a:gs pos="0">
              <a:schemeClr val="phClr">
                <a:tint val="100000"/>
              </a:schemeClr>
            </a:gs>
            <a:gs pos="100000">
              <a:schemeClr val="phClr">
                <a:tint val="100000"/>
                <a:shade val="20000"/>
              </a:schemeClr>
            </a:gs>
          </a:gsLst>
          <a:lin ang="5400000" scaled="1"/>
        </a:gradFill>
        <a:blipFill>
          <a:blip xmlns:r="http://schemas.openxmlformats.org/officeDocument/2006/relationships" r:embed="rId1">
            <a:duotone>
              <a:srgbClr val="000000"/>
              <a:schemeClr val="phClr">
                <a:tint val="100000"/>
              </a:schemeClr>
            </a:duotone>
          </a:blip>
          <a:tile tx="0" ty="0" sx="35000" sy="35000" flip="none" algn="tl"/>
        </a:blipFill>
      </a:fillStyleLst>
      <a:lnStyleLst>
        <a:ln w="9525" cap="flat" cmpd="sng" algn="ctr">
          <a:solidFill>
            <a:schemeClr val="phClr">
              <a:alpha val="60000"/>
            </a:schemeClr>
          </a:solidFill>
          <a:prstDash val="solid"/>
        </a:ln>
        <a:ln w="19525" cap="flat" cmpd="sng" algn="ctr">
          <a:solidFill>
            <a:schemeClr val="phClr">
              <a:alpha val="90000"/>
            </a:schemeClr>
          </a:solidFill>
          <a:prstDash val="solid"/>
        </a:ln>
        <a:ln w="38100" cap="flat" cmpd="sng" algn="ctr">
          <a:solidFill>
            <a:schemeClr val="phClr">
              <a:alpha val="100000"/>
            </a:schemeClr>
          </a:solidFill>
          <a:prstDash val="solid"/>
        </a:ln>
      </a:lnStyleLst>
      <a:effectStyleLst>
        <a:effectStyle>
          <a:effectLst>
            <a:outerShdw blurRad="50800" algn="tl" rotWithShape="0">
              <a:srgbClr val="000000">
                <a:alpha val="64000"/>
              </a:srgbClr>
            </a:outerShdw>
          </a:effectLst>
        </a:effectStyle>
        <a:effectStyle>
          <a:effectLst>
            <a:outerShdw blurRad="50800" algn="tl" rotWithShape="0">
              <a:srgbClr val="000000">
                <a:alpha val="64000"/>
              </a:srgbClr>
            </a:outerShdw>
          </a:effectLst>
          <a:scene3d>
            <a:camera prst="orthographicFront"/>
            <a:lightRig rig="soft" dir="tl">
              <a:rot lat="0" lon="0" rev="0"/>
            </a:lightRig>
          </a:scene3d>
          <a:sp3d>
            <a:bevelT prst="angle"/>
            <a:bevelB w="304800" h="44450"/>
            <a:contourClr>
              <a:schemeClr val="phClr">
                <a:shade val="60000"/>
                <a:satMod val="110000"/>
              </a:schemeClr>
            </a:contourClr>
          </a:sp3d>
        </a:effectStyle>
        <a:effectStyle>
          <a:effectLst>
            <a:glow rad="51600">
              <a:schemeClr val="phClr">
                <a:alpha val="60000"/>
              </a:schemeClr>
            </a:glow>
          </a:effectLst>
          <a:scene3d>
            <a:camera prst="orthographicFront"/>
            <a:lightRig rig="threePt" dir="t"/>
          </a:scene3d>
          <a:sp3d>
            <a:bevelT w="165100" prst="coolSlant"/>
            <a:contourClr>
              <a:schemeClr val="phClr">
                <a:shade val="60000"/>
                <a:satMod val="110000"/>
              </a:schemeClr>
            </a:contourClr>
          </a:sp3d>
        </a:effectStyle>
      </a:effectStyleLst>
      <a:bgFillStyleLst>
        <a:solidFill>
          <a:schemeClr val="phClr">
            <a:shade val="90000"/>
          </a:schemeClr>
        </a:solidFill>
        <a:blipFill>
          <a:blip xmlns:r="http://schemas.openxmlformats.org/officeDocument/2006/relationships" r:embed="rId2">
            <a:duotone>
              <a:schemeClr val="phClr">
                <a:tint val="100000"/>
                <a:shade val="5000"/>
              </a:schemeClr>
              <a:schemeClr val="phClr">
                <a:shade val="100000"/>
              </a:schemeClr>
            </a:duotone>
          </a:blip>
          <a:tile tx="0" ty="0" sx="120000" sy="120000" flip="xy" algn="t"/>
        </a:blipFill>
        <a:blipFill rotWithShape="0">
          <a:blip xmlns:r="http://schemas.openxmlformats.org/officeDocument/2006/relationships" r:embed="rId3">
            <a:duotone>
              <a:schemeClr val="phClr">
                <a:tint val="100000"/>
                <a:shade val="5000"/>
              </a:schemeClr>
              <a:schemeClr val="phClr">
                <a:shade val="100000"/>
              </a:schemeClr>
            </a:duotone>
          </a:blip>
          <a:srcRect/>
          <a:stretch>
            <a:fillRect/>
          </a:stretch>
        </a:blipFill>
      </a:bgFillStyleLst>
    </a:fmtScheme>
  </a:themeElements>
  <a:objectDefaults/>
  <a:extraClrSchemeLst/>
</a:theme>
</file>

<file path=ppt/theme/theme24.xml><?xml version="1.0" encoding="utf-8"?>
<a:theme xmlns:a="http://schemas.openxmlformats.org/drawingml/2006/main" name="1_Wildflowers">
  <a:themeElements>
    <a:clrScheme name="Wildflowers">
      <a:dk1>
        <a:srgbClr val="40302B"/>
      </a:dk1>
      <a:lt1>
        <a:srgbClr val="FFFFFF"/>
      </a:lt1>
      <a:dk2>
        <a:srgbClr val="486868"/>
      </a:dk2>
      <a:lt2>
        <a:srgbClr val="F3F1EA"/>
      </a:lt2>
      <a:accent1>
        <a:srgbClr val="C4BD97"/>
      </a:accent1>
      <a:accent2>
        <a:srgbClr val="D5BDBE"/>
      </a:accent2>
      <a:accent3>
        <a:srgbClr val="F7EFA3"/>
      </a:accent3>
      <a:accent4>
        <a:srgbClr val="9FEDE0"/>
      </a:accent4>
      <a:accent5>
        <a:srgbClr val="BBB3C2"/>
      </a:accent5>
      <a:accent6>
        <a:srgbClr val="99A991"/>
      </a:accent6>
      <a:hlink>
        <a:srgbClr val="938968"/>
      </a:hlink>
      <a:folHlink>
        <a:srgbClr val="A97EE2"/>
      </a:folHlink>
    </a:clrScheme>
    <a:fontScheme name="Wildflowers">
      <a:majorFont>
        <a:latin typeface="Constantia"/>
        <a:ea typeface=""/>
        <a:cs typeface=""/>
        <a:font script="Jpan" typeface="HG明朝E"/>
        <a:font script="Hang" typeface="궁서"/>
        <a:font script="Hans" typeface="华文新魏"/>
        <a:font script="Hant" typeface="標楷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ndara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Wildflowers">
      <a:fillStyleLst>
        <a:solidFill>
          <a:schemeClr val="phClr">
            <a:shade val="85000"/>
            <a:satMod val="110000"/>
          </a:schemeClr>
        </a:solidFill>
        <a:gradFill rotWithShape="1">
          <a:gsLst>
            <a:gs pos="0">
              <a:schemeClr val="phClr">
                <a:tint val="40000"/>
                <a:satMod val="150000"/>
              </a:schemeClr>
            </a:gs>
            <a:gs pos="35000">
              <a:schemeClr val="phClr">
                <a:tint val="80000"/>
                <a:shade val="100000"/>
                <a:satMod val="150000"/>
              </a:schemeClr>
            </a:gs>
            <a:gs pos="100000">
              <a:schemeClr val="phClr">
                <a:tint val="100000"/>
                <a:shade val="100000"/>
                <a:satMod val="135000"/>
              </a:schemeClr>
            </a:gs>
          </a:gsLst>
          <a:lin ang="10800000" scaled="1"/>
        </a:gradFill>
        <a:gradFill rotWithShape="1">
          <a:gsLst>
            <a:gs pos="0">
              <a:schemeClr val="phClr">
                <a:shade val="70000"/>
                <a:satMod val="135000"/>
              </a:schemeClr>
            </a:gs>
            <a:gs pos="80000">
              <a:schemeClr val="phClr">
                <a:shade val="90000"/>
                <a:satMod val="135000"/>
              </a:schemeClr>
            </a:gs>
            <a:gs pos="100000">
              <a:schemeClr val="phClr">
                <a:shade val="95000"/>
                <a:satMod val="135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>
              <a:shade val="90000"/>
            </a:schemeClr>
          </a:solidFill>
          <a:prstDash val="solid"/>
        </a:ln>
        <a:ln w="38100" cap="flat" cmpd="sng" algn="ctr">
          <a:gradFill>
            <a:gsLst>
              <a:gs pos="0">
                <a:schemeClr val="phClr"/>
              </a:gs>
              <a:gs pos="50000">
                <a:schemeClr val="phClr">
                  <a:lumMod val="60000"/>
                  <a:lumOff val="40000"/>
                </a:schemeClr>
              </a:gs>
              <a:gs pos="100000">
                <a:schemeClr val="phClr">
                  <a:lumMod val="20000"/>
                  <a:lumOff val="80000"/>
                </a:schemeClr>
              </a:gs>
            </a:gsLst>
            <a:lin ang="5400000" scaled="0"/>
          </a:gradFill>
          <a:prstDash val="solid"/>
        </a:ln>
        <a:ln w="63500" cap="flat" cmpd="sng" algn="ctr">
          <a:gradFill>
            <a:gsLst>
              <a:gs pos="0">
                <a:schemeClr val="phClr"/>
              </a:gs>
              <a:gs pos="50000">
                <a:schemeClr val="phClr">
                  <a:lumMod val="60000"/>
                  <a:lumOff val="40000"/>
                </a:schemeClr>
              </a:gs>
              <a:gs pos="100000">
                <a:schemeClr val="phClr">
                  <a:lumMod val="20000"/>
                  <a:lumOff val="80000"/>
                </a:schemeClr>
              </a:gs>
            </a:gsLst>
            <a:lin ang="5400000" scaled="0"/>
          </a:gradFill>
          <a:prstDash val="solid"/>
        </a:ln>
      </a:lnStyleLst>
      <a:effectStyleLst>
        <a:effectStyle>
          <a:effectLst/>
        </a:effectStyle>
        <a:effectStyle>
          <a:effectLst>
            <a:innerShdw blurRad="63500">
              <a:srgbClr val="FFFFFF">
                <a:alpha val="50000"/>
              </a:srgbClr>
            </a:innerShdw>
          </a:effectLst>
        </a:effectStyle>
        <a:effectStyle>
          <a:effectLst>
            <a:innerShdw blurRad="190500">
              <a:srgbClr val="FFFFFF">
                <a:alpha val="0"/>
              </a:srgbClr>
            </a:innerShdw>
          </a:effectLst>
          <a:scene3d>
            <a:camera prst="orthographicFront">
              <a:rot lat="0" lon="0" rev="0"/>
            </a:camera>
            <a:lightRig rig="balanced" dir="tl">
              <a:rot lat="0" lon="0" rev="4200000"/>
            </a:lightRig>
          </a:scene3d>
          <a:sp3d>
            <a:bevelT w="25400" h="25400" prst="relaxedInset"/>
          </a:sp3d>
        </a:effectStyle>
      </a:effectStyleLst>
      <a:bgFillStyleLst>
        <a:solidFill>
          <a:schemeClr val="phClr"/>
        </a:solidFill>
        <a:gradFill flip="none" rotWithShape="1">
          <a:gsLst>
            <a:gs pos="0">
              <a:schemeClr val="phClr"/>
            </a:gs>
            <a:gs pos="50000">
              <a:schemeClr val="phClr">
                <a:lumMod val="90000"/>
                <a:alpha val="70000"/>
              </a:schemeClr>
            </a:gs>
            <a:gs pos="100000">
              <a:schemeClr val="phClr"/>
            </a:gs>
          </a:gsLst>
          <a:path path="circle">
            <a:fillToRect l="50000" t="50000" r="50000" b="50000"/>
          </a:path>
          <a:tileRect/>
        </a:gradFill>
        <a:gradFill flip="none" rotWithShape="1">
          <a:gsLst>
            <a:gs pos="0">
              <a:schemeClr val="phClr"/>
            </a:gs>
            <a:gs pos="50000">
              <a:schemeClr val="phClr">
                <a:lumMod val="90000"/>
              </a:schemeClr>
            </a:gs>
            <a:gs pos="100000">
              <a:schemeClr val="phClr"/>
            </a:gs>
          </a:gsLst>
          <a:path path="circle">
            <a:fillToRect l="50000" t="50000" r="50000" b="50000"/>
          </a:path>
          <a:tileRect/>
        </a:gradFill>
      </a:bgFillStyleLst>
    </a:fmtScheme>
  </a:themeElements>
  <a:objectDefaults/>
  <a:extraClrSchemeLst/>
</a:theme>
</file>

<file path=ppt/theme/theme25.xml><?xml version="1.0" encoding="utf-8"?>
<a:theme xmlns:a="http://schemas.openxmlformats.org/drawingml/2006/main" name="Theme13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5_Default Design">
  <a:themeElements>
    <a:clrScheme name="5_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5_Default Design">
      <a:majorFont>
        <a:latin typeface="KabobExtrabold"/>
        <a:ea typeface=""/>
        <a:cs typeface=""/>
      </a:majorFont>
      <a:minorFont>
        <a:latin typeface="Kabob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5_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_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_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_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1_Human">
  <a:themeElements>
    <a:clrScheme name="Human">
      <a:dk1>
        <a:sysClr val="windowText" lastClr="000000"/>
      </a:dk1>
      <a:lt1>
        <a:sysClr val="window" lastClr="FFFFFF"/>
      </a:lt1>
      <a:dk2>
        <a:srgbClr val="795339"/>
      </a:dk2>
      <a:lt2>
        <a:srgbClr val="F7EEDD"/>
      </a:lt2>
      <a:accent1>
        <a:srgbClr val="AD2E27"/>
      </a:accent1>
      <a:accent2>
        <a:srgbClr val="3F3D66"/>
      </a:accent2>
      <a:accent3>
        <a:srgbClr val="17517A"/>
      </a:accent3>
      <a:accent4>
        <a:srgbClr val="877E48"/>
      </a:accent4>
      <a:accent5>
        <a:srgbClr val="AF8B1E"/>
      </a:accent5>
      <a:accent6>
        <a:srgbClr val="A35E21"/>
      </a:accent6>
      <a:hlink>
        <a:srgbClr val="9B7300"/>
      </a:hlink>
      <a:folHlink>
        <a:srgbClr val="D6A73B"/>
      </a:folHlink>
    </a:clrScheme>
    <a:fontScheme name="Human">
      <a:majorFont>
        <a:latin typeface="Candara"/>
        <a:ea typeface=""/>
        <a:cs typeface=""/>
        <a:font script="Jpan" typeface="ＭＳ Ｐゴシック"/>
        <a:font script="Hang" typeface="HY견명조"/>
        <a:font script="Hans" typeface="华文新魏"/>
        <a:font script="Hant" typeface="新細明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Candara"/>
        <a:ea typeface=""/>
        <a:cs typeface=""/>
        <a:font script="Jpan" typeface="ＭＳ Ｐゴシック"/>
        <a:font script="Hang" typeface="HY견명조"/>
        <a:font script="Hans" typeface="华文楷体"/>
        <a:font script="Hant" typeface="新細明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Human">
      <a:fillStyleLst>
        <a:solidFill>
          <a:schemeClr val="phClr"/>
        </a:solidFill>
        <a:gradFill>
          <a:gsLst>
            <a:gs pos="0">
              <a:schemeClr val="phClr">
                <a:tint val="30000"/>
                <a:satMod val="175000"/>
              </a:schemeClr>
            </a:gs>
            <a:gs pos="50000">
              <a:schemeClr val="phClr">
                <a:tint val="55000"/>
                <a:satMod val="200000"/>
              </a:schemeClr>
            </a:gs>
            <a:gs pos="70000">
              <a:schemeClr val="phClr">
                <a:tint val="70000"/>
                <a:satMod val="175000"/>
              </a:schemeClr>
            </a:gs>
            <a:gs pos="100000">
              <a:schemeClr val="phClr">
                <a:tint val="85000"/>
                <a:satMod val="175000"/>
              </a:schemeClr>
            </a:gs>
          </a:gsLst>
          <a:lin ang="8000000" scaled="1"/>
        </a:gradFill>
        <a:gradFill>
          <a:gsLst>
            <a:gs pos="0">
              <a:schemeClr val="phClr">
                <a:shade val="100000"/>
                <a:satMod val="140000"/>
              </a:schemeClr>
            </a:gs>
            <a:gs pos="40000">
              <a:schemeClr val="phClr">
                <a:shade val="65000"/>
                <a:satMod val="140000"/>
              </a:schemeClr>
            </a:gs>
            <a:gs pos="70000">
              <a:schemeClr val="phClr">
                <a:shade val="40000"/>
                <a:satMod val="115000"/>
              </a:schemeClr>
            </a:gs>
            <a:gs pos="100000">
              <a:schemeClr val="phClr">
                <a:shade val="20000"/>
                <a:satMod val="115000"/>
              </a:schemeClr>
            </a:gs>
          </a:gsLst>
          <a:lin ang="8000000" scaled="1"/>
        </a:gradFill>
      </a:fillStyleLst>
      <a:lnStyleLst>
        <a:ln w="5000" cap="rnd" cmpd="sng" algn="ctr">
          <a:solidFill>
            <a:schemeClr val="phClr"/>
          </a:solidFill>
          <a:prstDash val="solid"/>
        </a:ln>
        <a:ln w="12700" cap="rnd" cmpd="sng" algn="ctr">
          <a:solidFill>
            <a:schemeClr val="phClr"/>
          </a:solidFill>
          <a:prstDash val="solid"/>
        </a:ln>
        <a:ln w="28100" cap="rnd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9000" dist="25400" dir="9000000" rotWithShape="0">
              <a:srgbClr val="1A0000">
                <a:alpha val="35000"/>
              </a:srgbClr>
            </a:outerShdw>
          </a:effectLst>
        </a:effectStyle>
        <a:effectStyle>
          <a:effectLst>
            <a:outerShdw blurRad="39000" dist="25400" dir="9000000" rotWithShape="0">
              <a:srgbClr val="1A0000">
                <a:alpha val="40000"/>
              </a:srgbClr>
            </a:outerShdw>
          </a:effectLst>
        </a:effectStyle>
        <a:effectStyle>
          <a:effectLst>
            <a:outerShdw blurRad="39000" dist="25400" dir="9000000" rotWithShape="0">
              <a:srgbClr val="000000">
                <a:alpha val="40000"/>
              </a:srgbClr>
            </a:outerShdw>
          </a:effectLst>
          <a:scene3d>
            <a:camera prst="orthographicFront">
              <a:rot lat="0" lon="0" rev="0"/>
            </a:camera>
            <a:lightRig rig="brightRoom" dir="tr">
              <a:rot lat="0" lon="0" rev="3540000"/>
            </a:lightRig>
          </a:scene3d>
          <a:sp3d prstMaterial="matte">
            <a:bevelT w="190500" h="44450" prst="cross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5000"/>
                <a:satMod val="275000"/>
              </a:schemeClr>
            </a:gs>
            <a:gs pos="3000">
              <a:schemeClr val="phClr">
                <a:tint val="87000"/>
                <a:satMod val="275000"/>
              </a:schemeClr>
            </a:gs>
            <a:gs pos="10000">
              <a:schemeClr val="phClr">
                <a:tint val="90000"/>
                <a:satMod val="275000"/>
              </a:schemeClr>
            </a:gs>
            <a:gs pos="70000">
              <a:schemeClr val="phClr">
                <a:shade val="38000"/>
                <a:satMod val="275000"/>
              </a:schemeClr>
            </a:gs>
            <a:gs pos="90000">
              <a:schemeClr val="phClr">
                <a:shade val="25000"/>
                <a:satMod val="300000"/>
              </a:schemeClr>
            </a:gs>
            <a:gs pos="100000">
              <a:schemeClr val="phClr">
                <a:shade val="22000"/>
                <a:satMod val="300000"/>
              </a:schemeClr>
            </a:gs>
          </a:gsLst>
          <a:path path="circle">
            <a:fillToRect l="60000" t="-3300" b="200000"/>
          </a:path>
        </a:gradFill>
        <a:gradFill rotWithShape="1">
          <a:gsLst>
            <a:gs pos="0">
              <a:schemeClr val="phClr">
                <a:tint val="57000"/>
                <a:satMod val="400000"/>
              </a:schemeClr>
            </a:gs>
            <a:gs pos="100000">
              <a:schemeClr val="phClr">
                <a:tint val="87000"/>
                <a:shade val="40000"/>
                <a:satMod val="5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8.xml><?xml version="1.0" encoding="utf-8"?>
<a:theme xmlns:a="http://schemas.openxmlformats.org/drawingml/2006/main" name="1_Theme1">
  <a:themeElements>
    <a:clrScheme name="Thiết kế: Thạch Trương Thảo (0987 039 863)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Thiết kế: Thạch Trương Thảo (0987 039 863)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Thiết kế: Thạch Trương Thảo (0987 039 863)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iết kế: Thạch Trương Thảo (0987 039 863)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iết kế: Thạch Trương Thảo (0987 039 863)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iết kế: Thạch Trương Thảo (0987 039 863)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iết kế: Thạch Trương Thảo (0987 039 863)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iết kế: Thạch Trương Thảo (0987 039 863)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9.xml><?xml version="1.0" encoding="utf-8"?>
<a:theme xmlns:a="http://schemas.openxmlformats.org/drawingml/2006/main" name="1_Theme16">
  <a:themeElements>
    <a:clrScheme name="scribble_pad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scribble_pad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cribble_pad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cribble_pad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cribble_pad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cribble_pad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cribble_pad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cribble_pad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cribble_pad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cribble_pad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cribble_pad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cribble_pad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cribble_pad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cribble_pad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Brooklet">
  <a:themeElements>
    <a:clrScheme name="Brooklet">
      <a:dk1>
        <a:sysClr val="windowText" lastClr="000000"/>
      </a:dk1>
      <a:lt1>
        <a:sysClr val="window" lastClr="FFFFFF"/>
      </a:lt1>
      <a:dk2>
        <a:srgbClr val="4062E3"/>
      </a:dk2>
      <a:lt2>
        <a:srgbClr val="C7E4F8"/>
      </a:lt2>
      <a:accent1>
        <a:srgbClr val="79498D"/>
      </a:accent1>
      <a:accent2>
        <a:srgbClr val="AE236A"/>
      </a:accent2>
      <a:accent3>
        <a:srgbClr val="F88941"/>
      </a:accent3>
      <a:accent4>
        <a:srgbClr val="DEC441"/>
      </a:accent4>
      <a:accent5>
        <a:srgbClr val="9FA500"/>
      </a:accent5>
      <a:accent6>
        <a:srgbClr val="707070"/>
      </a:accent6>
      <a:hlink>
        <a:srgbClr val="0000E1"/>
      </a:hlink>
      <a:folHlink>
        <a:srgbClr val="800080"/>
      </a:folHlink>
    </a:clrScheme>
    <a:fontScheme name="Brooklet">
      <a:majorFont>
        <a:latin typeface="Constantia"/>
        <a:ea typeface=""/>
        <a:cs typeface=""/>
        <a:font script="Jpan" typeface="HG明朝E"/>
        <a:font script="Hang" typeface="궁서"/>
        <a:font script="Hans" typeface="华文中宋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mbria"/>
        <a:ea typeface=""/>
        <a:cs typeface=""/>
        <a:font script="Jpan" typeface="ＭＳ 明朝"/>
        <a:font script="Hang" typeface="맑은 고딕"/>
        <a:font script="Hans" typeface="华文楷体"/>
        <a:font script="Hant" typeface="標楷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Brooklet">
      <a:fillStyleLst>
        <a:solidFill>
          <a:schemeClr val="phClr">
            <a:tint val="100000"/>
          </a:schemeClr>
        </a:solidFill>
        <a:gradFill rotWithShape="1">
          <a:gsLst>
            <a:gs pos="0">
              <a:schemeClr val="phClr">
                <a:tint val="25000"/>
                <a:satMod val="125000"/>
              </a:schemeClr>
            </a:gs>
            <a:gs pos="40000">
              <a:schemeClr val="phClr">
                <a:tint val="55000"/>
                <a:satMod val="130000"/>
              </a:schemeClr>
            </a:gs>
            <a:gs pos="50000">
              <a:schemeClr val="phClr">
                <a:tint val="59000"/>
                <a:satMod val="130000"/>
              </a:schemeClr>
            </a:gs>
            <a:gs pos="65000">
              <a:schemeClr val="phClr">
                <a:tint val="55000"/>
                <a:satMod val="130000"/>
              </a:schemeClr>
            </a:gs>
            <a:gs pos="100000">
              <a:schemeClr val="phClr">
                <a:tint val="20000"/>
                <a:satMod val="125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48000"/>
                <a:satMod val="138000"/>
              </a:schemeClr>
            </a:gs>
            <a:gs pos="25000">
              <a:schemeClr val="phClr">
                <a:tint val="85000"/>
              </a:schemeClr>
            </a:gs>
            <a:gs pos="40000">
              <a:schemeClr val="phClr">
                <a:tint val="92000"/>
              </a:schemeClr>
            </a:gs>
            <a:gs pos="50000">
              <a:schemeClr val="phClr">
                <a:tint val="93000"/>
              </a:schemeClr>
            </a:gs>
            <a:gs pos="60000">
              <a:schemeClr val="phClr">
                <a:tint val="92000"/>
              </a:schemeClr>
            </a:gs>
            <a:gs pos="75000">
              <a:schemeClr val="phClr">
                <a:tint val="83000"/>
                <a:satMod val="108000"/>
              </a:schemeClr>
            </a:gs>
            <a:gs pos="100000">
              <a:schemeClr val="phClr">
                <a:tint val="48000"/>
                <a:satMod val="150000"/>
              </a:schemeClr>
            </a:gs>
          </a:gsLst>
          <a:lin ang="5400000" scaled="0"/>
        </a:gradFill>
      </a:fillStyleLst>
      <a:lnStyleLst>
        <a:ln w="6175" cap="flat" cmpd="sng" algn="ctr">
          <a:solidFill>
            <a:schemeClr val="phClr">
              <a:alpha val="100000"/>
            </a:schemeClr>
          </a:solidFill>
          <a:prstDash val="solid"/>
        </a:ln>
        <a:ln w="16350" cap="flat" cmpd="sng" algn="ctr">
          <a:solidFill>
            <a:schemeClr val="phClr">
              <a:alpha val="100000"/>
            </a:schemeClr>
          </a:solidFill>
          <a:prstDash val="solid"/>
        </a:ln>
        <a:ln w="29525" cap="flat" cmpd="sng" algn="ctr">
          <a:solidFill>
            <a:schemeClr val="phClr">
              <a:alpha val="100000"/>
            </a:schemeClr>
          </a:solidFill>
          <a:prstDash val="solid"/>
        </a:ln>
      </a:lnStyleLst>
      <a:effectStyleLst>
        <a:effectStyle>
          <a:effectLst>
            <a:outerShdw blurRad="63000" dist="25400" dir="16000000" rotWithShape="0">
              <a:srgbClr val="000000">
                <a:alpha val="10000"/>
              </a:srgbClr>
            </a:outerShdw>
          </a:effectLst>
          <a:scene3d>
            <a:camera prst="orthographicFront"/>
            <a:lightRig rig="soft" dir="t">
              <a:rot lat="0" lon="0" rev="0"/>
            </a:lightRig>
          </a:scene3d>
        </a:effectStyle>
        <a:effectStyle>
          <a:effectLst>
            <a:outerShdw blurRad="63000" dist="25400" dir="16000000" rotWithShape="0">
              <a:srgbClr val="000000">
                <a:alpha val="10000"/>
              </a:srgbClr>
            </a:outerShdw>
          </a:effectLst>
          <a:scene3d>
            <a:camera prst="perspectiveFront" fov="7200000"/>
            <a:lightRig rig="glow" dir="t">
              <a:rot lat="0" lon="0" rev="21000000"/>
            </a:lightRig>
          </a:scene3d>
          <a:sp3d>
            <a:bevelT w="304800" h="44450"/>
            <a:bevelB w="304800" h="44450"/>
            <a:contourClr>
              <a:schemeClr val="phClr">
                <a:shade val="60000"/>
                <a:satMod val="110000"/>
              </a:schemeClr>
            </a:contourClr>
          </a:sp3d>
        </a:effectStyle>
        <a:effectStyle>
          <a:effectLst>
            <a:outerShdw blurRad="63000" dist="25400" dir="16000000" rotWithShape="0">
              <a:srgbClr val="000000">
                <a:alpha val="10000"/>
              </a:srgbClr>
            </a:outerShdw>
          </a:effectLst>
          <a:scene3d>
            <a:camera prst="perspectiveFront" fov="0"/>
            <a:lightRig rig="glow" dir="t">
              <a:rot lat="0" lon="0" rev="21000000"/>
            </a:lightRig>
          </a:scene3d>
          <a:sp3d>
            <a:bevelT w="342900" h="38100" prst="softRound"/>
            <a:bevelB w="342900" h="38100" prst="softRound"/>
            <a:contourClr>
              <a:schemeClr val="phClr">
                <a:shade val="60000"/>
                <a:satMod val="110000"/>
              </a:schemeClr>
            </a:contourClr>
          </a:sp3d>
        </a:effectStyle>
      </a:effectStyleLst>
      <a:bgFillStyleLst>
        <a:solidFill>
          <a:schemeClr val="phClr"/>
        </a:solidFill>
        <a:gradFill>
          <a:gsLst>
            <a:gs pos="0">
              <a:schemeClr val="phClr">
                <a:tint val="75000"/>
              </a:schemeClr>
            </a:gs>
            <a:gs pos="65000">
              <a:schemeClr val="phClr">
                <a:shade val="75000"/>
              </a:schemeClr>
            </a:gs>
            <a:gs pos="100000">
              <a:schemeClr val="phClr">
                <a:shade val="75000"/>
              </a:schemeClr>
            </a:gs>
          </a:gsLst>
          <a:lin ang="16200000" scaled="1"/>
        </a:gradFill>
        <a:blipFill rotWithShape="0">
          <a:blip xmlns:r="http://schemas.openxmlformats.org/officeDocument/2006/relationships" r:embed="rId1">
            <a:duotone>
              <a:schemeClr val="phClr">
                <a:shade val="50000"/>
              </a:schemeClr>
              <a:schemeClr val="phClr">
                <a:tint val="75000"/>
              </a:schemeClr>
            </a:duotone>
          </a:blip>
          <a:srcRect/>
          <a:stretch>
            <a:fillRect/>
          </a:stretch>
        </a:blipFill>
      </a:bgFillStyleLst>
    </a:fmtScheme>
  </a:themeElements>
  <a:objectDefaults/>
  <a:extraClrSchemeLst/>
</a:theme>
</file>

<file path=ppt/theme/theme30.xml><?xml version="1.0" encoding="utf-8"?>
<a:theme xmlns:a="http://schemas.openxmlformats.org/drawingml/2006/main" name="8_Default Design">
  <a:themeElements>
    <a:clrScheme name="7_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7_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7_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7_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7_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7_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7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7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7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1.xml><?xml version="1.0" encoding="utf-8"?>
<a:theme xmlns:a="http://schemas.openxmlformats.org/drawingml/2006/main" name="3_Default Design">
  <a:themeElements>
    <a:clrScheme name="2_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2_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2_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2.xml><?xml version="1.0" encoding="utf-8"?>
<a:theme xmlns:a="http://schemas.openxmlformats.org/drawingml/2006/main" name="1_Training">
  <a:themeElements>
    <a:clrScheme name="Training 6">
      <a:dk1>
        <a:srgbClr val="000000"/>
      </a:dk1>
      <a:lt1>
        <a:srgbClr val="FF0000"/>
      </a:lt1>
      <a:dk2>
        <a:srgbClr val="0000FF"/>
      </a:dk2>
      <a:lt2>
        <a:srgbClr val="FFCC66"/>
      </a:lt2>
      <a:accent1>
        <a:srgbClr val="00CCFF"/>
      </a:accent1>
      <a:accent2>
        <a:srgbClr val="FFFF00"/>
      </a:accent2>
      <a:accent3>
        <a:srgbClr val="AAAAFF"/>
      </a:accent3>
      <a:accent4>
        <a:srgbClr val="DA0000"/>
      </a:accent4>
      <a:accent5>
        <a:srgbClr val="AAE2FF"/>
      </a:accent5>
      <a:accent6>
        <a:srgbClr val="E7E700"/>
      </a:accent6>
      <a:hlink>
        <a:srgbClr val="FF0033"/>
      </a:hlink>
      <a:folHlink>
        <a:srgbClr val="3366FF"/>
      </a:folHlink>
    </a:clrScheme>
    <a:fontScheme name="Training">
      <a:majorFont>
        <a:latin typeface="Arial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raining 1">
        <a:dk1>
          <a:srgbClr val="000000"/>
        </a:dk1>
        <a:lt1>
          <a:srgbClr val="FFFFFF"/>
        </a:lt1>
        <a:dk2>
          <a:srgbClr val="0000FF"/>
        </a:dk2>
        <a:lt2>
          <a:srgbClr val="FFCC66"/>
        </a:lt2>
        <a:accent1>
          <a:srgbClr val="00CCFF"/>
        </a:accent1>
        <a:accent2>
          <a:srgbClr val="FFFF00"/>
        </a:accent2>
        <a:accent3>
          <a:srgbClr val="AAAAFF"/>
        </a:accent3>
        <a:accent4>
          <a:srgbClr val="DADADA"/>
        </a:accent4>
        <a:accent5>
          <a:srgbClr val="AAE2FF"/>
        </a:accent5>
        <a:accent6>
          <a:srgbClr val="E7E700"/>
        </a:accent6>
        <a:hlink>
          <a:srgbClr val="FF0033"/>
        </a:hlink>
        <a:folHlink>
          <a:srgbClr val="336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raining 2">
        <a:dk1>
          <a:srgbClr val="000000"/>
        </a:dk1>
        <a:lt1>
          <a:srgbClr val="FFFFFF"/>
        </a:lt1>
        <a:dk2>
          <a:srgbClr val="000000"/>
        </a:dk2>
        <a:lt2>
          <a:srgbClr val="CCECFF"/>
        </a:lt2>
        <a:accent1>
          <a:srgbClr val="6699FF"/>
        </a:accent1>
        <a:accent2>
          <a:srgbClr val="00CCCC"/>
        </a:accent2>
        <a:accent3>
          <a:srgbClr val="FFFFFF"/>
        </a:accent3>
        <a:accent4>
          <a:srgbClr val="000000"/>
        </a:accent4>
        <a:accent5>
          <a:srgbClr val="B8CAFF"/>
        </a:accent5>
        <a:accent6>
          <a:srgbClr val="00B9B9"/>
        </a:accent6>
        <a:hlink>
          <a:srgbClr val="CC99FF"/>
        </a:hlink>
        <a:folHlink>
          <a:srgbClr val="66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raining 3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CBCBCB"/>
        </a:accent1>
        <a:accent2>
          <a:srgbClr val="96969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878787"/>
        </a:accent6>
        <a:hlink>
          <a:srgbClr val="5F5F5F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raining 4">
        <a:dk1>
          <a:srgbClr val="000000"/>
        </a:dk1>
        <a:lt1>
          <a:srgbClr val="FFFFFF"/>
        </a:lt1>
        <a:dk2>
          <a:srgbClr val="008080"/>
        </a:dk2>
        <a:lt2>
          <a:srgbClr val="FFCC66"/>
        </a:lt2>
        <a:accent1>
          <a:srgbClr val="0099CC"/>
        </a:accent1>
        <a:accent2>
          <a:srgbClr val="FFFF00"/>
        </a:accent2>
        <a:accent3>
          <a:srgbClr val="AAC0C0"/>
        </a:accent3>
        <a:accent4>
          <a:srgbClr val="DADADA"/>
        </a:accent4>
        <a:accent5>
          <a:srgbClr val="AACAE2"/>
        </a:accent5>
        <a:accent6>
          <a:srgbClr val="E7E700"/>
        </a:accent6>
        <a:hlink>
          <a:srgbClr val="6600CC"/>
        </a:hlink>
        <a:folHlink>
          <a:srgbClr val="0099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raining 5">
        <a:dk1>
          <a:srgbClr val="000000"/>
        </a:dk1>
        <a:lt1>
          <a:srgbClr val="FFFFFF"/>
        </a:lt1>
        <a:dk2>
          <a:srgbClr val="993300"/>
        </a:dk2>
        <a:lt2>
          <a:srgbClr val="FFCC66"/>
        </a:lt2>
        <a:accent1>
          <a:srgbClr val="FF6633"/>
        </a:accent1>
        <a:accent2>
          <a:srgbClr val="FFFF00"/>
        </a:accent2>
        <a:accent3>
          <a:srgbClr val="CAADAA"/>
        </a:accent3>
        <a:accent4>
          <a:srgbClr val="DADADA"/>
        </a:accent4>
        <a:accent5>
          <a:srgbClr val="FFB8AD"/>
        </a:accent5>
        <a:accent6>
          <a:srgbClr val="E7E700"/>
        </a:accent6>
        <a:hlink>
          <a:srgbClr val="CC0000"/>
        </a:hlink>
        <a:folHlink>
          <a:srgbClr val="CC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raining 6">
        <a:dk1>
          <a:srgbClr val="000000"/>
        </a:dk1>
        <a:lt1>
          <a:srgbClr val="FF0000"/>
        </a:lt1>
        <a:dk2>
          <a:srgbClr val="0000FF"/>
        </a:dk2>
        <a:lt2>
          <a:srgbClr val="FFCC66"/>
        </a:lt2>
        <a:accent1>
          <a:srgbClr val="00CCFF"/>
        </a:accent1>
        <a:accent2>
          <a:srgbClr val="FFFF00"/>
        </a:accent2>
        <a:accent3>
          <a:srgbClr val="AAAAFF"/>
        </a:accent3>
        <a:accent4>
          <a:srgbClr val="DA0000"/>
        </a:accent4>
        <a:accent5>
          <a:srgbClr val="AAE2FF"/>
        </a:accent5>
        <a:accent6>
          <a:srgbClr val="E7E700"/>
        </a:accent6>
        <a:hlink>
          <a:srgbClr val="FF0033"/>
        </a:hlink>
        <a:folHlink>
          <a:srgbClr val="3366FF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3.xml><?xml version="1.0" encoding="utf-8"?>
<a:theme xmlns:a="http://schemas.openxmlformats.org/drawingml/2006/main" name="2_Mod">
  <a:themeElements>
    <a:clrScheme name="Mod">
      <a:dk1>
        <a:sysClr val="windowText" lastClr="000000"/>
      </a:dk1>
      <a:lt1>
        <a:sysClr val="window" lastClr="FFFFFF"/>
      </a:lt1>
      <a:dk2>
        <a:srgbClr val="065218"/>
      </a:dk2>
      <a:lt2>
        <a:srgbClr val="EDF3AE"/>
      </a:lt2>
      <a:accent1>
        <a:srgbClr val="8FCB17"/>
      </a:accent1>
      <a:accent2>
        <a:srgbClr val="769F11"/>
      </a:accent2>
      <a:accent3>
        <a:srgbClr val="D4E336"/>
      </a:accent3>
      <a:accent4>
        <a:srgbClr val="0C8228"/>
      </a:accent4>
      <a:accent5>
        <a:srgbClr val="C0EDA8"/>
      </a:accent5>
      <a:accent6>
        <a:srgbClr val="3B4F18"/>
      </a:accent6>
      <a:hlink>
        <a:srgbClr val="0A6A21"/>
      </a:hlink>
      <a:folHlink>
        <a:srgbClr val="406EA5"/>
      </a:folHlink>
    </a:clrScheme>
    <a:fontScheme name="Mod">
      <a:majorFont>
        <a:latin typeface="Trebuchet MS"/>
        <a:ea typeface=""/>
        <a:cs typeface=""/>
        <a:font script="Jpan" typeface="HG丸ｺﾞｼｯｸM-PRO"/>
        <a:font script="Hang" typeface="HY그래픽M"/>
        <a:font script="Hans" typeface="黑体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Calibri"/>
        <a:ea typeface=""/>
        <a:cs typeface=""/>
        <a:font script="Jpan" typeface="HGｺﾞｼｯｸM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Mod">
      <a:fillStyleLst>
        <a:solidFill>
          <a:schemeClr val="phClr"/>
        </a:solidFill>
        <a:solidFill>
          <a:schemeClr val="phClr">
            <a:tint val="80000"/>
          </a:schemeClr>
        </a:solidFill>
        <a:solidFill>
          <a:schemeClr val="phClr">
            <a:shade val="30000"/>
            <a:satMod val="150000"/>
          </a:schemeClr>
        </a:solidFill>
      </a:fillStyleLst>
      <a:lnStyleLst>
        <a:ln w="9525" cap="flat" cmpd="sng" algn="ctr">
          <a:solidFill>
            <a:schemeClr val="phClr">
              <a:tint val="90000"/>
              <a:satMod val="105000"/>
            </a:schemeClr>
          </a:solidFill>
          <a:prstDash val="solid"/>
        </a:ln>
        <a:ln w="50800" cap="flat" cmpd="sng" algn="ctr">
          <a:solidFill>
            <a:schemeClr val="phClr">
              <a:tint val="90000"/>
            </a:schemeClr>
          </a:solidFill>
          <a:prstDash val="solid"/>
        </a:ln>
        <a:ln w="76200" cap="flat" cmpd="dbl" algn="ctr">
          <a:solidFill>
            <a:schemeClr val="phClr">
              <a:tint val="90000"/>
            </a:schemeClr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76200" dist="25400" dir="5400000" sx="101000" sy="101000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76200" dist="50800" dir="5400000" sx="101000" sy="101000" rotWithShape="0">
              <a:srgbClr val="000000">
                <a:alpha val="50000"/>
              </a:srgbClr>
            </a:outerShdw>
            <a:reflection blurRad="12700" stA="30000" endPos="30000" dist="50800" dir="5400000" sy="-100000" rotWithShape="0"/>
          </a:effectLst>
          <a:scene3d>
            <a:camera prst="orthographicFront">
              <a:rot lat="0" lon="0" rev="0"/>
            </a:camera>
            <a:lightRig rig="twoPt" dir="t">
              <a:rot lat="0" lon="0" rev="5400000"/>
            </a:lightRig>
          </a:scene3d>
          <a:sp3d prstMaterial="softmetal">
            <a:bevelT w="63500" h="25400" prst="coolSlant"/>
          </a:sp3d>
        </a:effectStyle>
      </a:effectStyleLst>
      <a:bgFillStyleLst>
        <a:solidFill>
          <a:schemeClr val="phClr">
            <a:satMod val="125000"/>
          </a:schemeClr>
        </a:solidFill>
        <a:solidFill>
          <a:schemeClr val="phClr">
            <a:shade val="30000"/>
            <a:satMod val="150000"/>
          </a:schemeClr>
        </a:solidFill>
        <a:gradFill>
          <a:gsLst>
            <a:gs pos="0">
              <a:schemeClr val="phClr">
                <a:tint val="100000"/>
                <a:shade val="80000"/>
                <a:satMod val="135000"/>
              </a:schemeClr>
            </a:gs>
            <a:gs pos="55000">
              <a:schemeClr val="phClr">
                <a:tint val="70000"/>
                <a:shade val="100000"/>
                <a:satMod val="150000"/>
              </a:schemeClr>
            </a:gs>
            <a:gs pos="100000">
              <a:schemeClr val="phClr">
                <a:tint val="70000"/>
                <a:shade val="100000"/>
                <a:satMod val="150000"/>
              </a:schemeClr>
            </a:gs>
          </a:gsLst>
          <a:lin ang="5400000" scaled="0"/>
        </a:gradFill>
      </a:bgFillStyleLst>
    </a:fmtScheme>
  </a:themeElements>
  <a:objectDefaults/>
  <a:extraClrSchemeLst/>
</a:theme>
</file>

<file path=ppt/theme/theme34.xml><?xml version="1.0" encoding="utf-8"?>
<a:theme xmlns:a="http://schemas.openxmlformats.org/drawingml/2006/main" name="2_Celebration">
  <a:themeElements>
    <a:clrScheme name="Celebration">
      <a:dk1>
        <a:srgbClr val="49345F"/>
      </a:dk1>
      <a:lt1>
        <a:srgbClr val="DDD9C3"/>
      </a:lt1>
      <a:dk2>
        <a:srgbClr val="000000"/>
      </a:dk2>
      <a:lt2>
        <a:srgbClr val="FFFFFF"/>
      </a:lt2>
      <a:accent1>
        <a:srgbClr val="310095"/>
      </a:accent1>
      <a:accent2>
        <a:srgbClr val="886286"/>
      </a:accent2>
      <a:accent3>
        <a:srgbClr val="A082F5"/>
      </a:accent3>
      <a:accent4>
        <a:srgbClr val="5061C8"/>
      </a:accent4>
      <a:accent5>
        <a:srgbClr val="00AAAA"/>
      </a:accent5>
      <a:accent6>
        <a:srgbClr val="008040"/>
      </a:accent6>
      <a:hlink>
        <a:srgbClr val="A2A2FF"/>
      </a:hlink>
      <a:folHlink>
        <a:srgbClr val="CF9BF7"/>
      </a:folHlink>
    </a:clrScheme>
    <a:fontScheme name="Celebration">
      <a:majorFont>
        <a:latin typeface="Constantia"/>
        <a:ea typeface=""/>
        <a:cs typeface=""/>
        <a:font script="Jpan" typeface="HG明朝E"/>
        <a:font script="Hang" typeface="궁서"/>
        <a:font script="Hans" typeface="华文新魏"/>
        <a:font script="Hant" typeface="標楷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entury"/>
        <a:ea typeface=""/>
        <a:cs typeface=""/>
        <a:font script="Jpan" typeface="HG明朝E"/>
        <a:font script="Hang" typeface="궁서"/>
        <a:font script="Hans" typeface="华文新魏"/>
        <a:font script="Hant" typeface="標楷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Celebration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blipFill rotWithShape="1">
          <a:blip xmlns:r="http://schemas.openxmlformats.org/officeDocument/2006/relationships" r:embed="rId1">
            <a:duotone>
              <a:schemeClr val="phClr">
                <a:tint val="30000"/>
                <a:satMod val="175000"/>
              </a:schemeClr>
              <a:schemeClr val="phClr">
                <a:shade val="50000"/>
                <a:satMod val="115000"/>
              </a:schemeClr>
            </a:duotone>
          </a:blip>
          <a:tile tx="0" ty="0" sx="80000" sy="80000" flip="none" algn="tl"/>
        </a:blip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innerShdw blurRad="76200">
              <a:srgbClr val="000000">
                <a:alpha val="50000"/>
              </a:srgbClr>
            </a:innerShdw>
          </a:effectLst>
          <a:scene3d>
            <a:camera prst="orthographicFront">
              <a:rot lat="0" lon="0" rev="0"/>
            </a:camera>
            <a:lightRig rig="soft" dir="t">
              <a:rot lat="0" lon="0" rev="7800000"/>
            </a:lightRig>
          </a:scene3d>
          <a:sp3d>
            <a:bevelT w="63500" h="38100" prst="relaxedInset"/>
          </a:sp3d>
        </a:effectStyle>
      </a:effectStyleLst>
      <a:bgFillStyleLst>
        <a:blipFill rotWithShape="1">
          <a:blip xmlns:r="http://schemas.openxmlformats.org/officeDocument/2006/relationships" r:embed="rId2">
            <a:duotone>
              <a:schemeClr val="phClr">
                <a:tint val="80000"/>
                <a:satMod val="300000"/>
                <a:lumMod val="110000"/>
              </a:schemeClr>
              <a:schemeClr val="phClr">
                <a:shade val="50000"/>
                <a:satMod val="130000"/>
                <a:lumMod val="110000"/>
              </a:schemeClr>
            </a:duotone>
          </a:blip>
          <a:stretch/>
        </a:blipFill>
        <a:blipFill rotWithShape="1">
          <a:blip xmlns:r="http://schemas.openxmlformats.org/officeDocument/2006/relationships" r:embed="rId3">
            <a:duotone>
              <a:schemeClr val="phClr">
                <a:tint val="80000"/>
                <a:satMod val="115000"/>
              </a:schemeClr>
              <a:schemeClr val="phClr">
                <a:shade val="80000"/>
                <a:satMod val="110000"/>
              </a:schemeClr>
            </a:duotone>
          </a:blip>
          <a:stretch/>
        </a:blipFill>
        <a:blipFill rotWithShape="1">
          <a:blip xmlns:r="http://schemas.openxmlformats.org/officeDocument/2006/relationships" r:embed="rId4">
            <a:duotone>
              <a:schemeClr val="phClr">
                <a:tint val="80000"/>
                <a:satMod val="115000"/>
              </a:schemeClr>
              <a:schemeClr val="phClr">
                <a:shade val="80000"/>
                <a:satMod val="110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35.xml><?xml version="1.0" encoding="utf-8"?>
<a:theme xmlns:a="http://schemas.openxmlformats.org/drawingml/2006/main" name="3_YamatoPainting">
  <a:themeElements>
    <a:clrScheme name="Yamato Painting">
      <a:dk1>
        <a:sysClr val="windowText" lastClr="000000"/>
      </a:dk1>
      <a:lt1>
        <a:sysClr val="window" lastClr="FFFFFF"/>
      </a:lt1>
      <a:dk2>
        <a:srgbClr val="3F2D32"/>
      </a:dk2>
      <a:lt2>
        <a:srgbClr val="FEDD00"/>
      </a:lt2>
      <a:accent1>
        <a:srgbClr val="C24400"/>
      </a:accent1>
      <a:accent2>
        <a:srgbClr val="3F7228"/>
      </a:accent2>
      <a:accent3>
        <a:srgbClr val="516086"/>
      </a:accent3>
      <a:accent4>
        <a:srgbClr val="956A86"/>
      </a:accent4>
      <a:accent5>
        <a:srgbClr val="E87981"/>
      </a:accent5>
      <a:accent6>
        <a:srgbClr val="8D8628"/>
      </a:accent6>
      <a:hlink>
        <a:srgbClr val="0000FF"/>
      </a:hlink>
      <a:folHlink>
        <a:srgbClr val="800080"/>
      </a:folHlink>
    </a:clrScheme>
    <a:fontScheme name="Yamato Painting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黑体"/>
        <a:font script="Hant" typeface="微軟正黑體"/>
        <a:font script="Arab" typeface="Tahoma"/>
        <a:font script="Hebr" typeface="Tahoma"/>
        <a:font script="Thai" typeface="Tahoma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微軟正黑體"/>
        <a:font script="Arab" typeface="Tahoma"/>
        <a:font script="Hebr" typeface="Tahoma"/>
        <a:font script="Thai" typeface="Tahoma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Yamato Painting">
      <a:fillStyleLst>
        <a:solidFill>
          <a:schemeClr val="phClr">
            <a:tint val="100000"/>
          </a:schemeClr>
        </a:solidFill>
        <a:gradFill>
          <a:gsLst>
            <a:gs pos="0">
              <a:schemeClr val="phClr">
                <a:tint val="100000"/>
              </a:schemeClr>
            </a:gs>
            <a:gs pos="100000">
              <a:schemeClr val="phClr">
                <a:tint val="100000"/>
                <a:shade val="20000"/>
              </a:schemeClr>
            </a:gs>
          </a:gsLst>
          <a:lin ang="5400000" scaled="1"/>
        </a:gradFill>
        <a:blipFill>
          <a:blip xmlns:r="http://schemas.openxmlformats.org/officeDocument/2006/relationships" r:embed="rId1">
            <a:duotone>
              <a:srgbClr val="000000"/>
              <a:schemeClr val="phClr">
                <a:tint val="100000"/>
              </a:schemeClr>
            </a:duotone>
          </a:blip>
          <a:tile tx="0" ty="0" sx="35000" sy="35000" flip="none" algn="tl"/>
        </a:blipFill>
      </a:fillStyleLst>
      <a:lnStyleLst>
        <a:ln w="9525" cap="flat" cmpd="sng" algn="ctr">
          <a:solidFill>
            <a:schemeClr val="phClr">
              <a:alpha val="60000"/>
            </a:schemeClr>
          </a:solidFill>
          <a:prstDash val="solid"/>
        </a:ln>
        <a:ln w="19525" cap="flat" cmpd="sng" algn="ctr">
          <a:solidFill>
            <a:schemeClr val="phClr">
              <a:alpha val="90000"/>
            </a:schemeClr>
          </a:solidFill>
          <a:prstDash val="solid"/>
        </a:ln>
        <a:ln w="38100" cap="flat" cmpd="sng" algn="ctr">
          <a:solidFill>
            <a:schemeClr val="phClr">
              <a:alpha val="100000"/>
            </a:schemeClr>
          </a:solidFill>
          <a:prstDash val="solid"/>
        </a:ln>
      </a:lnStyleLst>
      <a:effectStyleLst>
        <a:effectStyle>
          <a:effectLst>
            <a:outerShdw blurRad="50800" algn="tl" rotWithShape="0">
              <a:srgbClr val="000000">
                <a:alpha val="64000"/>
              </a:srgbClr>
            </a:outerShdw>
          </a:effectLst>
        </a:effectStyle>
        <a:effectStyle>
          <a:effectLst>
            <a:outerShdw blurRad="50800" algn="tl" rotWithShape="0">
              <a:srgbClr val="000000">
                <a:alpha val="64000"/>
              </a:srgbClr>
            </a:outerShdw>
          </a:effectLst>
          <a:scene3d>
            <a:camera prst="orthographicFront"/>
            <a:lightRig rig="soft" dir="tl">
              <a:rot lat="0" lon="0" rev="0"/>
            </a:lightRig>
          </a:scene3d>
          <a:sp3d>
            <a:bevelT prst="angle"/>
            <a:bevelB w="304800" h="44450"/>
            <a:contourClr>
              <a:schemeClr val="phClr">
                <a:shade val="60000"/>
                <a:satMod val="110000"/>
              </a:schemeClr>
            </a:contourClr>
          </a:sp3d>
        </a:effectStyle>
        <a:effectStyle>
          <a:effectLst>
            <a:glow rad="51600">
              <a:schemeClr val="phClr">
                <a:alpha val="60000"/>
              </a:schemeClr>
            </a:glow>
          </a:effectLst>
          <a:scene3d>
            <a:camera prst="orthographicFront"/>
            <a:lightRig rig="threePt" dir="t"/>
          </a:scene3d>
          <a:sp3d>
            <a:bevelT w="165100" prst="coolSlant"/>
            <a:contourClr>
              <a:schemeClr val="phClr">
                <a:shade val="60000"/>
                <a:satMod val="110000"/>
              </a:schemeClr>
            </a:contourClr>
          </a:sp3d>
        </a:effectStyle>
      </a:effectStyleLst>
      <a:bgFillStyleLst>
        <a:solidFill>
          <a:schemeClr val="phClr">
            <a:shade val="90000"/>
          </a:schemeClr>
        </a:solidFill>
        <a:blipFill>
          <a:blip xmlns:r="http://schemas.openxmlformats.org/officeDocument/2006/relationships" r:embed="rId2">
            <a:duotone>
              <a:schemeClr val="phClr">
                <a:tint val="100000"/>
                <a:shade val="5000"/>
              </a:schemeClr>
              <a:schemeClr val="phClr">
                <a:shade val="100000"/>
              </a:schemeClr>
            </a:duotone>
          </a:blip>
          <a:tile tx="0" ty="0" sx="120000" sy="120000" flip="xy" algn="t"/>
        </a:blipFill>
        <a:blipFill rotWithShape="0">
          <a:blip xmlns:r="http://schemas.openxmlformats.org/officeDocument/2006/relationships" r:embed="rId3">
            <a:duotone>
              <a:schemeClr val="phClr">
                <a:tint val="100000"/>
                <a:shade val="5000"/>
              </a:schemeClr>
              <a:schemeClr val="phClr">
                <a:shade val="100000"/>
              </a:schemeClr>
            </a:duotone>
          </a:blip>
          <a:srcRect/>
          <a:stretch>
            <a:fillRect/>
          </a:stretch>
        </a:blipFill>
      </a:bgFillStyleLst>
    </a:fmtScheme>
  </a:themeElements>
  <a:objectDefaults/>
  <a:extraClrSchemeLst/>
</a:theme>
</file>

<file path=ppt/theme/theme36.xml><?xml version="1.0" encoding="utf-8"?>
<a:theme xmlns:a="http://schemas.openxmlformats.org/drawingml/2006/main" name="1_Theme22">
  <a:themeElements>
    <a:clrScheme name="Opulent">
      <a:dk1>
        <a:sysClr val="windowText" lastClr="000000"/>
      </a:dk1>
      <a:lt1>
        <a:sysClr val="window" lastClr="FFFFFF"/>
      </a:lt1>
      <a:dk2>
        <a:srgbClr val="B13F9A"/>
      </a:dk2>
      <a:lt2>
        <a:srgbClr val="F4E7ED"/>
      </a:lt2>
      <a:accent1>
        <a:srgbClr val="B83D68"/>
      </a:accent1>
      <a:accent2>
        <a:srgbClr val="AC66BB"/>
      </a:accent2>
      <a:accent3>
        <a:srgbClr val="DE6C36"/>
      </a:accent3>
      <a:accent4>
        <a:srgbClr val="F9B639"/>
      </a:accent4>
      <a:accent5>
        <a:srgbClr val="CF6DA4"/>
      </a:accent5>
      <a:accent6>
        <a:srgbClr val="FA8D3D"/>
      </a:accent6>
      <a:hlink>
        <a:srgbClr val="FFDE66"/>
      </a:hlink>
      <a:folHlink>
        <a:srgbClr val="D490C5"/>
      </a:folHlink>
    </a:clrScheme>
    <a:fontScheme name="Default Design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80808"/>
        </a:dk1>
        <a:lt1>
          <a:srgbClr val="74C8E6"/>
        </a:lt1>
        <a:dk2>
          <a:srgbClr val="000000"/>
        </a:dk2>
        <a:lt2>
          <a:srgbClr val="080808"/>
        </a:lt2>
        <a:accent1>
          <a:srgbClr val="68A2B6"/>
        </a:accent1>
        <a:accent2>
          <a:srgbClr val="4192BF"/>
        </a:accent2>
        <a:accent3>
          <a:srgbClr val="BCE0F0"/>
        </a:accent3>
        <a:accent4>
          <a:srgbClr val="060606"/>
        </a:accent4>
        <a:accent5>
          <a:srgbClr val="B9CED7"/>
        </a:accent5>
        <a:accent6>
          <a:srgbClr val="3A84AD"/>
        </a:accent6>
        <a:hlink>
          <a:srgbClr val="3963AF"/>
        </a:hlink>
        <a:folHlink>
          <a:srgbClr val="000066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7.xml><?xml version="1.0" encoding="utf-8"?>
<a:theme xmlns:a="http://schemas.openxmlformats.org/drawingml/2006/main" name="2_Theme15">
  <a:themeElements>
    <a:clrScheme name="9_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9_Default Design">
      <a:majorFont>
        <a:latin typeface="Copperplate Gothic Bold"/>
        <a:ea typeface=""/>
        <a:cs typeface=""/>
      </a:majorFont>
      <a:minorFont>
        <a:latin typeface="Eras Bold ITC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9_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9_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9_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9_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9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9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9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8.xml><?xml version="1.0" encoding="utf-8"?>
<a:theme xmlns:a="http://schemas.openxmlformats.org/drawingml/2006/main" name="4_YamatoPainting">
  <a:themeElements>
    <a:clrScheme name="Yamato Painting">
      <a:dk1>
        <a:sysClr val="windowText" lastClr="000000"/>
      </a:dk1>
      <a:lt1>
        <a:sysClr val="window" lastClr="FFFFFF"/>
      </a:lt1>
      <a:dk2>
        <a:srgbClr val="3F2D32"/>
      </a:dk2>
      <a:lt2>
        <a:srgbClr val="FEDD00"/>
      </a:lt2>
      <a:accent1>
        <a:srgbClr val="C24400"/>
      </a:accent1>
      <a:accent2>
        <a:srgbClr val="3F7228"/>
      </a:accent2>
      <a:accent3>
        <a:srgbClr val="516086"/>
      </a:accent3>
      <a:accent4>
        <a:srgbClr val="956A86"/>
      </a:accent4>
      <a:accent5>
        <a:srgbClr val="E87981"/>
      </a:accent5>
      <a:accent6>
        <a:srgbClr val="8D8628"/>
      </a:accent6>
      <a:hlink>
        <a:srgbClr val="0000FF"/>
      </a:hlink>
      <a:folHlink>
        <a:srgbClr val="800080"/>
      </a:folHlink>
    </a:clrScheme>
    <a:fontScheme name="Yamato Painting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黑体"/>
        <a:font script="Hant" typeface="微軟正黑體"/>
        <a:font script="Arab" typeface="Tahoma"/>
        <a:font script="Hebr" typeface="Tahoma"/>
        <a:font script="Thai" typeface="Tahoma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微軟正黑體"/>
        <a:font script="Arab" typeface="Tahoma"/>
        <a:font script="Hebr" typeface="Tahoma"/>
        <a:font script="Thai" typeface="Tahoma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Yamato Painting">
      <a:fillStyleLst>
        <a:solidFill>
          <a:schemeClr val="phClr">
            <a:tint val="100000"/>
          </a:schemeClr>
        </a:solidFill>
        <a:gradFill>
          <a:gsLst>
            <a:gs pos="0">
              <a:schemeClr val="phClr">
                <a:tint val="100000"/>
              </a:schemeClr>
            </a:gs>
            <a:gs pos="100000">
              <a:schemeClr val="phClr">
                <a:tint val="100000"/>
                <a:shade val="20000"/>
              </a:schemeClr>
            </a:gs>
          </a:gsLst>
          <a:lin ang="5400000" scaled="1"/>
        </a:gradFill>
        <a:blipFill>
          <a:blip xmlns:r="http://schemas.openxmlformats.org/officeDocument/2006/relationships" r:embed="rId1">
            <a:duotone>
              <a:srgbClr val="000000"/>
              <a:schemeClr val="phClr">
                <a:tint val="100000"/>
              </a:schemeClr>
            </a:duotone>
          </a:blip>
          <a:tile tx="0" ty="0" sx="35000" sy="35000" flip="none" algn="tl"/>
        </a:blipFill>
      </a:fillStyleLst>
      <a:lnStyleLst>
        <a:ln w="9525" cap="flat" cmpd="sng" algn="ctr">
          <a:solidFill>
            <a:schemeClr val="phClr">
              <a:alpha val="60000"/>
            </a:schemeClr>
          </a:solidFill>
          <a:prstDash val="solid"/>
        </a:ln>
        <a:ln w="19525" cap="flat" cmpd="sng" algn="ctr">
          <a:solidFill>
            <a:schemeClr val="phClr">
              <a:alpha val="90000"/>
            </a:schemeClr>
          </a:solidFill>
          <a:prstDash val="solid"/>
        </a:ln>
        <a:ln w="38100" cap="flat" cmpd="sng" algn="ctr">
          <a:solidFill>
            <a:schemeClr val="phClr">
              <a:alpha val="100000"/>
            </a:schemeClr>
          </a:solidFill>
          <a:prstDash val="solid"/>
        </a:ln>
      </a:lnStyleLst>
      <a:effectStyleLst>
        <a:effectStyle>
          <a:effectLst>
            <a:outerShdw blurRad="50800" algn="tl" rotWithShape="0">
              <a:srgbClr val="000000">
                <a:alpha val="64000"/>
              </a:srgbClr>
            </a:outerShdw>
          </a:effectLst>
        </a:effectStyle>
        <a:effectStyle>
          <a:effectLst>
            <a:outerShdw blurRad="50800" algn="tl" rotWithShape="0">
              <a:srgbClr val="000000">
                <a:alpha val="64000"/>
              </a:srgbClr>
            </a:outerShdw>
          </a:effectLst>
          <a:scene3d>
            <a:camera prst="orthographicFront"/>
            <a:lightRig rig="soft" dir="tl">
              <a:rot lat="0" lon="0" rev="0"/>
            </a:lightRig>
          </a:scene3d>
          <a:sp3d>
            <a:bevelT prst="angle"/>
            <a:bevelB w="304800" h="44450"/>
            <a:contourClr>
              <a:schemeClr val="phClr">
                <a:shade val="60000"/>
                <a:satMod val="110000"/>
              </a:schemeClr>
            </a:contourClr>
          </a:sp3d>
        </a:effectStyle>
        <a:effectStyle>
          <a:effectLst>
            <a:glow rad="51600">
              <a:schemeClr val="phClr">
                <a:alpha val="60000"/>
              </a:schemeClr>
            </a:glow>
          </a:effectLst>
          <a:scene3d>
            <a:camera prst="orthographicFront"/>
            <a:lightRig rig="threePt" dir="t"/>
          </a:scene3d>
          <a:sp3d>
            <a:bevelT w="165100" prst="coolSlant"/>
            <a:contourClr>
              <a:schemeClr val="phClr">
                <a:shade val="60000"/>
                <a:satMod val="110000"/>
              </a:schemeClr>
            </a:contourClr>
          </a:sp3d>
        </a:effectStyle>
      </a:effectStyleLst>
      <a:bgFillStyleLst>
        <a:solidFill>
          <a:schemeClr val="phClr">
            <a:shade val="90000"/>
          </a:schemeClr>
        </a:solidFill>
        <a:blipFill>
          <a:blip xmlns:r="http://schemas.openxmlformats.org/officeDocument/2006/relationships" r:embed="rId2">
            <a:duotone>
              <a:schemeClr val="phClr">
                <a:tint val="100000"/>
                <a:shade val="5000"/>
              </a:schemeClr>
              <a:schemeClr val="phClr">
                <a:shade val="100000"/>
              </a:schemeClr>
            </a:duotone>
          </a:blip>
          <a:tile tx="0" ty="0" sx="120000" sy="120000" flip="xy" algn="t"/>
        </a:blipFill>
        <a:blipFill rotWithShape="0">
          <a:blip xmlns:r="http://schemas.openxmlformats.org/officeDocument/2006/relationships" r:embed="rId3">
            <a:duotone>
              <a:schemeClr val="phClr">
                <a:tint val="100000"/>
                <a:shade val="5000"/>
              </a:schemeClr>
              <a:schemeClr val="phClr">
                <a:shade val="100000"/>
              </a:schemeClr>
            </a:duotone>
          </a:blip>
          <a:srcRect/>
          <a:stretch>
            <a:fillRect/>
          </a:stretch>
        </a:blipFill>
      </a:bgFillStyleLst>
    </a:fmtScheme>
  </a:themeElements>
  <a:objectDefaults/>
  <a:extraClrSchemeLst/>
</a:theme>
</file>

<file path=ppt/theme/theme39.xml><?xml version="1.0" encoding="utf-8"?>
<a:theme xmlns:a="http://schemas.openxmlformats.org/drawingml/2006/main" name="2_Wildflowers">
  <a:themeElements>
    <a:clrScheme name="Wildflowers">
      <a:dk1>
        <a:srgbClr val="40302B"/>
      </a:dk1>
      <a:lt1>
        <a:srgbClr val="FFFFFF"/>
      </a:lt1>
      <a:dk2>
        <a:srgbClr val="486868"/>
      </a:dk2>
      <a:lt2>
        <a:srgbClr val="F3F1EA"/>
      </a:lt2>
      <a:accent1>
        <a:srgbClr val="C4BD97"/>
      </a:accent1>
      <a:accent2>
        <a:srgbClr val="D5BDBE"/>
      </a:accent2>
      <a:accent3>
        <a:srgbClr val="F7EFA3"/>
      </a:accent3>
      <a:accent4>
        <a:srgbClr val="9FEDE0"/>
      </a:accent4>
      <a:accent5>
        <a:srgbClr val="BBB3C2"/>
      </a:accent5>
      <a:accent6>
        <a:srgbClr val="99A991"/>
      </a:accent6>
      <a:hlink>
        <a:srgbClr val="938968"/>
      </a:hlink>
      <a:folHlink>
        <a:srgbClr val="A97EE2"/>
      </a:folHlink>
    </a:clrScheme>
    <a:fontScheme name="Wildflowers">
      <a:majorFont>
        <a:latin typeface="Constantia"/>
        <a:ea typeface=""/>
        <a:cs typeface=""/>
        <a:font script="Jpan" typeface="HG明朝E"/>
        <a:font script="Hang" typeface="궁서"/>
        <a:font script="Hans" typeface="华文新魏"/>
        <a:font script="Hant" typeface="標楷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ndara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Wildflowers">
      <a:fillStyleLst>
        <a:solidFill>
          <a:schemeClr val="phClr">
            <a:shade val="85000"/>
            <a:satMod val="110000"/>
          </a:schemeClr>
        </a:solidFill>
        <a:gradFill rotWithShape="1">
          <a:gsLst>
            <a:gs pos="0">
              <a:schemeClr val="phClr">
                <a:tint val="40000"/>
                <a:satMod val="150000"/>
              </a:schemeClr>
            </a:gs>
            <a:gs pos="35000">
              <a:schemeClr val="phClr">
                <a:tint val="80000"/>
                <a:shade val="100000"/>
                <a:satMod val="150000"/>
              </a:schemeClr>
            </a:gs>
            <a:gs pos="100000">
              <a:schemeClr val="phClr">
                <a:tint val="100000"/>
                <a:shade val="100000"/>
                <a:satMod val="135000"/>
              </a:schemeClr>
            </a:gs>
          </a:gsLst>
          <a:lin ang="10800000" scaled="1"/>
        </a:gradFill>
        <a:gradFill rotWithShape="1">
          <a:gsLst>
            <a:gs pos="0">
              <a:schemeClr val="phClr">
                <a:shade val="70000"/>
                <a:satMod val="135000"/>
              </a:schemeClr>
            </a:gs>
            <a:gs pos="80000">
              <a:schemeClr val="phClr">
                <a:shade val="90000"/>
                <a:satMod val="135000"/>
              </a:schemeClr>
            </a:gs>
            <a:gs pos="100000">
              <a:schemeClr val="phClr">
                <a:shade val="95000"/>
                <a:satMod val="135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>
              <a:shade val="90000"/>
            </a:schemeClr>
          </a:solidFill>
          <a:prstDash val="solid"/>
        </a:ln>
        <a:ln w="38100" cap="flat" cmpd="sng" algn="ctr">
          <a:gradFill>
            <a:gsLst>
              <a:gs pos="0">
                <a:schemeClr val="phClr"/>
              </a:gs>
              <a:gs pos="50000">
                <a:schemeClr val="phClr">
                  <a:lumMod val="60000"/>
                  <a:lumOff val="40000"/>
                </a:schemeClr>
              </a:gs>
              <a:gs pos="100000">
                <a:schemeClr val="phClr">
                  <a:lumMod val="20000"/>
                  <a:lumOff val="80000"/>
                </a:schemeClr>
              </a:gs>
            </a:gsLst>
            <a:lin ang="5400000" scaled="0"/>
          </a:gradFill>
          <a:prstDash val="solid"/>
        </a:ln>
        <a:ln w="63500" cap="flat" cmpd="sng" algn="ctr">
          <a:gradFill>
            <a:gsLst>
              <a:gs pos="0">
                <a:schemeClr val="phClr"/>
              </a:gs>
              <a:gs pos="50000">
                <a:schemeClr val="phClr">
                  <a:lumMod val="60000"/>
                  <a:lumOff val="40000"/>
                </a:schemeClr>
              </a:gs>
              <a:gs pos="100000">
                <a:schemeClr val="phClr">
                  <a:lumMod val="20000"/>
                  <a:lumOff val="80000"/>
                </a:schemeClr>
              </a:gs>
            </a:gsLst>
            <a:lin ang="5400000" scaled="0"/>
          </a:gradFill>
          <a:prstDash val="solid"/>
        </a:ln>
      </a:lnStyleLst>
      <a:effectStyleLst>
        <a:effectStyle>
          <a:effectLst/>
        </a:effectStyle>
        <a:effectStyle>
          <a:effectLst>
            <a:innerShdw blurRad="63500">
              <a:srgbClr val="FFFFFF">
                <a:alpha val="50000"/>
              </a:srgbClr>
            </a:innerShdw>
          </a:effectLst>
        </a:effectStyle>
        <a:effectStyle>
          <a:effectLst>
            <a:innerShdw blurRad="190500">
              <a:srgbClr val="FFFFFF">
                <a:alpha val="0"/>
              </a:srgbClr>
            </a:innerShdw>
          </a:effectLst>
          <a:scene3d>
            <a:camera prst="orthographicFront">
              <a:rot lat="0" lon="0" rev="0"/>
            </a:camera>
            <a:lightRig rig="balanced" dir="tl">
              <a:rot lat="0" lon="0" rev="4200000"/>
            </a:lightRig>
          </a:scene3d>
          <a:sp3d>
            <a:bevelT w="25400" h="25400" prst="relaxedInset"/>
          </a:sp3d>
        </a:effectStyle>
      </a:effectStyleLst>
      <a:bgFillStyleLst>
        <a:solidFill>
          <a:schemeClr val="phClr"/>
        </a:solidFill>
        <a:gradFill flip="none" rotWithShape="1">
          <a:gsLst>
            <a:gs pos="0">
              <a:schemeClr val="phClr"/>
            </a:gs>
            <a:gs pos="50000">
              <a:schemeClr val="phClr">
                <a:lumMod val="90000"/>
                <a:alpha val="70000"/>
              </a:schemeClr>
            </a:gs>
            <a:gs pos="100000">
              <a:schemeClr val="phClr"/>
            </a:gs>
          </a:gsLst>
          <a:path path="circle">
            <a:fillToRect l="50000" t="50000" r="50000" b="50000"/>
          </a:path>
          <a:tileRect/>
        </a:gradFill>
        <a:gradFill flip="none" rotWithShape="1">
          <a:gsLst>
            <a:gs pos="0">
              <a:schemeClr val="phClr"/>
            </a:gs>
            <a:gs pos="50000">
              <a:schemeClr val="phClr">
                <a:lumMod val="90000"/>
              </a:schemeClr>
            </a:gs>
            <a:gs pos="100000">
              <a:schemeClr val="phClr"/>
            </a:gs>
          </a:gsLst>
          <a:path path="circle">
            <a:fillToRect l="50000" t="50000" r="50000" b="50000"/>
          </a:path>
          <a:tileRect/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Human">
  <a:themeElements>
    <a:clrScheme name="Human">
      <a:dk1>
        <a:sysClr val="windowText" lastClr="000000"/>
      </a:dk1>
      <a:lt1>
        <a:sysClr val="window" lastClr="FFFFFF"/>
      </a:lt1>
      <a:dk2>
        <a:srgbClr val="795339"/>
      </a:dk2>
      <a:lt2>
        <a:srgbClr val="F7EEDD"/>
      </a:lt2>
      <a:accent1>
        <a:srgbClr val="AD2E27"/>
      </a:accent1>
      <a:accent2>
        <a:srgbClr val="3F3D66"/>
      </a:accent2>
      <a:accent3>
        <a:srgbClr val="17517A"/>
      </a:accent3>
      <a:accent4>
        <a:srgbClr val="877E48"/>
      </a:accent4>
      <a:accent5>
        <a:srgbClr val="AF8B1E"/>
      </a:accent5>
      <a:accent6>
        <a:srgbClr val="A35E21"/>
      </a:accent6>
      <a:hlink>
        <a:srgbClr val="9B7300"/>
      </a:hlink>
      <a:folHlink>
        <a:srgbClr val="D6A73B"/>
      </a:folHlink>
    </a:clrScheme>
    <a:fontScheme name="Human">
      <a:majorFont>
        <a:latin typeface="Candara"/>
        <a:ea typeface=""/>
        <a:cs typeface=""/>
        <a:font script="Jpan" typeface="ＭＳ Ｐゴシック"/>
        <a:font script="Hang" typeface="HY견명조"/>
        <a:font script="Hans" typeface="华文新魏"/>
        <a:font script="Hant" typeface="新細明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Candara"/>
        <a:ea typeface=""/>
        <a:cs typeface=""/>
        <a:font script="Jpan" typeface="ＭＳ Ｐゴシック"/>
        <a:font script="Hang" typeface="HY견명조"/>
        <a:font script="Hans" typeface="华文楷体"/>
        <a:font script="Hant" typeface="新細明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Human">
      <a:fillStyleLst>
        <a:solidFill>
          <a:schemeClr val="phClr"/>
        </a:solidFill>
        <a:gradFill>
          <a:gsLst>
            <a:gs pos="0">
              <a:schemeClr val="phClr">
                <a:tint val="30000"/>
                <a:satMod val="175000"/>
              </a:schemeClr>
            </a:gs>
            <a:gs pos="50000">
              <a:schemeClr val="phClr">
                <a:tint val="55000"/>
                <a:satMod val="200000"/>
              </a:schemeClr>
            </a:gs>
            <a:gs pos="70000">
              <a:schemeClr val="phClr">
                <a:tint val="70000"/>
                <a:satMod val="175000"/>
              </a:schemeClr>
            </a:gs>
            <a:gs pos="100000">
              <a:schemeClr val="phClr">
                <a:tint val="85000"/>
                <a:satMod val="175000"/>
              </a:schemeClr>
            </a:gs>
          </a:gsLst>
          <a:lin ang="8000000" scaled="1"/>
        </a:gradFill>
        <a:gradFill>
          <a:gsLst>
            <a:gs pos="0">
              <a:schemeClr val="phClr">
                <a:shade val="100000"/>
                <a:satMod val="140000"/>
              </a:schemeClr>
            </a:gs>
            <a:gs pos="40000">
              <a:schemeClr val="phClr">
                <a:shade val="65000"/>
                <a:satMod val="140000"/>
              </a:schemeClr>
            </a:gs>
            <a:gs pos="70000">
              <a:schemeClr val="phClr">
                <a:shade val="40000"/>
                <a:satMod val="115000"/>
              </a:schemeClr>
            </a:gs>
            <a:gs pos="100000">
              <a:schemeClr val="phClr">
                <a:shade val="20000"/>
                <a:satMod val="115000"/>
              </a:schemeClr>
            </a:gs>
          </a:gsLst>
          <a:lin ang="8000000" scaled="1"/>
        </a:gradFill>
      </a:fillStyleLst>
      <a:lnStyleLst>
        <a:ln w="5000" cap="rnd" cmpd="sng" algn="ctr">
          <a:solidFill>
            <a:schemeClr val="phClr"/>
          </a:solidFill>
          <a:prstDash val="solid"/>
        </a:ln>
        <a:ln w="12700" cap="rnd" cmpd="sng" algn="ctr">
          <a:solidFill>
            <a:schemeClr val="phClr"/>
          </a:solidFill>
          <a:prstDash val="solid"/>
        </a:ln>
        <a:ln w="28100" cap="rnd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9000" dist="25400" dir="9000000" rotWithShape="0">
              <a:srgbClr val="1A0000">
                <a:alpha val="35000"/>
              </a:srgbClr>
            </a:outerShdw>
          </a:effectLst>
        </a:effectStyle>
        <a:effectStyle>
          <a:effectLst>
            <a:outerShdw blurRad="39000" dist="25400" dir="9000000" rotWithShape="0">
              <a:srgbClr val="1A0000">
                <a:alpha val="40000"/>
              </a:srgbClr>
            </a:outerShdw>
          </a:effectLst>
        </a:effectStyle>
        <a:effectStyle>
          <a:effectLst>
            <a:outerShdw blurRad="39000" dist="25400" dir="9000000" rotWithShape="0">
              <a:srgbClr val="000000">
                <a:alpha val="40000"/>
              </a:srgbClr>
            </a:outerShdw>
          </a:effectLst>
          <a:scene3d>
            <a:camera prst="orthographicFront">
              <a:rot lat="0" lon="0" rev="0"/>
            </a:camera>
            <a:lightRig rig="brightRoom" dir="tr">
              <a:rot lat="0" lon="0" rev="3540000"/>
            </a:lightRig>
          </a:scene3d>
          <a:sp3d prstMaterial="matte">
            <a:bevelT w="190500" h="44450" prst="cross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5000"/>
                <a:satMod val="275000"/>
              </a:schemeClr>
            </a:gs>
            <a:gs pos="3000">
              <a:schemeClr val="phClr">
                <a:tint val="87000"/>
                <a:satMod val="275000"/>
              </a:schemeClr>
            </a:gs>
            <a:gs pos="10000">
              <a:schemeClr val="phClr">
                <a:tint val="90000"/>
                <a:satMod val="275000"/>
              </a:schemeClr>
            </a:gs>
            <a:gs pos="70000">
              <a:schemeClr val="phClr">
                <a:shade val="38000"/>
                <a:satMod val="275000"/>
              </a:schemeClr>
            </a:gs>
            <a:gs pos="90000">
              <a:schemeClr val="phClr">
                <a:shade val="25000"/>
                <a:satMod val="300000"/>
              </a:schemeClr>
            </a:gs>
            <a:gs pos="100000">
              <a:schemeClr val="phClr">
                <a:shade val="22000"/>
                <a:satMod val="300000"/>
              </a:schemeClr>
            </a:gs>
          </a:gsLst>
          <a:path path="circle">
            <a:fillToRect l="60000" t="-3300" b="200000"/>
          </a:path>
        </a:gradFill>
        <a:gradFill rotWithShape="1">
          <a:gsLst>
            <a:gs pos="0">
              <a:schemeClr val="phClr">
                <a:tint val="57000"/>
                <a:satMod val="400000"/>
              </a:schemeClr>
            </a:gs>
            <a:gs pos="100000">
              <a:schemeClr val="phClr">
                <a:tint val="87000"/>
                <a:shade val="40000"/>
                <a:satMod val="5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0.xml><?xml version="1.0" encoding="utf-8"?>
<a:theme xmlns:a="http://schemas.openxmlformats.org/drawingml/2006/main" name="1_Theme13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1.xml><?xml version="1.0" encoding="utf-8"?>
<a:theme xmlns:a="http://schemas.openxmlformats.org/drawingml/2006/main" name="6_Default Design">
  <a:themeElements>
    <a:clrScheme name="5_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5_Default Design">
      <a:majorFont>
        <a:latin typeface="KabobExtrabold"/>
        <a:ea typeface=""/>
        <a:cs typeface=""/>
      </a:majorFont>
      <a:minorFont>
        <a:latin typeface="Kabob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5_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_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_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_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2.xml><?xml version="1.0" encoding="utf-8"?>
<a:theme xmlns:a="http://schemas.openxmlformats.org/drawingml/2006/main" name="2_Human">
  <a:themeElements>
    <a:clrScheme name="Human">
      <a:dk1>
        <a:sysClr val="windowText" lastClr="000000"/>
      </a:dk1>
      <a:lt1>
        <a:sysClr val="window" lastClr="FFFFFF"/>
      </a:lt1>
      <a:dk2>
        <a:srgbClr val="795339"/>
      </a:dk2>
      <a:lt2>
        <a:srgbClr val="F7EEDD"/>
      </a:lt2>
      <a:accent1>
        <a:srgbClr val="AD2E27"/>
      </a:accent1>
      <a:accent2>
        <a:srgbClr val="3F3D66"/>
      </a:accent2>
      <a:accent3>
        <a:srgbClr val="17517A"/>
      </a:accent3>
      <a:accent4>
        <a:srgbClr val="877E48"/>
      </a:accent4>
      <a:accent5>
        <a:srgbClr val="AF8B1E"/>
      </a:accent5>
      <a:accent6>
        <a:srgbClr val="A35E21"/>
      </a:accent6>
      <a:hlink>
        <a:srgbClr val="9B7300"/>
      </a:hlink>
      <a:folHlink>
        <a:srgbClr val="D6A73B"/>
      </a:folHlink>
    </a:clrScheme>
    <a:fontScheme name="Human">
      <a:majorFont>
        <a:latin typeface="Candara"/>
        <a:ea typeface=""/>
        <a:cs typeface=""/>
        <a:font script="Jpan" typeface="ＭＳ Ｐゴシック"/>
        <a:font script="Hang" typeface="HY견명조"/>
        <a:font script="Hans" typeface="华文新魏"/>
        <a:font script="Hant" typeface="新細明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Candara"/>
        <a:ea typeface=""/>
        <a:cs typeface=""/>
        <a:font script="Jpan" typeface="ＭＳ Ｐゴシック"/>
        <a:font script="Hang" typeface="HY견명조"/>
        <a:font script="Hans" typeface="华文楷体"/>
        <a:font script="Hant" typeface="新細明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Human">
      <a:fillStyleLst>
        <a:solidFill>
          <a:schemeClr val="phClr"/>
        </a:solidFill>
        <a:gradFill>
          <a:gsLst>
            <a:gs pos="0">
              <a:schemeClr val="phClr">
                <a:tint val="30000"/>
                <a:satMod val="175000"/>
              </a:schemeClr>
            </a:gs>
            <a:gs pos="50000">
              <a:schemeClr val="phClr">
                <a:tint val="55000"/>
                <a:satMod val="200000"/>
              </a:schemeClr>
            </a:gs>
            <a:gs pos="70000">
              <a:schemeClr val="phClr">
                <a:tint val="70000"/>
                <a:satMod val="175000"/>
              </a:schemeClr>
            </a:gs>
            <a:gs pos="100000">
              <a:schemeClr val="phClr">
                <a:tint val="85000"/>
                <a:satMod val="175000"/>
              </a:schemeClr>
            </a:gs>
          </a:gsLst>
          <a:lin ang="8000000" scaled="1"/>
        </a:gradFill>
        <a:gradFill>
          <a:gsLst>
            <a:gs pos="0">
              <a:schemeClr val="phClr">
                <a:shade val="100000"/>
                <a:satMod val="140000"/>
              </a:schemeClr>
            </a:gs>
            <a:gs pos="40000">
              <a:schemeClr val="phClr">
                <a:shade val="65000"/>
                <a:satMod val="140000"/>
              </a:schemeClr>
            </a:gs>
            <a:gs pos="70000">
              <a:schemeClr val="phClr">
                <a:shade val="40000"/>
                <a:satMod val="115000"/>
              </a:schemeClr>
            </a:gs>
            <a:gs pos="100000">
              <a:schemeClr val="phClr">
                <a:shade val="20000"/>
                <a:satMod val="115000"/>
              </a:schemeClr>
            </a:gs>
          </a:gsLst>
          <a:lin ang="8000000" scaled="1"/>
        </a:gradFill>
      </a:fillStyleLst>
      <a:lnStyleLst>
        <a:ln w="5000" cap="rnd" cmpd="sng" algn="ctr">
          <a:solidFill>
            <a:schemeClr val="phClr"/>
          </a:solidFill>
          <a:prstDash val="solid"/>
        </a:ln>
        <a:ln w="12700" cap="rnd" cmpd="sng" algn="ctr">
          <a:solidFill>
            <a:schemeClr val="phClr"/>
          </a:solidFill>
          <a:prstDash val="solid"/>
        </a:ln>
        <a:ln w="28100" cap="rnd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9000" dist="25400" dir="9000000" rotWithShape="0">
              <a:srgbClr val="1A0000">
                <a:alpha val="35000"/>
              </a:srgbClr>
            </a:outerShdw>
          </a:effectLst>
        </a:effectStyle>
        <a:effectStyle>
          <a:effectLst>
            <a:outerShdw blurRad="39000" dist="25400" dir="9000000" rotWithShape="0">
              <a:srgbClr val="1A0000">
                <a:alpha val="40000"/>
              </a:srgbClr>
            </a:outerShdw>
          </a:effectLst>
        </a:effectStyle>
        <a:effectStyle>
          <a:effectLst>
            <a:outerShdw blurRad="39000" dist="25400" dir="9000000" rotWithShape="0">
              <a:srgbClr val="000000">
                <a:alpha val="40000"/>
              </a:srgbClr>
            </a:outerShdw>
          </a:effectLst>
          <a:scene3d>
            <a:camera prst="orthographicFront">
              <a:rot lat="0" lon="0" rev="0"/>
            </a:camera>
            <a:lightRig rig="brightRoom" dir="tr">
              <a:rot lat="0" lon="0" rev="3540000"/>
            </a:lightRig>
          </a:scene3d>
          <a:sp3d prstMaterial="matte">
            <a:bevelT w="190500" h="44450" prst="cross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5000"/>
                <a:satMod val="275000"/>
              </a:schemeClr>
            </a:gs>
            <a:gs pos="3000">
              <a:schemeClr val="phClr">
                <a:tint val="87000"/>
                <a:satMod val="275000"/>
              </a:schemeClr>
            </a:gs>
            <a:gs pos="10000">
              <a:schemeClr val="phClr">
                <a:tint val="90000"/>
                <a:satMod val="275000"/>
              </a:schemeClr>
            </a:gs>
            <a:gs pos="70000">
              <a:schemeClr val="phClr">
                <a:shade val="38000"/>
                <a:satMod val="275000"/>
              </a:schemeClr>
            </a:gs>
            <a:gs pos="90000">
              <a:schemeClr val="phClr">
                <a:shade val="25000"/>
                <a:satMod val="300000"/>
              </a:schemeClr>
            </a:gs>
            <a:gs pos="100000">
              <a:schemeClr val="phClr">
                <a:shade val="22000"/>
                <a:satMod val="300000"/>
              </a:schemeClr>
            </a:gs>
          </a:gsLst>
          <a:path path="circle">
            <a:fillToRect l="60000" t="-3300" b="200000"/>
          </a:path>
        </a:gradFill>
        <a:gradFill rotWithShape="1">
          <a:gsLst>
            <a:gs pos="0">
              <a:schemeClr val="phClr">
                <a:tint val="57000"/>
                <a:satMod val="400000"/>
              </a:schemeClr>
            </a:gs>
            <a:gs pos="100000">
              <a:schemeClr val="phClr">
                <a:tint val="87000"/>
                <a:shade val="40000"/>
                <a:satMod val="5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3.xml><?xml version="1.0" encoding="utf-8"?>
<a:theme xmlns:a="http://schemas.openxmlformats.org/drawingml/2006/main" name="1_Fresh">
  <a:themeElements>
    <a:clrScheme name="Fresh">
      <a:dk1>
        <a:sysClr val="windowText" lastClr="000000"/>
      </a:dk1>
      <a:lt1>
        <a:sysClr val="window" lastClr="FFFFFF"/>
      </a:lt1>
      <a:dk2>
        <a:srgbClr val="89C540"/>
      </a:dk2>
      <a:lt2>
        <a:srgbClr val="F0E5B6"/>
      </a:lt2>
      <a:accent1>
        <a:srgbClr val="3B4F18"/>
      </a:accent1>
      <a:accent2>
        <a:srgbClr val="CCC834"/>
      </a:accent2>
      <a:accent3>
        <a:srgbClr val="F49AE1"/>
      </a:accent3>
      <a:accent4>
        <a:srgbClr val="2AC9DE"/>
      </a:accent4>
      <a:accent5>
        <a:srgbClr val="927B74"/>
      </a:accent5>
      <a:accent6>
        <a:srgbClr val="769F11"/>
      </a:accent6>
      <a:hlink>
        <a:srgbClr val="0A6A21"/>
      </a:hlink>
      <a:folHlink>
        <a:srgbClr val="406EA5"/>
      </a:folHlink>
    </a:clrScheme>
    <a:fontScheme name="Fresh">
      <a:majorFont>
        <a:latin typeface="Calibri"/>
        <a:ea typeface=""/>
        <a:cs typeface=""/>
        <a:font script="Jpan" typeface="HGｺﾞｼｯｸM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Bookman Old Style"/>
        <a:ea typeface=""/>
        <a:cs typeface=""/>
        <a:font script="Grek" typeface="Cambria"/>
        <a:font script="Cyrl" typeface="Cambria"/>
        <a:font script="Jpan" typeface="HG明朝E"/>
        <a:font script="Hang" typeface="돋움"/>
        <a:font script="Hans" typeface="宋体"/>
        <a:font script="Hant" typeface="標楷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Fresh">
      <a:fillStyleLst>
        <a:solidFill>
          <a:schemeClr val="phClr"/>
        </a:solidFill>
        <a:solidFill>
          <a:schemeClr val="phClr">
            <a:tint val="70000"/>
            <a:satMod val="115000"/>
          </a:schemeClr>
        </a:solidFill>
        <a:solidFill>
          <a:schemeClr val="phClr">
            <a:shade val="80000"/>
            <a:satMod val="115000"/>
          </a:schemeClr>
        </a:solidFill>
      </a:fillStyleLst>
      <a:lnStyleLst>
        <a:ln w="25400" cap="flat" cmpd="sng" algn="ctr">
          <a:solidFill>
            <a:schemeClr val="phClr">
              <a:shade val="95000"/>
              <a:satMod val="105000"/>
            </a:schemeClr>
          </a:solidFill>
          <a:prstDash val="solid"/>
          <a:miter/>
        </a:ln>
        <a:ln w="50800" cap="flat" cmpd="sng" algn="ctr">
          <a:solidFill>
            <a:schemeClr val="phClr"/>
          </a:solidFill>
          <a:prstDash val="solid"/>
          <a:miter/>
        </a:ln>
        <a:ln w="76200" cap="flat" cmpd="thickThin" algn="ctr">
          <a:solidFill>
            <a:schemeClr val="phClr">
              <a:alpha val="80000"/>
            </a:schemeClr>
          </a:solidFill>
          <a:prstDash val="solid"/>
          <a:miter/>
        </a:ln>
      </a:lnStyleLst>
      <a:effectStyleLst>
        <a:effectStyle>
          <a:effectLst/>
        </a:effectStyle>
        <a:effectStyle>
          <a:effectLst>
            <a:outerShdw blurRad="63500" sx="101000" sy="101000" rotWithShape="0">
              <a:srgbClr val="FFFFFF">
                <a:alpha val="50000"/>
              </a:srgbClr>
            </a:outerShdw>
          </a:effectLst>
        </a:effectStyle>
        <a:effectStyle>
          <a:effectLst>
            <a:innerShdw blurRad="101600">
              <a:srgbClr val="FFFFFF">
                <a:alpha val="75000"/>
              </a:srgbClr>
            </a:innerShdw>
            <a:outerShdw blurRad="63500" sx="101000" sy="101000" rotWithShape="0">
              <a:srgbClr val="FFFFFF">
                <a:alpha val="50000"/>
              </a:srgbClr>
            </a:outerShdw>
            <a:reflection blurRad="12700" stA="30000" endPos="35000" dist="38100" dir="5400000" sy="-100000" rotWithShape="0"/>
          </a:effectLst>
          <a:scene3d>
            <a:camera prst="orthographicFront">
              <a:rot lat="0" lon="0" rev="0"/>
            </a:camera>
            <a:lightRig rig="balanced" dir="t">
              <a:rot lat="0" lon="0" rev="3000000"/>
            </a:lightRig>
          </a:scene3d>
          <a:sp3d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4.xml><?xml version="1.0" encoding="utf-8"?>
<a:theme xmlns:a="http://schemas.openxmlformats.org/drawingml/2006/main" name="1_Brooklet">
  <a:themeElements>
    <a:clrScheme name="Brooklet">
      <a:dk1>
        <a:sysClr val="windowText" lastClr="000000"/>
      </a:dk1>
      <a:lt1>
        <a:sysClr val="window" lastClr="FFFFFF"/>
      </a:lt1>
      <a:dk2>
        <a:srgbClr val="4062E3"/>
      </a:dk2>
      <a:lt2>
        <a:srgbClr val="C7E4F8"/>
      </a:lt2>
      <a:accent1>
        <a:srgbClr val="79498D"/>
      </a:accent1>
      <a:accent2>
        <a:srgbClr val="AE236A"/>
      </a:accent2>
      <a:accent3>
        <a:srgbClr val="F88941"/>
      </a:accent3>
      <a:accent4>
        <a:srgbClr val="DEC441"/>
      </a:accent4>
      <a:accent5>
        <a:srgbClr val="9FA500"/>
      </a:accent5>
      <a:accent6>
        <a:srgbClr val="707070"/>
      </a:accent6>
      <a:hlink>
        <a:srgbClr val="0000E1"/>
      </a:hlink>
      <a:folHlink>
        <a:srgbClr val="800080"/>
      </a:folHlink>
    </a:clrScheme>
    <a:fontScheme name="Brooklet">
      <a:majorFont>
        <a:latin typeface="Constantia"/>
        <a:ea typeface=""/>
        <a:cs typeface=""/>
        <a:font script="Jpan" typeface="HG明朝E"/>
        <a:font script="Hang" typeface="궁서"/>
        <a:font script="Hans" typeface="华文中宋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mbria"/>
        <a:ea typeface=""/>
        <a:cs typeface=""/>
        <a:font script="Jpan" typeface="ＭＳ 明朝"/>
        <a:font script="Hang" typeface="맑은 고딕"/>
        <a:font script="Hans" typeface="华文楷体"/>
        <a:font script="Hant" typeface="標楷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Brooklet">
      <a:fillStyleLst>
        <a:solidFill>
          <a:schemeClr val="phClr">
            <a:tint val="100000"/>
          </a:schemeClr>
        </a:solidFill>
        <a:gradFill rotWithShape="1">
          <a:gsLst>
            <a:gs pos="0">
              <a:schemeClr val="phClr">
                <a:tint val="25000"/>
                <a:satMod val="125000"/>
              </a:schemeClr>
            </a:gs>
            <a:gs pos="40000">
              <a:schemeClr val="phClr">
                <a:tint val="55000"/>
                <a:satMod val="130000"/>
              </a:schemeClr>
            </a:gs>
            <a:gs pos="50000">
              <a:schemeClr val="phClr">
                <a:tint val="59000"/>
                <a:satMod val="130000"/>
              </a:schemeClr>
            </a:gs>
            <a:gs pos="65000">
              <a:schemeClr val="phClr">
                <a:tint val="55000"/>
                <a:satMod val="130000"/>
              </a:schemeClr>
            </a:gs>
            <a:gs pos="100000">
              <a:schemeClr val="phClr">
                <a:tint val="20000"/>
                <a:satMod val="125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48000"/>
                <a:satMod val="138000"/>
              </a:schemeClr>
            </a:gs>
            <a:gs pos="25000">
              <a:schemeClr val="phClr">
                <a:tint val="85000"/>
              </a:schemeClr>
            </a:gs>
            <a:gs pos="40000">
              <a:schemeClr val="phClr">
                <a:tint val="92000"/>
              </a:schemeClr>
            </a:gs>
            <a:gs pos="50000">
              <a:schemeClr val="phClr">
                <a:tint val="93000"/>
              </a:schemeClr>
            </a:gs>
            <a:gs pos="60000">
              <a:schemeClr val="phClr">
                <a:tint val="92000"/>
              </a:schemeClr>
            </a:gs>
            <a:gs pos="75000">
              <a:schemeClr val="phClr">
                <a:tint val="83000"/>
                <a:satMod val="108000"/>
              </a:schemeClr>
            </a:gs>
            <a:gs pos="100000">
              <a:schemeClr val="phClr">
                <a:tint val="48000"/>
                <a:satMod val="150000"/>
              </a:schemeClr>
            </a:gs>
          </a:gsLst>
          <a:lin ang="5400000" scaled="0"/>
        </a:gradFill>
      </a:fillStyleLst>
      <a:lnStyleLst>
        <a:ln w="6175" cap="flat" cmpd="sng" algn="ctr">
          <a:solidFill>
            <a:schemeClr val="phClr">
              <a:alpha val="100000"/>
            </a:schemeClr>
          </a:solidFill>
          <a:prstDash val="solid"/>
        </a:ln>
        <a:ln w="16350" cap="flat" cmpd="sng" algn="ctr">
          <a:solidFill>
            <a:schemeClr val="phClr">
              <a:alpha val="100000"/>
            </a:schemeClr>
          </a:solidFill>
          <a:prstDash val="solid"/>
        </a:ln>
        <a:ln w="29525" cap="flat" cmpd="sng" algn="ctr">
          <a:solidFill>
            <a:schemeClr val="phClr">
              <a:alpha val="100000"/>
            </a:schemeClr>
          </a:solidFill>
          <a:prstDash val="solid"/>
        </a:ln>
      </a:lnStyleLst>
      <a:effectStyleLst>
        <a:effectStyle>
          <a:effectLst>
            <a:outerShdw blurRad="63000" dist="25400" dir="16000000" rotWithShape="0">
              <a:srgbClr val="000000">
                <a:alpha val="10000"/>
              </a:srgbClr>
            </a:outerShdw>
          </a:effectLst>
          <a:scene3d>
            <a:camera prst="orthographicFront"/>
            <a:lightRig rig="soft" dir="t">
              <a:rot lat="0" lon="0" rev="0"/>
            </a:lightRig>
          </a:scene3d>
        </a:effectStyle>
        <a:effectStyle>
          <a:effectLst>
            <a:outerShdw blurRad="63000" dist="25400" dir="16000000" rotWithShape="0">
              <a:srgbClr val="000000">
                <a:alpha val="10000"/>
              </a:srgbClr>
            </a:outerShdw>
          </a:effectLst>
          <a:scene3d>
            <a:camera prst="perspectiveFront" fov="7200000"/>
            <a:lightRig rig="glow" dir="t">
              <a:rot lat="0" lon="0" rev="21000000"/>
            </a:lightRig>
          </a:scene3d>
          <a:sp3d>
            <a:bevelT w="304800" h="44450"/>
            <a:bevelB w="304800" h="44450"/>
            <a:contourClr>
              <a:schemeClr val="phClr">
                <a:shade val="60000"/>
                <a:satMod val="110000"/>
              </a:schemeClr>
            </a:contourClr>
          </a:sp3d>
        </a:effectStyle>
        <a:effectStyle>
          <a:effectLst>
            <a:outerShdw blurRad="63000" dist="25400" dir="16000000" rotWithShape="0">
              <a:srgbClr val="000000">
                <a:alpha val="10000"/>
              </a:srgbClr>
            </a:outerShdw>
          </a:effectLst>
          <a:scene3d>
            <a:camera prst="perspectiveFront" fov="0"/>
            <a:lightRig rig="glow" dir="t">
              <a:rot lat="0" lon="0" rev="21000000"/>
            </a:lightRig>
          </a:scene3d>
          <a:sp3d>
            <a:bevelT w="342900" h="38100" prst="softRound"/>
            <a:bevelB w="342900" h="38100" prst="softRound"/>
            <a:contourClr>
              <a:schemeClr val="phClr">
                <a:shade val="60000"/>
                <a:satMod val="110000"/>
              </a:schemeClr>
            </a:contourClr>
          </a:sp3d>
        </a:effectStyle>
      </a:effectStyleLst>
      <a:bgFillStyleLst>
        <a:solidFill>
          <a:schemeClr val="phClr"/>
        </a:solidFill>
        <a:gradFill>
          <a:gsLst>
            <a:gs pos="0">
              <a:schemeClr val="phClr">
                <a:tint val="75000"/>
              </a:schemeClr>
            </a:gs>
            <a:gs pos="65000">
              <a:schemeClr val="phClr">
                <a:shade val="75000"/>
              </a:schemeClr>
            </a:gs>
            <a:gs pos="100000">
              <a:schemeClr val="phClr">
                <a:shade val="75000"/>
              </a:schemeClr>
            </a:gs>
          </a:gsLst>
          <a:lin ang="16200000" scaled="1"/>
        </a:gradFill>
        <a:blipFill rotWithShape="0">
          <a:blip xmlns:r="http://schemas.openxmlformats.org/officeDocument/2006/relationships" r:embed="rId1">
            <a:duotone>
              <a:schemeClr val="phClr">
                <a:shade val="50000"/>
              </a:schemeClr>
              <a:schemeClr val="phClr">
                <a:tint val="75000"/>
              </a:schemeClr>
            </a:duotone>
          </a:blip>
          <a:srcRect/>
          <a:stretch>
            <a:fillRect/>
          </a:stretch>
        </a:blipFill>
      </a:bgFillStyleLst>
    </a:fmtScheme>
  </a:themeElements>
  <a:objectDefaults/>
  <a:extraClrSchemeLst/>
</a:theme>
</file>

<file path=ppt/theme/theme45.xml><?xml version="1.0" encoding="utf-8"?>
<a:theme xmlns:a="http://schemas.openxmlformats.org/drawingml/2006/main" name="3_Human">
  <a:themeElements>
    <a:clrScheme name="Human">
      <a:dk1>
        <a:sysClr val="windowText" lastClr="000000"/>
      </a:dk1>
      <a:lt1>
        <a:sysClr val="window" lastClr="FFFFFF"/>
      </a:lt1>
      <a:dk2>
        <a:srgbClr val="795339"/>
      </a:dk2>
      <a:lt2>
        <a:srgbClr val="F7EEDD"/>
      </a:lt2>
      <a:accent1>
        <a:srgbClr val="AD2E27"/>
      </a:accent1>
      <a:accent2>
        <a:srgbClr val="3F3D66"/>
      </a:accent2>
      <a:accent3>
        <a:srgbClr val="17517A"/>
      </a:accent3>
      <a:accent4>
        <a:srgbClr val="877E48"/>
      </a:accent4>
      <a:accent5>
        <a:srgbClr val="AF8B1E"/>
      </a:accent5>
      <a:accent6>
        <a:srgbClr val="A35E21"/>
      </a:accent6>
      <a:hlink>
        <a:srgbClr val="9B7300"/>
      </a:hlink>
      <a:folHlink>
        <a:srgbClr val="D6A73B"/>
      </a:folHlink>
    </a:clrScheme>
    <a:fontScheme name="Human">
      <a:majorFont>
        <a:latin typeface="Candara"/>
        <a:ea typeface=""/>
        <a:cs typeface=""/>
        <a:font script="Jpan" typeface="ＭＳ Ｐゴシック"/>
        <a:font script="Hang" typeface="HY견명조"/>
        <a:font script="Hans" typeface="华文新魏"/>
        <a:font script="Hant" typeface="新細明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Candara"/>
        <a:ea typeface=""/>
        <a:cs typeface=""/>
        <a:font script="Jpan" typeface="ＭＳ Ｐゴシック"/>
        <a:font script="Hang" typeface="HY견명조"/>
        <a:font script="Hans" typeface="华文楷体"/>
        <a:font script="Hant" typeface="新細明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Human">
      <a:fillStyleLst>
        <a:solidFill>
          <a:schemeClr val="phClr"/>
        </a:solidFill>
        <a:gradFill>
          <a:gsLst>
            <a:gs pos="0">
              <a:schemeClr val="phClr">
                <a:tint val="30000"/>
                <a:satMod val="175000"/>
              </a:schemeClr>
            </a:gs>
            <a:gs pos="50000">
              <a:schemeClr val="phClr">
                <a:tint val="55000"/>
                <a:satMod val="200000"/>
              </a:schemeClr>
            </a:gs>
            <a:gs pos="70000">
              <a:schemeClr val="phClr">
                <a:tint val="70000"/>
                <a:satMod val="175000"/>
              </a:schemeClr>
            </a:gs>
            <a:gs pos="100000">
              <a:schemeClr val="phClr">
                <a:tint val="85000"/>
                <a:satMod val="175000"/>
              </a:schemeClr>
            </a:gs>
          </a:gsLst>
          <a:lin ang="8000000" scaled="1"/>
        </a:gradFill>
        <a:gradFill>
          <a:gsLst>
            <a:gs pos="0">
              <a:schemeClr val="phClr">
                <a:shade val="100000"/>
                <a:satMod val="140000"/>
              </a:schemeClr>
            </a:gs>
            <a:gs pos="40000">
              <a:schemeClr val="phClr">
                <a:shade val="65000"/>
                <a:satMod val="140000"/>
              </a:schemeClr>
            </a:gs>
            <a:gs pos="70000">
              <a:schemeClr val="phClr">
                <a:shade val="40000"/>
                <a:satMod val="115000"/>
              </a:schemeClr>
            </a:gs>
            <a:gs pos="100000">
              <a:schemeClr val="phClr">
                <a:shade val="20000"/>
                <a:satMod val="115000"/>
              </a:schemeClr>
            </a:gs>
          </a:gsLst>
          <a:lin ang="8000000" scaled="1"/>
        </a:gradFill>
      </a:fillStyleLst>
      <a:lnStyleLst>
        <a:ln w="5000" cap="rnd" cmpd="sng" algn="ctr">
          <a:solidFill>
            <a:schemeClr val="phClr"/>
          </a:solidFill>
          <a:prstDash val="solid"/>
        </a:ln>
        <a:ln w="12700" cap="rnd" cmpd="sng" algn="ctr">
          <a:solidFill>
            <a:schemeClr val="phClr"/>
          </a:solidFill>
          <a:prstDash val="solid"/>
        </a:ln>
        <a:ln w="28100" cap="rnd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9000" dist="25400" dir="9000000" rotWithShape="0">
              <a:srgbClr val="1A0000">
                <a:alpha val="35000"/>
              </a:srgbClr>
            </a:outerShdw>
          </a:effectLst>
        </a:effectStyle>
        <a:effectStyle>
          <a:effectLst>
            <a:outerShdw blurRad="39000" dist="25400" dir="9000000" rotWithShape="0">
              <a:srgbClr val="1A0000">
                <a:alpha val="40000"/>
              </a:srgbClr>
            </a:outerShdw>
          </a:effectLst>
        </a:effectStyle>
        <a:effectStyle>
          <a:effectLst>
            <a:outerShdw blurRad="39000" dist="25400" dir="9000000" rotWithShape="0">
              <a:srgbClr val="000000">
                <a:alpha val="40000"/>
              </a:srgbClr>
            </a:outerShdw>
          </a:effectLst>
          <a:scene3d>
            <a:camera prst="orthographicFront">
              <a:rot lat="0" lon="0" rev="0"/>
            </a:camera>
            <a:lightRig rig="brightRoom" dir="tr">
              <a:rot lat="0" lon="0" rev="3540000"/>
            </a:lightRig>
          </a:scene3d>
          <a:sp3d prstMaterial="matte">
            <a:bevelT w="190500" h="44450" prst="cross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5000"/>
                <a:satMod val="275000"/>
              </a:schemeClr>
            </a:gs>
            <a:gs pos="3000">
              <a:schemeClr val="phClr">
                <a:tint val="87000"/>
                <a:satMod val="275000"/>
              </a:schemeClr>
            </a:gs>
            <a:gs pos="10000">
              <a:schemeClr val="phClr">
                <a:tint val="90000"/>
                <a:satMod val="275000"/>
              </a:schemeClr>
            </a:gs>
            <a:gs pos="70000">
              <a:schemeClr val="phClr">
                <a:shade val="38000"/>
                <a:satMod val="275000"/>
              </a:schemeClr>
            </a:gs>
            <a:gs pos="90000">
              <a:schemeClr val="phClr">
                <a:shade val="25000"/>
                <a:satMod val="300000"/>
              </a:schemeClr>
            </a:gs>
            <a:gs pos="100000">
              <a:schemeClr val="phClr">
                <a:shade val="22000"/>
                <a:satMod val="300000"/>
              </a:schemeClr>
            </a:gs>
          </a:gsLst>
          <a:path path="circle">
            <a:fillToRect l="60000" t="-3300" b="200000"/>
          </a:path>
        </a:gradFill>
        <a:gradFill rotWithShape="1">
          <a:gsLst>
            <a:gs pos="0">
              <a:schemeClr val="phClr">
                <a:tint val="57000"/>
                <a:satMod val="400000"/>
              </a:schemeClr>
            </a:gs>
            <a:gs pos="100000">
              <a:schemeClr val="phClr">
                <a:tint val="87000"/>
                <a:shade val="40000"/>
                <a:satMod val="5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6.xml><?xml version="1.0" encoding="utf-8"?>
<a:theme xmlns:a="http://schemas.openxmlformats.org/drawingml/2006/main" name="1_Deluxe">
  <a:themeElements>
    <a:clrScheme name="Deluxe">
      <a:dk1>
        <a:sysClr val="windowText" lastClr="000000"/>
      </a:dk1>
      <a:lt1>
        <a:sysClr val="window" lastClr="FFFFFF"/>
      </a:lt1>
      <a:dk2>
        <a:srgbClr val="30356E"/>
      </a:dk2>
      <a:lt2>
        <a:srgbClr val="FFF9E5"/>
      </a:lt2>
      <a:accent1>
        <a:srgbClr val="CC4757"/>
      </a:accent1>
      <a:accent2>
        <a:srgbClr val="FF6F61"/>
      </a:accent2>
      <a:accent3>
        <a:srgbClr val="FF953E"/>
      </a:accent3>
      <a:accent4>
        <a:srgbClr val="F8BD52"/>
      </a:accent4>
      <a:accent5>
        <a:srgbClr val="46A6BD"/>
      </a:accent5>
      <a:accent6>
        <a:srgbClr val="5488BC"/>
      </a:accent6>
      <a:hlink>
        <a:srgbClr val="FA7D7A"/>
      </a:hlink>
      <a:folHlink>
        <a:srgbClr val="FFCF3E"/>
      </a:folHlink>
    </a:clrScheme>
    <a:fontScheme name="Deluxe">
      <a:majorFont>
        <a:latin typeface="Corbel"/>
        <a:ea typeface=""/>
        <a:cs typeface=""/>
        <a:font script="Jpan" typeface="HGｺﾞｼｯｸM"/>
        <a:font script="Hang" typeface="HY엽서L"/>
        <a:font script="Hans" typeface="华文新魏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rbel"/>
        <a:ea typeface=""/>
        <a:cs typeface=""/>
        <a:font script="Jpan" typeface="HGｺﾞｼｯｸM"/>
        <a:font script="Hang" typeface="HY엽서L"/>
        <a:font script="Hans" typeface="华文新魏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Deluxe">
      <a:fillStyleLst>
        <a:solidFill>
          <a:schemeClr val="phClr"/>
        </a:solidFill>
        <a:gradFill rotWithShape="1">
          <a:gsLst>
            <a:gs pos="0">
              <a:schemeClr val="phClr">
                <a:tint val="20000"/>
                <a:satMod val="280000"/>
              </a:schemeClr>
            </a:gs>
            <a:gs pos="14000">
              <a:schemeClr val="phClr">
                <a:tint val="37000"/>
                <a:satMod val="250000"/>
              </a:schemeClr>
            </a:gs>
            <a:gs pos="45000">
              <a:schemeClr val="phClr">
                <a:tint val="53000"/>
                <a:satMod val="220000"/>
              </a:schemeClr>
            </a:gs>
            <a:gs pos="65000">
              <a:schemeClr val="phClr">
                <a:tint val="53000"/>
                <a:satMod val="220000"/>
              </a:schemeClr>
            </a:gs>
            <a:gs pos="86000">
              <a:schemeClr val="phClr">
                <a:tint val="42000"/>
                <a:satMod val="240000"/>
              </a:schemeClr>
            </a:gs>
            <a:gs pos="100000">
              <a:schemeClr val="phClr">
                <a:tint val="20000"/>
                <a:satMod val="23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75000"/>
                <a:satMod val="160000"/>
              </a:schemeClr>
            </a:gs>
            <a:gs pos="60000">
              <a:schemeClr val="phClr">
                <a:satMod val="150000"/>
              </a:schemeClr>
            </a:gs>
            <a:gs pos="100000">
              <a:schemeClr val="phClr">
                <a:tint val="75000"/>
                <a:satMod val="200000"/>
              </a:schemeClr>
            </a:gs>
          </a:gsLst>
          <a:lin ang="16200000" scaled="1"/>
        </a:gradFill>
      </a:fillStyleLst>
      <a:lnStyleLst>
        <a:ln w="9525" cap="flat" cmpd="sng" algn="ctr">
          <a:solidFill>
            <a:schemeClr val="phClr">
              <a:satMod val="14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175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contrasting" dir="t">
              <a:rot lat="0" lon="0" rev="16500000"/>
            </a:lightRig>
          </a:scene3d>
          <a:sp3d prstMaterial="powder">
            <a:bevelT w="152400"/>
            <a:contourClr>
              <a:schemeClr val="phClr"/>
            </a:contourClr>
          </a:sp3d>
        </a:effectStyle>
        <a:effectStyle>
          <a:effectLst>
            <a:reflection blurRad="12700" stA="26000" endPos="28000" dist="38100" dir="5400000" sy="-100000"/>
          </a:effectLst>
          <a:scene3d>
            <a:camera prst="orthographicFront" fov="0">
              <a:rot lat="0" lon="0" rev="0"/>
            </a:camera>
            <a:lightRig rig="contrasting" dir="t">
              <a:rot lat="0" lon="0" rev="16500000"/>
            </a:lightRig>
          </a:scene3d>
          <a:sp3d prstMaterial="powder">
            <a:bevelT w="190500" h="101600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3000"/>
                <a:satMod val="1550000"/>
              </a:schemeClr>
            </a:gs>
            <a:gs pos="1000">
              <a:schemeClr val="phClr">
                <a:tint val="48000"/>
                <a:satMod val="1550000"/>
              </a:schemeClr>
            </a:gs>
            <a:gs pos="90000">
              <a:schemeClr val="phClr">
                <a:shade val="18000"/>
                <a:satMod val="275000"/>
              </a:schemeClr>
            </a:gs>
          </a:gsLst>
          <a:path path="circle">
            <a:fillToRect r="210000" b="300000"/>
          </a:path>
        </a:gradFill>
        <a:gradFill rotWithShape="1">
          <a:gsLst>
            <a:gs pos="5000">
              <a:schemeClr val="phClr">
                <a:tint val="38000"/>
                <a:satMod val="1800000"/>
              </a:schemeClr>
            </a:gs>
            <a:gs pos="5000">
              <a:schemeClr val="phClr">
                <a:tint val="40000"/>
                <a:satMod val="1800000"/>
              </a:schemeClr>
            </a:gs>
            <a:gs pos="90000">
              <a:schemeClr val="phClr">
                <a:shade val="18000"/>
                <a:satMod val="275000"/>
              </a:schemeClr>
            </a:gs>
          </a:gsLst>
          <a:path path="circle">
            <a:fillToRect l="20000" t="30000" r="135000" b="100000"/>
          </a:path>
        </a:gradFill>
      </a:bgFillStyleLst>
    </a:fmtScheme>
  </a:themeElements>
  <a:objectDefaults/>
  <a:extraClrSchemeLst/>
</a:theme>
</file>

<file path=ppt/theme/theme47.xml><?xml version="1.0" encoding="utf-8"?>
<a:theme xmlns:a="http://schemas.openxmlformats.org/drawingml/2006/main" name="1_Butterfly">
  <a:themeElements>
    <a:clrScheme name="Butterfly">
      <a:dk1>
        <a:sysClr val="windowText" lastClr="000000"/>
      </a:dk1>
      <a:lt1>
        <a:sysClr val="window" lastClr="FFFFFF"/>
      </a:lt1>
      <a:dk2>
        <a:srgbClr val="444D26"/>
      </a:dk2>
      <a:lt2>
        <a:srgbClr val="F9FDEF"/>
      </a:lt2>
      <a:accent1>
        <a:srgbClr val="4B7937"/>
      </a:accent1>
      <a:accent2>
        <a:srgbClr val="B79214"/>
      </a:accent2>
      <a:accent3>
        <a:srgbClr val="935409"/>
      </a:accent3>
      <a:accent4>
        <a:srgbClr val="7153A0"/>
      </a:accent4>
      <a:accent5>
        <a:srgbClr val="4E74A3"/>
      </a:accent5>
      <a:accent6>
        <a:srgbClr val="6F6702"/>
      </a:accent6>
      <a:hlink>
        <a:srgbClr val="CB7E0E"/>
      </a:hlink>
      <a:folHlink>
        <a:srgbClr val="7C9263"/>
      </a:folHlink>
    </a:clrScheme>
    <a:fontScheme name="Butterfly">
      <a:majorFont>
        <a:latin typeface="Century"/>
        <a:ea typeface=""/>
        <a:cs typeface=""/>
        <a:font script="Jpan" typeface="HG明朝E"/>
        <a:font script="Hang" typeface="궁서"/>
        <a:font script="Hans" typeface="华文新魏"/>
        <a:font script="Hant" typeface="標楷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entury"/>
        <a:ea typeface=""/>
        <a:cs typeface=""/>
        <a:font script="Jpan" typeface="HG明朝E"/>
        <a:font script="Hang" typeface="궁서"/>
        <a:font script="Hans" typeface="华文新魏"/>
        <a:font script="Hant" typeface="標楷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Butterfly">
      <a: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150000"/>
              </a:schemeClr>
            </a:gs>
            <a:gs pos="35000">
              <a:schemeClr val="phClr">
                <a:tint val="65000"/>
                <a:satMod val="180000"/>
              </a:schemeClr>
            </a:gs>
            <a:gs pos="100000">
              <a:schemeClr val="phClr">
                <a:tint val="50000"/>
                <a:satMod val="20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30000"/>
                <a:satMod val="130000"/>
              </a:schemeClr>
            </a:gs>
            <a:gs pos="80000">
              <a:schemeClr val="phClr">
                <a:shade val="65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innerShdw blurRad="101600" dist="25400" dir="13500000">
              <a:srgbClr val="FFFFFF">
                <a:alpha val="80000"/>
              </a:srgbClr>
            </a:innerShdw>
          </a:effectLst>
          <a:scene3d>
            <a:camera prst="orthographicFront">
              <a:rot lat="0" lon="0" rev="0"/>
            </a:camera>
            <a:lightRig rig="soft" dir="tl">
              <a:rot lat="0" lon="0" rev="6000000"/>
            </a:lightRig>
          </a:scene3d>
          <a:sp3d prstMaterial="powder">
            <a:bevelT w="0" h="0"/>
          </a:sp3d>
        </a:effectStyle>
        <a:effectStyle>
          <a:effectLst>
            <a:innerShdw blurRad="127000" dist="25400" dir="13500000">
              <a:srgbClr val="FFFFFF">
                <a:alpha val="80000"/>
              </a:srgbClr>
            </a:innerShdw>
          </a:effectLst>
          <a:scene3d>
            <a:camera prst="orthographicFront">
              <a:rot lat="0" lon="0" rev="0"/>
            </a:camera>
            <a:lightRig rig="morning" dir="t">
              <a:rot lat="0" lon="0" rev="11400000"/>
            </a:lightRig>
          </a:scene3d>
          <a:sp3d prstMaterial="translucentPowder">
            <a:bevelT w="88900" h="38100" prst="softRound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70000"/>
                <a:satMod val="115000"/>
              </a:schemeClr>
              <a:schemeClr val="phClr">
                <a:tint val="85000"/>
                <a:satMod val="165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48.xml><?xml version="1.0" encoding="utf-8"?>
<a:theme xmlns:a="http://schemas.openxmlformats.org/drawingml/2006/main" name="1_Bubbles">
  <a:themeElements>
    <a:clrScheme name="Bubbles">
      <a:dk1>
        <a:srgbClr val="0C002C"/>
      </a:dk1>
      <a:lt1>
        <a:srgbClr val="FFFFFF"/>
      </a:lt1>
      <a:dk2>
        <a:srgbClr val="236626"/>
      </a:dk2>
      <a:lt2>
        <a:srgbClr val="D7C8FE"/>
      </a:lt2>
      <a:accent1>
        <a:srgbClr val="4203E7"/>
      </a:accent1>
      <a:accent2>
        <a:srgbClr val="842F73"/>
      </a:accent2>
      <a:accent3>
        <a:srgbClr val="7532A8"/>
      </a:accent3>
      <a:accent4>
        <a:srgbClr val="F7A107"/>
      </a:accent4>
      <a:accent5>
        <a:srgbClr val="C86DCF"/>
      </a:accent5>
      <a:accent6>
        <a:srgbClr val="E6B500"/>
      </a:accent6>
      <a:hlink>
        <a:srgbClr val="FFDE66"/>
      </a:hlink>
      <a:folHlink>
        <a:srgbClr val="D490C5"/>
      </a:folHlink>
    </a:clrScheme>
    <a:fontScheme name="Bubbles">
      <a:majorFont>
        <a:latin typeface="Impact"/>
        <a:ea typeface=""/>
        <a:cs typeface=""/>
        <a:font script="Jpan" typeface="HG創英角ｺﾞｼｯｸUB"/>
        <a:font script="Hang" typeface="돋움"/>
        <a:font script="Hans" typeface="隶书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mic Sans MS"/>
        <a:ea typeface=""/>
        <a:cs typeface=""/>
        <a:font script="Jpan" typeface="HG丸ｺﾞｼｯｸM-PRO"/>
        <a:font script="Hang" typeface="HY중고딕"/>
        <a:font script="Hans" typeface="华文楷体"/>
        <a:font script="Hant" typeface="新細明體"/>
        <a:font script="Arab" typeface="Tahoma"/>
        <a:font script="Hebr" typeface="Levenim MT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Bubbles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alpha val="85000"/>
                <a:satMod val="150000"/>
              </a:schemeClr>
            </a:gs>
            <a:gs pos="35000">
              <a:schemeClr val="phClr">
                <a:tint val="70000"/>
                <a:shade val="90000"/>
                <a:alpha val="85000"/>
                <a:satMod val="200000"/>
              </a:schemeClr>
            </a:gs>
            <a:gs pos="100000">
              <a:schemeClr val="phClr">
                <a:tint val="90000"/>
                <a:shade val="100000"/>
                <a:alpha val="85000"/>
                <a:satMod val="250000"/>
              </a:schemeClr>
            </a:gs>
          </a:gsLst>
          <a:lin ang="0" scaled="1"/>
        </a:gradFill>
        <a:gradFill rotWithShape="1">
          <a:gsLst>
            <a:gs pos="0">
              <a:schemeClr val="phClr">
                <a:shade val="40000"/>
                <a:satMod val="115000"/>
              </a:schemeClr>
            </a:gs>
            <a:gs pos="80000">
              <a:schemeClr val="phClr">
                <a:shade val="90000"/>
                <a:satMod val="130000"/>
              </a:schemeClr>
            </a:gs>
            <a:gs pos="100000">
              <a:schemeClr val="phClr">
                <a:shade val="100000"/>
                <a:satMod val="150000"/>
              </a:schemeClr>
            </a:gs>
          </a:gsLst>
          <a:lin ang="7800000" scaled="0"/>
        </a:gradFill>
      </a:fillStyleLst>
      <a:lnStyleLst>
        <a:ln w="25400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44450" cap="flat" cmpd="sng" algn="ctr">
          <a:solidFill>
            <a:schemeClr val="phClr">
              <a:alpha val="80000"/>
              <a:satMod val="110000"/>
            </a:schemeClr>
          </a:solidFill>
          <a:prstDash val="solid"/>
        </a:ln>
        <a:ln w="63500" cap="flat" cmpd="sng" algn="ctr">
          <a:solidFill>
            <a:schemeClr val="phClr">
              <a:alpha val="80000"/>
              <a:satMod val="115000"/>
            </a:schemeClr>
          </a:solidFill>
          <a:prstDash val="solid"/>
        </a:ln>
      </a:lnStyleLst>
      <a:effectStyleLst>
        <a:effectStyle>
          <a:effectLst>
            <a:innerShdw blurRad="50800" dist="25400" dir="13500000">
              <a:srgbClr val="FFFFFF">
                <a:alpha val="75000"/>
              </a:srgbClr>
            </a:innerShdw>
          </a:effectLst>
        </a:effectStyle>
        <a:effectStyle>
          <a:effectLst>
            <a:innerShdw blurRad="76200" dist="25400" dir="13500000">
              <a:srgbClr val="FFFFFF">
                <a:alpha val="75000"/>
              </a:srgbClr>
            </a:innerShdw>
            <a:reflection blurRad="63500" stA="35000" endPos="35000" dist="12700" dir="5400000" sy="-100000" rotWithShape="0"/>
          </a:effectLst>
        </a:effectStyle>
        <a:effectStyle>
          <a:effectLst>
            <a:reflection blurRad="63500" stA="35000" endPos="35000" dist="12700" dir="5400000" sy="-100000" rotWithShape="0"/>
          </a:effectLst>
          <a:scene3d>
            <a:camera prst="orthographicFront">
              <a:rot lat="0" lon="0" rev="0"/>
            </a:camera>
            <a:lightRig rig="balanced" dir="bl">
              <a:rot lat="0" lon="0" rev="7800000"/>
            </a:lightRig>
          </a:scene3d>
          <a:sp3d prstMaterial="translucentPowder">
            <a:bevelT h="50800"/>
          </a:sp3d>
        </a:effectStyle>
      </a:effectStyleLst>
      <a:bgFillStyleLst>
        <a:solidFill>
          <a:schemeClr val="phClr"/>
        </a:solidFill>
        <a:gradFill>
          <a:gsLst>
            <a:gs pos="0">
              <a:schemeClr val="phClr">
                <a:shade val="80000"/>
                <a:satMod val="125000"/>
              </a:schemeClr>
            </a:gs>
            <a:gs pos="100000">
              <a:schemeClr val="phClr">
                <a:tint val="100000"/>
                <a:satMod val="125000"/>
                <a:lumOff val="40000"/>
                <a:lumMod val="100000"/>
              </a:schemeClr>
            </a:gs>
          </a:gsLst>
          <a:lin ang="7800000" scaled="1"/>
        </a:gradFill>
        <a:gradFill rotWithShape="1">
          <a:gsLst>
            <a:gs pos="0">
              <a:schemeClr val="phClr">
                <a:shade val="95000"/>
                <a:lumMod val="95000"/>
              </a:schemeClr>
            </a:gs>
            <a:gs pos="60000">
              <a:schemeClr val="phClr">
                <a:satMod val="125000"/>
                <a:lumOff val="10000"/>
                <a:lumMod val="100000"/>
              </a:schemeClr>
            </a:gs>
            <a:gs pos="100000">
              <a:schemeClr val="phClr">
                <a:shade val="95000"/>
                <a:satMod val="135000"/>
                <a:lumOff val="50000"/>
                <a:lumMod val="100000"/>
              </a:schemeClr>
            </a:gs>
          </a:gsLst>
          <a:lin ang="0" scaled="1"/>
        </a:gradFill>
      </a:bgFillStyleLst>
    </a:fmtScheme>
  </a:themeElements>
  <a:objectDefaults/>
  <a:extraClrSchemeLst/>
</a:theme>
</file>

<file path=ppt/theme/theme49.xml><?xml version="1.0" encoding="utf-8"?>
<a:theme xmlns:a="http://schemas.openxmlformats.org/drawingml/2006/main" name="3_Wildflowers">
  <a:themeElements>
    <a:clrScheme name="Wildflowers">
      <a:dk1>
        <a:srgbClr val="40302B"/>
      </a:dk1>
      <a:lt1>
        <a:srgbClr val="FFFFFF"/>
      </a:lt1>
      <a:dk2>
        <a:srgbClr val="486868"/>
      </a:dk2>
      <a:lt2>
        <a:srgbClr val="F3F1EA"/>
      </a:lt2>
      <a:accent1>
        <a:srgbClr val="C4BD97"/>
      </a:accent1>
      <a:accent2>
        <a:srgbClr val="D5BDBE"/>
      </a:accent2>
      <a:accent3>
        <a:srgbClr val="F7EFA3"/>
      </a:accent3>
      <a:accent4>
        <a:srgbClr val="9FEDE0"/>
      </a:accent4>
      <a:accent5>
        <a:srgbClr val="BBB3C2"/>
      </a:accent5>
      <a:accent6>
        <a:srgbClr val="99A991"/>
      </a:accent6>
      <a:hlink>
        <a:srgbClr val="938968"/>
      </a:hlink>
      <a:folHlink>
        <a:srgbClr val="A97EE2"/>
      </a:folHlink>
    </a:clrScheme>
    <a:fontScheme name="Wildflowers">
      <a:majorFont>
        <a:latin typeface="Constantia"/>
        <a:ea typeface=""/>
        <a:cs typeface=""/>
        <a:font script="Jpan" typeface="HG明朝E"/>
        <a:font script="Hang" typeface="궁서"/>
        <a:font script="Hans" typeface="华文新魏"/>
        <a:font script="Hant" typeface="標楷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ndara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Wildflowers">
      <a:fillStyleLst>
        <a:solidFill>
          <a:schemeClr val="phClr">
            <a:shade val="85000"/>
            <a:satMod val="110000"/>
          </a:schemeClr>
        </a:solidFill>
        <a:gradFill rotWithShape="1">
          <a:gsLst>
            <a:gs pos="0">
              <a:schemeClr val="phClr">
                <a:tint val="40000"/>
                <a:satMod val="150000"/>
              </a:schemeClr>
            </a:gs>
            <a:gs pos="35000">
              <a:schemeClr val="phClr">
                <a:tint val="80000"/>
                <a:shade val="100000"/>
                <a:satMod val="150000"/>
              </a:schemeClr>
            </a:gs>
            <a:gs pos="100000">
              <a:schemeClr val="phClr">
                <a:tint val="100000"/>
                <a:shade val="100000"/>
                <a:satMod val="135000"/>
              </a:schemeClr>
            </a:gs>
          </a:gsLst>
          <a:lin ang="10800000" scaled="1"/>
        </a:gradFill>
        <a:gradFill rotWithShape="1">
          <a:gsLst>
            <a:gs pos="0">
              <a:schemeClr val="phClr">
                <a:shade val="70000"/>
                <a:satMod val="135000"/>
              </a:schemeClr>
            </a:gs>
            <a:gs pos="80000">
              <a:schemeClr val="phClr">
                <a:shade val="90000"/>
                <a:satMod val="135000"/>
              </a:schemeClr>
            </a:gs>
            <a:gs pos="100000">
              <a:schemeClr val="phClr">
                <a:shade val="95000"/>
                <a:satMod val="135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>
              <a:shade val="90000"/>
            </a:schemeClr>
          </a:solidFill>
          <a:prstDash val="solid"/>
        </a:ln>
        <a:ln w="38100" cap="flat" cmpd="sng" algn="ctr">
          <a:gradFill>
            <a:gsLst>
              <a:gs pos="0">
                <a:schemeClr val="phClr"/>
              </a:gs>
              <a:gs pos="50000">
                <a:schemeClr val="phClr">
                  <a:lumMod val="60000"/>
                  <a:lumOff val="40000"/>
                </a:schemeClr>
              </a:gs>
              <a:gs pos="100000">
                <a:schemeClr val="phClr">
                  <a:lumMod val="20000"/>
                  <a:lumOff val="80000"/>
                </a:schemeClr>
              </a:gs>
            </a:gsLst>
            <a:lin ang="5400000" scaled="0"/>
          </a:gradFill>
          <a:prstDash val="solid"/>
        </a:ln>
        <a:ln w="63500" cap="flat" cmpd="sng" algn="ctr">
          <a:gradFill>
            <a:gsLst>
              <a:gs pos="0">
                <a:schemeClr val="phClr"/>
              </a:gs>
              <a:gs pos="50000">
                <a:schemeClr val="phClr">
                  <a:lumMod val="60000"/>
                  <a:lumOff val="40000"/>
                </a:schemeClr>
              </a:gs>
              <a:gs pos="100000">
                <a:schemeClr val="phClr">
                  <a:lumMod val="20000"/>
                  <a:lumOff val="80000"/>
                </a:schemeClr>
              </a:gs>
            </a:gsLst>
            <a:lin ang="5400000" scaled="0"/>
          </a:gradFill>
          <a:prstDash val="solid"/>
        </a:ln>
      </a:lnStyleLst>
      <a:effectStyleLst>
        <a:effectStyle>
          <a:effectLst/>
        </a:effectStyle>
        <a:effectStyle>
          <a:effectLst>
            <a:innerShdw blurRad="63500">
              <a:srgbClr val="FFFFFF">
                <a:alpha val="50000"/>
              </a:srgbClr>
            </a:innerShdw>
          </a:effectLst>
        </a:effectStyle>
        <a:effectStyle>
          <a:effectLst>
            <a:innerShdw blurRad="190500">
              <a:srgbClr val="FFFFFF">
                <a:alpha val="0"/>
              </a:srgbClr>
            </a:innerShdw>
          </a:effectLst>
          <a:scene3d>
            <a:camera prst="orthographicFront">
              <a:rot lat="0" lon="0" rev="0"/>
            </a:camera>
            <a:lightRig rig="balanced" dir="tl">
              <a:rot lat="0" lon="0" rev="4200000"/>
            </a:lightRig>
          </a:scene3d>
          <a:sp3d>
            <a:bevelT w="25400" h="25400" prst="relaxedInset"/>
          </a:sp3d>
        </a:effectStyle>
      </a:effectStyleLst>
      <a:bgFillStyleLst>
        <a:solidFill>
          <a:schemeClr val="phClr"/>
        </a:solidFill>
        <a:gradFill flip="none" rotWithShape="1">
          <a:gsLst>
            <a:gs pos="0">
              <a:schemeClr val="phClr"/>
            </a:gs>
            <a:gs pos="50000">
              <a:schemeClr val="phClr">
                <a:lumMod val="90000"/>
                <a:alpha val="70000"/>
              </a:schemeClr>
            </a:gs>
            <a:gs pos="100000">
              <a:schemeClr val="phClr"/>
            </a:gs>
          </a:gsLst>
          <a:path path="circle">
            <a:fillToRect l="50000" t="50000" r="50000" b="50000"/>
          </a:path>
          <a:tileRect/>
        </a:gradFill>
        <a:gradFill flip="none" rotWithShape="1">
          <a:gsLst>
            <a:gs pos="0">
              <a:schemeClr val="phClr"/>
            </a:gs>
            <a:gs pos="50000">
              <a:schemeClr val="phClr">
                <a:lumMod val="90000"/>
              </a:schemeClr>
            </a:gs>
            <a:gs pos="100000">
              <a:schemeClr val="phClr"/>
            </a:gs>
          </a:gsLst>
          <a:path path="circle">
            <a:fillToRect l="50000" t="50000" r="50000" b="50000"/>
          </a:path>
          <a:tileRect/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Deluxe">
  <a:themeElements>
    <a:clrScheme name="Deluxe">
      <a:dk1>
        <a:sysClr val="windowText" lastClr="000000"/>
      </a:dk1>
      <a:lt1>
        <a:sysClr val="window" lastClr="FFFFFF"/>
      </a:lt1>
      <a:dk2>
        <a:srgbClr val="30356E"/>
      </a:dk2>
      <a:lt2>
        <a:srgbClr val="FFF9E5"/>
      </a:lt2>
      <a:accent1>
        <a:srgbClr val="CC4757"/>
      </a:accent1>
      <a:accent2>
        <a:srgbClr val="FF6F61"/>
      </a:accent2>
      <a:accent3>
        <a:srgbClr val="FF953E"/>
      </a:accent3>
      <a:accent4>
        <a:srgbClr val="F8BD52"/>
      </a:accent4>
      <a:accent5>
        <a:srgbClr val="46A6BD"/>
      </a:accent5>
      <a:accent6>
        <a:srgbClr val="5488BC"/>
      </a:accent6>
      <a:hlink>
        <a:srgbClr val="FA7D7A"/>
      </a:hlink>
      <a:folHlink>
        <a:srgbClr val="FFCF3E"/>
      </a:folHlink>
    </a:clrScheme>
    <a:fontScheme name="Deluxe">
      <a:majorFont>
        <a:latin typeface="Corbel"/>
        <a:ea typeface=""/>
        <a:cs typeface=""/>
        <a:font script="Jpan" typeface="HGｺﾞｼｯｸM"/>
        <a:font script="Hang" typeface="HY엽서L"/>
        <a:font script="Hans" typeface="华文新魏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rbel"/>
        <a:ea typeface=""/>
        <a:cs typeface=""/>
        <a:font script="Jpan" typeface="HGｺﾞｼｯｸM"/>
        <a:font script="Hang" typeface="HY엽서L"/>
        <a:font script="Hans" typeface="华文新魏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Deluxe">
      <a:fillStyleLst>
        <a:solidFill>
          <a:schemeClr val="phClr"/>
        </a:solidFill>
        <a:gradFill rotWithShape="1">
          <a:gsLst>
            <a:gs pos="0">
              <a:schemeClr val="phClr">
                <a:tint val="20000"/>
                <a:satMod val="280000"/>
              </a:schemeClr>
            </a:gs>
            <a:gs pos="14000">
              <a:schemeClr val="phClr">
                <a:tint val="37000"/>
                <a:satMod val="250000"/>
              </a:schemeClr>
            </a:gs>
            <a:gs pos="45000">
              <a:schemeClr val="phClr">
                <a:tint val="53000"/>
                <a:satMod val="220000"/>
              </a:schemeClr>
            </a:gs>
            <a:gs pos="65000">
              <a:schemeClr val="phClr">
                <a:tint val="53000"/>
                <a:satMod val="220000"/>
              </a:schemeClr>
            </a:gs>
            <a:gs pos="86000">
              <a:schemeClr val="phClr">
                <a:tint val="42000"/>
                <a:satMod val="240000"/>
              </a:schemeClr>
            </a:gs>
            <a:gs pos="100000">
              <a:schemeClr val="phClr">
                <a:tint val="20000"/>
                <a:satMod val="23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75000"/>
                <a:satMod val="160000"/>
              </a:schemeClr>
            </a:gs>
            <a:gs pos="60000">
              <a:schemeClr val="phClr">
                <a:satMod val="150000"/>
              </a:schemeClr>
            </a:gs>
            <a:gs pos="100000">
              <a:schemeClr val="phClr">
                <a:tint val="75000"/>
                <a:satMod val="200000"/>
              </a:schemeClr>
            </a:gs>
          </a:gsLst>
          <a:lin ang="16200000" scaled="1"/>
        </a:gradFill>
      </a:fillStyleLst>
      <a:lnStyleLst>
        <a:ln w="9525" cap="flat" cmpd="sng" algn="ctr">
          <a:solidFill>
            <a:schemeClr val="phClr">
              <a:satMod val="14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175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contrasting" dir="t">
              <a:rot lat="0" lon="0" rev="16500000"/>
            </a:lightRig>
          </a:scene3d>
          <a:sp3d prstMaterial="powder">
            <a:bevelT w="152400"/>
            <a:contourClr>
              <a:schemeClr val="phClr"/>
            </a:contourClr>
          </a:sp3d>
        </a:effectStyle>
        <a:effectStyle>
          <a:effectLst>
            <a:reflection blurRad="12700" stA="26000" endPos="28000" dist="38100" dir="5400000" sy="-100000"/>
          </a:effectLst>
          <a:scene3d>
            <a:camera prst="orthographicFront" fov="0">
              <a:rot lat="0" lon="0" rev="0"/>
            </a:camera>
            <a:lightRig rig="contrasting" dir="t">
              <a:rot lat="0" lon="0" rev="16500000"/>
            </a:lightRig>
          </a:scene3d>
          <a:sp3d prstMaterial="powder">
            <a:bevelT w="190500" h="101600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3000"/>
                <a:satMod val="1550000"/>
              </a:schemeClr>
            </a:gs>
            <a:gs pos="1000">
              <a:schemeClr val="phClr">
                <a:tint val="48000"/>
                <a:satMod val="1550000"/>
              </a:schemeClr>
            </a:gs>
            <a:gs pos="90000">
              <a:schemeClr val="phClr">
                <a:shade val="18000"/>
                <a:satMod val="275000"/>
              </a:schemeClr>
            </a:gs>
          </a:gsLst>
          <a:path path="circle">
            <a:fillToRect r="210000" b="300000"/>
          </a:path>
        </a:gradFill>
        <a:gradFill rotWithShape="1">
          <a:gsLst>
            <a:gs pos="5000">
              <a:schemeClr val="phClr">
                <a:tint val="38000"/>
                <a:satMod val="1800000"/>
              </a:schemeClr>
            </a:gs>
            <a:gs pos="5000">
              <a:schemeClr val="phClr">
                <a:tint val="40000"/>
                <a:satMod val="1800000"/>
              </a:schemeClr>
            </a:gs>
            <a:gs pos="90000">
              <a:schemeClr val="phClr">
                <a:shade val="18000"/>
                <a:satMod val="275000"/>
              </a:schemeClr>
            </a:gs>
          </a:gsLst>
          <a:path path="circle">
            <a:fillToRect l="20000" t="30000" r="135000" b="100000"/>
          </a:path>
        </a:gradFill>
      </a:bgFillStyleLst>
    </a:fmtScheme>
  </a:themeElements>
  <a:objectDefaults/>
  <a:extraClrSchemeLst/>
</a:theme>
</file>

<file path=ppt/theme/theme50.xml><?xml version="1.0" encoding="utf-8"?>
<a:theme xmlns:a="http://schemas.openxmlformats.org/drawingml/2006/main" name="3_Mod">
  <a:themeElements>
    <a:clrScheme name="Mod">
      <a:dk1>
        <a:sysClr val="windowText" lastClr="000000"/>
      </a:dk1>
      <a:lt1>
        <a:sysClr val="window" lastClr="FFFFFF"/>
      </a:lt1>
      <a:dk2>
        <a:srgbClr val="065218"/>
      </a:dk2>
      <a:lt2>
        <a:srgbClr val="EDF3AE"/>
      </a:lt2>
      <a:accent1>
        <a:srgbClr val="8FCB17"/>
      </a:accent1>
      <a:accent2>
        <a:srgbClr val="769F11"/>
      </a:accent2>
      <a:accent3>
        <a:srgbClr val="D4E336"/>
      </a:accent3>
      <a:accent4>
        <a:srgbClr val="0C8228"/>
      </a:accent4>
      <a:accent5>
        <a:srgbClr val="C0EDA8"/>
      </a:accent5>
      <a:accent6>
        <a:srgbClr val="3B4F18"/>
      </a:accent6>
      <a:hlink>
        <a:srgbClr val="0A6A21"/>
      </a:hlink>
      <a:folHlink>
        <a:srgbClr val="406EA5"/>
      </a:folHlink>
    </a:clrScheme>
    <a:fontScheme name="Mod">
      <a:majorFont>
        <a:latin typeface="Trebuchet MS"/>
        <a:ea typeface=""/>
        <a:cs typeface=""/>
        <a:font script="Jpan" typeface="HG丸ｺﾞｼｯｸM-PRO"/>
        <a:font script="Hang" typeface="HY그래픽M"/>
        <a:font script="Hans" typeface="黑体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Calibri"/>
        <a:ea typeface=""/>
        <a:cs typeface=""/>
        <a:font script="Jpan" typeface="HGｺﾞｼｯｸM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Mod">
      <a:fillStyleLst>
        <a:solidFill>
          <a:schemeClr val="phClr"/>
        </a:solidFill>
        <a:solidFill>
          <a:schemeClr val="phClr">
            <a:tint val="80000"/>
          </a:schemeClr>
        </a:solidFill>
        <a:solidFill>
          <a:schemeClr val="phClr">
            <a:shade val="30000"/>
            <a:satMod val="150000"/>
          </a:schemeClr>
        </a:solidFill>
      </a:fillStyleLst>
      <a:lnStyleLst>
        <a:ln w="9525" cap="flat" cmpd="sng" algn="ctr">
          <a:solidFill>
            <a:schemeClr val="phClr">
              <a:tint val="90000"/>
              <a:satMod val="105000"/>
            </a:schemeClr>
          </a:solidFill>
          <a:prstDash val="solid"/>
        </a:ln>
        <a:ln w="50800" cap="flat" cmpd="sng" algn="ctr">
          <a:solidFill>
            <a:schemeClr val="phClr">
              <a:tint val="90000"/>
            </a:schemeClr>
          </a:solidFill>
          <a:prstDash val="solid"/>
        </a:ln>
        <a:ln w="76200" cap="flat" cmpd="dbl" algn="ctr">
          <a:solidFill>
            <a:schemeClr val="phClr">
              <a:tint val="90000"/>
            </a:schemeClr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76200" dist="25400" dir="5400000" sx="101000" sy="101000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76200" dist="50800" dir="5400000" sx="101000" sy="101000" rotWithShape="0">
              <a:srgbClr val="000000">
                <a:alpha val="50000"/>
              </a:srgbClr>
            </a:outerShdw>
            <a:reflection blurRad="12700" stA="30000" endPos="30000" dist="50800" dir="5400000" sy="-100000" rotWithShape="0"/>
          </a:effectLst>
          <a:scene3d>
            <a:camera prst="orthographicFront">
              <a:rot lat="0" lon="0" rev="0"/>
            </a:camera>
            <a:lightRig rig="twoPt" dir="t">
              <a:rot lat="0" lon="0" rev="5400000"/>
            </a:lightRig>
          </a:scene3d>
          <a:sp3d prstMaterial="softmetal">
            <a:bevelT w="63500" h="25400" prst="coolSlant"/>
          </a:sp3d>
        </a:effectStyle>
      </a:effectStyleLst>
      <a:bgFillStyleLst>
        <a:solidFill>
          <a:schemeClr val="phClr">
            <a:satMod val="125000"/>
          </a:schemeClr>
        </a:solidFill>
        <a:solidFill>
          <a:schemeClr val="phClr">
            <a:shade val="30000"/>
            <a:satMod val="150000"/>
          </a:schemeClr>
        </a:solidFill>
        <a:gradFill>
          <a:gsLst>
            <a:gs pos="0">
              <a:schemeClr val="phClr">
                <a:tint val="100000"/>
                <a:shade val="80000"/>
                <a:satMod val="135000"/>
              </a:schemeClr>
            </a:gs>
            <a:gs pos="55000">
              <a:schemeClr val="phClr">
                <a:tint val="70000"/>
                <a:shade val="100000"/>
                <a:satMod val="150000"/>
              </a:schemeClr>
            </a:gs>
            <a:gs pos="100000">
              <a:schemeClr val="phClr">
                <a:tint val="70000"/>
                <a:shade val="100000"/>
                <a:satMod val="150000"/>
              </a:schemeClr>
            </a:gs>
          </a:gsLst>
          <a:lin ang="5400000" scaled="0"/>
        </a:gradFill>
      </a:bgFillStyleLst>
    </a:fmtScheme>
  </a:themeElements>
  <a:objectDefaults/>
  <a:extraClrSchemeLst/>
</a:theme>
</file>

<file path=ppt/theme/theme51.xml><?xml version="1.0" encoding="utf-8"?>
<a:theme xmlns:a="http://schemas.openxmlformats.org/drawingml/2006/main" name="1_Thiết kế: Thạch Trương Thảo (0987 039 863)">
  <a:themeElements>
    <a:clrScheme name="Thiết kế: Thạch Trương Thảo (0987 039 863)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Thiết kế: Thạch Trương Thảo (0987 039 863)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Thiết kế: Thạch Trương Thảo (0987 039 863)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iết kế: Thạch Trương Thảo (0987 039 863)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iết kế: Thạch Trương Thảo (0987 039 863)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iết kế: Thạch Trương Thảo (0987 039 863)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iết kế: Thạch Trương Thảo (0987 039 863)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iết kế: Thạch Trương Thảo (0987 039 863)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iết kế: Thạch Trương Thảo (0987 039 863)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Celebration">
  <a:themeElements>
    <a:clrScheme name="Celebration">
      <a:dk1>
        <a:srgbClr val="49345F"/>
      </a:dk1>
      <a:lt1>
        <a:srgbClr val="DDD9C3"/>
      </a:lt1>
      <a:dk2>
        <a:srgbClr val="000000"/>
      </a:dk2>
      <a:lt2>
        <a:srgbClr val="FFFFFF"/>
      </a:lt2>
      <a:accent1>
        <a:srgbClr val="310095"/>
      </a:accent1>
      <a:accent2>
        <a:srgbClr val="886286"/>
      </a:accent2>
      <a:accent3>
        <a:srgbClr val="A082F5"/>
      </a:accent3>
      <a:accent4>
        <a:srgbClr val="5061C8"/>
      </a:accent4>
      <a:accent5>
        <a:srgbClr val="00AAAA"/>
      </a:accent5>
      <a:accent6>
        <a:srgbClr val="008040"/>
      </a:accent6>
      <a:hlink>
        <a:srgbClr val="A2A2FF"/>
      </a:hlink>
      <a:folHlink>
        <a:srgbClr val="CF9BF7"/>
      </a:folHlink>
    </a:clrScheme>
    <a:fontScheme name="Celebration">
      <a:majorFont>
        <a:latin typeface="Constantia"/>
        <a:ea typeface=""/>
        <a:cs typeface=""/>
        <a:font script="Jpan" typeface="HG明朝E"/>
        <a:font script="Hang" typeface="궁서"/>
        <a:font script="Hans" typeface="华文新魏"/>
        <a:font script="Hant" typeface="標楷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entury"/>
        <a:ea typeface=""/>
        <a:cs typeface=""/>
        <a:font script="Jpan" typeface="HG明朝E"/>
        <a:font script="Hang" typeface="궁서"/>
        <a:font script="Hans" typeface="华文新魏"/>
        <a:font script="Hant" typeface="標楷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Celebration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blipFill rotWithShape="1">
          <a:blip xmlns:r="http://schemas.openxmlformats.org/officeDocument/2006/relationships" r:embed="rId1">
            <a:duotone>
              <a:schemeClr val="phClr">
                <a:tint val="30000"/>
                <a:satMod val="175000"/>
              </a:schemeClr>
              <a:schemeClr val="phClr">
                <a:shade val="50000"/>
                <a:satMod val="115000"/>
              </a:schemeClr>
            </a:duotone>
          </a:blip>
          <a:tile tx="0" ty="0" sx="80000" sy="80000" flip="none" algn="tl"/>
        </a:blip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innerShdw blurRad="76200">
              <a:srgbClr val="000000">
                <a:alpha val="50000"/>
              </a:srgbClr>
            </a:innerShdw>
          </a:effectLst>
          <a:scene3d>
            <a:camera prst="orthographicFront">
              <a:rot lat="0" lon="0" rev="0"/>
            </a:camera>
            <a:lightRig rig="soft" dir="t">
              <a:rot lat="0" lon="0" rev="7800000"/>
            </a:lightRig>
          </a:scene3d>
          <a:sp3d>
            <a:bevelT w="63500" h="38100" prst="relaxedInset"/>
          </a:sp3d>
        </a:effectStyle>
      </a:effectStyleLst>
      <a:bgFillStyleLst>
        <a:blipFill rotWithShape="1">
          <a:blip xmlns:r="http://schemas.openxmlformats.org/officeDocument/2006/relationships" r:embed="rId2">
            <a:duotone>
              <a:schemeClr val="phClr">
                <a:tint val="80000"/>
                <a:satMod val="300000"/>
                <a:lumMod val="110000"/>
              </a:schemeClr>
              <a:schemeClr val="phClr">
                <a:shade val="50000"/>
                <a:satMod val="130000"/>
                <a:lumMod val="110000"/>
              </a:schemeClr>
            </a:duotone>
          </a:blip>
          <a:stretch/>
        </a:blipFill>
        <a:blipFill rotWithShape="1">
          <a:blip xmlns:r="http://schemas.openxmlformats.org/officeDocument/2006/relationships" r:embed="rId3">
            <a:duotone>
              <a:schemeClr val="phClr">
                <a:tint val="80000"/>
                <a:satMod val="115000"/>
              </a:schemeClr>
              <a:schemeClr val="phClr">
                <a:shade val="80000"/>
                <a:satMod val="110000"/>
              </a:schemeClr>
            </a:duotone>
          </a:blip>
          <a:stretch/>
        </a:blipFill>
        <a:blipFill rotWithShape="1">
          <a:blip xmlns:r="http://schemas.openxmlformats.org/officeDocument/2006/relationships" r:embed="rId4">
            <a:duotone>
              <a:schemeClr val="phClr">
                <a:tint val="80000"/>
                <a:satMod val="115000"/>
              </a:schemeClr>
              <a:schemeClr val="phClr">
                <a:shade val="80000"/>
                <a:satMod val="110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Butterfly">
  <a:themeElements>
    <a:clrScheme name="Butterfly">
      <a:dk1>
        <a:sysClr val="windowText" lastClr="000000"/>
      </a:dk1>
      <a:lt1>
        <a:sysClr val="window" lastClr="FFFFFF"/>
      </a:lt1>
      <a:dk2>
        <a:srgbClr val="444D26"/>
      </a:dk2>
      <a:lt2>
        <a:srgbClr val="F9FDEF"/>
      </a:lt2>
      <a:accent1>
        <a:srgbClr val="4B7937"/>
      </a:accent1>
      <a:accent2>
        <a:srgbClr val="B79214"/>
      </a:accent2>
      <a:accent3>
        <a:srgbClr val="935409"/>
      </a:accent3>
      <a:accent4>
        <a:srgbClr val="7153A0"/>
      </a:accent4>
      <a:accent5>
        <a:srgbClr val="4E74A3"/>
      </a:accent5>
      <a:accent6>
        <a:srgbClr val="6F6702"/>
      </a:accent6>
      <a:hlink>
        <a:srgbClr val="CB7E0E"/>
      </a:hlink>
      <a:folHlink>
        <a:srgbClr val="7C9263"/>
      </a:folHlink>
    </a:clrScheme>
    <a:fontScheme name="Butterfly">
      <a:majorFont>
        <a:latin typeface="Century"/>
        <a:ea typeface=""/>
        <a:cs typeface=""/>
        <a:font script="Jpan" typeface="HG明朝E"/>
        <a:font script="Hang" typeface="궁서"/>
        <a:font script="Hans" typeface="华文新魏"/>
        <a:font script="Hant" typeface="標楷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entury"/>
        <a:ea typeface=""/>
        <a:cs typeface=""/>
        <a:font script="Jpan" typeface="HG明朝E"/>
        <a:font script="Hang" typeface="궁서"/>
        <a:font script="Hans" typeface="华文新魏"/>
        <a:font script="Hant" typeface="標楷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Butterfly">
      <a: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150000"/>
              </a:schemeClr>
            </a:gs>
            <a:gs pos="35000">
              <a:schemeClr val="phClr">
                <a:tint val="65000"/>
                <a:satMod val="180000"/>
              </a:schemeClr>
            </a:gs>
            <a:gs pos="100000">
              <a:schemeClr val="phClr">
                <a:tint val="50000"/>
                <a:satMod val="20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30000"/>
                <a:satMod val="130000"/>
              </a:schemeClr>
            </a:gs>
            <a:gs pos="80000">
              <a:schemeClr val="phClr">
                <a:shade val="65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innerShdw blurRad="101600" dist="25400" dir="13500000">
              <a:srgbClr val="FFFFFF">
                <a:alpha val="80000"/>
              </a:srgbClr>
            </a:innerShdw>
          </a:effectLst>
          <a:scene3d>
            <a:camera prst="orthographicFront">
              <a:rot lat="0" lon="0" rev="0"/>
            </a:camera>
            <a:lightRig rig="soft" dir="tl">
              <a:rot lat="0" lon="0" rev="6000000"/>
            </a:lightRig>
          </a:scene3d>
          <a:sp3d prstMaterial="powder">
            <a:bevelT w="0" h="0"/>
          </a:sp3d>
        </a:effectStyle>
        <a:effectStyle>
          <a:effectLst>
            <a:innerShdw blurRad="127000" dist="25400" dir="13500000">
              <a:srgbClr val="FFFFFF">
                <a:alpha val="80000"/>
              </a:srgbClr>
            </a:innerShdw>
          </a:effectLst>
          <a:scene3d>
            <a:camera prst="orthographicFront">
              <a:rot lat="0" lon="0" rev="0"/>
            </a:camera>
            <a:lightRig rig="morning" dir="t">
              <a:rot lat="0" lon="0" rev="11400000"/>
            </a:lightRig>
          </a:scene3d>
          <a:sp3d prstMaterial="translucentPowder">
            <a:bevelT w="88900" h="38100" prst="softRound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70000"/>
                <a:satMod val="115000"/>
              </a:schemeClr>
              <a:schemeClr val="phClr">
                <a:tint val="85000"/>
                <a:satMod val="165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Bubbles">
  <a:themeElements>
    <a:clrScheme name="Bubbles">
      <a:dk1>
        <a:srgbClr val="0C002C"/>
      </a:dk1>
      <a:lt1>
        <a:srgbClr val="FFFFFF"/>
      </a:lt1>
      <a:dk2>
        <a:srgbClr val="236626"/>
      </a:dk2>
      <a:lt2>
        <a:srgbClr val="D7C8FE"/>
      </a:lt2>
      <a:accent1>
        <a:srgbClr val="4203E7"/>
      </a:accent1>
      <a:accent2>
        <a:srgbClr val="842F73"/>
      </a:accent2>
      <a:accent3>
        <a:srgbClr val="7532A8"/>
      </a:accent3>
      <a:accent4>
        <a:srgbClr val="F7A107"/>
      </a:accent4>
      <a:accent5>
        <a:srgbClr val="C86DCF"/>
      </a:accent5>
      <a:accent6>
        <a:srgbClr val="E6B500"/>
      </a:accent6>
      <a:hlink>
        <a:srgbClr val="FFDE66"/>
      </a:hlink>
      <a:folHlink>
        <a:srgbClr val="D490C5"/>
      </a:folHlink>
    </a:clrScheme>
    <a:fontScheme name="Bubbles">
      <a:majorFont>
        <a:latin typeface="Impact"/>
        <a:ea typeface=""/>
        <a:cs typeface=""/>
        <a:font script="Jpan" typeface="HG創英角ｺﾞｼｯｸUB"/>
        <a:font script="Hang" typeface="돋움"/>
        <a:font script="Hans" typeface="隶书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mic Sans MS"/>
        <a:ea typeface=""/>
        <a:cs typeface=""/>
        <a:font script="Jpan" typeface="HG丸ｺﾞｼｯｸM-PRO"/>
        <a:font script="Hang" typeface="HY중고딕"/>
        <a:font script="Hans" typeface="华文楷体"/>
        <a:font script="Hant" typeface="新細明體"/>
        <a:font script="Arab" typeface="Tahoma"/>
        <a:font script="Hebr" typeface="Levenim MT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Bubbles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alpha val="85000"/>
                <a:satMod val="150000"/>
              </a:schemeClr>
            </a:gs>
            <a:gs pos="35000">
              <a:schemeClr val="phClr">
                <a:tint val="70000"/>
                <a:shade val="90000"/>
                <a:alpha val="85000"/>
                <a:satMod val="200000"/>
              </a:schemeClr>
            </a:gs>
            <a:gs pos="100000">
              <a:schemeClr val="phClr">
                <a:tint val="90000"/>
                <a:shade val="100000"/>
                <a:alpha val="85000"/>
                <a:satMod val="250000"/>
              </a:schemeClr>
            </a:gs>
          </a:gsLst>
          <a:lin ang="0" scaled="1"/>
        </a:gradFill>
        <a:gradFill rotWithShape="1">
          <a:gsLst>
            <a:gs pos="0">
              <a:schemeClr val="phClr">
                <a:shade val="40000"/>
                <a:satMod val="115000"/>
              </a:schemeClr>
            </a:gs>
            <a:gs pos="80000">
              <a:schemeClr val="phClr">
                <a:shade val="90000"/>
                <a:satMod val="130000"/>
              </a:schemeClr>
            </a:gs>
            <a:gs pos="100000">
              <a:schemeClr val="phClr">
                <a:shade val="100000"/>
                <a:satMod val="150000"/>
              </a:schemeClr>
            </a:gs>
          </a:gsLst>
          <a:lin ang="7800000" scaled="0"/>
        </a:gradFill>
      </a:fillStyleLst>
      <a:lnStyleLst>
        <a:ln w="25400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44450" cap="flat" cmpd="sng" algn="ctr">
          <a:solidFill>
            <a:schemeClr val="phClr">
              <a:alpha val="80000"/>
              <a:satMod val="110000"/>
            </a:schemeClr>
          </a:solidFill>
          <a:prstDash val="solid"/>
        </a:ln>
        <a:ln w="63500" cap="flat" cmpd="sng" algn="ctr">
          <a:solidFill>
            <a:schemeClr val="phClr">
              <a:alpha val="80000"/>
              <a:satMod val="115000"/>
            </a:schemeClr>
          </a:solidFill>
          <a:prstDash val="solid"/>
        </a:ln>
      </a:lnStyleLst>
      <a:effectStyleLst>
        <a:effectStyle>
          <a:effectLst>
            <a:innerShdw blurRad="50800" dist="25400" dir="13500000">
              <a:srgbClr val="FFFFFF">
                <a:alpha val="75000"/>
              </a:srgbClr>
            </a:innerShdw>
          </a:effectLst>
        </a:effectStyle>
        <a:effectStyle>
          <a:effectLst>
            <a:innerShdw blurRad="76200" dist="25400" dir="13500000">
              <a:srgbClr val="FFFFFF">
                <a:alpha val="75000"/>
              </a:srgbClr>
            </a:innerShdw>
            <a:reflection blurRad="63500" stA="35000" endPos="35000" dist="12700" dir="5400000" sy="-100000" rotWithShape="0"/>
          </a:effectLst>
        </a:effectStyle>
        <a:effectStyle>
          <a:effectLst>
            <a:reflection blurRad="63500" stA="35000" endPos="35000" dist="12700" dir="5400000" sy="-100000" rotWithShape="0"/>
          </a:effectLst>
          <a:scene3d>
            <a:camera prst="orthographicFront">
              <a:rot lat="0" lon="0" rev="0"/>
            </a:camera>
            <a:lightRig rig="balanced" dir="bl">
              <a:rot lat="0" lon="0" rev="7800000"/>
            </a:lightRig>
          </a:scene3d>
          <a:sp3d prstMaterial="translucentPowder">
            <a:bevelT h="50800"/>
          </a:sp3d>
        </a:effectStyle>
      </a:effectStyleLst>
      <a:bgFillStyleLst>
        <a:solidFill>
          <a:schemeClr val="phClr"/>
        </a:solidFill>
        <a:gradFill>
          <a:gsLst>
            <a:gs pos="0">
              <a:schemeClr val="phClr">
                <a:shade val="80000"/>
                <a:satMod val="125000"/>
              </a:schemeClr>
            </a:gs>
            <a:gs pos="100000">
              <a:schemeClr val="phClr">
                <a:tint val="100000"/>
                <a:satMod val="125000"/>
                <a:lumOff val="40000"/>
                <a:lumMod val="100000"/>
              </a:schemeClr>
            </a:gs>
          </a:gsLst>
          <a:lin ang="7800000" scaled="1"/>
        </a:gradFill>
        <a:gradFill rotWithShape="1">
          <a:gsLst>
            <a:gs pos="0">
              <a:schemeClr val="phClr">
                <a:shade val="95000"/>
                <a:lumMod val="95000"/>
              </a:schemeClr>
            </a:gs>
            <a:gs pos="60000">
              <a:schemeClr val="phClr">
                <a:satMod val="125000"/>
                <a:lumOff val="10000"/>
                <a:lumMod val="100000"/>
              </a:schemeClr>
            </a:gs>
            <a:gs pos="100000">
              <a:schemeClr val="phClr">
                <a:shade val="95000"/>
                <a:satMod val="135000"/>
                <a:lumOff val="50000"/>
                <a:lumMod val="100000"/>
              </a:schemeClr>
            </a:gs>
          </a:gsLst>
          <a:lin ang="0" scaled="1"/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Wildflowers">
  <a:themeElements>
    <a:clrScheme name="Wildflowers">
      <a:dk1>
        <a:srgbClr val="40302B"/>
      </a:dk1>
      <a:lt1>
        <a:srgbClr val="FFFFFF"/>
      </a:lt1>
      <a:dk2>
        <a:srgbClr val="486868"/>
      </a:dk2>
      <a:lt2>
        <a:srgbClr val="F3F1EA"/>
      </a:lt2>
      <a:accent1>
        <a:srgbClr val="C4BD97"/>
      </a:accent1>
      <a:accent2>
        <a:srgbClr val="D5BDBE"/>
      </a:accent2>
      <a:accent3>
        <a:srgbClr val="F7EFA3"/>
      </a:accent3>
      <a:accent4>
        <a:srgbClr val="9FEDE0"/>
      </a:accent4>
      <a:accent5>
        <a:srgbClr val="BBB3C2"/>
      </a:accent5>
      <a:accent6>
        <a:srgbClr val="99A991"/>
      </a:accent6>
      <a:hlink>
        <a:srgbClr val="938968"/>
      </a:hlink>
      <a:folHlink>
        <a:srgbClr val="A97EE2"/>
      </a:folHlink>
    </a:clrScheme>
    <a:fontScheme name="Wildflowers">
      <a:majorFont>
        <a:latin typeface="Constantia"/>
        <a:ea typeface=""/>
        <a:cs typeface=""/>
        <a:font script="Jpan" typeface="HG明朝E"/>
        <a:font script="Hang" typeface="궁서"/>
        <a:font script="Hans" typeface="华文新魏"/>
        <a:font script="Hant" typeface="標楷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ndara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Wildflowers">
      <a:fillStyleLst>
        <a:solidFill>
          <a:schemeClr val="phClr">
            <a:shade val="85000"/>
            <a:satMod val="110000"/>
          </a:schemeClr>
        </a:solidFill>
        <a:gradFill rotWithShape="1">
          <a:gsLst>
            <a:gs pos="0">
              <a:schemeClr val="phClr">
                <a:tint val="40000"/>
                <a:satMod val="150000"/>
              </a:schemeClr>
            </a:gs>
            <a:gs pos="35000">
              <a:schemeClr val="phClr">
                <a:tint val="80000"/>
                <a:shade val="100000"/>
                <a:satMod val="150000"/>
              </a:schemeClr>
            </a:gs>
            <a:gs pos="100000">
              <a:schemeClr val="phClr">
                <a:tint val="100000"/>
                <a:shade val="100000"/>
                <a:satMod val="135000"/>
              </a:schemeClr>
            </a:gs>
          </a:gsLst>
          <a:lin ang="10800000" scaled="1"/>
        </a:gradFill>
        <a:gradFill rotWithShape="1">
          <a:gsLst>
            <a:gs pos="0">
              <a:schemeClr val="phClr">
                <a:shade val="70000"/>
                <a:satMod val="135000"/>
              </a:schemeClr>
            </a:gs>
            <a:gs pos="80000">
              <a:schemeClr val="phClr">
                <a:shade val="90000"/>
                <a:satMod val="135000"/>
              </a:schemeClr>
            </a:gs>
            <a:gs pos="100000">
              <a:schemeClr val="phClr">
                <a:shade val="95000"/>
                <a:satMod val="135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>
              <a:shade val="90000"/>
            </a:schemeClr>
          </a:solidFill>
          <a:prstDash val="solid"/>
        </a:ln>
        <a:ln w="38100" cap="flat" cmpd="sng" algn="ctr">
          <a:gradFill>
            <a:gsLst>
              <a:gs pos="0">
                <a:schemeClr val="phClr"/>
              </a:gs>
              <a:gs pos="50000">
                <a:schemeClr val="phClr">
                  <a:lumMod val="60000"/>
                  <a:lumOff val="40000"/>
                </a:schemeClr>
              </a:gs>
              <a:gs pos="100000">
                <a:schemeClr val="phClr">
                  <a:lumMod val="20000"/>
                  <a:lumOff val="80000"/>
                </a:schemeClr>
              </a:gs>
            </a:gsLst>
            <a:lin ang="5400000" scaled="0"/>
          </a:gradFill>
          <a:prstDash val="solid"/>
        </a:ln>
        <a:ln w="63500" cap="flat" cmpd="sng" algn="ctr">
          <a:gradFill>
            <a:gsLst>
              <a:gs pos="0">
                <a:schemeClr val="phClr"/>
              </a:gs>
              <a:gs pos="50000">
                <a:schemeClr val="phClr">
                  <a:lumMod val="60000"/>
                  <a:lumOff val="40000"/>
                </a:schemeClr>
              </a:gs>
              <a:gs pos="100000">
                <a:schemeClr val="phClr">
                  <a:lumMod val="20000"/>
                  <a:lumOff val="80000"/>
                </a:schemeClr>
              </a:gs>
            </a:gsLst>
            <a:lin ang="5400000" scaled="0"/>
          </a:gradFill>
          <a:prstDash val="solid"/>
        </a:ln>
      </a:lnStyleLst>
      <a:effectStyleLst>
        <a:effectStyle>
          <a:effectLst/>
        </a:effectStyle>
        <a:effectStyle>
          <a:effectLst>
            <a:innerShdw blurRad="63500">
              <a:srgbClr val="FFFFFF">
                <a:alpha val="50000"/>
              </a:srgbClr>
            </a:innerShdw>
          </a:effectLst>
        </a:effectStyle>
        <a:effectStyle>
          <a:effectLst>
            <a:innerShdw blurRad="190500">
              <a:srgbClr val="FFFFFF">
                <a:alpha val="0"/>
              </a:srgbClr>
            </a:innerShdw>
          </a:effectLst>
          <a:scene3d>
            <a:camera prst="orthographicFront">
              <a:rot lat="0" lon="0" rev="0"/>
            </a:camera>
            <a:lightRig rig="balanced" dir="tl">
              <a:rot lat="0" lon="0" rev="4200000"/>
            </a:lightRig>
          </a:scene3d>
          <a:sp3d>
            <a:bevelT w="25400" h="25400" prst="relaxedInset"/>
          </a:sp3d>
        </a:effectStyle>
      </a:effectStyleLst>
      <a:bgFillStyleLst>
        <a:solidFill>
          <a:schemeClr val="phClr"/>
        </a:solidFill>
        <a:gradFill flip="none" rotWithShape="1">
          <a:gsLst>
            <a:gs pos="0">
              <a:schemeClr val="phClr"/>
            </a:gs>
            <a:gs pos="50000">
              <a:schemeClr val="phClr">
                <a:lumMod val="90000"/>
                <a:alpha val="70000"/>
              </a:schemeClr>
            </a:gs>
            <a:gs pos="100000">
              <a:schemeClr val="phClr"/>
            </a:gs>
          </a:gsLst>
          <a:path path="circle">
            <a:fillToRect l="50000" t="50000" r="50000" b="50000"/>
          </a:path>
          <a:tileRect/>
        </a:gradFill>
        <a:gradFill flip="none" rotWithShape="1">
          <a:gsLst>
            <a:gs pos="0">
              <a:schemeClr val="phClr"/>
            </a:gs>
            <a:gs pos="50000">
              <a:schemeClr val="phClr">
                <a:lumMod val="90000"/>
              </a:schemeClr>
            </a:gs>
            <a:gs pos="100000">
              <a:schemeClr val="phClr"/>
            </a:gs>
          </a:gsLst>
          <a:path path="circle">
            <a:fillToRect l="50000" t="50000" r="50000" b="50000"/>
          </a:path>
          <a:tileRect/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Presentation1</Template>
  <TotalTime>687</TotalTime>
  <Words>1145</Words>
  <Application>Microsoft Office PowerPoint</Application>
  <PresentationFormat>On-screen Show (4:3)</PresentationFormat>
  <Paragraphs>136</Paragraphs>
  <Slides>19</Slides>
  <Notes>1</Notes>
  <HiddenSlides>0</HiddenSlides>
  <MMClips>0</MMClips>
  <ScaleCrop>false</ScaleCrop>
  <HeadingPairs>
    <vt:vector size="4" baseType="variant">
      <vt:variant>
        <vt:lpstr>Theme</vt:lpstr>
      </vt:variant>
      <vt:variant>
        <vt:i4>51</vt:i4>
      </vt:variant>
      <vt:variant>
        <vt:lpstr>Slide Titles</vt:lpstr>
      </vt:variant>
      <vt:variant>
        <vt:i4>19</vt:i4>
      </vt:variant>
    </vt:vector>
  </HeadingPairs>
  <TitlesOfParts>
    <vt:vector size="70" baseType="lpstr">
      <vt:lpstr>YamatoPainting</vt:lpstr>
      <vt:lpstr>Fresh</vt:lpstr>
      <vt:lpstr>Brooklet</vt:lpstr>
      <vt:lpstr>Human</vt:lpstr>
      <vt:lpstr>Deluxe</vt:lpstr>
      <vt:lpstr>Celebration</vt:lpstr>
      <vt:lpstr>Butterfly</vt:lpstr>
      <vt:lpstr>Bubbles</vt:lpstr>
      <vt:lpstr>Wildflowers</vt:lpstr>
      <vt:lpstr>Mod</vt:lpstr>
      <vt:lpstr>Thiết kế: Thạch Trương Thảo (0987 039 863)</vt:lpstr>
      <vt:lpstr>Theme14</vt:lpstr>
      <vt:lpstr>Theme1</vt:lpstr>
      <vt:lpstr>Theme16</vt:lpstr>
      <vt:lpstr>7_Default Design</vt:lpstr>
      <vt:lpstr>2_Default Design</vt:lpstr>
      <vt:lpstr>Training</vt:lpstr>
      <vt:lpstr>1_Mod</vt:lpstr>
      <vt:lpstr>1_Celebration</vt:lpstr>
      <vt:lpstr>1_YamatoPainting</vt:lpstr>
      <vt:lpstr>Theme22</vt:lpstr>
      <vt:lpstr>1_Theme15</vt:lpstr>
      <vt:lpstr>2_YamatoPainting</vt:lpstr>
      <vt:lpstr>1_Wildflowers</vt:lpstr>
      <vt:lpstr>Theme13</vt:lpstr>
      <vt:lpstr>5_Default Design</vt:lpstr>
      <vt:lpstr>1_Human</vt:lpstr>
      <vt:lpstr>1_Theme1</vt:lpstr>
      <vt:lpstr>1_Theme16</vt:lpstr>
      <vt:lpstr>8_Default Design</vt:lpstr>
      <vt:lpstr>3_Default Design</vt:lpstr>
      <vt:lpstr>1_Training</vt:lpstr>
      <vt:lpstr>2_Mod</vt:lpstr>
      <vt:lpstr>2_Celebration</vt:lpstr>
      <vt:lpstr>3_YamatoPainting</vt:lpstr>
      <vt:lpstr>1_Theme22</vt:lpstr>
      <vt:lpstr>2_Theme15</vt:lpstr>
      <vt:lpstr>4_YamatoPainting</vt:lpstr>
      <vt:lpstr>2_Wildflowers</vt:lpstr>
      <vt:lpstr>1_Theme13</vt:lpstr>
      <vt:lpstr>6_Default Design</vt:lpstr>
      <vt:lpstr>2_Human</vt:lpstr>
      <vt:lpstr>1_Fresh</vt:lpstr>
      <vt:lpstr>1_Brooklet</vt:lpstr>
      <vt:lpstr>3_Human</vt:lpstr>
      <vt:lpstr>1_Deluxe</vt:lpstr>
      <vt:lpstr>1_Butterfly</vt:lpstr>
      <vt:lpstr>1_Bubbles</vt:lpstr>
      <vt:lpstr>3_Wildflowers</vt:lpstr>
      <vt:lpstr>3_Mod</vt:lpstr>
      <vt:lpstr>1_Thiết kế: Thạch Trương Thảo (0987 039 863)</vt:lpstr>
      <vt:lpstr>EM HÃY LỰA CHỌN TỪ NGỮ VIẾT ĐÚNG   </vt:lpstr>
      <vt:lpstr> TIẾT 72: NHỮNG YÊU CẦU  VỀ SỬ DỤNG TIẾNG VIỆT  </vt:lpstr>
      <vt:lpstr>Slide 3</vt:lpstr>
      <vt:lpstr>Slide 4</vt:lpstr>
      <vt:lpstr>Slide 5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III. Luyện tập</vt:lpstr>
      <vt:lpstr>Slide 19</vt:lpstr>
    </vt:vector>
  </TitlesOfParts>
  <Company>T&amp;H Computer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NHỮNG YÊU CẦU  VỀ SỬ DỤNG TIẾNG VIỆT  </dc:title>
  <dc:creator>T&amp;H</dc:creator>
  <cp:lastModifiedBy>HUONGKUTE</cp:lastModifiedBy>
  <cp:revision>75</cp:revision>
  <dcterms:created xsi:type="dcterms:W3CDTF">2010-03-12T11:58:00Z</dcterms:created>
  <dcterms:modified xsi:type="dcterms:W3CDTF">2017-02-21T22:20:59Z</dcterms:modified>
</cp:coreProperties>
</file>