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4" r:id="rId3"/>
    <p:sldId id="257" r:id="rId4"/>
    <p:sldId id="283" r:id="rId5"/>
    <p:sldId id="284" r:id="rId6"/>
    <p:sldId id="287" r:id="rId7"/>
    <p:sldId id="288" r:id="rId8"/>
    <p:sldId id="289" r:id="rId9"/>
    <p:sldId id="290" r:id="rId10"/>
    <p:sldId id="277" r:id="rId11"/>
    <p:sldId id="256" r:id="rId12"/>
    <p:sldId id="258" r:id="rId13"/>
    <p:sldId id="278" r:id="rId14"/>
    <p:sldId id="291" r:id="rId15"/>
    <p:sldId id="260" r:id="rId16"/>
    <p:sldId id="261" r:id="rId17"/>
    <p:sldId id="293" r:id="rId18"/>
    <p:sldId id="292" r:id="rId19"/>
    <p:sldId id="263" r:id="rId20"/>
    <p:sldId id="264" r:id="rId21"/>
    <p:sldId id="266" r:id="rId22"/>
    <p:sldId id="267" r:id="rId23"/>
    <p:sldId id="269" r:id="rId24"/>
    <p:sldId id="270" r:id="rId25"/>
    <p:sldId id="271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4875" autoAdjust="0"/>
  </p:normalViewPr>
  <p:slideViewPr>
    <p:cSldViewPr>
      <p:cViewPr varScale="1">
        <p:scale>
          <a:sx n="62" d="100"/>
          <a:sy n="6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BFC27-53D2-443E-A78D-57C858744C34}" type="datetimeFigureOut">
              <a:rPr lang="vi-VN" smtClean="0"/>
              <a:t>13/02/2019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6A40D-C4EC-43B8-8989-14A65089C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02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A40D-C4EC-43B8-8989-14A65089C8A9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8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777C-3279-43E3-B8B7-E4601D6F811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C658-229B-4559-A56B-DD65D9D8A8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44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705" y="4179865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971800"/>
            <a:ext cx="76458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13: HOBBIES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9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00200" y="1447800"/>
            <a:ext cx="6858000" cy="487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TO DO IN YOUR FREE TIME?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64790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BEFORE YOU READ</a:t>
            </a:r>
          </a:p>
        </p:txBody>
      </p:sp>
    </p:spTree>
    <p:extLst>
      <p:ext uri="{BB962C8B-B14F-4D97-AF65-F5344CB8AC3E}">
        <p14:creationId xmlns:p14="http://schemas.microsoft.com/office/powerpoint/2010/main" val="6021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WHILE YOU READ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3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" y="1437798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a_compli_h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(v)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əˈkʌmplɪʃ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to finish/complete/achieve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=&gt; a_co_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pli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­_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(adj.)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skillful/ talented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_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ccompa_y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(v)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ə'kʌmpəni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go along with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m_des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_ (adj.)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'mɔdist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f_sh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ta_k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(n)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fi∫ tæηk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thing which is used to keep fish in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a_id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(adj.)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'ævid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to be very enthusiastic about something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disc_r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_ (v)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di,skɑ:d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throw away, remove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i_dulg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_  in (v)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in'dʌldʒ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keen on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occu_ied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(adj.)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'ɒkjʊpai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: 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" y="304799"/>
            <a:ext cx="94388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Scan the words in the passage and complete them.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Each dash ( _ ) is a letter.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7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compli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əˈkʌmplɪʃ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to finish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complete/ achieve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pli­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hed (adj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.)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skillful/ talented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ccompa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ə'kʌmpəni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go along with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(adj.)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'mɔdist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simple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   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fi∫ tæηk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thing which is used to keep fish in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(adj.)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'ævid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to be very enthusiastic about something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di,skɑ:d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throw away, remove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dulg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(v)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in'dʌldʒ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: keen on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occu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ied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(adj.)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'ɒkjʊpai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/: busy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8746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480" y="2057400"/>
            <a:ext cx="888274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He has tried very hard to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…..his tasks.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Although </a:t>
            </a:r>
            <a:r>
              <a:rPr lang="en-US" altLang="en-US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a famous singer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he is very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Lan keeps her fish in a special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Everybody is very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..to take part in the sport event.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They 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sz="3000" dirty="0" smtClean="0">
                <a:latin typeface="Calibri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unnecessary things to clear their room.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He……………in drinking without conscious awareness of his health.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9244" y="2034570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52400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9244" y="151135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 tank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02" y="1511350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discard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063" y="203457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0574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indulges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412" y="304800"/>
            <a:ext cx="70823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Fill in the blanks with suitable 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words below:</a:t>
            </a:r>
            <a:endParaRPr lang="vi-VN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19132 0.06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13333 0.2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083 0.274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34444 0.265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1944 0.47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50157 0.46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55927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parts: opening, body and closing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Opening: Paragraph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Body: 3 paragraphs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 Paragraph 2: Playing the guitar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Paragraph 3: Keeping fish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Paragraph 4: Collecting stamp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Closing: Paragraph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953869"/>
            <a:ext cx="890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How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many parts are there in the passage?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1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writer’s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hobby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 guitarist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writer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admire his uncle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writer’s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hobby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his fish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 collector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writer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more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stamp or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stamps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 do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 stamp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7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>
            <a:hlinkClick r:id="rId2" action="ppaction://hlinksldjump"/>
          </p:cNvPr>
          <p:cNvSpPr/>
          <p:nvPr/>
        </p:nvSpPr>
        <p:spPr>
          <a:xfrm>
            <a:off x="762000" y="704850"/>
            <a:ext cx="4419600" cy="3581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writer’s first hobby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857500"/>
            <a:ext cx="2971800" cy="285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guitar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609600" y="1371600"/>
            <a:ext cx="5105400" cy="3581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writer an accomplished guitarist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2971800"/>
            <a:ext cx="2819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he isn’t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524000"/>
          </a:xfrm>
        </p:spPr>
        <p:txBody>
          <a:bodyPr>
            <a:normAutofit/>
          </a:bodyPr>
          <a:lstStyle/>
          <a:p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UP:</a:t>
            </a:r>
            <a:endParaRPr lang="en-US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FASTER?</a:t>
            </a: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5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381000" y="152400"/>
            <a:ext cx="5715000" cy="3810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writer admire his uncle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3124200"/>
            <a:ext cx="61341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very good at accompanying people singing with guitar.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228600" y="800100"/>
            <a:ext cx="6096000" cy="3276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writer’s second hobby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3733800"/>
            <a:ext cx="3124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304800" y="304800"/>
            <a:ext cx="4648200" cy="3352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he collect his fish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2743200"/>
            <a:ext cx="49530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from the shop and some from the field near his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533400" y="1143000"/>
            <a:ext cx="4648200" cy="3581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stamp collector is the writer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2933700"/>
            <a:ext cx="3810000" cy="308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not an avid stamp collector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381000" y="457200"/>
            <a:ext cx="5105400" cy="3810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he collect his stamp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3733800"/>
            <a:ext cx="4495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discarded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envelops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228600" y="533400"/>
            <a:ext cx="5334000" cy="4267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does the writer get more of, local stamp or foreign stamps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3733800"/>
            <a:ext cx="28956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stamp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800600"/>
            <a:ext cx="88011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keep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small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</a:t>
            </a:r>
          </a:p>
          <a:p>
            <a:pPr marL="0" lvl="0" indent="0">
              <a:buNone/>
            </a:pP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 or throw away</a:t>
            </a:r>
          </a:p>
          <a:p>
            <a:pPr lvl="0"/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>
            <a:hlinkClick r:id="rId2" action="ppaction://hlinksldjump"/>
          </p:cNvPr>
          <p:cNvSpPr/>
          <p:nvPr/>
        </p:nvSpPr>
        <p:spPr>
          <a:xfrm>
            <a:off x="190500" y="228600"/>
            <a:ext cx="7581900" cy="4114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writer do with the less common stamps and with the common ones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338368"/>
              </p:ext>
            </p:extLst>
          </p:nvPr>
        </p:nvGraphicFramePr>
        <p:xfrm>
          <a:off x="304800" y="2333462"/>
          <a:ext cx="8534399" cy="4106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236"/>
                <a:gridCol w="2095493"/>
                <a:gridCol w="1987703"/>
                <a:gridCol w="1944967"/>
              </a:tblGrid>
              <a:tr h="573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your</a:t>
                      </a:r>
                      <a:r>
                        <a:rPr lang="en-US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friends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63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hobby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How often?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When did he/she start?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His/ Her plan for the future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251937"/>
            <a:ext cx="806560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AFTER</a:t>
            </a:r>
            <a:r>
              <a:rPr kumimoji="0" lang="en-US" alt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YOU 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Interview your </a:t>
            </a:r>
            <a:r>
              <a:rPr lang="en-US" altLang="en-US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friends abo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 his/her 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hobby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Report the result to the whole class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HOMEWORK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passage about your hobbies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all the new words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Speaking lesson</a:t>
            </a:r>
          </a:p>
        </p:txBody>
      </p:sp>
    </p:spTree>
    <p:extLst>
      <p:ext uri="{BB962C8B-B14F-4D97-AF65-F5344CB8AC3E}">
        <p14:creationId xmlns:p14="http://schemas.microsoft.com/office/powerpoint/2010/main" val="3601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1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533400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HOBBIES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2667000" cy="222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29718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2200"/>
            <a:ext cx="2667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84988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76200"/>
            <a:ext cx="2819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758</Words>
  <Application>Microsoft Office PowerPoint</Application>
  <PresentationFormat>On-screen Show (4:3)</PresentationFormat>
  <Paragraphs>114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WARM UP: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WHILE YOU READ</vt:lpstr>
      <vt:lpstr>PowerPoint Presentation</vt:lpstr>
      <vt:lpstr>PowerPoint Presentation</vt:lpstr>
      <vt:lpstr>PowerPoint Presentation</vt:lpstr>
      <vt:lpstr>PowerPoint Presentation</vt:lpstr>
      <vt:lpstr>4. Answer the following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HOMEWORK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13: HOBBIES</dc:title>
  <dc:creator>ismail - [2010]</dc:creator>
  <cp:lastModifiedBy>Skywalker</cp:lastModifiedBy>
  <cp:revision>61</cp:revision>
  <dcterms:created xsi:type="dcterms:W3CDTF">2016-03-18T12:35:30Z</dcterms:created>
  <dcterms:modified xsi:type="dcterms:W3CDTF">2019-02-13T13:28:37Z</dcterms:modified>
</cp:coreProperties>
</file>