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3" r:id="rId28"/>
    <p:sldId id="264" r:id="rId29"/>
    <p:sldId id="265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9FC55-5D1E-4F6B-82AA-584649777205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880B-8723-4F45-A559-65F0EF96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5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8FB83-1A44-45D6-A04F-F151200070A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hoaly\bai%20thay%20oanh\video%20d&#7879;t%20mat%20Vi&#7879;t%20Nam.mp4" TargetMode="Externa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9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hoaly\bai%20thay%20oanh\video%20c&#244;ng%20nghi&#7879;p%20l&#432;&#417;ng%20th&#7921;c%20th&#7921;c%20ph&#7849;m%20VN.mp4" TargetMode="Externa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gif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1f1c28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9536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1f1c28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57200"/>
            <a:ext cx="99536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128555148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2590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28555148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953000"/>
            <a:ext cx="2590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40194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TRƯỜNG THPT TÔN ĐỨC THẮNG</a:t>
            </a:r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10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3239" y="1828800"/>
            <a:ext cx="17059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32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667000"/>
            <a:ext cx="7543800" cy="2308324"/>
          </a:xfrm>
          <a:prstGeom prst="rect">
            <a:avLst/>
          </a:prstGeom>
          <a:solidFill>
            <a:srgbClr val="20E025">
              <a:alpha val="89804"/>
            </a:srgb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 LÍ CÁC NGÀNH CÔNG NGHIỆP </a:t>
            </a:r>
          </a:p>
          <a:p>
            <a:pPr algn="ctr"/>
            <a:r>
              <a:rPr lang="en-US" sz="4800" b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800" b="1" cap="none" spc="0" dirty="0">
              <a:ln/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939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 thực hiện :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94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019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7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572000" cy="59436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457200">
              <a:buFontTx/>
              <a:buChar char="-"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buFontTx/>
              <a:buChar char="-"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>
              <a:buFontTx/>
              <a:buChar char="-"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buFontTx/>
              <a:buChar char="-"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Đòi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" name="Picture 3" descr="C:\Users\yeunhung\Downloads\images (4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191000" cy="3962400"/>
          </a:xfrm>
          <a:prstGeom prst="rect">
            <a:avLst/>
          </a:prstGeom>
          <a:noFill/>
        </p:spPr>
      </p:pic>
      <p:pic>
        <p:nvPicPr>
          <p:cNvPr id="5" name="Picture 2" descr="C:\Users\yeunhung\Downloads\h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2133600"/>
            <a:ext cx="44196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2000"/>
          <a:ext cx="8991600" cy="60959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4785"/>
                <a:gridCol w="3547145"/>
                <a:gridCol w="3299670"/>
              </a:tblGrid>
              <a:tr h="863672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thổ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331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6069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288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8639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3.Tình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0" y="1600200"/>
            <a:ext cx="8991600" cy="5257800"/>
            <a:chOff x="0" y="1600200"/>
            <a:chExt cx="8991600" cy="5257800"/>
          </a:xfrm>
        </p:grpSpPr>
        <p:sp>
          <p:nvSpPr>
            <p:cNvPr id="5" name="Rectangle 4"/>
            <p:cNvSpPr/>
            <p:nvPr/>
          </p:nvSpPr>
          <p:spPr>
            <a:xfrm>
              <a:off x="0" y="1600200"/>
              <a:ext cx="213360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1600200"/>
              <a:ext cx="358140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nghệ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1600200"/>
              <a:ext cx="327660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EU</a:t>
              </a:r>
            </a:p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2133600" cy="1752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điện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2514600"/>
              <a:ext cx="3581400" cy="1752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Linh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tụ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mạch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chíp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5000" y="2514600"/>
              <a:ext cx="3276600" cy="1752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EU,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Ấn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Loan</a:t>
              </a:r>
            </a:p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267200"/>
              <a:ext cx="2133600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Điện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dùng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4267200"/>
              <a:ext cx="3581400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Tivi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cát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sét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tử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0" y="4267200"/>
              <a:ext cx="3276600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Sin-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ga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loan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5562600"/>
              <a:ext cx="2133600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Thiết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bị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viễn</a:t>
              </a:r>
              <a:r>
                <a:rPr lang="en-US" sz="28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5562600"/>
              <a:ext cx="3581400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thoại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fax</a:t>
              </a:r>
            </a:p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15000" y="5562600"/>
              <a:ext cx="3276600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Quốc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ác bài thuyết trình và học\BAN DO VA HINH ANH\BAN DO VA HINH ANH 10\32.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398"/>
            <a:ext cx="8229600" cy="571500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Dựa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1219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762000"/>
            <a:ext cx="1371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106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121920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1143000"/>
            <a:ext cx="533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2286000"/>
            <a:ext cx="6096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28956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2057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yeunhung\Downloads\images (5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91" y="1905000"/>
            <a:ext cx="41148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1" name="Picture 3" descr="C:\Users\yeunhung\Downloads\images (5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46482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92500" lnSpcReduction="20000"/>
          </a:bodyPr>
          <a:lstStyle/>
          <a:p>
            <a:pPr marL="0" indent="914400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855663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855663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855663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Picture 2" descr="C:\Users\yeunhung\Downloads\images (10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02" y="104184"/>
            <a:ext cx="4419599" cy="3206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Users\yeunhung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1693" y="151888"/>
            <a:ext cx="4711908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C:\Users\yeunhung\Downloads\download (2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00400"/>
            <a:ext cx="4419600" cy="3310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6" descr="C:\Users\yeunhung\Download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7440" y="3236254"/>
            <a:ext cx="4476161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lowchart: Punched Tape 8"/>
          <p:cNvSpPr/>
          <p:nvPr/>
        </p:nvSpPr>
        <p:spPr>
          <a:xfrm>
            <a:off x="1542461" y="2022764"/>
            <a:ext cx="5867400" cy="365760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yeunhung\Downloads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140" y="304800"/>
            <a:ext cx="4343400" cy="3138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yeunhung\Download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8246" y="34635"/>
            <a:ext cx="4419600" cy="3201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yeunhung\Downloads\download (2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140" y="3276088"/>
            <a:ext cx="4476161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Users\yeunhung\Downloads\images (89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8986" y="3352800"/>
            <a:ext cx="443105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C:\Users\yeunhung\Downloads\images (6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6620" y="137717"/>
            <a:ext cx="4267200" cy="3196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C:\Users\yeunhung\Downloads\images (7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4446" y="197838"/>
            <a:ext cx="4343400" cy="3223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0" name="Picture 8" descr="C:\Users\yeunhung\Downloads\images (8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6436" y="3420995"/>
            <a:ext cx="5078372" cy="3265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4572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Vốn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̣.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981200" y="1524000"/>
            <a:ext cx="4876800" cy="38100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yeunhung\Downloads\download (2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62000" y="609600"/>
            <a:ext cx="7639627" cy="5931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E:\hoaly\hinh hoaly\hinh anh dia li\BAN DO VA HINH ANH 12\HÌNH ẢNH ĐỊA LÍ VIỆT NAM\Hình ảnh các ngành kinh tế\Hình ảnh công nghiệp\Hình ảnh CN dệt may\May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"/>
            <a:ext cx="7620000" cy="6019800"/>
          </a:xfrm>
          <a:prstGeom prst="rect">
            <a:avLst/>
          </a:prstGeom>
          <a:noFill/>
        </p:spPr>
      </p:pic>
      <p:pic>
        <p:nvPicPr>
          <p:cNvPr id="1027" name="Picture 3" descr="E:\hoaly\hinh hoaly\hinh anh dia li\BAN DO VA HINH ANH 12\HÌNH ẢNH ĐỊA LÍ VIỆT NAM\Hình ảnh các ngành kinh tế\Hình ảnh công nghiệp\Hình ảnh CN dệt may\May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33400"/>
            <a:ext cx="7620000" cy="6096000"/>
          </a:xfrm>
          <a:prstGeom prst="rect">
            <a:avLst/>
          </a:prstGeom>
          <a:noFill/>
        </p:spPr>
      </p:pic>
      <p:pic>
        <p:nvPicPr>
          <p:cNvPr id="1028" name="Picture 4" descr="E:\hoaly\hinh hoaly\hinh anh dia li\BAN DO VA HINH ANH 12\HÌNH ẢNH ĐỊA LÍ VIỆT NAM\Hình ảnh các ngành kinh tế\Hình ảnh công nghiệp\Hình ảnh CN dệt may\May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524" y="533400"/>
            <a:ext cx="759847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228600"/>
            <a:ext cx="7467600" cy="609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Dệt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-may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giày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Nhựa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263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4724400"/>
            <a:ext cx="66294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nghiệp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dệt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may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0" y="243897"/>
            <a:ext cx="91440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914400" y="990600"/>
            <a:ext cx="7848600" cy="49530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11" grpId="0" animBg="1"/>
      <p:bldP spid="11" grpId="1" animBg="1"/>
      <p:bldP spid="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yeunhung\Downloads\download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622242" cy="342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7" name="Picture 5" descr="C:\Users\yeunhung\Downloads\images (6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648200" cy="3200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yeunhung\Download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438" y="3429000"/>
            <a:ext cx="4227923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yeunhung\Downloads\download 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439" y="3428999"/>
            <a:ext cx="4247561" cy="342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E:\hoaly\hinh hoaly\hinh anh dia li\BAN DO VA HINH ANH 12\HÌNH ẢNH ĐỊA LÍ VIỆT NAM\Hình ảnh các ngành kinh tế\Hình ảnh công nghiệp\Hình ảnh CN dệt may\May 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399" y="0"/>
            <a:ext cx="4419601" cy="334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/>
          <a:p>
            <a:pPr indent="571500">
              <a:buFontTx/>
              <a:buChar char="-"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71500">
              <a:buFontTx/>
              <a:buChar char="-"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EU,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LB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en-US" sz="5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video dệt mat Việt Na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2925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524470"/>
            <a:ext cx="765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TRÌNH BÀI </a:t>
            </a:r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dò.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" y="34636"/>
            <a:ext cx="9073299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 </a:t>
            </a:r>
            <a:endParaRPr lang="en-US" dirty="0" smtClean="0"/>
          </a:p>
          <a:p>
            <a:pPr algn="ctr"/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VII. CÔNG NGHIỆP THỰC PHẨM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29698" name="Picture 2" descr="C:\Users\yeunhung\Downloads\images (66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28600" y="2514600"/>
            <a:ext cx="4272699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3" descr="C:\Users\yeunhung\Downloads\images (67)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800599" y="2514600"/>
            <a:ext cx="4195713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pPr marL="457200" indent="339725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uống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339725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trọt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457200" indent="339725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676400" y="1600200"/>
            <a:ext cx="5257800" cy="3886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yeunhung\Downloads\images (9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120299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C:\Users\yeunhung\Downloads\images (9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8600"/>
            <a:ext cx="46482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3" name="Picture 7" descr="C:\Users\yeunhung\Downloads\images (9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2855"/>
            <a:ext cx="4193750" cy="3415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4" name="Picture 8" descr="C:\Users\yeunhung\Downloads\images (9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428999"/>
            <a:ext cx="4689764" cy="342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5" name="Picture 9" descr="C:\Users\yeunhung\Downloads\download (1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4191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6" name="Picture 10" descr="C:\Users\yeunhung\Downloads\download (20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228600"/>
            <a:ext cx="4689764" cy="3200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7" name="Picture 11" descr="C:\Users\yeunhung\Downloads\images (9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29002"/>
            <a:ext cx="4166041" cy="3428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8" name="Picture 12" descr="C:\Users\yeunhung\Downloads\images (9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3442855"/>
            <a:ext cx="4689764" cy="3415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thịt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cá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sấy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057400" y="1676400"/>
            <a:ext cx="6019800" cy="35814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610600" cy="45259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xplosion 1 16"/>
          <p:cNvSpPr/>
          <p:nvPr/>
        </p:nvSpPr>
        <p:spPr>
          <a:xfrm>
            <a:off x="1066800" y="304800"/>
            <a:ext cx="7391400" cy="5486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phẩm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từ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trọt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chăn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nuôi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yeunhung\Downloads\images (7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yeunhung\Downloads\images (7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yeunhung\Downloads\images (7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yeunhung\Downloads\images (9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yeunhung\Downloads\images (9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048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yeunhung\Downloads\download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048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Picture 11" descr="C:\Users\yeunhung\Downloads\images (9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C:\Users\yeunhung\Downloads\images (8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Picture 13" descr="C:\Users\yeunhung\Downloads\download (15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048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 lnSpcReduction="10000"/>
          </a:bodyPr>
          <a:lstStyle/>
          <a:p>
            <a:pPr indent="512763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12763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12763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 công nghiệp lương thực thực phẩm V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1"/>
          <p:cNvGraphicFramePr>
            <a:graphicFrameLocks noChangeAspect="1"/>
          </p:cNvGraphicFramePr>
          <p:nvPr/>
        </p:nvGraphicFramePr>
        <p:xfrm>
          <a:off x="7145338" y="49498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4" imgW="1999440" imgH="1831320" progId="">
                  <p:embed/>
                </p:oleObj>
              </mc:Choice>
              <mc:Fallback>
                <p:oleObj name="Clip" r:id="rId4" imgW="1999440" imgH="183132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4949825"/>
                        <a:ext cx="19986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4" descr="b3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9000" y="0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-tin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67000"/>
            <a:ext cx="4343400" cy="1524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76800"/>
            <a:ext cx="4343400" cy="1752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2590800"/>
            <a:ext cx="3657600" cy="1600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876800"/>
            <a:ext cx="3657600" cy="1676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 smtClean="0">
                <a:solidFill>
                  <a:srgbClr val="20E025"/>
                </a:solidFill>
              </a:rPr>
              <a:t> </a:t>
            </a:r>
            <a:br>
              <a:rPr lang="en-US" b="1" dirty="0" smtClean="0">
                <a:solidFill>
                  <a:srgbClr val="20E025"/>
                </a:solidFill>
              </a:rPr>
            </a:br>
            <a:endParaRPr lang="en-US" dirty="0">
              <a:solidFill>
                <a:srgbClr val="20E02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40386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000" b="1" dirty="0">
              <a:solidFill>
                <a:srgbClr val="20E0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40386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20E0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2514600"/>
            <a:ext cx="36576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20E0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4572000"/>
            <a:ext cx="36576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vễn</a:t>
            </a:r>
            <a:r>
              <a:rPr lang="en-US" sz="4000" b="1" dirty="0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0E025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000" b="1" dirty="0">
              <a:solidFill>
                <a:srgbClr val="20E02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39624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19600"/>
            <a:ext cx="39624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37338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4419600"/>
            <a:ext cx="3657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04800" y="3352800"/>
            <a:ext cx="685800" cy="609600"/>
          </a:xfrm>
          <a:prstGeom prst="ellipse">
            <a:avLst/>
          </a:prstGeom>
          <a:solidFill>
            <a:srgbClr val="FF0000"/>
          </a:solidFill>
          <a:ln>
            <a:solidFill>
              <a:srgbClr val="20E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4" name="Picture 7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FFOB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196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4478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3246437"/>
            <a:ext cx="8229600" cy="361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Kì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Quốc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LB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609600"/>
            <a:ext cx="5201745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KiỂM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TRA BÀI CŨ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14478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may?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3886200" cy="1447800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29200"/>
            <a:ext cx="3886200" cy="1600200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895600"/>
            <a:ext cx="3657600" cy="1371600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Lao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4876800"/>
            <a:ext cx="3581400" cy="1524000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15 0.00509 -0.00972 -0.00463 -0.01771 -0.01296 C -0.02083 -0.0162 -0.02743 -0.02153 -0.02743 -0.02153 C -0.03351 -0.03333 -0.04184 -0.04259 -0.04844 -0.0537 C -0.05816 -0.07014 -0.06493 -0.09144 -0.08073 -0.09907 C -0.08368 -0.10301 -0.08733 -0.10579 -0.09028 -0.10972 C -0.09653 -0.11829 -0.09601 -0.12315 -0.10486 -0.12917 C -0.10694 -0.1382 -0.1118 -0.14097 -0.11771 -0.1463 C -0.12083 -0.14931 -0.12743 -0.15486 -0.12743 -0.15486 C -0.13264 -0.16505 -0.13906 -0.17176 -0.14687 -0.17847 C -0.14792 -0.18125 -0.14826 -0.18472 -0.15 -0.18704 C -0.15278 -0.19074 -0.15972 -0.19583 -0.15972 -0.19583 C -0.1618 -0.2 -0.16406 -0.2044 -0.16614 -0.20857 C -0.16701 -0.21042 -0.16667 -0.2132 -0.16771 -0.21505 C -0.17274 -0.22454 -0.18212 -0.23125 -0.18871 -0.23866 C -0.19757 -0.24838 -0.2059 -0.25995 -0.21614 -0.26667 C -0.22101 -0.27639 -0.22743 -0.28264 -0.23559 -0.28611 C -0.24062 -0.29051 -0.24566 -0.29097 -0.25 -0.29676 " pathEditMode="relative" ptsTypes="fffffffffffffffffA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81000" y="45720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20E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" name="Picture 7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FFOB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196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Grp="1" noChangeAspect="1"/>
          </p:cNvGraphicFramePr>
          <p:nvPr/>
        </p:nvGraphicFramePr>
        <p:xfrm>
          <a:off x="0" y="228600"/>
          <a:ext cx="19812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4" imgW="3535680" imgH="4450080" progId="">
                  <p:embed/>
                </p:oleObj>
              </mc:Choice>
              <mc:Fallback>
                <p:oleObj name="Clip" r:id="rId4" imgW="3535680" imgH="4450080" progId="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1981200" cy="647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304800"/>
            <a:ext cx="36446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tin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128555148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143500"/>
            <a:ext cx="2590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28555148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5143500"/>
            <a:ext cx="2590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37"/>
            <a:ext cx="9036908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- tin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yeunhung\Downloads\images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29764"/>
            <a:ext cx="3810000" cy="4599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yeunhung\Downloads\images (4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029763"/>
            <a:ext cx="4464908" cy="4599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527558"/>
          <a:ext cx="8915400" cy="6023607"/>
        </p:xfrm>
        <a:graphic>
          <a:graphicData uri="http://schemas.openxmlformats.org/drawingml/2006/table">
            <a:tbl>
              <a:tblPr/>
              <a:tblGrid>
                <a:gridCol w="1752600"/>
                <a:gridCol w="2438400"/>
                <a:gridCol w="2667000"/>
                <a:gridCol w="2057400"/>
              </a:tblGrid>
              <a:tr h="1398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Ngành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Công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nghiệp</a:t>
                      </a:r>
                      <a:endParaRPr lang="en-US" sz="2800" b="1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Điện tử - tin học</a:t>
                      </a:r>
                      <a:endParaRPr lang="en-US" sz="2800" b="1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Sản xuất hàng tiêu dùng</a:t>
                      </a:r>
                      <a:endParaRPr lang="en-US" sz="2800" b="1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Thực phẩm</a:t>
                      </a:r>
                      <a:endParaRPr lang="en-US" sz="2800" b="1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Vai trò</a:t>
                      </a:r>
                      <a:endParaRPr lang="en-US" sz="2800" b="1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Đặc điểm</a:t>
                      </a:r>
                      <a:endParaRPr lang="en-US" sz="2800" b="1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Tình hình phát triển</a:t>
                      </a:r>
                      <a:endParaRPr lang="en-US" sz="2800" b="1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Phân bố</a:t>
                      </a:r>
                      <a:endParaRPr lang="en-US" sz="2800" b="1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7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7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2514600" y="1752600"/>
            <a:ext cx="5257800" cy="39624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tin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Là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mũi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nhọn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eunhung\Downloads\download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438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yeunhung\Downloads\download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2600"/>
            <a:ext cx="2547937" cy="2352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yeunhung\Downloads\images (4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1752601"/>
            <a:ext cx="2171700" cy="243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2558796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112902" y="2715768"/>
            <a:ext cx="8805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yeunhung\Downloads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927" y="1766316"/>
            <a:ext cx="2971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3048000" y="3124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yeunhung\Downloads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724688"/>
            <a:ext cx="2547937" cy="2380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ight Arrow 15"/>
          <p:cNvSpPr/>
          <p:nvPr/>
        </p:nvSpPr>
        <p:spPr>
          <a:xfrm>
            <a:off x="6245352" y="3171255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yeunhung\Downloads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4818" y="1724688"/>
            <a:ext cx="2438400" cy="2380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1003</Words>
  <Application>Microsoft Office PowerPoint</Application>
  <PresentationFormat>On-screen Show (4:3)</PresentationFormat>
  <Paragraphs>139</Paragraphs>
  <Slides>30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Clip</vt:lpstr>
      <vt:lpstr>PowerPoint Presentation</vt:lpstr>
      <vt:lpstr>PowerPoint Presentation</vt:lpstr>
      <vt:lpstr>Câu 1: Nước nào có sản lượng điện cao nhất thế giới </vt:lpstr>
      <vt:lpstr>Câu 2: Ngành nào được gọi là “vàng đen” của nhiều quốc gia </vt:lpstr>
      <vt:lpstr>PowerPoint Presentation</vt:lpstr>
      <vt:lpstr>PowerPoint Presentation</vt:lpstr>
      <vt:lpstr>PowerPoint Presentation</vt:lpstr>
      <vt:lpstr> 1. Vai trò </vt:lpstr>
      <vt:lpstr>PowerPoint Presentation</vt:lpstr>
      <vt:lpstr> 2. Đặc điểm </vt:lpstr>
      <vt:lpstr>PowerPoint Presentation</vt:lpstr>
      <vt:lpstr>PowerPoint Presentation</vt:lpstr>
      <vt:lpstr>PowerPoint Presentation</vt:lpstr>
      <vt:lpstr> 1. Vai trò </vt:lpstr>
      <vt:lpstr> 2. Đặc điểm </vt:lpstr>
      <vt:lpstr>PowerPoint Presentation</vt:lpstr>
      <vt:lpstr>PowerPoint Presentation</vt:lpstr>
      <vt:lpstr> 4. Phân bố </vt:lpstr>
      <vt:lpstr>PowerPoint Presentation</vt:lpstr>
      <vt:lpstr>PowerPoint Presentation</vt:lpstr>
      <vt:lpstr> 1. Vai trò </vt:lpstr>
      <vt:lpstr>2. Đặc điểm</vt:lpstr>
      <vt:lpstr>3. Tình hình phát triển và phân bố</vt:lpstr>
      <vt:lpstr>PowerPoint Presentation</vt:lpstr>
      <vt:lpstr>  Phân bố </vt:lpstr>
      <vt:lpstr>PowerPoint Presentation</vt:lpstr>
      <vt:lpstr>Công nghiệp điện tử-tin học có những ưu điểm </vt:lpstr>
      <vt:lpstr>Các linh kiện điện tử, vi mạch, các tụ điện  là sản phẩm của ngành?  </vt:lpstr>
      <vt:lpstr>Ngành dệt may sử dụng các nguyên liệu từ?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Hello</dc:creator>
  <cp:lastModifiedBy>Windows User</cp:lastModifiedBy>
  <cp:revision>10</cp:revision>
  <dcterms:created xsi:type="dcterms:W3CDTF">2006-08-16T00:00:00Z</dcterms:created>
  <dcterms:modified xsi:type="dcterms:W3CDTF">2019-02-17T07:39:40Z</dcterms:modified>
</cp:coreProperties>
</file>