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323" r:id="rId2"/>
    <p:sldId id="259" r:id="rId3"/>
    <p:sldId id="313" r:id="rId4"/>
    <p:sldId id="312" r:id="rId5"/>
    <p:sldId id="260" r:id="rId6"/>
    <p:sldId id="263" r:id="rId7"/>
    <p:sldId id="326" r:id="rId8"/>
    <p:sldId id="328" r:id="rId9"/>
    <p:sldId id="29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0000"/>
    <a:srgbClr val="00FF00"/>
    <a:srgbClr val="C5ADF1"/>
    <a:srgbClr val="F9C3A5"/>
    <a:srgbClr val="B2BCEC"/>
    <a:srgbClr val="333300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53" autoAdjust="0"/>
  </p:normalViewPr>
  <p:slideViewPr>
    <p:cSldViewPr>
      <p:cViewPr>
        <p:scale>
          <a:sx n="71" d="100"/>
          <a:sy n="71" d="100"/>
        </p:scale>
        <p:origin x="-135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EABEEC-7E0D-46BB-8351-9AE04DE04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946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B6F3-E469-48AB-ADB3-185CB829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2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F9D3B-E94D-4DF7-A62E-FF16C459CE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22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AE427-D1AB-43C3-A7EA-FC2FC9677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44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437CF-A203-4768-A0FA-72323183D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7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45F2F-ECBE-4585-A8D2-1A111E59A6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7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9D20F-B29E-4759-BD23-9912C9B1F4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7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34173-DB35-4078-A13B-7992F799AE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35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C811-2693-46E0-9DA9-36F4F52E34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19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3AFCC-EB0B-471F-B204-1E52C700C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3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4B359-C3C6-4530-B960-E9263F0FCE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35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F0AF4-B88D-4F72-990A-2CBF66551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43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F11B7-5213-44B2-BF57-B835A2035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42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CD20DD-7E97-404D-B126-7BCAE6150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74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879793" y="502023"/>
            <a:ext cx="728449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 err="1" smtClean="0">
                <a:solidFill>
                  <a:srgbClr val="000099"/>
                </a:solidFill>
                <a:latin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4800" b="1" dirty="0">
                <a:solidFill>
                  <a:srgbClr val="000099"/>
                </a:solidFill>
                <a:latin typeface="Times New Roman" pitchFamily="18" charset="0"/>
              </a:rPr>
              <a:t>2 </a:t>
            </a:r>
          </a:p>
          <a:p>
            <a:pPr algn="ctr" eaLnBrk="0" hangingPunct="0"/>
            <a:endParaRPr lang="en-US" sz="48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PHÁP LUẬT</a:t>
            </a:r>
          </a:p>
          <a:p>
            <a:pPr algn="ctr" eaLnBrk="0" hangingPunct="0"/>
            <a:r>
              <a:rPr lang="en-US" sz="4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143000"/>
            <a:ext cx="8686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        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Thực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hiện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luật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quá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hoạt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động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mục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đích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quy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định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luật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vào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cuộc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sống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hành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hợp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các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cá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nhân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chức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685800"/>
            <a:ext cx="5824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876800" y="6315634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Thực hiện nghĩa vụ quân sự</a:t>
            </a:r>
          </a:p>
        </p:txBody>
      </p:sp>
      <p:pic>
        <p:nvPicPr>
          <p:cNvPr id="5129" name="Picture 9" descr="nonbaohi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3733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57200" y="6243917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Quy định đội mũ bảo hiểm</a:t>
            </a: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0" y="152400"/>
            <a:ext cx="891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8461375" y="533400"/>
            <a:ext cx="682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sym typeface="Wingdings" pitchFamily="2" charset="2"/>
              </a:rPr>
              <a:t></a:t>
            </a:r>
          </a:p>
        </p:txBody>
      </p:sp>
      <p:pic>
        <p:nvPicPr>
          <p:cNvPr id="11" name="Picture 5" descr="851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59099"/>
            <a:ext cx="3550586" cy="3284817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609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5" name="Rectangle 13"/>
          <p:cNvSpPr>
            <a:spLocks noChangeArrowheads="1"/>
          </p:cNvSpPr>
          <p:nvPr/>
        </p:nvSpPr>
        <p:spPr bwMode="auto">
          <a:xfrm>
            <a:off x="0" y="228600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196" name="Rectangle 15"/>
          <p:cNvSpPr>
            <a:spLocks noChangeArrowheads="1"/>
          </p:cNvSpPr>
          <p:nvPr/>
        </p:nvSpPr>
        <p:spPr bwMode="auto">
          <a:xfrm>
            <a:off x="0" y="914400"/>
            <a:ext cx="682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sym typeface="Wingdings" pitchFamily="2" charset="2"/>
              </a:rPr>
              <a:t></a:t>
            </a:r>
          </a:p>
        </p:txBody>
      </p:sp>
      <p:pic>
        <p:nvPicPr>
          <p:cNvPr id="7173" name="Picture 2" descr="C:\Users\To Hung\Desktop\HINH CD K12\Bai 2 Thuc hien phap luat\Bai 2\Data\Muaha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572000" cy="371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C:\Users\To Hung\Desktop\HINH CD K12\Bai 2 Thuc hien phap luat\Bai 2\Data\Picture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71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381000" y="1066800"/>
            <a:ext cx="8763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dirty="0" smtClean="0">
                <a:latin typeface="Times New Roman" pitchFamily="18" charset="0"/>
              </a:rPr>
              <a:t>    Các </a:t>
            </a:r>
            <a:r>
              <a:rPr lang="en-US" sz="2800" b="1" dirty="0" err="1" smtClean="0">
                <a:latin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đắn</a:t>
            </a:r>
            <a:r>
              <a:rPr lang="en-US" sz="2800" b="1" dirty="0">
                <a:latin typeface="Times New Roman" pitchFamily="18" charset="0"/>
              </a:rPr>
              <a:t> các </a:t>
            </a:r>
            <a:r>
              <a:rPr lang="en-US" sz="2800" b="1" dirty="0" err="1">
                <a:latin typeface="Times New Roman" pitchFamily="18" charset="0"/>
              </a:rPr>
              <a:t>quyền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mình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mà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luật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43200" y="6230470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Tự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do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kinh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doanh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609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0" y="2286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, các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52400" y="1066800"/>
            <a:ext cx="8763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dirty="0" smtClean="0">
                <a:latin typeface="Times New Roman" pitchFamily="18" charset="0"/>
              </a:rPr>
              <a:t>    Các </a:t>
            </a:r>
            <a:r>
              <a:rPr lang="en-US" sz="2800" b="1" dirty="0" err="1" smtClean="0">
                <a:latin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đủ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vụ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chủ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luật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8198" name="Picture 2" descr="C:\Users\To Hung\Desktop\HINH CD K12\Bai 2 Thuc hien phap luat\Bai 2\Data\Picture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38980"/>
            <a:ext cx="4114800" cy="325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5459507" y="6338045"/>
            <a:ext cx="250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Nghĩa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vụ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quân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sự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990600" y="6347010"/>
            <a:ext cx="2760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Nghĩa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vụ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đóng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thuế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1" name="Picture 5" descr="851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16624"/>
            <a:ext cx="3498056" cy="3302632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0" grpId="0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609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0" y="2286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, các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244" name="Rectangle 15"/>
          <p:cNvSpPr>
            <a:spLocks noChangeArrowheads="1"/>
          </p:cNvSpPr>
          <p:nvPr/>
        </p:nvSpPr>
        <p:spPr bwMode="auto">
          <a:xfrm>
            <a:off x="0" y="914400"/>
            <a:ext cx="682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sym typeface="Wingdings" pitchFamily="2" charset="2"/>
              </a:rPr>
              <a:t>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1066800"/>
            <a:ext cx="8839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Tuân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thủ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0" hangingPunct="0"/>
            <a:r>
              <a:rPr lang="en-US" sz="2800" b="1" dirty="0" smtClean="0">
                <a:latin typeface="Times New Roman" pitchFamily="18" charset="0"/>
              </a:rPr>
              <a:t>    Các </a:t>
            </a:r>
            <a:r>
              <a:rPr lang="en-US" sz="2800" b="1" dirty="0" err="1" smtClean="0">
                <a:latin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điều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luật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cấm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9222" name="Picture 18" descr="C:\Users\To Hung\Desktop\HINH CD K12\Bai 2 Thuc hien phap luat\Bai 2\Data\Pictur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2275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9" descr="C:\Users\To Hung\Desktop\HINH CD K12\Bai 2 Thuc hien phap luat\Bai 2\Data\Picture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84450"/>
            <a:ext cx="41148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1143000" y="5791200"/>
            <a:ext cx="2368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Không chở 3 và</a:t>
            </a:r>
          </a:p>
          <a:p>
            <a:pPr marL="342900" indent="-342900" algn="ctr"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dàn hàng ngang</a:t>
            </a:r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5029200" y="5791200"/>
            <a:ext cx="3522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Không mua bán động vật</a:t>
            </a:r>
          </a:p>
          <a:p>
            <a:pPr marL="342900" indent="-342900" algn="ctr"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hoang dã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4" grpId="0"/>
      <p:bldP spid="92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4267200" y="457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2400" b="1">
                <a:solidFill>
                  <a:srgbClr val="6600CC"/>
                </a:solidFill>
                <a:latin typeface="Times New Roman" pitchFamily="18" charset="0"/>
              </a:rPr>
              <a:t>       </a:t>
            </a:r>
          </a:p>
        </p:txBody>
      </p:sp>
      <p:sp>
        <p:nvSpPr>
          <p:cNvPr id="11267" name="Rectangle 11"/>
          <p:cNvSpPr>
            <a:spLocks noChangeArrowheads="1"/>
          </p:cNvSpPr>
          <p:nvPr/>
        </p:nvSpPr>
        <p:spPr bwMode="auto">
          <a:xfrm>
            <a:off x="457200" y="609600"/>
            <a:ext cx="63049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0" y="838200"/>
            <a:ext cx="682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sym typeface="Wingdings" pitchFamily="2" charset="2"/>
              </a:rPr>
              <a:t></a:t>
            </a: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1066800"/>
            <a:ext cx="8915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just" eaLnBrk="0" hangingPunct="0"/>
            <a:r>
              <a:rPr lang="en-US" sz="2800" dirty="0" smtClean="0">
                <a:latin typeface="Times New Roman" pitchFamily="18" charset="0"/>
              </a:rPr>
              <a:t>        Các </a:t>
            </a:r>
            <a:r>
              <a:rPr lang="en-US" sz="2800" dirty="0" err="1" smtClean="0">
                <a:latin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chức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quyền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</a:rPr>
              <a:t> PL </a:t>
            </a:r>
            <a:r>
              <a:rPr lang="en-US" sz="2800" dirty="0" err="1" smtClean="0">
                <a:latin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</a:rPr>
              <a:t> các </a:t>
            </a:r>
            <a:r>
              <a:rPr lang="en-US" sz="2800" dirty="0" err="1" smtClean="0">
                <a:latin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dứt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</a:rPr>
              <a:t> các </a:t>
            </a:r>
            <a:r>
              <a:rPr lang="en-US" sz="2800" dirty="0" err="1" smtClean="0">
                <a:latin typeface="Times New Roman" pitchFamily="18" charset="0"/>
              </a:rPr>
              <a:t>quyền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0" y="1524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1.-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, các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AutoShape 2" descr="Kết quả hình ảnh cho công dân đi làm giấy CM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Kết quả hình ảnh cho công dân đi làm giấy CM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ết quả hình ảnh cho công dân đi làm giấy CM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Kết quả hình ảnh cho công dân đi làm giấy CM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728" y="3313569"/>
            <a:ext cx="7128249" cy="346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TCL+sq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126058" name="Group 10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260187143"/>
              </p:ext>
            </p:extLst>
          </p:nvPr>
        </p:nvGraphicFramePr>
        <p:xfrm>
          <a:off x="85165" y="228600"/>
          <a:ext cx="8991600" cy="6437231"/>
        </p:xfrm>
        <a:graphic>
          <a:graphicData uri="http://schemas.openxmlformats.org/drawingml/2006/table">
            <a:tbl>
              <a:tblPr/>
              <a:tblGrid>
                <a:gridCol w="1408113"/>
                <a:gridCol w="4065587"/>
                <a:gridCol w="35179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H×nh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thøc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Néi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dung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VÝ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dô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1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Sö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dông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ph¸p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luËt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Thi hµnh ph¸p luËt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1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Tu©n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thñ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ph¸p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luËt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92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¸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dông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ph¸p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luËt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6" name="Text Box 58"/>
          <p:cNvSpPr txBox="1">
            <a:spLocks noChangeArrowheads="1"/>
          </p:cNvSpPr>
          <p:nvPr/>
        </p:nvSpPr>
        <p:spPr bwMode="auto">
          <a:xfrm>
            <a:off x="708025" y="677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26035" name="Text Box 83"/>
          <p:cNvSpPr txBox="1">
            <a:spLocks noChangeArrowheads="1"/>
          </p:cNvSpPr>
          <p:nvPr/>
        </p:nvSpPr>
        <p:spPr bwMode="auto">
          <a:xfrm>
            <a:off x="5715000" y="838200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000" dirty="0">
                <a:latin typeface=".VnTime" pitchFamily="34" charset="0"/>
              </a:rPr>
              <a:t>- </a:t>
            </a:r>
            <a:r>
              <a:rPr lang="en-US" sz="2000" b="1" dirty="0" err="1">
                <a:latin typeface=".VnTime" pitchFamily="34" charset="0"/>
              </a:rPr>
              <a:t>C«ng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d©n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thùc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hiÖn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quyÒn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tù</a:t>
            </a:r>
            <a:r>
              <a:rPr lang="en-US" sz="2000" b="1" dirty="0">
                <a:latin typeface=".VnTime" pitchFamily="34" charset="0"/>
              </a:rPr>
              <a:t> do </a:t>
            </a:r>
            <a:r>
              <a:rPr lang="en-US" sz="2000" b="1" dirty="0" err="1">
                <a:latin typeface=".VnTime" pitchFamily="34" charset="0"/>
              </a:rPr>
              <a:t>häc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tËp</a:t>
            </a:r>
            <a:r>
              <a:rPr lang="en-US" sz="2000" b="1" dirty="0">
                <a:latin typeface=".VnTime" pitchFamily="34" charset="0"/>
              </a:rPr>
              <a:t> , </a:t>
            </a:r>
            <a:r>
              <a:rPr lang="en-US" sz="2000" b="1" dirty="0" err="1">
                <a:latin typeface=".VnTime" pitchFamily="34" charset="0"/>
              </a:rPr>
              <a:t>vui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ch¬i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lùa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chän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nghÒ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nghiÖp</a:t>
            </a:r>
            <a:r>
              <a:rPr lang="en-US" sz="2000" b="1" dirty="0" smtClean="0">
                <a:latin typeface=".VnTime" pitchFamily="34" charset="0"/>
              </a:rPr>
              <a:t>,…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126039" name="Text Box 87"/>
          <p:cNvSpPr txBox="1">
            <a:spLocks noChangeArrowheads="1"/>
          </p:cNvSpPr>
          <p:nvPr/>
        </p:nvSpPr>
        <p:spPr bwMode="auto">
          <a:xfrm>
            <a:off x="1550895" y="2124635"/>
            <a:ext cx="38862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700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C¸c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>
                <a:latin typeface=".VnTime" pitchFamily="34" charset="0"/>
              </a:rPr>
              <a:t>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thùc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hiÖn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Çy</a:t>
            </a:r>
            <a:r>
              <a:rPr lang="en-US" sz="2000" b="1" dirty="0">
                <a:latin typeface=".VnTime" pitchFamily="34" charset="0"/>
              </a:rPr>
              <a:t> ®ñ </a:t>
            </a:r>
            <a:r>
              <a:rPr lang="en-US" sz="2000" b="1" dirty="0" err="1">
                <a:latin typeface=".VnTime" pitchFamily="34" charset="0"/>
              </a:rPr>
              <a:t>nh÷ng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nghÜa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vô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 smtClean="0">
                <a:latin typeface=".VnTime" pitchFamily="34" charset="0"/>
              </a:rPr>
              <a:t>chñ</a:t>
            </a:r>
            <a:r>
              <a:rPr lang="en-US" sz="2000" b="1" dirty="0" smtClean="0">
                <a:latin typeface=".VnTime" pitchFamily="34" charset="0"/>
              </a:rPr>
              <a:t> ®</a:t>
            </a:r>
            <a:r>
              <a:rPr lang="en-US" sz="2000" b="1" dirty="0" err="1" smtClean="0">
                <a:latin typeface=".VnTime" pitchFamily="34" charset="0"/>
              </a:rPr>
              <a:t>éng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lµm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nh÷ng</a:t>
            </a:r>
            <a:r>
              <a:rPr lang="en-US" sz="2000" b="1" dirty="0">
                <a:latin typeface=".VnTime" pitchFamily="34" charset="0"/>
              </a:rPr>
              <a:t> g× mµ </a:t>
            </a:r>
            <a:r>
              <a:rPr lang="en-US" sz="2000" b="1" dirty="0" err="1">
                <a:latin typeface=".VnTime" pitchFamily="34" charset="0"/>
              </a:rPr>
              <a:t>ph¸p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luËt</a:t>
            </a:r>
            <a:r>
              <a:rPr lang="en-US" sz="2000" b="1" dirty="0">
                <a:latin typeface=".VnTime" pitchFamily="34" charset="0"/>
              </a:rPr>
              <a:t> qui ®</a:t>
            </a:r>
            <a:r>
              <a:rPr lang="en-US" sz="2000" b="1" dirty="0" err="1">
                <a:latin typeface=".VnTime" pitchFamily="34" charset="0"/>
              </a:rPr>
              <a:t>Þnh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ph¶i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.</a:t>
            </a:r>
          </a:p>
        </p:txBody>
      </p:sp>
      <p:sp>
        <p:nvSpPr>
          <p:cNvPr id="126040" name="Text Box 88"/>
          <p:cNvSpPr txBox="1">
            <a:spLocks noChangeArrowheads="1"/>
          </p:cNvSpPr>
          <p:nvPr/>
        </p:nvSpPr>
        <p:spPr bwMode="auto">
          <a:xfrm>
            <a:off x="5616388" y="2214282"/>
            <a:ext cx="335280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700" dirty="0">
                <a:latin typeface=".VnTime" pitchFamily="34" charset="0"/>
              </a:rPr>
              <a:t> </a:t>
            </a:r>
            <a:r>
              <a:rPr lang="en-US" sz="2000" b="1" dirty="0">
                <a:latin typeface=".VnTime" pitchFamily="34" charset="0"/>
              </a:rPr>
              <a:t>Nam </a:t>
            </a:r>
            <a:r>
              <a:rPr lang="en-US" sz="2000" b="1" dirty="0" err="1">
                <a:latin typeface=".VnTime" pitchFamily="34" charset="0"/>
              </a:rPr>
              <a:t>thanh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niªn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tõ</a:t>
            </a:r>
            <a:r>
              <a:rPr lang="en-US" sz="2000" b="1" dirty="0">
                <a:latin typeface=".VnTime" pitchFamily="34" charset="0"/>
              </a:rPr>
              <a:t> ®ñ 18 </a:t>
            </a:r>
            <a:r>
              <a:rPr lang="en-US" sz="2000" b="1" dirty="0" err="1">
                <a:latin typeface=".VnTime" pitchFamily="34" charset="0"/>
              </a:rPr>
              <a:t>tuæi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Õn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hÕt</a:t>
            </a:r>
            <a:r>
              <a:rPr lang="en-US" sz="2000" b="1" dirty="0" smtClean="0">
                <a:latin typeface=".VnTime" pitchFamily="34" charset="0"/>
              </a:rPr>
              <a:t> 25 </a:t>
            </a:r>
            <a:r>
              <a:rPr lang="en-US" sz="2000" b="1" dirty="0" err="1">
                <a:latin typeface=".VnTime" pitchFamily="34" charset="0"/>
              </a:rPr>
              <a:t>tuæi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thùc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hiÖn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nghÜa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vô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qu©n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sù</a:t>
            </a:r>
            <a:r>
              <a:rPr lang="en-US" sz="2000" b="1" dirty="0" smtClean="0">
                <a:latin typeface=".VnTime" pitchFamily="34" charset="0"/>
              </a:rPr>
              <a:t>,…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126041" name="Text Box 89"/>
          <p:cNvSpPr txBox="1">
            <a:spLocks noChangeArrowheads="1"/>
          </p:cNvSpPr>
          <p:nvPr/>
        </p:nvSpPr>
        <p:spPr bwMode="auto">
          <a:xfrm>
            <a:off x="1524000" y="3514164"/>
            <a:ext cx="3971365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700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C¸c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>
                <a:latin typeface=".VnTime" pitchFamily="34" charset="0"/>
              </a:rPr>
              <a:t>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kh«ng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nh÷ng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iÒu</a:t>
            </a:r>
            <a:r>
              <a:rPr lang="en-US" sz="2000" b="1" dirty="0">
                <a:latin typeface=".VnTime" pitchFamily="34" charset="0"/>
              </a:rPr>
              <a:t> mµ </a:t>
            </a:r>
            <a:r>
              <a:rPr lang="en-US" sz="2000" b="1" dirty="0" err="1">
                <a:latin typeface=".VnTime" pitchFamily="34" charset="0"/>
              </a:rPr>
              <a:t>ph¸p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luËt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cÊm</a:t>
            </a:r>
            <a:r>
              <a:rPr lang="en-US" sz="2000" b="1" dirty="0">
                <a:latin typeface=".VnTime" pitchFamily="34" charset="0"/>
              </a:rPr>
              <a:t>. </a:t>
            </a:r>
          </a:p>
        </p:txBody>
      </p:sp>
      <p:sp>
        <p:nvSpPr>
          <p:cNvPr id="126042" name="Text Box 90"/>
          <p:cNvSpPr txBox="1">
            <a:spLocks noChangeArrowheads="1"/>
          </p:cNvSpPr>
          <p:nvPr/>
        </p:nvSpPr>
        <p:spPr bwMode="auto">
          <a:xfrm>
            <a:off x="5638800" y="3586208"/>
            <a:ext cx="3352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000" b="1" dirty="0" err="1" smtClean="0"/>
              <a:t>Ngöôøi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doanh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khoâng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ñöôïc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buoân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baùn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haøng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giaû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haøng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laäu</a:t>
            </a:r>
            <a:r>
              <a:rPr lang="en-US" sz="2000" b="1" dirty="0" smtClean="0"/>
              <a:t>,…</a:t>
            </a:r>
            <a:endParaRPr lang="en-US" sz="2000" b="1" dirty="0"/>
          </a:p>
        </p:txBody>
      </p:sp>
      <p:sp>
        <p:nvSpPr>
          <p:cNvPr id="126043" name="Text Box 91"/>
          <p:cNvSpPr txBox="1">
            <a:spLocks noChangeArrowheads="1"/>
          </p:cNvSpPr>
          <p:nvPr/>
        </p:nvSpPr>
        <p:spPr bwMode="auto">
          <a:xfrm>
            <a:off x="1524000" y="4603375"/>
            <a:ext cx="3962400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700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C¸c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>
                <a:latin typeface=".VnTime" pitchFamily="34" charset="0"/>
              </a:rPr>
              <a:t>c¬ </a:t>
            </a:r>
            <a:r>
              <a:rPr lang="en-US" sz="2000" b="1" dirty="0" err="1">
                <a:latin typeface=".VnTime" pitchFamily="34" charset="0"/>
              </a:rPr>
              <a:t>quan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c«ng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nh</a:t>
            </a:r>
            <a:r>
              <a:rPr lang="en-US" sz="2000" b="1" dirty="0">
                <a:latin typeface=".VnTime" pitchFamily="34" charset="0"/>
              </a:rPr>
              <a:t>µ </a:t>
            </a:r>
            <a:r>
              <a:rPr lang="en-US" sz="2000" b="1" dirty="0" err="1" smtClean="0"/>
              <a:t>nöôùc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coù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latin typeface=".VnTime" pitchFamily="34" charset="0"/>
              </a:rPr>
              <a:t>thÈm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quyÒn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c¨n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cø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vµo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smtClean="0">
                <a:latin typeface=".VnTime" pitchFamily="34" charset="0"/>
              </a:rPr>
              <a:t>PL </a:t>
            </a:r>
            <a:r>
              <a:rPr lang="en-US" sz="2000" b="1" dirty="0">
                <a:latin typeface=".VnTime" pitchFamily="34" charset="0"/>
              </a:rPr>
              <a:t>®Ó </a:t>
            </a:r>
            <a:r>
              <a:rPr lang="en-US" sz="2000" b="1" dirty="0" err="1">
                <a:latin typeface=".VnTime" pitchFamily="34" charset="0"/>
              </a:rPr>
              <a:t>ra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c¸c</a:t>
            </a:r>
            <a:r>
              <a:rPr lang="en-US" sz="2000" b="1" dirty="0">
                <a:latin typeface=".VnTime" pitchFamily="34" charset="0"/>
              </a:rPr>
              <a:t> Q§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ph¸t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sinh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chÊm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døt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hoÆc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thay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æi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viÖc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thùc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hiÖn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quyÒn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nghÜa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vô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cô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thÓ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cña</a:t>
            </a:r>
            <a:r>
              <a:rPr lang="en-US" sz="2000" b="1" dirty="0">
                <a:latin typeface=".VnTime" pitchFamily="34" charset="0"/>
              </a:rPr>
              <a:t> 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.</a:t>
            </a:r>
          </a:p>
        </p:txBody>
      </p:sp>
      <p:sp>
        <p:nvSpPr>
          <p:cNvPr id="126050" name="Text Box 98"/>
          <p:cNvSpPr txBox="1">
            <a:spLocks noChangeArrowheads="1"/>
          </p:cNvSpPr>
          <p:nvPr/>
        </p:nvSpPr>
        <p:spPr bwMode="auto">
          <a:xfrm>
            <a:off x="1591235" y="847165"/>
            <a:ext cx="3868271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C¸c</a:t>
            </a:r>
            <a:r>
              <a:rPr lang="en-US" sz="2000" b="1" dirty="0">
                <a:latin typeface=".VnTime" pitchFamily="34" charset="0"/>
              </a:rPr>
              <a:t> 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sö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dông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óng</a:t>
            </a:r>
            <a:r>
              <a:rPr lang="en-US" sz="2000" b="1" dirty="0">
                <a:latin typeface=".VnTime" pitchFamily="34" charset="0"/>
              </a:rPr>
              <a:t> ®¾n </a:t>
            </a:r>
            <a:r>
              <a:rPr lang="en-US" sz="2000" b="1" dirty="0" err="1">
                <a:latin typeface=".VnTime" pitchFamily="34" charset="0"/>
              </a:rPr>
              <a:t>c¸c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quyÒn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cña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m×nh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nh÷ng</a:t>
            </a:r>
            <a:r>
              <a:rPr lang="en-US" sz="2000" b="1" dirty="0">
                <a:latin typeface=".VnTime" pitchFamily="34" charset="0"/>
              </a:rPr>
              <a:t> g× mµ </a:t>
            </a:r>
            <a:r>
              <a:rPr lang="en-US" sz="2000" b="1" dirty="0" err="1">
                <a:latin typeface=".VnTime" pitchFamily="34" charset="0"/>
              </a:rPr>
              <a:t>ph¸p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luËt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cho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phÐp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lµm</a:t>
            </a:r>
            <a:r>
              <a:rPr lang="en-US" sz="2000" b="1" dirty="0">
                <a:latin typeface=".VnTime" pitchFamily="34" charset="0"/>
              </a:rPr>
              <a:t>.</a:t>
            </a:r>
          </a:p>
        </p:txBody>
      </p:sp>
      <p:sp>
        <p:nvSpPr>
          <p:cNvPr id="126051" name="Text Box 99"/>
          <p:cNvSpPr txBox="1">
            <a:spLocks noChangeArrowheads="1"/>
          </p:cNvSpPr>
          <p:nvPr/>
        </p:nvSpPr>
        <p:spPr bwMode="auto">
          <a:xfrm>
            <a:off x="5522259" y="4545105"/>
            <a:ext cx="3581400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/>
            <a:r>
              <a:rPr lang="en-US" sz="2700" dirty="0">
                <a:latin typeface=".VnTime" pitchFamily="34" charset="0"/>
              </a:rPr>
              <a:t> </a:t>
            </a:r>
            <a:r>
              <a:rPr lang="en-US" sz="2000" b="1" dirty="0">
                <a:latin typeface=".VnTime" pitchFamily="34" charset="0"/>
              </a:rPr>
              <a:t>- C¬ </a:t>
            </a:r>
            <a:r>
              <a:rPr lang="en-US" sz="2000" b="1" dirty="0" err="1">
                <a:latin typeface=".VnTime" pitchFamily="34" charset="0"/>
              </a:rPr>
              <a:t>quan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thuÕ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cÊp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giÊy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phÐp</a:t>
            </a:r>
            <a:r>
              <a:rPr lang="en-US" sz="2000" b="1" dirty="0">
                <a:latin typeface=".VnTime" pitchFamily="34" charset="0"/>
              </a:rPr>
              <a:t> ®¨</a:t>
            </a:r>
            <a:r>
              <a:rPr lang="en-US" sz="2000" b="1" dirty="0" err="1">
                <a:latin typeface=".VnTime" pitchFamily="34" charset="0"/>
              </a:rPr>
              <a:t>ng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kÝ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kinh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doanh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cho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c¸c</a:t>
            </a:r>
            <a:r>
              <a:rPr lang="en-US" sz="2000" b="1" dirty="0">
                <a:latin typeface=".VnTime" pitchFamily="34" charset="0"/>
              </a:rPr>
              <a:t> 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.</a:t>
            </a:r>
          </a:p>
          <a:p>
            <a:pPr algn="just" eaLnBrk="1" hangingPunct="1"/>
            <a:r>
              <a:rPr lang="en-US" sz="2000" b="1" dirty="0">
                <a:latin typeface=".VnTime" pitchFamily="34" charset="0"/>
              </a:rPr>
              <a:t> - C¸ </a:t>
            </a:r>
            <a:r>
              <a:rPr lang="en-US" sz="2000" b="1" dirty="0" err="1">
                <a:latin typeface=".VnTime" pitchFamily="34" charset="0"/>
              </a:rPr>
              <a:t>nh©n</a:t>
            </a:r>
            <a:r>
              <a:rPr lang="en-US" sz="2000" b="1" dirty="0">
                <a:latin typeface=".VnTime" pitchFamily="34" charset="0"/>
              </a:rPr>
              <a:t>, </a:t>
            </a:r>
            <a:r>
              <a:rPr lang="en-US" sz="2000" b="1" dirty="0" err="1">
                <a:latin typeface=".VnTime" pitchFamily="34" charset="0"/>
              </a:rPr>
              <a:t>tæ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chøc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kinh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doanh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trèn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thuÕ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ph¶i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nép</a:t>
            </a:r>
            <a:r>
              <a:rPr lang="en-US" sz="2000" b="1" dirty="0">
                <a:latin typeface=".VnTime" pitchFamily="34" charset="0"/>
              </a:rPr>
              <a:t> ph¹t </a:t>
            </a:r>
            <a:r>
              <a:rPr lang="en-US" sz="2000" b="1" dirty="0" err="1">
                <a:latin typeface=".VnTime" pitchFamily="34" charset="0"/>
              </a:rPr>
              <a:t>theo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quyÕt</a:t>
            </a:r>
            <a:r>
              <a:rPr lang="en-US" sz="2000" b="1" dirty="0">
                <a:latin typeface=".VnTime" pitchFamily="34" charset="0"/>
              </a:rPr>
              <a:t> ®</a:t>
            </a:r>
            <a:r>
              <a:rPr lang="en-US" sz="2000" b="1" dirty="0" err="1">
                <a:latin typeface=".VnTime" pitchFamily="34" charset="0"/>
              </a:rPr>
              <a:t>Þnh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cña</a:t>
            </a:r>
            <a:r>
              <a:rPr lang="en-US" sz="2000" b="1" dirty="0">
                <a:latin typeface=".VnTime" pitchFamily="34" charset="0"/>
              </a:rPr>
              <a:t> c¬ </a:t>
            </a:r>
            <a:r>
              <a:rPr lang="en-US" sz="2000" b="1" dirty="0" err="1">
                <a:latin typeface=".VnTime" pitchFamily="34" charset="0"/>
              </a:rPr>
              <a:t>quan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thuÕ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30217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35" grpId="0"/>
      <p:bldP spid="126039" grpId="0"/>
      <p:bldP spid="126040" grpId="0"/>
      <p:bldP spid="126041" grpId="0"/>
      <p:bldP spid="126042" grpId="0"/>
      <p:bldP spid="126043" grpId="0"/>
      <p:bldP spid="126050" grpId="0"/>
      <p:bldP spid="1260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TCL+sq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3784"/>
            <a:ext cx="9525000" cy="718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286000" y="1143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52400" y="762000"/>
            <a:ext cx="89916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rgbClr val="0000FF"/>
                </a:solidFill>
              </a:rPr>
              <a:t>Caâu</a:t>
            </a:r>
            <a:r>
              <a:rPr lang="en-US" sz="1800" b="1" dirty="0">
                <a:solidFill>
                  <a:srgbClr val="0000FF"/>
                </a:solidFill>
              </a:rPr>
              <a:t> 1</a:t>
            </a:r>
            <a:r>
              <a:rPr lang="en-US" sz="1800" b="1" dirty="0" smtClean="0">
                <a:solidFill>
                  <a:srgbClr val="0000FF"/>
                </a:solidFill>
              </a:rPr>
              <a:t>: </a:t>
            </a:r>
            <a:r>
              <a:rPr lang="en-US" sz="1800" b="1" dirty="0" err="1" smtClean="0">
                <a:solidFill>
                  <a:srgbClr val="0000FF"/>
                </a:solidFill>
              </a:rPr>
              <a:t>OÂng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>
                <a:solidFill>
                  <a:srgbClr val="0000FF"/>
                </a:solidFill>
              </a:rPr>
              <a:t>A </a:t>
            </a:r>
            <a:r>
              <a:rPr lang="en-US" sz="1800" b="1" dirty="0" err="1">
                <a:solidFill>
                  <a:srgbClr val="0000FF"/>
                </a:solidFill>
              </a:rPr>
              <a:t>laø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ngöôøi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coù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nhaäp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cao</a:t>
            </a:r>
            <a:r>
              <a:rPr lang="en-US" sz="1800" b="1" dirty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haøng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naêm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oâng</a:t>
            </a:r>
            <a:r>
              <a:rPr lang="en-US" sz="1800" b="1" dirty="0">
                <a:solidFill>
                  <a:srgbClr val="0000FF"/>
                </a:solidFill>
              </a:rPr>
              <a:t> A </a:t>
            </a:r>
            <a:r>
              <a:rPr lang="en-US" sz="1800" b="1" dirty="0" err="1">
                <a:solidFill>
                  <a:srgbClr val="0000FF"/>
                </a:solidFill>
              </a:rPr>
              <a:t>chuû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ñoäng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ñeán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cô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quan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thueá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ñeå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noäp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thueá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nhaäp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caù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nhaân</a:t>
            </a:r>
            <a:r>
              <a:rPr lang="en-US" sz="1800" b="1" dirty="0">
                <a:solidFill>
                  <a:srgbClr val="0000FF"/>
                </a:solidFill>
              </a:rPr>
              <a:t>. 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Trong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tröôøng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hôïp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naøy</a:t>
            </a:r>
            <a:r>
              <a:rPr lang="en-US" sz="1800" b="1" dirty="0" smtClean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oâng</a:t>
            </a:r>
            <a:r>
              <a:rPr lang="en-US" sz="1800" b="1" dirty="0">
                <a:solidFill>
                  <a:srgbClr val="0000FF"/>
                </a:solidFill>
              </a:rPr>
              <a:t> A </a:t>
            </a:r>
            <a:r>
              <a:rPr lang="en-US" sz="1800" b="1" dirty="0" err="1">
                <a:solidFill>
                  <a:srgbClr val="0000FF"/>
                </a:solidFill>
              </a:rPr>
              <a:t>ñaõ</a:t>
            </a:r>
            <a:r>
              <a:rPr lang="en-US" sz="1800" b="1" dirty="0">
                <a:solidFill>
                  <a:srgbClr val="0000FF"/>
                </a:solidFill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  a. </a:t>
            </a:r>
            <a:r>
              <a:rPr lang="en-US" sz="1800" b="1" dirty="0" err="1">
                <a:solidFill>
                  <a:srgbClr val="0000FF"/>
                </a:solidFill>
              </a:rPr>
              <a:t>Söû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b. </a:t>
            </a:r>
            <a:r>
              <a:rPr lang="en-US" sz="1800" b="1" dirty="0" err="1" smtClean="0">
                <a:solidFill>
                  <a:srgbClr val="0000FF"/>
                </a:solidFill>
              </a:rPr>
              <a:t>Tuaân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c. </a:t>
            </a:r>
            <a:r>
              <a:rPr lang="en-US" sz="1800" b="1" dirty="0" err="1">
                <a:solidFill>
                  <a:srgbClr val="0000FF"/>
                </a:solidFill>
              </a:rPr>
              <a:t>Thi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haønh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 </a:t>
            </a:r>
            <a:r>
              <a:rPr lang="en-US" sz="1800" b="1" dirty="0" smtClean="0">
                <a:solidFill>
                  <a:srgbClr val="0000FF"/>
                </a:solidFill>
              </a:rPr>
              <a:t>d. </a:t>
            </a:r>
            <a:r>
              <a:rPr lang="en-US" sz="1800" b="1" dirty="0" err="1" smtClean="0">
                <a:solidFill>
                  <a:srgbClr val="0000FF"/>
                </a:solidFill>
              </a:rPr>
              <a:t>AÙp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161364" y="2438400"/>
            <a:ext cx="8991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rgbClr val="0000FF"/>
                </a:solidFill>
              </a:rPr>
              <a:t>Caâu</a:t>
            </a:r>
            <a:r>
              <a:rPr lang="en-US" sz="1800" b="1" dirty="0">
                <a:solidFill>
                  <a:srgbClr val="0000FF"/>
                </a:solidFill>
              </a:rPr>
              <a:t> 2: </a:t>
            </a:r>
            <a:r>
              <a:rPr lang="en-US" sz="1800" b="1" dirty="0" err="1">
                <a:solidFill>
                  <a:srgbClr val="0000FF"/>
                </a:solidFill>
              </a:rPr>
              <a:t>OÂng</a:t>
            </a:r>
            <a:r>
              <a:rPr lang="en-US" sz="1800" b="1" dirty="0">
                <a:solidFill>
                  <a:srgbClr val="0000FF"/>
                </a:solidFill>
              </a:rPr>
              <a:t> T </a:t>
            </a:r>
            <a:r>
              <a:rPr lang="en-US" sz="1800" b="1" dirty="0" err="1">
                <a:solidFill>
                  <a:srgbClr val="0000FF"/>
                </a:solidFill>
              </a:rPr>
              <a:t>ñi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boû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phieáu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baàu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cöû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ñaïi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bieåu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Quoác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Hoäi</a:t>
            </a:r>
            <a:r>
              <a:rPr lang="en-US" sz="1800" b="1" dirty="0">
                <a:solidFill>
                  <a:srgbClr val="0000FF"/>
                </a:solidFill>
              </a:rPr>
              <a:t>. </a:t>
            </a:r>
            <a:r>
              <a:rPr lang="en-US" sz="1800" b="1" dirty="0" err="1">
                <a:solidFill>
                  <a:srgbClr val="0000FF"/>
                </a:solidFill>
              </a:rPr>
              <a:t>Trong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tröôøng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hôïp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naøy</a:t>
            </a:r>
            <a:r>
              <a:rPr lang="en-US" sz="1800" b="1" dirty="0" smtClean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oâng</a:t>
            </a:r>
            <a:r>
              <a:rPr lang="en-US" sz="1800" b="1" dirty="0">
                <a:solidFill>
                  <a:srgbClr val="0000FF"/>
                </a:solidFill>
              </a:rPr>
              <a:t> T </a:t>
            </a:r>
            <a:r>
              <a:rPr lang="en-US" sz="1800" b="1" dirty="0" err="1">
                <a:solidFill>
                  <a:srgbClr val="0000FF"/>
                </a:solidFill>
              </a:rPr>
              <a:t>ñaõ</a:t>
            </a:r>
            <a:r>
              <a:rPr lang="en-US" sz="1800" b="1" dirty="0">
                <a:solidFill>
                  <a:srgbClr val="0000FF"/>
                </a:solidFill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  a</a:t>
            </a:r>
            <a:r>
              <a:rPr lang="en-US" sz="1800" b="1" dirty="0" smtClean="0">
                <a:solidFill>
                  <a:srgbClr val="0000FF"/>
                </a:solidFill>
              </a:rPr>
              <a:t>. </a:t>
            </a:r>
            <a:r>
              <a:rPr lang="en-US" sz="1800" b="1" dirty="0" err="1" smtClean="0">
                <a:solidFill>
                  <a:srgbClr val="0000FF"/>
                </a:solidFill>
              </a:rPr>
              <a:t>Söû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    b. </a:t>
            </a:r>
            <a:r>
              <a:rPr lang="en-US" sz="1800" b="1" dirty="0" err="1" smtClean="0">
                <a:solidFill>
                  <a:srgbClr val="0000FF"/>
                </a:solidFill>
              </a:rPr>
              <a:t>Tuaân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c. </a:t>
            </a:r>
            <a:r>
              <a:rPr lang="en-US" sz="1800" b="1" dirty="0" err="1">
                <a:solidFill>
                  <a:srgbClr val="0000FF"/>
                </a:solidFill>
              </a:rPr>
              <a:t>Thi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haønh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     d. </a:t>
            </a:r>
            <a:r>
              <a:rPr lang="en-US" sz="1800" b="1" dirty="0" err="1" smtClean="0">
                <a:solidFill>
                  <a:srgbClr val="0000FF"/>
                </a:solidFill>
              </a:rPr>
              <a:t>AÙp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0" y="3733800"/>
            <a:ext cx="8991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rgbClr val="0000FF"/>
                </a:solidFill>
              </a:rPr>
              <a:t>Caâu</a:t>
            </a:r>
            <a:r>
              <a:rPr lang="en-US" sz="1800" b="1" dirty="0">
                <a:solidFill>
                  <a:srgbClr val="0000FF"/>
                </a:solidFill>
              </a:rPr>
              <a:t> 3: </a:t>
            </a:r>
            <a:r>
              <a:rPr lang="en-US" sz="1800" b="1" dirty="0" err="1">
                <a:solidFill>
                  <a:srgbClr val="0000FF"/>
                </a:solidFill>
              </a:rPr>
              <a:t>Chuû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tòch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>
                <a:solidFill>
                  <a:srgbClr val="0000FF"/>
                </a:solidFill>
              </a:rPr>
              <a:t>UBND </a:t>
            </a:r>
            <a:r>
              <a:rPr lang="en-US" sz="1800" b="1" dirty="0" err="1">
                <a:solidFill>
                  <a:srgbClr val="0000FF"/>
                </a:solidFill>
              </a:rPr>
              <a:t>huyeän</a:t>
            </a:r>
            <a:r>
              <a:rPr lang="en-US" sz="1800" b="1" dirty="0">
                <a:solidFill>
                  <a:srgbClr val="0000FF"/>
                </a:solidFill>
              </a:rPr>
              <a:t> A </a:t>
            </a:r>
            <a:r>
              <a:rPr lang="en-US" sz="1800" b="1" dirty="0" err="1">
                <a:solidFill>
                  <a:srgbClr val="0000FF"/>
                </a:solidFill>
              </a:rPr>
              <a:t>tröïc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tieáp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giaûi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quyeát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ñôn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thö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khieáu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naïi</a:t>
            </a:r>
            <a:r>
              <a:rPr lang="en-US" sz="1800" b="1" dirty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toá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caùo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cuûa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coâng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daân</a:t>
            </a:r>
            <a:r>
              <a:rPr lang="en-US" sz="1800" b="1" dirty="0">
                <a:solidFill>
                  <a:srgbClr val="0000FF"/>
                </a:solidFill>
              </a:rPr>
              <a:t>. </a:t>
            </a:r>
            <a:r>
              <a:rPr lang="en-US" sz="1800" b="1" dirty="0" err="1">
                <a:solidFill>
                  <a:srgbClr val="0000FF"/>
                </a:solidFill>
              </a:rPr>
              <a:t>Trong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tröôøng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hôïp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naøy</a:t>
            </a:r>
            <a:r>
              <a:rPr lang="en-US" sz="1800" b="1" dirty="0" smtClean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Chuû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tòch</a:t>
            </a:r>
            <a:r>
              <a:rPr lang="en-US" sz="1800" b="1" dirty="0">
                <a:solidFill>
                  <a:srgbClr val="0000FF"/>
                </a:solidFill>
              </a:rPr>
              <a:t> UBND </a:t>
            </a:r>
            <a:r>
              <a:rPr lang="en-US" sz="1800" b="1" dirty="0" err="1">
                <a:solidFill>
                  <a:srgbClr val="0000FF"/>
                </a:solidFill>
              </a:rPr>
              <a:t>huyeän</a:t>
            </a:r>
            <a:r>
              <a:rPr lang="en-US" sz="1800" b="1" dirty="0">
                <a:solidFill>
                  <a:srgbClr val="0000FF"/>
                </a:solidFill>
              </a:rPr>
              <a:t> A </a:t>
            </a:r>
            <a:r>
              <a:rPr lang="en-US" sz="1800" b="1" dirty="0" err="1">
                <a:solidFill>
                  <a:srgbClr val="0000FF"/>
                </a:solidFill>
              </a:rPr>
              <a:t>ñaõ</a:t>
            </a:r>
            <a:r>
              <a:rPr lang="en-US" sz="1800" b="1" dirty="0">
                <a:solidFill>
                  <a:srgbClr val="0000FF"/>
                </a:solidFill>
              </a:rPr>
              <a:t>: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rgbClr val="0000FF"/>
                </a:solidFill>
              </a:rPr>
              <a:t>a. </a:t>
            </a:r>
            <a:r>
              <a:rPr lang="en-US" sz="1800" b="1" dirty="0" err="1" smtClean="0">
                <a:solidFill>
                  <a:srgbClr val="0000FF"/>
                </a:solidFill>
              </a:rPr>
              <a:t>Söû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b. </a:t>
            </a:r>
            <a:r>
              <a:rPr lang="en-US" sz="1800" b="1" dirty="0" err="1" smtClean="0">
                <a:solidFill>
                  <a:srgbClr val="0000FF"/>
                </a:solidFill>
              </a:rPr>
              <a:t>tuaân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c. </a:t>
            </a:r>
            <a:r>
              <a:rPr lang="en-US" sz="1800" b="1" dirty="0" err="1">
                <a:solidFill>
                  <a:srgbClr val="0000FF"/>
                </a:solidFill>
              </a:rPr>
              <a:t>Thi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haønh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 d. </a:t>
            </a:r>
            <a:r>
              <a:rPr lang="en-US" sz="1800" b="1" dirty="0" err="1" smtClean="0">
                <a:solidFill>
                  <a:srgbClr val="0000FF"/>
                </a:solidFill>
              </a:rPr>
              <a:t>AÙp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1828800"/>
            <a:ext cx="457200" cy="381000"/>
          </a:xfrm>
          <a:custGeom>
            <a:avLst/>
            <a:gdLst>
              <a:gd name="T0" fmla="*/ 1 w 609600"/>
              <a:gd name="T1" fmla="*/ 261952 h 685800"/>
              <a:gd name="T2" fmla="*/ 232848 w 609600"/>
              <a:gd name="T3" fmla="*/ 261953 h 685800"/>
              <a:gd name="T4" fmla="*/ 304800 w 609600"/>
              <a:gd name="T5" fmla="*/ 0 h 685800"/>
              <a:gd name="T6" fmla="*/ 376752 w 609600"/>
              <a:gd name="T7" fmla="*/ 261953 h 685800"/>
              <a:gd name="T8" fmla="*/ 609599 w 609600"/>
              <a:gd name="T9" fmla="*/ 261952 h 685800"/>
              <a:gd name="T10" fmla="*/ 421221 w 609600"/>
              <a:gd name="T11" fmla="*/ 423846 h 685800"/>
              <a:gd name="T12" fmla="*/ 493176 w 609600"/>
              <a:gd name="T13" fmla="*/ 685798 h 685800"/>
              <a:gd name="T14" fmla="*/ 304800 w 609600"/>
              <a:gd name="T15" fmla="*/ 523901 h 685800"/>
              <a:gd name="T16" fmla="*/ 116424 w 609600"/>
              <a:gd name="T17" fmla="*/ 685798 h 685800"/>
              <a:gd name="T18" fmla="*/ 188379 w 609600"/>
              <a:gd name="T19" fmla="*/ 423846 h 685800"/>
              <a:gd name="T20" fmla="*/ 1 w 6096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600" h="685800">
                <a:moveTo>
                  <a:pt x="1" y="261952"/>
                </a:moveTo>
                <a:lnTo>
                  <a:pt x="232848" y="261953"/>
                </a:lnTo>
                <a:lnTo>
                  <a:pt x="304800" y="0"/>
                </a:lnTo>
                <a:lnTo>
                  <a:pt x="376752" y="261953"/>
                </a:lnTo>
                <a:lnTo>
                  <a:pt x="609599" y="261952"/>
                </a:lnTo>
                <a:lnTo>
                  <a:pt x="421221" y="423846"/>
                </a:lnTo>
                <a:lnTo>
                  <a:pt x="493176" y="685798"/>
                </a:lnTo>
                <a:lnTo>
                  <a:pt x="304800" y="523901"/>
                </a:lnTo>
                <a:lnTo>
                  <a:pt x="116424" y="685798"/>
                </a:lnTo>
                <a:lnTo>
                  <a:pt x="188379" y="423846"/>
                </a:lnTo>
                <a:lnTo>
                  <a:pt x="1" y="2619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94129" y="2895600"/>
            <a:ext cx="515471" cy="457200"/>
          </a:xfrm>
          <a:custGeom>
            <a:avLst/>
            <a:gdLst>
              <a:gd name="T0" fmla="*/ 1 w 609600"/>
              <a:gd name="T1" fmla="*/ 261952 h 685800"/>
              <a:gd name="T2" fmla="*/ 232848 w 609600"/>
              <a:gd name="T3" fmla="*/ 261953 h 685800"/>
              <a:gd name="T4" fmla="*/ 304800 w 609600"/>
              <a:gd name="T5" fmla="*/ 0 h 685800"/>
              <a:gd name="T6" fmla="*/ 376752 w 609600"/>
              <a:gd name="T7" fmla="*/ 261953 h 685800"/>
              <a:gd name="T8" fmla="*/ 609599 w 609600"/>
              <a:gd name="T9" fmla="*/ 261952 h 685800"/>
              <a:gd name="T10" fmla="*/ 421221 w 609600"/>
              <a:gd name="T11" fmla="*/ 423846 h 685800"/>
              <a:gd name="T12" fmla="*/ 493176 w 609600"/>
              <a:gd name="T13" fmla="*/ 685798 h 685800"/>
              <a:gd name="T14" fmla="*/ 304800 w 609600"/>
              <a:gd name="T15" fmla="*/ 523901 h 685800"/>
              <a:gd name="T16" fmla="*/ 116424 w 609600"/>
              <a:gd name="T17" fmla="*/ 685798 h 685800"/>
              <a:gd name="T18" fmla="*/ 188379 w 609600"/>
              <a:gd name="T19" fmla="*/ 423846 h 685800"/>
              <a:gd name="T20" fmla="*/ 1 w 6096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600" h="685800">
                <a:moveTo>
                  <a:pt x="1" y="261952"/>
                </a:moveTo>
                <a:lnTo>
                  <a:pt x="232848" y="261953"/>
                </a:lnTo>
                <a:lnTo>
                  <a:pt x="304800" y="0"/>
                </a:lnTo>
                <a:lnTo>
                  <a:pt x="376752" y="261953"/>
                </a:lnTo>
                <a:lnTo>
                  <a:pt x="609599" y="261952"/>
                </a:lnTo>
                <a:lnTo>
                  <a:pt x="421221" y="423846"/>
                </a:lnTo>
                <a:lnTo>
                  <a:pt x="493176" y="685798"/>
                </a:lnTo>
                <a:lnTo>
                  <a:pt x="304800" y="523901"/>
                </a:lnTo>
                <a:lnTo>
                  <a:pt x="116424" y="685798"/>
                </a:lnTo>
                <a:lnTo>
                  <a:pt x="188379" y="423846"/>
                </a:lnTo>
                <a:lnTo>
                  <a:pt x="1" y="2619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971800" y="4800600"/>
            <a:ext cx="609600" cy="457200"/>
          </a:xfrm>
          <a:custGeom>
            <a:avLst/>
            <a:gdLst>
              <a:gd name="T0" fmla="*/ 1 w 609600"/>
              <a:gd name="T1" fmla="*/ 261952 h 685800"/>
              <a:gd name="T2" fmla="*/ 232848 w 609600"/>
              <a:gd name="T3" fmla="*/ 261953 h 685800"/>
              <a:gd name="T4" fmla="*/ 304800 w 609600"/>
              <a:gd name="T5" fmla="*/ 0 h 685800"/>
              <a:gd name="T6" fmla="*/ 376752 w 609600"/>
              <a:gd name="T7" fmla="*/ 261953 h 685800"/>
              <a:gd name="T8" fmla="*/ 609599 w 609600"/>
              <a:gd name="T9" fmla="*/ 261952 h 685800"/>
              <a:gd name="T10" fmla="*/ 421221 w 609600"/>
              <a:gd name="T11" fmla="*/ 423846 h 685800"/>
              <a:gd name="T12" fmla="*/ 493176 w 609600"/>
              <a:gd name="T13" fmla="*/ 685798 h 685800"/>
              <a:gd name="T14" fmla="*/ 304800 w 609600"/>
              <a:gd name="T15" fmla="*/ 523901 h 685800"/>
              <a:gd name="T16" fmla="*/ 116424 w 609600"/>
              <a:gd name="T17" fmla="*/ 685798 h 685800"/>
              <a:gd name="T18" fmla="*/ 188379 w 609600"/>
              <a:gd name="T19" fmla="*/ 423846 h 685800"/>
              <a:gd name="T20" fmla="*/ 1 w 6096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600" h="685800">
                <a:moveTo>
                  <a:pt x="1" y="261952"/>
                </a:moveTo>
                <a:lnTo>
                  <a:pt x="232848" y="261953"/>
                </a:lnTo>
                <a:lnTo>
                  <a:pt x="304800" y="0"/>
                </a:lnTo>
                <a:lnTo>
                  <a:pt x="376752" y="261953"/>
                </a:lnTo>
                <a:lnTo>
                  <a:pt x="609599" y="261952"/>
                </a:lnTo>
                <a:lnTo>
                  <a:pt x="421221" y="423846"/>
                </a:lnTo>
                <a:lnTo>
                  <a:pt x="493176" y="685798"/>
                </a:lnTo>
                <a:lnTo>
                  <a:pt x="304800" y="523901"/>
                </a:lnTo>
                <a:lnTo>
                  <a:pt x="116424" y="685798"/>
                </a:lnTo>
                <a:lnTo>
                  <a:pt x="188379" y="423846"/>
                </a:lnTo>
                <a:lnTo>
                  <a:pt x="1" y="2619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152400" y="5297021"/>
            <a:ext cx="89916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rgbClr val="0000FF"/>
                </a:solidFill>
              </a:rPr>
              <a:t>Caâu</a:t>
            </a:r>
            <a:r>
              <a:rPr lang="en-US" sz="1800" b="1" dirty="0">
                <a:solidFill>
                  <a:srgbClr val="0000FF"/>
                </a:solidFill>
              </a:rPr>
              <a:t> 4: </a:t>
            </a:r>
            <a:r>
              <a:rPr lang="en-US" sz="1800" b="1" dirty="0" err="1">
                <a:solidFill>
                  <a:srgbClr val="0000FF"/>
                </a:solidFill>
              </a:rPr>
              <a:t>Coâng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daân</a:t>
            </a:r>
            <a:r>
              <a:rPr lang="en-US" sz="1800" b="1" dirty="0">
                <a:solidFill>
                  <a:srgbClr val="0000FF"/>
                </a:solidFill>
              </a:rPr>
              <a:t> B </a:t>
            </a:r>
            <a:r>
              <a:rPr lang="en-US" sz="1800" b="1" dirty="0" err="1">
                <a:solidFill>
                  <a:srgbClr val="0000FF"/>
                </a:solidFill>
              </a:rPr>
              <a:t>khoâng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tham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gia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buoân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baùn</a:t>
            </a:r>
            <a:r>
              <a:rPr lang="en-US" sz="1800" b="1" dirty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taøng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tröõ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vaø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söû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caùc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chaát</a:t>
            </a:r>
            <a:r>
              <a:rPr lang="en-US" sz="1800" b="1" dirty="0">
                <a:solidFill>
                  <a:srgbClr val="0000FF"/>
                </a:solidFill>
              </a:rPr>
              <a:t> ma </a:t>
            </a:r>
            <a:r>
              <a:rPr lang="en-US" sz="1800" b="1" dirty="0" err="1">
                <a:solidFill>
                  <a:srgbClr val="0000FF"/>
                </a:solidFill>
              </a:rPr>
              <a:t>tuyù</a:t>
            </a:r>
            <a:r>
              <a:rPr lang="en-US" sz="1800" b="1" dirty="0">
                <a:solidFill>
                  <a:srgbClr val="0000FF"/>
                </a:solidFill>
              </a:rPr>
              <a:t>. </a:t>
            </a:r>
            <a:r>
              <a:rPr lang="en-US" sz="1800" b="1" dirty="0" err="1">
                <a:solidFill>
                  <a:srgbClr val="0000FF"/>
                </a:solidFill>
              </a:rPr>
              <a:t>Trong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tröôøng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hôïp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naøy</a:t>
            </a:r>
            <a:r>
              <a:rPr lang="en-US" sz="1800" b="1" dirty="0" smtClean="0">
                <a:solidFill>
                  <a:srgbClr val="0000FF"/>
                </a:solidFill>
              </a:rPr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coâng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daân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>
                <a:solidFill>
                  <a:srgbClr val="0000FF"/>
                </a:solidFill>
              </a:rPr>
              <a:t>B </a:t>
            </a:r>
            <a:r>
              <a:rPr lang="en-US" sz="1800" b="1" dirty="0" err="1">
                <a:solidFill>
                  <a:srgbClr val="0000FF"/>
                </a:solidFill>
              </a:rPr>
              <a:t>ñaõ</a:t>
            </a:r>
            <a:r>
              <a:rPr lang="en-US" sz="1800" b="1" dirty="0">
                <a:solidFill>
                  <a:srgbClr val="0000FF"/>
                </a:solidFill>
              </a:rPr>
              <a:t>: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rgbClr val="0000FF"/>
                </a:solidFill>
              </a:rPr>
              <a:t>a. </a:t>
            </a:r>
            <a:r>
              <a:rPr lang="en-US" sz="1800" b="1" dirty="0" err="1" smtClean="0">
                <a:solidFill>
                  <a:srgbClr val="0000FF"/>
                </a:solidFill>
              </a:rPr>
              <a:t>Söû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b. </a:t>
            </a:r>
            <a:r>
              <a:rPr lang="en-US" sz="1800" b="1" dirty="0" err="1" smtClean="0">
                <a:solidFill>
                  <a:srgbClr val="0000FF"/>
                </a:solidFill>
              </a:rPr>
              <a:t>Tuaân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thuû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c. </a:t>
            </a:r>
            <a:r>
              <a:rPr lang="en-US" sz="1800" b="1" dirty="0" err="1">
                <a:solidFill>
                  <a:srgbClr val="0000FF"/>
                </a:solidFill>
              </a:rPr>
              <a:t>Thi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haønh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r>
              <a:rPr lang="en-US" sz="1800" b="1" dirty="0">
                <a:solidFill>
                  <a:srgbClr val="0000FF"/>
                </a:solidFill>
              </a:rPr>
              <a:t>                 d. </a:t>
            </a:r>
            <a:r>
              <a:rPr lang="en-US" sz="1800" b="1" dirty="0" err="1" smtClean="0">
                <a:solidFill>
                  <a:srgbClr val="0000FF"/>
                </a:solidFill>
              </a:rPr>
              <a:t>AÙp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duïng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phaùp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luaät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200400" y="6400800"/>
            <a:ext cx="457200" cy="457200"/>
          </a:xfrm>
          <a:custGeom>
            <a:avLst/>
            <a:gdLst>
              <a:gd name="T0" fmla="*/ 1 w 609600"/>
              <a:gd name="T1" fmla="*/ 261952 h 685800"/>
              <a:gd name="T2" fmla="*/ 232848 w 609600"/>
              <a:gd name="T3" fmla="*/ 261953 h 685800"/>
              <a:gd name="T4" fmla="*/ 304800 w 609600"/>
              <a:gd name="T5" fmla="*/ 0 h 685800"/>
              <a:gd name="T6" fmla="*/ 376752 w 609600"/>
              <a:gd name="T7" fmla="*/ 261953 h 685800"/>
              <a:gd name="T8" fmla="*/ 609599 w 609600"/>
              <a:gd name="T9" fmla="*/ 261952 h 685800"/>
              <a:gd name="T10" fmla="*/ 421221 w 609600"/>
              <a:gd name="T11" fmla="*/ 423846 h 685800"/>
              <a:gd name="T12" fmla="*/ 493176 w 609600"/>
              <a:gd name="T13" fmla="*/ 685798 h 685800"/>
              <a:gd name="T14" fmla="*/ 304800 w 609600"/>
              <a:gd name="T15" fmla="*/ 523901 h 685800"/>
              <a:gd name="T16" fmla="*/ 116424 w 609600"/>
              <a:gd name="T17" fmla="*/ 685798 h 685800"/>
              <a:gd name="T18" fmla="*/ 188379 w 609600"/>
              <a:gd name="T19" fmla="*/ 423846 h 685800"/>
              <a:gd name="T20" fmla="*/ 1 w 6096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9600" h="685800">
                <a:moveTo>
                  <a:pt x="1" y="261952"/>
                </a:moveTo>
                <a:lnTo>
                  <a:pt x="232848" y="261953"/>
                </a:lnTo>
                <a:lnTo>
                  <a:pt x="304800" y="0"/>
                </a:lnTo>
                <a:lnTo>
                  <a:pt x="376752" y="261953"/>
                </a:lnTo>
                <a:lnTo>
                  <a:pt x="609599" y="261952"/>
                </a:lnTo>
                <a:lnTo>
                  <a:pt x="421221" y="423846"/>
                </a:lnTo>
                <a:lnTo>
                  <a:pt x="493176" y="685798"/>
                </a:lnTo>
                <a:lnTo>
                  <a:pt x="304800" y="523901"/>
                </a:lnTo>
                <a:lnTo>
                  <a:pt x="116424" y="685798"/>
                </a:lnTo>
                <a:lnTo>
                  <a:pt x="188379" y="423846"/>
                </a:lnTo>
                <a:lnTo>
                  <a:pt x="1" y="2619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0"/>
            <a:ext cx="6248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C00000"/>
                </a:solidFill>
                <a:latin typeface="VNI-Times" pitchFamily="2" charset="0"/>
              </a:rPr>
              <a:t>CỦNG CỐ  </a:t>
            </a:r>
            <a:endParaRPr lang="en-US" sz="2400" b="1" dirty="0">
              <a:solidFill>
                <a:srgbClr val="C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37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/>
      <p:bldP spid="96264" grpId="0"/>
      <p:bldP spid="96265" grpId="0"/>
      <p:bldP spid="21508" grpId="0" animBg="1"/>
      <p:bldP spid="21508" grpId="1" animBg="1"/>
      <p:bldP spid="2" grpId="0" animBg="1"/>
      <p:bldP spid="2" grpId="1" animBg="1"/>
      <p:bldP spid="3" grpId="0" animBg="1"/>
      <p:bldP spid="3" grpId="1" animBg="1"/>
      <p:bldP spid="96272" grpId="0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28600" y="2316163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200" b="1" i="1" smtClean="0">
                <a:solidFill>
                  <a:srgbClr val="0000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THE END  !!</a:t>
            </a:r>
            <a:endParaRPr lang="en-US" sz="7200" b="1" i="1" dirty="0">
              <a:solidFill>
                <a:srgbClr val="0000FF"/>
              </a:solidFill>
              <a:latin typeface="Times New Roman" pitchFamily="18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837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100</cp:revision>
  <dcterms:created xsi:type="dcterms:W3CDTF">2008-06-20T13:44:02Z</dcterms:created>
  <dcterms:modified xsi:type="dcterms:W3CDTF">2019-02-19T06:11:06Z</dcterms:modified>
</cp:coreProperties>
</file>