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9" r:id="rId2"/>
    <p:sldId id="260" r:id="rId3"/>
    <p:sldId id="345" r:id="rId4"/>
    <p:sldId id="261" r:id="rId5"/>
    <p:sldId id="262" r:id="rId6"/>
    <p:sldId id="263" r:id="rId7"/>
    <p:sldId id="267" r:id="rId8"/>
    <p:sldId id="265" r:id="rId9"/>
    <p:sldId id="266" r:id="rId10"/>
    <p:sldId id="264" r:id="rId11"/>
    <p:sldId id="270" r:id="rId12"/>
    <p:sldId id="272" r:id="rId13"/>
    <p:sldId id="273" r:id="rId14"/>
    <p:sldId id="275" r:id="rId15"/>
    <p:sldId id="274" r:id="rId16"/>
    <p:sldId id="276" r:id="rId17"/>
    <p:sldId id="279" r:id="rId18"/>
    <p:sldId id="280" r:id="rId19"/>
    <p:sldId id="346" r:id="rId20"/>
    <p:sldId id="278" r:id="rId21"/>
    <p:sldId id="281" r:id="rId22"/>
    <p:sldId id="283" r:id="rId23"/>
    <p:sldId id="284" r:id="rId24"/>
    <p:sldId id="292" r:id="rId25"/>
    <p:sldId id="285" r:id="rId26"/>
    <p:sldId id="287" r:id="rId27"/>
    <p:sldId id="291" r:id="rId28"/>
    <p:sldId id="288" r:id="rId29"/>
    <p:sldId id="289" r:id="rId30"/>
    <p:sldId id="293" r:id="rId31"/>
    <p:sldId id="294" r:id="rId32"/>
    <p:sldId id="295" r:id="rId33"/>
    <p:sldId id="286" r:id="rId34"/>
    <p:sldId id="296" r:id="rId35"/>
    <p:sldId id="297" r:id="rId36"/>
    <p:sldId id="298" r:id="rId37"/>
    <p:sldId id="299" r:id="rId38"/>
    <p:sldId id="300" r:id="rId39"/>
    <p:sldId id="301" r:id="rId40"/>
    <p:sldId id="302" r:id="rId41"/>
    <p:sldId id="304" r:id="rId42"/>
    <p:sldId id="347" r:id="rId43"/>
    <p:sldId id="306"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48" r:id="rId68"/>
    <p:sldId id="349" r:id="rId69"/>
    <p:sldId id="331"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6FD3A-2A1C-4EC2-BA9A-793EB94246BC}" type="doc">
      <dgm:prSet loTypeId="urn:microsoft.com/office/officeart/2005/8/layout/gear1" loCatId="cycle" qsTypeId="urn:microsoft.com/office/officeart/2005/8/quickstyle/simple3" qsCatId="simple" csTypeId="urn:microsoft.com/office/officeart/2005/8/colors/accent2_4" csCatId="accent2" phldr="1"/>
      <dgm:spPr/>
    </dgm:pt>
    <dgm:pt modelId="{06106022-B8EA-4053-A762-3A280F0FBDD0}">
      <dgm:prSet phldrT="[Text]" custT="1"/>
      <dgm:spPr/>
      <dgm:t>
        <a:bodyPr/>
        <a:lstStyle/>
        <a:p>
          <a:r>
            <a:rPr lang="en-US" sz="3600" dirty="0" smtClean="0"/>
            <a:t>TAM CƯƠNG</a:t>
          </a:r>
          <a:endParaRPr lang="en-US" sz="3600" dirty="0"/>
        </a:p>
      </dgm:t>
    </dgm:pt>
    <dgm:pt modelId="{0B2004BF-A80A-4525-895D-17289B190BF5}" type="parTrans" cxnId="{7B586C93-D322-49FE-AD76-8E8660F22044}">
      <dgm:prSet/>
      <dgm:spPr/>
      <dgm:t>
        <a:bodyPr/>
        <a:lstStyle/>
        <a:p>
          <a:endParaRPr lang="en-US"/>
        </a:p>
      </dgm:t>
    </dgm:pt>
    <dgm:pt modelId="{574CDA75-7A7B-40BC-90B2-3A4174EEDA25}" type="sibTrans" cxnId="{7B586C93-D322-49FE-AD76-8E8660F22044}">
      <dgm:prSet/>
      <dgm:spPr/>
      <dgm:t>
        <a:bodyPr/>
        <a:lstStyle/>
        <a:p>
          <a:endParaRPr lang="en-US"/>
        </a:p>
      </dgm:t>
    </dgm:pt>
    <dgm:pt modelId="{E046D986-E40E-4C7C-9289-EC56C29C25A0}">
      <dgm:prSet phldrT="[Text]" custT="1"/>
      <dgm:spPr/>
      <dgm:t>
        <a:bodyPr/>
        <a:lstStyle/>
        <a:p>
          <a:r>
            <a:rPr lang="en-US" sz="2000" b="1" dirty="0" smtClean="0"/>
            <a:t>NGŨ THƯỜNG</a:t>
          </a:r>
          <a:endParaRPr lang="en-US" sz="2000" b="1" dirty="0"/>
        </a:p>
      </dgm:t>
    </dgm:pt>
    <dgm:pt modelId="{F0F9F21B-B570-4B4E-86D6-013899A8BEA5}" type="parTrans" cxnId="{08C00BBE-E67C-4AEE-B09D-FC3E24E4E09E}">
      <dgm:prSet/>
      <dgm:spPr/>
      <dgm:t>
        <a:bodyPr/>
        <a:lstStyle/>
        <a:p>
          <a:endParaRPr lang="en-US"/>
        </a:p>
      </dgm:t>
    </dgm:pt>
    <dgm:pt modelId="{0082DF35-541F-4666-AB86-763474F3978F}" type="sibTrans" cxnId="{08C00BBE-E67C-4AEE-B09D-FC3E24E4E09E}">
      <dgm:prSet/>
      <dgm:spPr/>
      <dgm:t>
        <a:bodyPr/>
        <a:lstStyle/>
        <a:p>
          <a:endParaRPr lang="en-US"/>
        </a:p>
      </dgm:t>
    </dgm:pt>
    <dgm:pt modelId="{41117C24-1EB2-44D1-9758-CA5D9BCD2E30}">
      <dgm:prSet phldrT="[Text]"/>
      <dgm:spPr/>
      <dgm:t>
        <a:bodyPr/>
        <a:lstStyle/>
        <a:p>
          <a:endParaRPr lang="en-US"/>
        </a:p>
      </dgm:t>
    </dgm:pt>
    <dgm:pt modelId="{A01F74C8-85FC-4CA6-92CA-36AD035039C1}" type="parTrans" cxnId="{EFD3D5E5-E307-491E-B68B-A85B9FBC84FF}">
      <dgm:prSet/>
      <dgm:spPr/>
      <dgm:t>
        <a:bodyPr/>
        <a:lstStyle/>
        <a:p>
          <a:endParaRPr lang="en-US"/>
        </a:p>
      </dgm:t>
    </dgm:pt>
    <dgm:pt modelId="{9D8BA6D4-E775-492D-B03F-D75BA5106FEC}" type="sibTrans" cxnId="{EFD3D5E5-E307-491E-B68B-A85B9FBC84FF}">
      <dgm:prSet/>
      <dgm:spPr/>
      <dgm:t>
        <a:bodyPr/>
        <a:lstStyle/>
        <a:p>
          <a:endParaRPr lang="en-US"/>
        </a:p>
      </dgm:t>
    </dgm:pt>
    <dgm:pt modelId="{94A4301E-49B0-438E-9AB0-802F92EBB14B}">
      <dgm:prSet custT="1"/>
      <dgm:spPr/>
      <dgm:t>
        <a:bodyPr/>
        <a:lstStyle/>
        <a:p>
          <a:r>
            <a:rPr lang="en-US" sz="2000" smtClean="0"/>
            <a:t>TỨ ĐỨC</a:t>
          </a:r>
          <a:endParaRPr lang="en-US" sz="2000"/>
        </a:p>
      </dgm:t>
    </dgm:pt>
    <dgm:pt modelId="{0642E087-6199-40D1-84CF-E9DBE94172B5}" type="parTrans" cxnId="{23069643-8C2A-4A74-B5B5-B5CC78423E09}">
      <dgm:prSet/>
      <dgm:spPr/>
      <dgm:t>
        <a:bodyPr/>
        <a:lstStyle/>
        <a:p>
          <a:endParaRPr lang="en-US"/>
        </a:p>
      </dgm:t>
    </dgm:pt>
    <dgm:pt modelId="{8DBEEE16-1632-429A-AB09-9B650543B8BF}" type="sibTrans" cxnId="{23069643-8C2A-4A74-B5B5-B5CC78423E09}">
      <dgm:prSet/>
      <dgm:spPr/>
      <dgm:t>
        <a:bodyPr/>
        <a:lstStyle/>
        <a:p>
          <a:endParaRPr lang="en-US"/>
        </a:p>
      </dgm:t>
    </dgm:pt>
    <dgm:pt modelId="{9C2D73CD-4203-4A24-B605-C2678254E0DA}" type="pres">
      <dgm:prSet presAssocID="{FED6FD3A-2A1C-4EC2-BA9A-793EB94246BC}" presName="composite" presStyleCnt="0">
        <dgm:presLayoutVars>
          <dgm:chMax val="3"/>
          <dgm:animLvl val="lvl"/>
          <dgm:resizeHandles val="exact"/>
        </dgm:presLayoutVars>
      </dgm:prSet>
      <dgm:spPr/>
    </dgm:pt>
    <dgm:pt modelId="{21D2EE41-B3F3-4241-9424-D25633980901}" type="pres">
      <dgm:prSet presAssocID="{06106022-B8EA-4053-A762-3A280F0FBDD0}" presName="gear1" presStyleLbl="node1" presStyleIdx="0" presStyleCnt="3" custScaleX="150000" custScaleY="104292">
        <dgm:presLayoutVars>
          <dgm:chMax val="1"/>
          <dgm:bulletEnabled val="1"/>
        </dgm:presLayoutVars>
      </dgm:prSet>
      <dgm:spPr/>
      <dgm:t>
        <a:bodyPr/>
        <a:lstStyle/>
        <a:p>
          <a:endParaRPr lang="en-US"/>
        </a:p>
      </dgm:t>
    </dgm:pt>
    <dgm:pt modelId="{2BC413A7-BA09-4F0E-9B7C-35544ED1E8B4}" type="pres">
      <dgm:prSet presAssocID="{06106022-B8EA-4053-A762-3A280F0FBDD0}" presName="gear1srcNode" presStyleLbl="node1" presStyleIdx="0" presStyleCnt="3"/>
      <dgm:spPr/>
      <dgm:t>
        <a:bodyPr/>
        <a:lstStyle/>
        <a:p>
          <a:endParaRPr lang="en-US"/>
        </a:p>
      </dgm:t>
    </dgm:pt>
    <dgm:pt modelId="{EAB376C6-F262-4B89-AE20-DAC011F5A401}" type="pres">
      <dgm:prSet presAssocID="{06106022-B8EA-4053-A762-3A280F0FBDD0}" presName="gear1dstNode" presStyleLbl="node1" presStyleIdx="0" presStyleCnt="3"/>
      <dgm:spPr/>
      <dgm:t>
        <a:bodyPr/>
        <a:lstStyle/>
        <a:p>
          <a:endParaRPr lang="en-US"/>
        </a:p>
      </dgm:t>
    </dgm:pt>
    <dgm:pt modelId="{3BB037E1-638C-44DB-9E6C-87F5A1AA0BF7}" type="pres">
      <dgm:prSet presAssocID="{94A4301E-49B0-438E-9AB0-802F92EBB14B}" presName="gear2" presStyleLbl="node1" presStyleIdx="1" presStyleCnt="3" custScaleX="94704" custScaleY="89452" custLinFactNeighborX="-3150" custLinFactNeighborY="4543">
        <dgm:presLayoutVars>
          <dgm:chMax val="1"/>
          <dgm:bulletEnabled val="1"/>
        </dgm:presLayoutVars>
      </dgm:prSet>
      <dgm:spPr/>
      <dgm:t>
        <a:bodyPr/>
        <a:lstStyle/>
        <a:p>
          <a:endParaRPr lang="en-US"/>
        </a:p>
      </dgm:t>
    </dgm:pt>
    <dgm:pt modelId="{B58B2360-9381-4FCE-A13B-5755D9A71A09}" type="pres">
      <dgm:prSet presAssocID="{94A4301E-49B0-438E-9AB0-802F92EBB14B}" presName="gear2srcNode" presStyleLbl="node1" presStyleIdx="1" presStyleCnt="3"/>
      <dgm:spPr/>
      <dgm:t>
        <a:bodyPr/>
        <a:lstStyle/>
        <a:p>
          <a:endParaRPr lang="en-US"/>
        </a:p>
      </dgm:t>
    </dgm:pt>
    <dgm:pt modelId="{807541C0-A631-4F16-9968-9B9F4BD2C33A}" type="pres">
      <dgm:prSet presAssocID="{94A4301E-49B0-438E-9AB0-802F92EBB14B}" presName="gear2dstNode" presStyleLbl="node1" presStyleIdx="1" presStyleCnt="3"/>
      <dgm:spPr/>
      <dgm:t>
        <a:bodyPr/>
        <a:lstStyle/>
        <a:p>
          <a:endParaRPr lang="en-US"/>
        </a:p>
      </dgm:t>
    </dgm:pt>
    <dgm:pt modelId="{870D7A67-B295-430A-85E2-48843911F233}" type="pres">
      <dgm:prSet presAssocID="{E046D986-E40E-4C7C-9289-EC56C29C25A0}" presName="gear3" presStyleLbl="node1" presStyleIdx="2" presStyleCnt="3" custScaleX="154373" custScaleY="142247"/>
      <dgm:spPr/>
      <dgm:t>
        <a:bodyPr/>
        <a:lstStyle/>
        <a:p>
          <a:endParaRPr lang="en-US"/>
        </a:p>
      </dgm:t>
    </dgm:pt>
    <dgm:pt modelId="{0B2727B0-B854-4DF5-87B5-E13035D83C38}" type="pres">
      <dgm:prSet presAssocID="{E046D986-E40E-4C7C-9289-EC56C29C25A0}" presName="gear3tx" presStyleLbl="node1" presStyleIdx="2" presStyleCnt="3">
        <dgm:presLayoutVars>
          <dgm:chMax val="1"/>
          <dgm:bulletEnabled val="1"/>
        </dgm:presLayoutVars>
      </dgm:prSet>
      <dgm:spPr/>
      <dgm:t>
        <a:bodyPr/>
        <a:lstStyle/>
        <a:p>
          <a:endParaRPr lang="en-US"/>
        </a:p>
      </dgm:t>
    </dgm:pt>
    <dgm:pt modelId="{58FDCA2F-6242-4684-8FCE-E66866FB0242}" type="pres">
      <dgm:prSet presAssocID="{E046D986-E40E-4C7C-9289-EC56C29C25A0}" presName="gear3srcNode" presStyleLbl="node1" presStyleIdx="2" presStyleCnt="3"/>
      <dgm:spPr/>
      <dgm:t>
        <a:bodyPr/>
        <a:lstStyle/>
        <a:p>
          <a:endParaRPr lang="en-US"/>
        </a:p>
      </dgm:t>
    </dgm:pt>
    <dgm:pt modelId="{4385BC12-2B64-49C6-A9CA-19CFB2996EED}" type="pres">
      <dgm:prSet presAssocID="{E046D986-E40E-4C7C-9289-EC56C29C25A0}" presName="gear3dstNode" presStyleLbl="node1" presStyleIdx="2" presStyleCnt="3"/>
      <dgm:spPr/>
      <dgm:t>
        <a:bodyPr/>
        <a:lstStyle/>
        <a:p>
          <a:endParaRPr lang="en-US"/>
        </a:p>
      </dgm:t>
    </dgm:pt>
    <dgm:pt modelId="{9E867D7D-4778-4723-9B72-ADDCAF1B11FB}" type="pres">
      <dgm:prSet presAssocID="{574CDA75-7A7B-40BC-90B2-3A4174EEDA25}" presName="connector1" presStyleLbl="sibTrans2D1" presStyleIdx="0" presStyleCnt="3"/>
      <dgm:spPr/>
      <dgm:t>
        <a:bodyPr/>
        <a:lstStyle/>
        <a:p>
          <a:endParaRPr lang="en-US"/>
        </a:p>
      </dgm:t>
    </dgm:pt>
    <dgm:pt modelId="{8FDFDB4E-8D74-4855-BBE6-C2F86F110508}" type="pres">
      <dgm:prSet presAssocID="{8DBEEE16-1632-429A-AB09-9B650543B8BF}" presName="connector2" presStyleLbl="sibTrans2D1" presStyleIdx="1" presStyleCnt="3"/>
      <dgm:spPr/>
      <dgm:t>
        <a:bodyPr/>
        <a:lstStyle/>
        <a:p>
          <a:endParaRPr lang="en-US"/>
        </a:p>
      </dgm:t>
    </dgm:pt>
    <dgm:pt modelId="{91DA1F2E-98EF-4EF7-8847-5C53DD483EFA}" type="pres">
      <dgm:prSet presAssocID="{0082DF35-541F-4666-AB86-763474F3978F}" presName="connector3" presStyleLbl="sibTrans2D1" presStyleIdx="2" presStyleCnt="3"/>
      <dgm:spPr/>
      <dgm:t>
        <a:bodyPr/>
        <a:lstStyle/>
        <a:p>
          <a:endParaRPr lang="en-US"/>
        </a:p>
      </dgm:t>
    </dgm:pt>
  </dgm:ptLst>
  <dgm:cxnLst>
    <dgm:cxn modelId="{3C981E43-BD4E-4EBC-9048-DD14372AFEE2}" type="presOf" srcId="{E046D986-E40E-4C7C-9289-EC56C29C25A0}" destId="{4385BC12-2B64-49C6-A9CA-19CFB2996EED}" srcOrd="3" destOrd="0" presId="urn:microsoft.com/office/officeart/2005/8/layout/gear1"/>
    <dgm:cxn modelId="{BB9453AE-5C19-4897-91D7-02333FF15091}" type="presOf" srcId="{FED6FD3A-2A1C-4EC2-BA9A-793EB94246BC}" destId="{9C2D73CD-4203-4A24-B605-C2678254E0DA}" srcOrd="0" destOrd="0" presId="urn:microsoft.com/office/officeart/2005/8/layout/gear1"/>
    <dgm:cxn modelId="{91B344CA-B488-48D5-A775-6226C7AD2CF0}" type="presOf" srcId="{06106022-B8EA-4053-A762-3A280F0FBDD0}" destId="{EAB376C6-F262-4B89-AE20-DAC011F5A401}" srcOrd="2" destOrd="0" presId="urn:microsoft.com/office/officeart/2005/8/layout/gear1"/>
    <dgm:cxn modelId="{8EA5B0EB-FEDB-4E87-94DD-210F8B3C67AB}" type="presOf" srcId="{06106022-B8EA-4053-A762-3A280F0FBDD0}" destId="{2BC413A7-BA09-4F0E-9B7C-35544ED1E8B4}" srcOrd="1" destOrd="0" presId="urn:microsoft.com/office/officeart/2005/8/layout/gear1"/>
    <dgm:cxn modelId="{08C00BBE-E67C-4AEE-B09D-FC3E24E4E09E}" srcId="{FED6FD3A-2A1C-4EC2-BA9A-793EB94246BC}" destId="{E046D986-E40E-4C7C-9289-EC56C29C25A0}" srcOrd="2" destOrd="0" parTransId="{F0F9F21B-B570-4B4E-86D6-013899A8BEA5}" sibTransId="{0082DF35-541F-4666-AB86-763474F3978F}"/>
    <dgm:cxn modelId="{5CCD607B-86C4-4CA3-AEBA-1F07EE2A02B5}" type="presOf" srcId="{E046D986-E40E-4C7C-9289-EC56C29C25A0}" destId="{58FDCA2F-6242-4684-8FCE-E66866FB0242}" srcOrd="2" destOrd="0" presId="urn:microsoft.com/office/officeart/2005/8/layout/gear1"/>
    <dgm:cxn modelId="{508E8F4F-E780-48AF-8A04-6E379577EC4C}" type="presOf" srcId="{8DBEEE16-1632-429A-AB09-9B650543B8BF}" destId="{8FDFDB4E-8D74-4855-BBE6-C2F86F110508}" srcOrd="0" destOrd="0" presId="urn:microsoft.com/office/officeart/2005/8/layout/gear1"/>
    <dgm:cxn modelId="{CDAA7712-AD8D-4FE6-8E7D-7B1B3A4FD5CF}" type="presOf" srcId="{94A4301E-49B0-438E-9AB0-802F92EBB14B}" destId="{B58B2360-9381-4FCE-A13B-5755D9A71A09}" srcOrd="1" destOrd="0" presId="urn:microsoft.com/office/officeart/2005/8/layout/gear1"/>
    <dgm:cxn modelId="{139C8A82-0CC1-4D46-A87B-F668F600FB6C}" type="presOf" srcId="{574CDA75-7A7B-40BC-90B2-3A4174EEDA25}" destId="{9E867D7D-4778-4723-9B72-ADDCAF1B11FB}" srcOrd="0" destOrd="0" presId="urn:microsoft.com/office/officeart/2005/8/layout/gear1"/>
    <dgm:cxn modelId="{EFD3D5E5-E307-491E-B68B-A85B9FBC84FF}" srcId="{FED6FD3A-2A1C-4EC2-BA9A-793EB94246BC}" destId="{41117C24-1EB2-44D1-9758-CA5D9BCD2E30}" srcOrd="3" destOrd="0" parTransId="{A01F74C8-85FC-4CA6-92CA-36AD035039C1}" sibTransId="{9D8BA6D4-E775-492D-B03F-D75BA5106FEC}"/>
    <dgm:cxn modelId="{D765D8B6-B511-411B-A168-3786905D371D}" type="presOf" srcId="{0082DF35-541F-4666-AB86-763474F3978F}" destId="{91DA1F2E-98EF-4EF7-8847-5C53DD483EFA}" srcOrd="0" destOrd="0" presId="urn:microsoft.com/office/officeart/2005/8/layout/gear1"/>
    <dgm:cxn modelId="{23069643-8C2A-4A74-B5B5-B5CC78423E09}" srcId="{FED6FD3A-2A1C-4EC2-BA9A-793EB94246BC}" destId="{94A4301E-49B0-438E-9AB0-802F92EBB14B}" srcOrd="1" destOrd="0" parTransId="{0642E087-6199-40D1-84CF-E9DBE94172B5}" sibTransId="{8DBEEE16-1632-429A-AB09-9B650543B8BF}"/>
    <dgm:cxn modelId="{7B586C93-D322-49FE-AD76-8E8660F22044}" srcId="{FED6FD3A-2A1C-4EC2-BA9A-793EB94246BC}" destId="{06106022-B8EA-4053-A762-3A280F0FBDD0}" srcOrd="0" destOrd="0" parTransId="{0B2004BF-A80A-4525-895D-17289B190BF5}" sibTransId="{574CDA75-7A7B-40BC-90B2-3A4174EEDA25}"/>
    <dgm:cxn modelId="{FC37314C-B89F-44A9-BD14-4843E9EE1F7B}" type="presOf" srcId="{94A4301E-49B0-438E-9AB0-802F92EBB14B}" destId="{807541C0-A631-4F16-9968-9B9F4BD2C33A}" srcOrd="2" destOrd="0" presId="urn:microsoft.com/office/officeart/2005/8/layout/gear1"/>
    <dgm:cxn modelId="{27957B25-6956-4274-B8F6-FF5BB4611510}" type="presOf" srcId="{94A4301E-49B0-438E-9AB0-802F92EBB14B}" destId="{3BB037E1-638C-44DB-9E6C-87F5A1AA0BF7}" srcOrd="0" destOrd="0" presId="urn:microsoft.com/office/officeart/2005/8/layout/gear1"/>
    <dgm:cxn modelId="{E48C0566-4FD8-4DA5-A750-56E36E1B003F}" type="presOf" srcId="{E046D986-E40E-4C7C-9289-EC56C29C25A0}" destId="{0B2727B0-B854-4DF5-87B5-E13035D83C38}" srcOrd="1" destOrd="0" presId="urn:microsoft.com/office/officeart/2005/8/layout/gear1"/>
    <dgm:cxn modelId="{D06C4119-594E-428F-BBC1-BAEFA69DEB6D}" type="presOf" srcId="{E046D986-E40E-4C7C-9289-EC56C29C25A0}" destId="{870D7A67-B295-430A-85E2-48843911F233}" srcOrd="0" destOrd="0" presId="urn:microsoft.com/office/officeart/2005/8/layout/gear1"/>
    <dgm:cxn modelId="{E0713E81-73F0-4155-99F2-30BDDA8E3084}" type="presOf" srcId="{06106022-B8EA-4053-A762-3A280F0FBDD0}" destId="{21D2EE41-B3F3-4241-9424-D25633980901}" srcOrd="0" destOrd="0" presId="urn:microsoft.com/office/officeart/2005/8/layout/gear1"/>
    <dgm:cxn modelId="{5660C1D5-675A-424E-B346-0F417A84B079}" type="presParOf" srcId="{9C2D73CD-4203-4A24-B605-C2678254E0DA}" destId="{21D2EE41-B3F3-4241-9424-D25633980901}" srcOrd="0" destOrd="0" presId="urn:microsoft.com/office/officeart/2005/8/layout/gear1"/>
    <dgm:cxn modelId="{632F50CC-9398-42E2-B5AC-78EB299D9A0C}" type="presParOf" srcId="{9C2D73CD-4203-4A24-B605-C2678254E0DA}" destId="{2BC413A7-BA09-4F0E-9B7C-35544ED1E8B4}" srcOrd="1" destOrd="0" presId="urn:microsoft.com/office/officeart/2005/8/layout/gear1"/>
    <dgm:cxn modelId="{77C2A466-AE7C-4B97-A8CE-79C5D298A71A}" type="presParOf" srcId="{9C2D73CD-4203-4A24-B605-C2678254E0DA}" destId="{EAB376C6-F262-4B89-AE20-DAC011F5A401}" srcOrd="2" destOrd="0" presId="urn:microsoft.com/office/officeart/2005/8/layout/gear1"/>
    <dgm:cxn modelId="{A6D23EE4-003E-4C03-A90C-7E7ADB68CC34}" type="presParOf" srcId="{9C2D73CD-4203-4A24-B605-C2678254E0DA}" destId="{3BB037E1-638C-44DB-9E6C-87F5A1AA0BF7}" srcOrd="3" destOrd="0" presId="urn:microsoft.com/office/officeart/2005/8/layout/gear1"/>
    <dgm:cxn modelId="{2238AAC8-FBE4-4EED-BEFF-EF229EF3F19C}" type="presParOf" srcId="{9C2D73CD-4203-4A24-B605-C2678254E0DA}" destId="{B58B2360-9381-4FCE-A13B-5755D9A71A09}" srcOrd="4" destOrd="0" presId="urn:microsoft.com/office/officeart/2005/8/layout/gear1"/>
    <dgm:cxn modelId="{2FEC12BC-ABED-4456-AADF-6A08890C3E73}" type="presParOf" srcId="{9C2D73CD-4203-4A24-B605-C2678254E0DA}" destId="{807541C0-A631-4F16-9968-9B9F4BD2C33A}" srcOrd="5" destOrd="0" presId="urn:microsoft.com/office/officeart/2005/8/layout/gear1"/>
    <dgm:cxn modelId="{B1E496A0-EEDF-4FE7-9EB7-F706C75692DD}" type="presParOf" srcId="{9C2D73CD-4203-4A24-B605-C2678254E0DA}" destId="{870D7A67-B295-430A-85E2-48843911F233}" srcOrd="6" destOrd="0" presId="urn:microsoft.com/office/officeart/2005/8/layout/gear1"/>
    <dgm:cxn modelId="{647275B5-58C6-40AD-8677-ABAD47C3DB43}" type="presParOf" srcId="{9C2D73CD-4203-4A24-B605-C2678254E0DA}" destId="{0B2727B0-B854-4DF5-87B5-E13035D83C38}" srcOrd="7" destOrd="0" presId="urn:microsoft.com/office/officeart/2005/8/layout/gear1"/>
    <dgm:cxn modelId="{F200214A-8E12-45F9-9377-BCAD25C23DA9}" type="presParOf" srcId="{9C2D73CD-4203-4A24-B605-C2678254E0DA}" destId="{58FDCA2F-6242-4684-8FCE-E66866FB0242}" srcOrd="8" destOrd="0" presId="urn:microsoft.com/office/officeart/2005/8/layout/gear1"/>
    <dgm:cxn modelId="{BB826885-6696-4A51-890D-F39AA67D40A1}" type="presParOf" srcId="{9C2D73CD-4203-4A24-B605-C2678254E0DA}" destId="{4385BC12-2B64-49C6-A9CA-19CFB2996EED}" srcOrd="9" destOrd="0" presId="urn:microsoft.com/office/officeart/2005/8/layout/gear1"/>
    <dgm:cxn modelId="{18E505BF-A9CD-493D-B938-FA08D5353FFD}" type="presParOf" srcId="{9C2D73CD-4203-4A24-B605-C2678254E0DA}" destId="{9E867D7D-4778-4723-9B72-ADDCAF1B11FB}" srcOrd="10" destOrd="0" presId="urn:microsoft.com/office/officeart/2005/8/layout/gear1"/>
    <dgm:cxn modelId="{346A0FE8-32CE-4ECA-A54D-ADED41D4F6A9}" type="presParOf" srcId="{9C2D73CD-4203-4A24-B605-C2678254E0DA}" destId="{8FDFDB4E-8D74-4855-BBE6-C2F86F110508}" srcOrd="11" destOrd="0" presId="urn:microsoft.com/office/officeart/2005/8/layout/gear1"/>
    <dgm:cxn modelId="{E84D4605-873B-46DB-B951-3C5DF7BAFC1F}" type="presParOf" srcId="{9C2D73CD-4203-4A24-B605-C2678254E0DA}" destId="{91DA1F2E-98EF-4EF7-8847-5C53DD483EF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49768F-759E-4F8E-833B-7470F9A1D599}" type="doc">
      <dgm:prSet loTypeId="urn:microsoft.com/office/officeart/2005/8/layout/hProcess4" loCatId="process" qsTypeId="urn:microsoft.com/office/officeart/2005/8/quickstyle/3d2" qsCatId="3D" csTypeId="urn:microsoft.com/office/officeart/2005/8/colors/accent0_3" csCatId="mainScheme" phldr="1"/>
      <dgm:spPr/>
      <dgm:t>
        <a:bodyPr/>
        <a:lstStyle/>
        <a:p>
          <a:endParaRPr lang="en-US"/>
        </a:p>
      </dgm:t>
    </dgm:pt>
    <dgm:pt modelId="{4E31AE11-5ACE-4D7A-AEF1-64637D614ECB}">
      <dgm:prSet phldrT="[Text]" custT="1"/>
      <dgm:spPr/>
      <dgm:t>
        <a:bodyPr/>
        <a:lstStyle/>
        <a:p>
          <a:pPr algn="just"/>
          <a:r>
            <a:rPr lang="en-US" sz="1600" smtClean="0"/>
            <a:t>NHÂN</a:t>
          </a:r>
          <a:endParaRPr lang="en-US" sz="1600"/>
        </a:p>
      </dgm:t>
    </dgm:pt>
    <dgm:pt modelId="{B234C239-AEA0-4462-9DBE-7AA9673A0AD1}" type="parTrans" cxnId="{4DABCEBB-DDD6-4BA9-AF85-311F8712EB8C}">
      <dgm:prSet/>
      <dgm:spPr/>
      <dgm:t>
        <a:bodyPr/>
        <a:lstStyle/>
        <a:p>
          <a:endParaRPr lang="en-US"/>
        </a:p>
      </dgm:t>
    </dgm:pt>
    <dgm:pt modelId="{D74BF9E3-CDE6-40BE-9AF2-096F82460B20}" type="sibTrans" cxnId="{4DABCEBB-DDD6-4BA9-AF85-311F8712EB8C}">
      <dgm:prSet/>
      <dgm:spPr/>
      <dgm:t>
        <a:bodyPr/>
        <a:lstStyle/>
        <a:p>
          <a:endParaRPr lang="en-US"/>
        </a:p>
      </dgm:t>
    </dgm:pt>
    <dgm:pt modelId="{D8C7166E-0460-4750-8D10-CFE9C2A82169}">
      <dgm:prSet phldrT="[Text]"/>
      <dgm:spPr/>
      <dgm:t>
        <a:bodyPr/>
        <a:lstStyle/>
        <a:p>
          <a:r>
            <a:rPr lang="en-US" smtClean="0"/>
            <a:t>TỨ ĐỨC</a:t>
          </a:r>
          <a:endParaRPr lang="en-US"/>
        </a:p>
      </dgm:t>
    </dgm:pt>
    <dgm:pt modelId="{CBBA6C06-C156-4FD0-BED7-ED955280806D}" type="parTrans" cxnId="{6854F4E3-FA46-4FCE-93A6-965F0C29292B}">
      <dgm:prSet/>
      <dgm:spPr/>
      <dgm:t>
        <a:bodyPr/>
        <a:lstStyle/>
        <a:p>
          <a:endParaRPr lang="en-US"/>
        </a:p>
      </dgm:t>
    </dgm:pt>
    <dgm:pt modelId="{AB975474-FE13-467D-8BA2-C9283B771CDD}" type="sibTrans" cxnId="{6854F4E3-FA46-4FCE-93A6-965F0C29292B}">
      <dgm:prSet/>
      <dgm:spPr/>
      <dgm:t>
        <a:bodyPr/>
        <a:lstStyle/>
        <a:p>
          <a:endParaRPr lang="en-US"/>
        </a:p>
      </dgm:t>
    </dgm:pt>
    <dgm:pt modelId="{22C1FEC7-534D-42F2-B693-C509F775BF11}">
      <dgm:prSet phldrT="[Text]" custT="1"/>
      <dgm:spPr/>
      <dgm:t>
        <a:bodyPr/>
        <a:lstStyle/>
        <a:p>
          <a:pPr algn="ctr"/>
          <a:r>
            <a:rPr lang="en-US" sz="1800" smtClean="0"/>
            <a:t>CÔNG</a:t>
          </a:r>
          <a:endParaRPr lang="en-US" sz="1800"/>
        </a:p>
      </dgm:t>
    </dgm:pt>
    <dgm:pt modelId="{4615C21E-6E33-48CC-936A-3DE51A1FA4F8}" type="parTrans" cxnId="{0B76991F-E2DD-4B7A-9294-1901BE52E763}">
      <dgm:prSet/>
      <dgm:spPr/>
      <dgm:t>
        <a:bodyPr/>
        <a:lstStyle/>
        <a:p>
          <a:endParaRPr lang="en-US"/>
        </a:p>
      </dgm:t>
    </dgm:pt>
    <dgm:pt modelId="{53A7E3D0-3492-40D8-8648-10BE2B3DC33A}" type="sibTrans" cxnId="{0B76991F-E2DD-4B7A-9294-1901BE52E763}">
      <dgm:prSet/>
      <dgm:spPr/>
      <dgm:t>
        <a:bodyPr/>
        <a:lstStyle/>
        <a:p>
          <a:endParaRPr lang="en-US"/>
        </a:p>
      </dgm:t>
    </dgm:pt>
    <dgm:pt modelId="{5196887F-F221-434A-9BEE-5F86561B3E8C}">
      <dgm:prSet phldrT="[Text]" custT="1"/>
      <dgm:spPr/>
      <dgm:t>
        <a:bodyPr/>
        <a:lstStyle/>
        <a:p>
          <a:pPr algn="just"/>
          <a:r>
            <a:rPr lang="en-US" sz="1600" smtClean="0"/>
            <a:t>TÍN</a:t>
          </a:r>
          <a:endParaRPr lang="en-US" sz="1600"/>
        </a:p>
      </dgm:t>
    </dgm:pt>
    <dgm:pt modelId="{36D852E7-08B3-4189-94F9-7670CBCBD5F3}" type="parTrans" cxnId="{F51BECEB-D065-46A3-B87C-F3FAF8696B2E}">
      <dgm:prSet/>
      <dgm:spPr/>
      <dgm:t>
        <a:bodyPr/>
        <a:lstStyle/>
        <a:p>
          <a:endParaRPr lang="en-US"/>
        </a:p>
      </dgm:t>
    </dgm:pt>
    <dgm:pt modelId="{D88B2A9D-A5BA-4BEB-AF42-8B80DDDDB921}" type="sibTrans" cxnId="{F51BECEB-D065-46A3-B87C-F3FAF8696B2E}">
      <dgm:prSet/>
      <dgm:spPr/>
      <dgm:t>
        <a:bodyPr/>
        <a:lstStyle/>
        <a:p>
          <a:endParaRPr lang="en-US"/>
        </a:p>
      </dgm:t>
    </dgm:pt>
    <dgm:pt modelId="{1846B1FB-929F-47F0-A8D9-A16B481D7EA4}">
      <dgm:prSet phldrT="[Text]" custT="1"/>
      <dgm:spPr/>
      <dgm:t>
        <a:bodyPr/>
        <a:lstStyle/>
        <a:p>
          <a:pPr algn="ctr"/>
          <a:r>
            <a:rPr lang="en-US" sz="1800" smtClean="0"/>
            <a:t>DUNG</a:t>
          </a:r>
          <a:endParaRPr lang="en-US" sz="1800"/>
        </a:p>
      </dgm:t>
    </dgm:pt>
    <dgm:pt modelId="{BDB7F32F-ED86-4B2C-B80C-295A52B859BC}" type="parTrans" cxnId="{FEDD4FE4-890A-4095-AA22-972BD615B03E}">
      <dgm:prSet/>
      <dgm:spPr/>
      <dgm:t>
        <a:bodyPr/>
        <a:lstStyle/>
        <a:p>
          <a:endParaRPr lang="en-US"/>
        </a:p>
      </dgm:t>
    </dgm:pt>
    <dgm:pt modelId="{C9BE5616-8DA8-4D91-9742-A2B3DE48443E}" type="sibTrans" cxnId="{FEDD4FE4-890A-4095-AA22-972BD615B03E}">
      <dgm:prSet/>
      <dgm:spPr/>
      <dgm:t>
        <a:bodyPr/>
        <a:lstStyle/>
        <a:p>
          <a:endParaRPr lang="en-US"/>
        </a:p>
      </dgm:t>
    </dgm:pt>
    <dgm:pt modelId="{6E3DA98E-0D4F-46C1-B1DF-EC5923FDDB0E}">
      <dgm:prSet phldrT="[Text]" custT="1"/>
      <dgm:spPr/>
      <dgm:t>
        <a:bodyPr/>
        <a:lstStyle/>
        <a:p>
          <a:pPr algn="ctr"/>
          <a:r>
            <a:rPr lang="en-US" sz="1800" smtClean="0"/>
            <a:t>NGÔN </a:t>
          </a:r>
          <a:endParaRPr lang="en-US" sz="1800"/>
        </a:p>
      </dgm:t>
    </dgm:pt>
    <dgm:pt modelId="{046CE771-0ED3-41CA-951D-DDA97CA4D04B}" type="parTrans" cxnId="{426D9FFC-F9D6-4B2F-A4D8-E9B6C6AC33E6}">
      <dgm:prSet/>
      <dgm:spPr/>
      <dgm:t>
        <a:bodyPr/>
        <a:lstStyle/>
        <a:p>
          <a:endParaRPr lang="en-US"/>
        </a:p>
      </dgm:t>
    </dgm:pt>
    <dgm:pt modelId="{C7B3F1F5-6B89-4F59-9BB4-E8C27C110785}" type="sibTrans" cxnId="{426D9FFC-F9D6-4B2F-A4D8-E9B6C6AC33E6}">
      <dgm:prSet/>
      <dgm:spPr/>
      <dgm:t>
        <a:bodyPr/>
        <a:lstStyle/>
        <a:p>
          <a:endParaRPr lang="en-US"/>
        </a:p>
      </dgm:t>
    </dgm:pt>
    <dgm:pt modelId="{249FEA20-11B8-405E-AA43-B5B37AA2EB62}">
      <dgm:prSet phldrT="[Text]" custT="1"/>
      <dgm:spPr/>
      <dgm:t>
        <a:bodyPr/>
        <a:lstStyle/>
        <a:p>
          <a:pPr algn="ctr"/>
          <a:r>
            <a:rPr lang="en-US" sz="1800" smtClean="0"/>
            <a:t>HẠNH</a:t>
          </a:r>
          <a:endParaRPr lang="en-US" sz="1800"/>
        </a:p>
      </dgm:t>
    </dgm:pt>
    <dgm:pt modelId="{75D146D4-9FC4-4AFD-9B95-306D9A74BECF}" type="parTrans" cxnId="{EA6986AB-7BC0-4977-86F1-27C142B5003F}">
      <dgm:prSet/>
      <dgm:spPr/>
      <dgm:t>
        <a:bodyPr/>
        <a:lstStyle/>
        <a:p>
          <a:endParaRPr lang="en-US"/>
        </a:p>
      </dgm:t>
    </dgm:pt>
    <dgm:pt modelId="{7AAEE76D-B932-4DE4-900E-05900151759B}" type="sibTrans" cxnId="{EA6986AB-7BC0-4977-86F1-27C142B5003F}">
      <dgm:prSet/>
      <dgm:spPr/>
      <dgm:t>
        <a:bodyPr/>
        <a:lstStyle/>
        <a:p>
          <a:endParaRPr lang="en-US"/>
        </a:p>
      </dgm:t>
    </dgm:pt>
    <dgm:pt modelId="{AB6A72DE-4B37-4691-BE62-7D0675F402C8}">
      <dgm:prSet custT="1"/>
      <dgm:spPr/>
      <dgm:t>
        <a:bodyPr/>
        <a:lstStyle/>
        <a:p>
          <a:r>
            <a:rPr lang="en-US" sz="2000" smtClean="0"/>
            <a:t>TAM CƯƠNG</a:t>
          </a:r>
          <a:endParaRPr lang="en-US" sz="2000"/>
        </a:p>
      </dgm:t>
    </dgm:pt>
    <dgm:pt modelId="{9AF5AC18-00DF-4AAA-9FB6-64DA0A8555FA}" type="parTrans" cxnId="{241380F2-1640-4E74-AB6B-6D9DBDC3A54D}">
      <dgm:prSet/>
      <dgm:spPr/>
      <dgm:t>
        <a:bodyPr/>
        <a:lstStyle/>
        <a:p>
          <a:endParaRPr lang="en-US"/>
        </a:p>
      </dgm:t>
    </dgm:pt>
    <dgm:pt modelId="{27DFD5C1-8EC3-47E8-9EB1-9EC711BCD564}" type="sibTrans" cxnId="{241380F2-1640-4E74-AB6B-6D9DBDC3A54D}">
      <dgm:prSet/>
      <dgm:spPr/>
      <dgm:t>
        <a:bodyPr/>
        <a:lstStyle/>
        <a:p>
          <a:endParaRPr lang="en-US"/>
        </a:p>
      </dgm:t>
    </dgm:pt>
    <dgm:pt modelId="{4784FC83-7A48-4623-813F-E7705B4D2830}">
      <dgm:prSet/>
      <dgm:spPr/>
      <dgm:t>
        <a:bodyPr/>
        <a:lstStyle/>
        <a:p>
          <a:r>
            <a:rPr lang="en-US" smtClean="0"/>
            <a:t>VUA – TÔI</a:t>
          </a:r>
          <a:endParaRPr lang="en-US"/>
        </a:p>
      </dgm:t>
    </dgm:pt>
    <dgm:pt modelId="{A4B7F494-230E-48E1-BAA8-94E04C3C7C8B}" type="parTrans" cxnId="{726BAC23-DB7D-4344-8DD9-589F5FADB4E9}">
      <dgm:prSet/>
      <dgm:spPr/>
      <dgm:t>
        <a:bodyPr/>
        <a:lstStyle/>
        <a:p>
          <a:endParaRPr lang="en-US"/>
        </a:p>
      </dgm:t>
    </dgm:pt>
    <dgm:pt modelId="{F793A70D-E010-4808-B536-35AC68E49798}" type="sibTrans" cxnId="{726BAC23-DB7D-4344-8DD9-589F5FADB4E9}">
      <dgm:prSet/>
      <dgm:spPr/>
      <dgm:t>
        <a:bodyPr/>
        <a:lstStyle/>
        <a:p>
          <a:endParaRPr lang="en-US"/>
        </a:p>
      </dgm:t>
    </dgm:pt>
    <dgm:pt modelId="{6074E196-0A4A-4E52-8341-B94860B770A5}">
      <dgm:prSet/>
      <dgm:spPr/>
      <dgm:t>
        <a:bodyPr/>
        <a:lstStyle/>
        <a:p>
          <a:r>
            <a:rPr lang="en-US" smtClean="0"/>
            <a:t>CHA – CON</a:t>
          </a:r>
          <a:endParaRPr lang="en-US"/>
        </a:p>
      </dgm:t>
    </dgm:pt>
    <dgm:pt modelId="{174505E5-EA06-4111-B8E7-4A278A0FFCEC}" type="parTrans" cxnId="{36EEE10A-8E32-48D9-B664-4102D0B6C128}">
      <dgm:prSet/>
      <dgm:spPr/>
      <dgm:t>
        <a:bodyPr/>
        <a:lstStyle/>
        <a:p>
          <a:endParaRPr lang="en-US"/>
        </a:p>
      </dgm:t>
    </dgm:pt>
    <dgm:pt modelId="{2E3D6ED1-770F-454B-B13E-BCD3F601CD73}" type="sibTrans" cxnId="{36EEE10A-8E32-48D9-B664-4102D0B6C128}">
      <dgm:prSet/>
      <dgm:spPr/>
      <dgm:t>
        <a:bodyPr/>
        <a:lstStyle/>
        <a:p>
          <a:endParaRPr lang="en-US"/>
        </a:p>
      </dgm:t>
    </dgm:pt>
    <dgm:pt modelId="{9A201055-6CE7-4D31-BBC1-B9DFEDBE38D9}">
      <dgm:prSet/>
      <dgm:spPr/>
      <dgm:t>
        <a:bodyPr/>
        <a:lstStyle/>
        <a:p>
          <a:r>
            <a:rPr lang="en-US" smtClean="0"/>
            <a:t>VỢ - CHỒNG</a:t>
          </a:r>
          <a:endParaRPr lang="en-US"/>
        </a:p>
      </dgm:t>
    </dgm:pt>
    <dgm:pt modelId="{B671FA9C-E8D6-4635-82F2-813C3700360A}" type="parTrans" cxnId="{08359CF7-797B-4769-A7FA-13F8CA79C647}">
      <dgm:prSet/>
      <dgm:spPr/>
      <dgm:t>
        <a:bodyPr/>
        <a:lstStyle/>
        <a:p>
          <a:endParaRPr lang="en-US"/>
        </a:p>
      </dgm:t>
    </dgm:pt>
    <dgm:pt modelId="{6E64A732-4D92-4C05-8B5C-4EC15CBCBB08}" type="sibTrans" cxnId="{08359CF7-797B-4769-A7FA-13F8CA79C647}">
      <dgm:prSet/>
      <dgm:spPr/>
      <dgm:t>
        <a:bodyPr/>
        <a:lstStyle/>
        <a:p>
          <a:endParaRPr lang="en-US"/>
        </a:p>
      </dgm:t>
    </dgm:pt>
    <dgm:pt modelId="{7B38C746-CB18-40E0-83DB-33F81ED6EA85}">
      <dgm:prSet phldrT="[Text]"/>
      <dgm:spPr/>
      <dgm:t>
        <a:bodyPr/>
        <a:lstStyle/>
        <a:p>
          <a:r>
            <a:rPr lang="en-US" smtClean="0"/>
            <a:t>NGŨ THƯỜNG</a:t>
          </a:r>
          <a:endParaRPr lang="en-US"/>
        </a:p>
      </dgm:t>
    </dgm:pt>
    <dgm:pt modelId="{663F8868-EDA0-452F-BA47-1319BD9F7ED4}" type="sibTrans" cxnId="{A5E8D439-917F-4D9B-9375-CA6242A9ECF4}">
      <dgm:prSet/>
      <dgm:spPr/>
      <dgm:t>
        <a:bodyPr/>
        <a:lstStyle/>
        <a:p>
          <a:endParaRPr lang="en-US"/>
        </a:p>
      </dgm:t>
    </dgm:pt>
    <dgm:pt modelId="{1BC6DA5E-AAF9-435B-B6A6-ABA21467EEB7}" type="parTrans" cxnId="{A5E8D439-917F-4D9B-9375-CA6242A9ECF4}">
      <dgm:prSet/>
      <dgm:spPr/>
      <dgm:t>
        <a:bodyPr/>
        <a:lstStyle/>
        <a:p>
          <a:endParaRPr lang="en-US"/>
        </a:p>
      </dgm:t>
    </dgm:pt>
    <dgm:pt modelId="{95BEBF47-5CE8-4176-993B-C907798FB8F4}">
      <dgm:prSet phldrT="[Text]" custT="1"/>
      <dgm:spPr/>
      <dgm:t>
        <a:bodyPr/>
        <a:lstStyle/>
        <a:p>
          <a:pPr algn="just"/>
          <a:r>
            <a:rPr lang="en-US" sz="1600" dirty="0" smtClean="0"/>
            <a:t>TRÍ </a:t>
          </a:r>
          <a:endParaRPr lang="en-US" sz="1600" dirty="0"/>
        </a:p>
      </dgm:t>
    </dgm:pt>
    <dgm:pt modelId="{21084CB5-B53B-44BC-BC49-1EF5ECA3D8F1}" type="sibTrans" cxnId="{FED8C6D8-8780-456F-852B-346FA1F124D1}">
      <dgm:prSet/>
      <dgm:spPr/>
      <dgm:t>
        <a:bodyPr/>
        <a:lstStyle/>
        <a:p>
          <a:endParaRPr lang="en-US"/>
        </a:p>
      </dgm:t>
    </dgm:pt>
    <dgm:pt modelId="{2EED69B9-D32C-44F4-9442-94672A0462CD}" type="parTrans" cxnId="{FED8C6D8-8780-456F-852B-346FA1F124D1}">
      <dgm:prSet/>
      <dgm:spPr/>
      <dgm:t>
        <a:bodyPr/>
        <a:lstStyle/>
        <a:p>
          <a:endParaRPr lang="en-US"/>
        </a:p>
      </dgm:t>
    </dgm:pt>
    <dgm:pt modelId="{65CC3D1A-2A39-4707-B0CA-4044F983EC42}">
      <dgm:prSet phldrT="[Text]" custT="1"/>
      <dgm:spPr/>
      <dgm:t>
        <a:bodyPr/>
        <a:lstStyle/>
        <a:p>
          <a:pPr algn="just"/>
          <a:r>
            <a:rPr lang="en-US" sz="1600" smtClean="0"/>
            <a:t>LỄ</a:t>
          </a:r>
          <a:endParaRPr lang="en-US" sz="1600"/>
        </a:p>
      </dgm:t>
    </dgm:pt>
    <dgm:pt modelId="{8BCB9C7D-A386-44D8-AEEC-2F69E1CF217F}" type="sibTrans" cxnId="{5B6E1E29-C6D3-4BDA-A222-61A3D4A418E7}">
      <dgm:prSet/>
      <dgm:spPr/>
      <dgm:t>
        <a:bodyPr/>
        <a:lstStyle/>
        <a:p>
          <a:endParaRPr lang="en-US"/>
        </a:p>
      </dgm:t>
    </dgm:pt>
    <dgm:pt modelId="{896C29AE-00E7-4AAB-AD11-68F84951DA98}" type="parTrans" cxnId="{5B6E1E29-C6D3-4BDA-A222-61A3D4A418E7}">
      <dgm:prSet/>
      <dgm:spPr/>
      <dgm:t>
        <a:bodyPr/>
        <a:lstStyle/>
        <a:p>
          <a:endParaRPr lang="en-US"/>
        </a:p>
      </dgm:t>
    </dgm:pt>
    <dgm:pt modelId="{5BD6E305-138B-45B2-A425-A17919A513BF}">
      <dgm:prSet phldrT="[Text]" custT="1"/>
      <dgm:spPr/>
      <dgm:t>
        <a:bodyPr/>
        <a:lstStyle/>
        <a:p>
          <a:pPr algn="just"/>
          <a:r>
            <a:rPr lang="en-US" sz="1600" smtClean="0"/>
            <a:t>NGHĨA</a:t>
          </a:r>
          <a:endParaRPr lang="en-US" sz="1600"/>
        </a:p>
      </dgm:t>
    </dgm:pt>
    <dgm:pt modelId="{DAEBFA4F-7FF8-4C40-84F1-B605A0101440}" type="sibTrans" cxnId="{24587956-9E30-4826-9A80-064AF2D97734}">
      <dgm:prSet/>
      <dgm:spPr/>
      <dgm:t>
        <a:bodyPr/>
        <a:lstStyle/>
        <a:p>
          <a:endParaRPr lang="en-US"/>
        </a:p>
      </dgm:t>
    </dgm:pt>
    <dgm:pt modelId="{C68350AD-737B-4EA6-90D1-A8C8DF75291A}" type="parTrans" cxnId="{24587956-9E30-4826-9A80-064AF2D97734}">
      <dgm:prSet/>
      <dgm:spPr/>
      <dgm:t>
        <a:bodyPr/>
        <a:lstStyle/>
        <a:p>
          <a:endParaRPr lang="en-US"/>
        </a:p>
      </dgm:t>
    </dgm:pt>
    <dgm:pt modelId="{E34C1B82-7645-48CF-B117-32FD152CAF1B}" type="pres">
      <dgm:prSet presAssocID="{DC49768F-759E-4F8E-833B-7470F9A1D599}" presName="Name0" presStyleCnt="0">
        <dgm:presLayoutVars>
          <dgm:dir/>
          <dgm:animLvl val="lvl"/>
          <dgm:resizeHandles val="exact"/>
        </dgm:presLayoutVars>
      </dgm:prSet>
      <dgm:spPr/>
      <dgm:t>
        <a:bodyPr/>
        <a:lstStyle/>
        <a:p>
          <a:endParaRPr lang="en-US"/>
        </a:p>
      </dgm:t>
    </dgm:pt>
    <dgm:pt modelId="{1B387347-4AD7-4289-A812-BCFD95806E4B}" type="pres">
      <dgm:prSet presAssocID="{DC49768F-759E-4F8E-833B-7470F9A1D599}" presName="tSp" presStyleCnt="0"/>
      <dgm:spPr/>
      <dgm:t>
        <a:bodyPr/>
        <a:lstStyle/>
        <a:p>
          <a:endParaRPr lang="en-US"/>
        </a:p>
      </dgm:t>
    </dgm:pt>
    <dgm:pt modelId="{E1CA535C-C3ED-4E7F-A834-9FA9652CB2B3}" type="pres">
      <dgm:prSet presAssocID="{DC49768F-759E-4F8E-833B-7470F9A1D599}" presName="bSp" presStyleCnt="0"/>
      <dgm:spPr/>
      <dgm:t>
        <a:bodyPr/>
        <a:lstStyle/>
        <a:p>
          <a:endParaRPr lang="en-US"/>
        </a:p>
      </dgm:t>
    </dgm:pt>
    <dgm:pt modelId="{440D38E0-2B93-4083-AF73-EDCF8B284975}" type="pres">
      <dgm:prSet presAssocID="{DC49768F-759E-4F8E-833B-7470F9A1D599}" presName="process" presStyleCnt="0"/>
      <dgm:spPr/>
      <dgm:t>
        <a:bodyPr/>
        <a:lstStyle/>
        <a:p>
          <a:endParaRPr lang="en-US"/>
        </a:p>
      </dgm:t>
    </dgm:pt>
    <dgm:pt modelId="{F21056A1-CF28-4428-B99C-C57E4F52BC70}" type="pres">
      <dgm:prSet presAssocID="{7B38C746-CB18-40E0-83DB-33F81ED6EA85}" presName="composite1" presStyleCnt="0"/>
      <dgm:spPr/>
      <dgm:t>
        <a:bodyPr/>
        <a:lstStyle/>
        <a:p>
          <a:endParaRPr lang="en-US"/>
        </a:p>
      </dgm:t>
    </dgm:pt>
    <dgm:pt modelId="{0611B70F-0234-4F39-AD9E-3B9E59CF5846}" type="pres">
      <dgm:prSet presAssocID="{7B38C746-CB18-40E0-83DB-33F81ED6EA85}" presName="dummyNode1" presStyleLbl="node1" presStyleIdx="0" presStyleCnt="3"/>
      <dgm:spPr/>
      <dgm:t>
        <a:bodyPr/>
        <a:lstStyle/>
        <a:p>
          <a:endParaRPr lang="en-US"/>
        </a:p>
      </dgm:t>
    </dgm:pt>
    <dgm:pt modelId="{EC4EA4F0-B218-4CBD-92E6-AC3EFD563D02}" type="pres">
      <dgm:prSet presAssocID="{7B38C746-CB18-40E0-83DB-33F81ED6EA85}" presName="childNode1" presStyleLbl="bgAcc1" presStyleIdx="0" presStyleCnt="3" custScaleY="146367">
        <dgm:presLayoutVars>
          <dgm:bulletEnabled val="1"/>
        </dgm:presLayoutVars>
      </dgm:prSet>
      <dgm:spPr/>
      <dgm:t>
        <a:bodyPr/>
        <a:lstStyle/>
        <a:p>
          <a:endParaRPr lang="en-US"/>
        </a:p>
      </dgm:t>
    </dgm:pt>
    <dgm:pt modelId="{BC9D7CEE-8F60-4D4B-92EC-09B677C3FFAD}" type="pres">
      <dgm:prSet presAssocID="{7B38C746-CB18-40E0-83DB-33F81ED6EA85}" presName="childNode1tx" presStyleLbl="bgAcc1" presStyleIdx="0" presStyleCnt="3">
        <dgm:presLayoutVars>
          <dgm:bulletEnabled val="1"/>
        </dgm:presLayoutVars>
      </dgm:prSet>
      <dgm:spPr/>
      <dgm:t>
        <a:bodyPr/>
        <a:lstStyle/>
        <a:p>
          <a:endParaRPr lang="en-US"/>
        </a:p>
      </dgm:t>
    </dgm:pt>
    <dgm:pt modelId="{E3A37CAE-E8BF-496F-8853-81B3662B7775}" type="pres">
      <dgm:prSet presAssocID="{7B38C746-CB18-40E0-83DB-33F81ED6EA85}" presName="parentNode1" presStyleLbl="node1" presStyleIdx="0" presStyleCnt="3" custLinFactNeighborX="1929" custLinFactNeighborY="62311">
        <dgm:presLayoutVars>
          <dgm:chMax val="1"/>
          <dgm:bulletEnabled val="1"/>
        </dgm:presLayoutVars>
      </dgm:prSet>
      <dgm:spPr/>
      <dgm:t>
        <a:bodyPr/>
        <a:lstStyle/>
        <a:p>
          <a:endParaRPr lang="en-US"/>
        </a:p>
      </dgm:t>
    </dgm:pt>
    <dgm:pt modelId="{EEE61D7C-80D0-4EE6-AE6C-DE7F1D75CFF2}" type="pres">
      <dgm:prSet presAssocID="{7B38C746-CB18-40E0-83DB-33F81ED6EA85}" presName="connSite1" presStyleCnt="0"/>
      <dgm:spPr/>
      <dgm:t>
        <a:bodyPr/>
        <a:lstStyle/>
        <a:p>
          <a:endParaRPr lang="en-US"/>
        </a:p>
      </dgm:t>
    </dgm:pt>
    <dgm:pt modelId="{1BA0CBD2-1072-4C0A-A81C-1114CA137162}" type="pres">
      <dgm:prSet presAssocID="{663F8868-EDA0-452F-BA47-1319BD9F7ED4}" presName="Name9" presStyleLbl="sibTrans2D1" presStyleIdx="0" presStyleCnt="2" custAng="0" custLinFactNeighborX="2995" custLinFactNeighborY="-508"/>
      <dgm:spPr/>
      <dgm:t>
        <a:bodyPr/>
        <a:lstStyle/>
        <a:p>
          <a:endParaRPr lang="en-US"/>
        </a:p>
      </dgm:t>
    </dgm:pt>
    <dgm:pt modelId="{F3C19130-8B4E-4E52-B84B-361CE29C04DF}" type="pres">
      <dgm:prSet presAssocID="{AB6A72DE-4B37-4691-BE62-7D0675F402C8}" presName="composite2" presStyleCnt="0"/>
      <dgm:spPr/>
      <dgm:t>
        <a:bodyPr/>
        <a:lstStyle/>
        <a:p>
          <a:endParaRPr lang="en-US"/>
        </a:p>
      </dgm:t>
    </dgm:pt>
    <dgm:pt modelId="{3807CC75-6B78-46C9-9A65-E2BBA6F964C4}" type="pres">
      <dgm:prSet presAssocID="{AB6A72DE-4B37-4691-BE62-7D0675F402C8}" presName="dummyNode2" presStyleLbl="node1" presStyleIdx="0" presStyleCnt="3"/>
      <dgm:spPr/>
      <dgm:t>
        <a:bodyPr/>
        <a:lstStyle/>
        <a:p>
          <a:endParaRPr lang="en-US"/>
        </a:p>
      </dgm:t>
    </dgm:pt>
    <dgm:pt modelId="{16173D94-E373-46C4-8F43-5E11763D87A3}" type="pres">
      <dgm:prSet presAssocID="{AB6A72DE-4B37-4691-BE62-7D0675F402C8}" presName="childNode2" presStyleLbl="bgAcc1" presStyleIdx="1" presStyleCnt="3" custScaleX="197589" custScaleY="151323" custLinFactNeighborX="1674" custLinFactNeighborY="5619">
        <dgm:presLayoutVars>
          <dgm:bulletEnabled val="1"/>
        </dgm:presLayoutVars>
      </dgm:prSet>
      <dgm:spPr/>
      <dgm:t>
        <a:bodyPr/>
        <a:lstStyle/>
        <a:p>
          <a:endParaRPr lang="en-US"/>
        </a:p>
      </dgm:t>
    </dgm:pt>
    <dgm:pt modelId="{A09BF7DF-E5BF-4E96-A4E6-9CBD2C9999AB}" type="pres">
      <dgm:prSet presAssocID="{AB6A72DE-4B37-4691-BE62-7D0675F402C8}" presName="childNode2tx" presStyleLbl="bgAcc1" presStyleIdx="1" presStyleCnt="3">
        <dgm:presLayoutVars>
          <dgm:bulletEnabled val="1"/>
        </dgm:presLayoutVars>
      </dgm:prSet>
      <dgm:spPr/>
      <dgm:t>
        <a:bodyPr/>
        <a:lstStyle/>
        <a:p>
          <a:endParaRPr lang="en-US"/>
        </a:p>
      </dgm:t>
    </dgm:pt>
    <dgm:pt modelId="{00EAABC7-51CF-48DF-B5D9-C2715E728018}" type="pres">
      <dgm:prSet presAssocID="{AB6A72DE-4B37-4691-BE62-7D0675F402C8}" presName="parentNode2" presStyleLbl="node1" presStyleIdx="1" presStyleCnt="3" custScaleX="111975" custScaleY="163347" custLinFactNeighborX="4492" custLinFactNeighborY="-51587">
        <dgm:presLayoutVars>
          <dgm:chMax val="0"/>
          <dgm:bulletEnabled val="1"/>
        </dgm:presLayoutVars>
      </dgm:prSet>
      <dgm:spPr/>
      <dgm:t>
        <a:bodyPr/>
        <a:lstStyle/>
        <a:p>
          <a:endParaRPr lang="en-US"/>
        </a:p>
      </dgm:t>
    </dgm:pt>
    <dgm:pt modelId="{83E85279-C690-4C8D-9FAA-3892AAD04580}" type="pres">
      <dgm:prSet presAssocID="{AB6A72DE-4B37-4691-BE62-7D0675F402C8}" presName="connSite2" presStyleCnt="0"/>
      <dgm:spPr/>
      <dgm:t>
        <a:bodyPr/>
        <a:lstStyle/>
        <a:p>
          <a:endParaRPr lang="en-US"/>
        </a:p>
      </dgm:t>
    </dgm:pt>
    <dgm:pt modelId="{B1E78135-3E21-4285-A02C-B0F1F7FA4EE7}" type="pres">
      <dgm:prSet presAssocID="{27DFD5C1-8EC3-47E8-9EB1-9EC711BCD564}" presName="Name18" presStyleLbl="sibTrans2D1" presStyleIdx="1" presStyleCnt="2"/>
      <dgm:spPr/>
      <dgm:t>
        <a:bodyPr/>
        <a:lstStyle/>
        <a:p>
          <a:endParaRPr lang="en-US"/>
        </a:p>
      </dgm:t>
    </dgm:pt>
    <dgm:pt modelId="{CCBA72EC-C167-406B-8DF5-69C790673A58}" type="pres">
      <dgm:prSet presAssocID="{D8C7166E-0460-4750-8D10-CFE9C2A82169}" presName="composite1" presStyleCnt="0"/>
      <dgm:spPr/>
      <dgm:t>
        <a:bodyPr/>
        <a:lstStyle/>
        <a:p>
          <a:endParaRPr lang="en-US"/>
        </a:p>
      </dgm:t>
    </dgm:pt>
    <dgm:pt modelId="{489BD631-1861-4532-8E59-2BB608566A13}" type="pres">
      <dgm:prSet presAssocID="{D8C7166E-0460-4750-8D10-CFE9C2A82169}" presName="dummyNode1" presStyleLbl="node1" presStyleIdx="1" presStyleCnt="3"/>
      <dgm:spPr/>
      <dgm:t>
        <a:bodyPr/>
        <a:lstStyle/>
        <a:p>
          <a:endParaRPr lang="en-US"/>
        </a:p>
      </dgm:t>
    </dgm:pt>
    <dgm:pt modelId="{40B5B08A-652E-4D8D-8BF4-D03020A0AE78}" type="pres">
      <dgm:prSet presAssocID="{D8C7166E-0460-4750-8D10-CFE9C2A82169}" presName="childNode1" presStyleLbl="bgAcc1" presStyleIdx="2" presStyleCnt="3" custScaleY="135525">
        <dgm:presLayoutVars>
          <dgm:bulletEnabled val="1"/>
        </dgm:presLayoutVars>
      </dgm:prSet>
      <dgm:spPr/>
      <dgm:t>
        <a:bodyPr/>
        <a:lstStyle/>
        <a:p>
          <a:endParaRPr lang="en-US"/>
        </a:p>
      </dgm:t>
    </dgm:pt>
    <dgm:pt modelId="{98558A87-435B-4D02-984A-4ACDE3638F66}" type="pres">
      <dgm:prSet presAssocID="{D8C7166E-0460-4750-8D10-CFE9C2A82169}" presName="childNode1tx" presStyleLbl="bgAcc1" presStyleIdx="2" presStyleCnt="3">
        <dgm:presLayoutVars>
          <dgm:bulletEnabled val="1"/>
        </dgm:presLayoutVars>
      </dgm:prSet>
      <dgm:spPr/>
      <dgm:t>
        <a:bodyPr/>
        <a:lstStyle/>
        <a:p>
          <a:endParaRPr lang="en-US"/>
        </a:p>
      </dgm:t>
    </dgm:pt>
    <dgm:pt modelId="{4A245A81-0070-4D1F-BA74-3634ED60363F}" type="pres">
      <dgm:prSet presAssocID="{D8C7166E-0460-4750-8D10-CFE9C2A82169}" presName="parentNode1" presStyleLbl="node1" presStyleIdx="2" presStyleCnt="3" custLinFactNeighborX="426" custLinFactNeighborY="62015">
        <dgm:presLayoutVars>
          <dgm:chMax val="1"/>
          <dgm:bulletEnabled val="1"/>
        </dgm:presLayoutVars>
      </dgm:prSet>
      <dgm:spPr/>
      <dgm:t>
        <a:bodyPr/>
        <a:lstStyle/>
        <a:p>
          <a:endParaRPr lang="en-US"/>
        </a:p>
      </dgm:t>
    </dgm:pt>
    <dgm:pt modelId="{313A0731-54EE-4168-A9AB-451ADE716A68}" type="pres">
      <dgm:prSet presAssocID="{D8C7166E-0460-4750-8D10-CFE9C2A82169}" presName="connSite1" presStyleCnt="0"/>
      <dgm:spPr/>
      <dgm:t>
        <a:bodyPr/>
        <a:lstStyle/>
        <a:p>
          <a:endParaRPr lang="en-US"/>
        </a:p>
      </dgm:t>
    </dgm:pt>
  </dgm:ptLst>
  <dgm:cxnLst>
    <dgm:cxn modelId="{1341D347-2D4D-467F-B961-7FEEEED743DC}" type="presOf" srcId="{95BEBF47-5CE8-4176-993B-C907798FB8F4}" destId="{EC4EA4F0-B218-4CBD-92E6-AC3EFD563D02}" srcOrd="0" destOrd="3" presId="urn:microsoft.com/office/officeart/2005/8/layout/hProcess4"/>
    <dgm:cxn modelId="{0B76991F-E2DD-4B7A-9294-1901BE52E763}" srcId="{D8C7166E-0460-4750-8D10-CFE9C2A82169}" destId="{22C1FEC7-534D-42F2-B693-C509F775BF11}" srcOrd="0" destOrd="0" parTransId="{4615C21E-6E33-48CC-936A-3DE51A1FA4F8}" sibTransId="{53A7E3D0-3492-40D8-8648-10BE2B3DC33A}"/>
    <dgm:cxn modelId="{B68D7FB5-2888-45C8-A21F-FB1A3ABDD73C}" type="presOf" srcId="{7B38C746-CB18-40E0-83DB-33F81ED6EA85}" destId="{E3A37CAE-E8BF-496F-8853-81B3662B7775}" srcOrd="0" destOrd="0" presId="urn:microsoft.com/office/officeart/2005/8/layout/hProcess4"/>
    <dgm:cxn modelId="{5B09B22C-8EE7-4A47-A03B-7AAB80AB950E}" type="presOf" srcId="{5BD6E305-138B-45B2-A425-A17919A513BF}" destId="{EC4EA4F0-B218-4CBD-92E6-AC3EFD563D02}" srcOrd="0" destOrd="1" presId="urn:microsoft.com/office/officeart/2005/8/layout/hProcess4"/>
    <dgm:cxn modelId="{241380F2-1640-4E74-AB6B-6D9DBDC3A54D}" srcId="{DC49768F-759E-4F8E-833B-7470F9A1D599}" destId="{AB6A72DE-4B37-4691-BE62-7D0675F402C8}" srcOrd="1" destOrd="0" parTransId="{9AF5AC18-00DF-4AAA-9FB6-64DA0A8555FA}" sibTransId="{27DFD5C1-8EC3-47E8-9EB1-9EC711BCD564}"/>
    <dgm:cxn modelId="{C3D51626-B380-4902-AC8E-3F74B4897D41}" type="presOf" srcId="{4E31AE11-5ACE-4D7A-AEF1-64637D614ECB}" destId="{BC9D7CEE-8F60-4D4B-92EC-09B677C3FFAD}" srcOrd="1" destOrd="0" presId="urn:microsoft.com/office/officeart/2005/8/layout/hProcess4"/>
    <dgm:cxn modelId="{EA6986AB-7BC0-4977-86F1-27C142B5003F}" srcId="{D8C7166E-0460-4750-8D10-CFE9C2A82169}" destId="{249FEA20-11B8-405E-AA43-B5B37AA2EB62}" srcOrd="3" destOrd="0" parTransId="{75D146D4-9FC4-4AFD-9B95-306D9A74BECF}" sibTransId="{7AAEE76D-B932-4DE4-900E-05900151759B}"/>
    <dgm:cxn modelId="{375AC1B7-5087-4613-B3A7-09FB7EC7CACB}" type="presOf" srcId="{4784FC83-7A48-4623-813F-E7705B4D2830}" destId="{16173D94-E373-46C4-8F43-5E11763D87A3}" srcOrd="0" destOrd="0" presId="urn:microsoft.com/office/officeart/2005/8/layout/hProcess4"/>
    <dgm:cxn modelId="{E5647DE6-88B1-4E6A-8C4F-A87C77D97AB5}" type="presOf" srcId="{5196887F-F221-434A-9BEE-5F86561B3E8C}" destId="{BC9D7CEE-8F60-4D4B-92EC-09B677C3FFAD}" srcOrd="1" destOrd="4" presId="urn:microsoft.com/office/officeart/2005/8/layout/hProcess4"/>
    <dgm:cxn modelId="{616F572C-68AC-4A9A-9B03-D2A2A002CDB4}" type="presOf" srcId="{1846B1FB-929F-47F0-A8D9-A16B481D7EA4}" destId="{98558A87-435B-4D02-984A-4ACDE3638F66}" srcOrd="1" destOrd="1" presId="urn:microsoft.com/office/officeart/2005/8/layout/hProcess4"/>
    <dgm:cxn modelId="{E875AEF4-C2E6-436B-9AF5-ED328D1CDE2C}" type="presOf" srcId="{249FEA20-11B8-405E-AA43-B5B37AA2EB62}" destId="{40B5B08A-652E-4D8D-8BF4-D03020A0AE78}" srcOrd="0" destOrd="3" presId="urn:microsoft.com/office/officeart/2005/8/layout/hProcess4"/>
    <dgm:cxn modelId="{897EDC81-5610-480B-88FD-BDACDAB7584E}" type="presOf" srcId="{4784FC83-7A48-4623-813F-E7705B4D2830}" destId="{A09BF7DF-E5BF-4E96-A4E6-9CBD2C9999AB}" srcOrd="1" destOrd="0" presId="urn:microsoft.com/office/officeart/2005/8/layout/hProcess4"/>
    <dgm:cxn modelId="{726BAC23-DB7D-4344-8DD9-589F5FADB4E9}" srcId="{AB6A72DE-4B37-4691-BE62-7D0675F402C8}" destId="{4784FC83-7A48-4623-813F-E7705B4D2830}" srcOrd="0" destOrd="0" parTransId="{A4B7F494-230E-48E1-BAA8-94E04C3C7C8B}" sibTransId="{F793A70D-E010-4808-B536-35AC68E49798}"/>
    <dgm:cxn modelId="{14B9B5FB-8816-4A7A-978A-1E229743A16C}" type="presOf" srcId="{1846B1FB-929F-47F0-A8D9-A16B481D7EA4}" destId="{40B5B08A-652E-4D8D-8BF4-D03020A0AE78}" srcOrd="0" destOrd="1" presId="urn:microsoft.com/office/officeart/2005/8/layout/hProcess4"/>
    <dgm:cxn modelId="{929E8582-3FFC-4D95-AD59-0BEAD94476D9}" type="presOf" srcId="{5196887F-F221-434A-9BEE-5F86561B3E8C}" destId="{EC4EA4F0-B218-4CBD-92E6-AC3EFD563D02}" srcOrd="0" destOrd="4" presId="urn:microsoft.com/office/officeart/2005/8/layout/hProcess4"/>
    <dgm:cxn modelId="{426D9FFC-F9D6-4B2F-A4D8-E9B6C6AC33E6}" srcId="{D8C7166E-0460-4750-8D10-CFE9C2A82169}" destId="{6E3DA98E-0D4F-46C1-B1DF-EC5923FDDB0E}" srcOrd="2" destOrd="0" parTransId="{046CE771-0ED3-41CA-951D-DDA97CA4D04B}" sibTransId="{C7B3F1F5-6B89-4F59-9BB4-E8C27C110785}"/>
    <dgm:cxn modelId="{4C2272CA-E53E-4707-8C91-5822728081BD}" type="presOf" srcId="{AB6A72DE-4B37-4691-BE62-7D0675F402C8}" destId="{00EAABC7-51CF-48DF-B5D9-C2715E728018}" srcOrd="0" destOrd="0" presId="urn:microsoft.com/office/officeart/2005/8/layout/hProcess4"/>
    <dgm:cxn modelId="{6BCF0EC8-B486-41E5-AA8F-0CC36D080694}" type="presOf" srcId="{DC49768F-759E-4F8E-833B-7470F9A1D599}" destId="{E34C1B82-7645-48CF-B117-32FD152CAF1B}" srcOrd="0" destOrd="0" presId="urn:microsoft.com/office/officeart/2005/8/layout/hProcess4"/>
    <dgm:cxn modelId="{6854F4E3-FA46-4FCE-93A6-965F0C29292B}" srcId="{DC49768F-759E-4F8E-833B-7470F9A1D599}" destId="{D8C7166E-0460-4750-8D10-CFE9C2A82169}" srcOrd="2" destOrd="0" parTransId="{CBBA6C06-C156-4FD0-BED7-ED955280806D}" sibTransId="{AB975474-FE13-467D-8BA2-C9283B771CDD}"/>
    <dgm:cxn modelId="{4DABCEBB-DDD6-4BA9-AF85-311F8712EB8C}" srcId="{7B38C746-CB18-40E0-83DB-33F81ED6EA85}" destId="{4E31AE11-5ACE-4D7A-AEF1-64637D614ECB}" srcOrd="0" destOrd="0" parTransId="{B234C239-AEA0-4462-9DBE-7AA9673A0AD1}" sibTransId="{D74BF9E3-CDE6-40BE-9AF2-096F82460B20}"/>
    <dgm:cxn modelId="{F51BECEB-D065-46A3-B87C-F3FAF8696B2E}" srcId="{7B38C746-CB18-40E0-83DB-33F81ED6EA85}" destId="{5196887F-F221-434A-9BEE-5F86561B3E8C}" srcOrd="4" destOrd="0" parTransId="{36D852E7-08B3-4189-94F9-7670CBCBD5F3}" sibTransId="{D88B2A9D-A5BA-4BEB-AF42-8B80DDDDB921}"/>
    <dgm:cxn modelId="{CC883FD5-F771-4209-91EC-7B3FCD636AC5}" type="presOf" srcId="{22C1FEC7-534D-42F2-B693-C509F775BF11}" destId="{40B5B08A-652E-4D8D-8BF4-D03020A0AE78}" srcOrd="0" destOrd="0" presId="urn:microsoft.com/office/officeart/2005/8/layout/hProcess4"/>
    <dgm:cxn modelId="{C6EC89CC-E8DF-42DF-BDE7-41A686E8DE05}" type="presOf" srcId="{6074E196-0A4A-4E52-8341-B94860B770A5}" destId="{16173D94-E373-46C4-8F43-5E11763D87A3}" srcOrd="0" destOrd="1" presId="urn:microsoft.com/office/officeart/2005/8/layout/hProcess4"/>
    <dgm:cxn modelId="{FED8C6D8-8780-456F-852B-346FA1F124D1}" srcId="{7B38C746-CB18-40E0-83DB-33F81ED6EA85}" destId="{95BEBF47-5CE8-4176-993B-C907798FB8F4}" srcOrd="3" destOrd="0" parTransId="{2EED69B9-D32C-44F4-9442-94672A0462CD}" sibTransId="{21084CB5-B53B-44BC-BC49-1EF5ECA3D8F1}"/>
    <dgm:cxn modelId="{36EEE10A-8E32-48D9-B664-4102D0B6C128}" srcId="{AB6A72DE-4B37-4691-BE62-7D0675F402C8}" destId="{6074E196-0A4A-4E52-8341-B94860B770A5}" srcOrd="1" destOrd="0" parTransId="{174505E5-EA06-4111-B8E7-4A278A0FFCEC}" sibTransId="{2E3D6ED1-770F-454B-B13E-BCD3F601CD73}"/>
    <dgm:cxn modelId="{24587956-9E30-4826-9A80-064AF2D97734}" srcId="{7B38C746-CB18-40E0-83DB-33F81ED6EA85}" destId="{5BD6E305-138B-45B2-A425-A17919A513BF}" srcOrd="1" destOrd="0" parTransId="{C68350AD-737B-4EA6-90D1-A8C8DF75291A}" sibTransId="{DAEBFA4F-7FF8-4C40-84F1-B605A0101440}"/>
    <dgm:cxn modelId="{2B5E679A-3993-40A3-A2B5-DC06B85103BE}" type="presOf" srcId="{65CC3D1A-2A39-4707-B0CA-4044F983EC42}" destId="{EC4EA4F0-B218-4CBD-92E6-AC3EFD563D02}" srcOrd="0" destOrd="2" presId="urn:microsoft.com/office/officeart/2005/8/layout/hProcess4"/>
    <dgm:cxn modelId="{E69A54AB-0C37-4D42-BF12-95305A07A032}" type="presOf" srcId="{6E3DA98E-0D4F-46C1-B1DF-EC5923FDDB0E}" destId="{40B5B08A-652E-4D8D-8BF4-D03020A0AE78}" srcOrd="0" destOrd="2" presId="urn:microsoft.com/office/officeart/2005/8/layout/hProcess4"/>
    <dgm:cxn modelId="{FD3860F9-2B6F-4CED-9CCF-49BD800AD2C4}" type="presOf" srcId="{9A201055-6CE7-4D31-BBC1-B9DFEDBE38D9}" destId="{A09BF7DF-E5BF-4E96-A4E6-9CBD2C9999AB}" srcOrd="1" destOrd="2" presId="urn:microsoft.com/office/officeart/2005/8/layout/hProcess4"/>
    <dgm:cxn modelId="{7F95FC02-E07C-4130-997F-0A47D760DD6B}" type="presOf" srcId="{D8C7166E-0460-4750-8D10-CFE9C2A82169}" destId="{4A245A81-0070-4D1F-BA74-3634ED60363F}" srcOrd="0" destOrd="0" presId="urn:microsoft.com/office/officeart/2005/8/layout/hProcess4"/>
    <dgm:cxn modelId="{5884C6A5-3CDF-4803-8E7E-F61C85B22365}" type="presOf" srcId="{27DFD5C1-8EC3-47E8-9EB1-9EC711BCD564}" destId="{B1E78135-3E21-4285-A02C-B0F1F7FA4EE7}" srcOrd="0" destOrd="0" presId="urn:microsoft.com/office/officeart/2005/8/layout/hProcess4"/>
    <dgm:cxn modelId="{09CEB092-51C0-456A-947F-8878E838B112}" type="presOf" srcId="{65CC3D1A-2A39-4707-B0CA-4044F983EC42}" destId="{BC9D7CEE-8F60-4D4B-92EC-09B677C3FFAD}" srcOrd="1" destOrd="2" presId="urn:microsoft.com/office/officeart/2005/8/layout/hProcess4"/>
    <dgm:cxn modelId="{964568E9-6539-45F6-A966-F6F628B7C0F2}" type="presOf" srcId="{6074E196-0A4A-4E52-8341-B94860B770A5}" destId="{A09BF7DF-E5BF-4E96-A4E6-9CBD2C9999AB}" srcOrd="1" destOrd="1" presId="urn:microsoft.com/office/officeart/2005/8/layout/hProcess4"/>
    <dgm:cxn modelId="{FF572AEA-EAFB-4B05-83BF-EFDD1F3BEC78}" type="presOf" srcId="{6E3DA98E-0D4F-46C1-B1DF-EC5923FDDB0E}" destId="{98558A87-435B-4D02-984A-4ACDE3638F66}" srcOrd="1" destOrd="2" presId="urn:microsoft.com/office/officeart/2005/8/layout/hProcess4"/>
    <dgm:cxn modelId="{5B6E1E29-C6D3-4BDA-A222-61A3D4A418E7}" srcId="{7B38C746-CB18-40E0-83DB-33F81ED6EA85}" destId="{65CC3D1A-2A39-4707-B0CA-4044F983EC42}" srcOrd="2" destOrd="0" parTransId="{896C29AE-00E7-4AAB-AD11-68F84951DA98}" sibTransId="{8BCB9C7D-A386-44D8-AEEC-2F69E1CF217F}"/>
    <dgm:cxn modelId="{08359CF7-797B-4769-A7FA-13F8CA79C647}" srcId="{AB6A72DE-4B37-4691-BE62-7D0675F402C8}" destId="{9A201055-6CE7-4D31-BBC1-B9DFEDBE38D9}" srcOrd="2" destOrd="0" parTransId="{B671FA9C-E8D6-4635-82F2-813C3700360A}" sibTransId="{6E64A732-4D92-4C05-8B5C-4EC15CBCBB08}"/>
    <dgm:cxn modelId="{9F0ACEC1-96D1-4232-9DF9-6E9666C35E58}" type="presOf" srcId="{22C1FEC7-534D-42F2-B693-C509F775BF11}" destId="{98558A87-435B-4D02-984A-4ACDE3638F66}" srcOrd="1" destOrd="0" presId="urn:microsoft.com/office/officeart/2005/8/layout/hProcess4"/>
    <dgm:cxn modelId="{A5E8D439-917F-4D9B-9375-CA6242A9ECF4}" srcId="{DC49768F-759E-4F8E-833B-7470F9A1D599}" destId="{7B38C746-CB18-40E0-83DB-33F81ED6EA85}" srcOrd="0" destOrd="0" parTransId="{1BC6DA5E-AAF9-435B-B6A6-ABA21467EEB7}" sibTransId="{663F8868-EDA0-452F-BA47-1319BD9F7ED4}"/>
    <dgm:cxn modelId="{F78F8AF3-A2A6-49AD-A2AC-774D3D4D8793}" type="presOf" srcId="{249FEA20-11B8-405E-AA43-B5B37AA2EB62}" destId="{98558A87-435B-4D02-984A-4ACDE3638F66}" srcOrd="1" destOrd="3" presId="urn:microsoft.com/office/officeart/2005/8/layout/hProcess4"/>
    <dgm:cxn modelId="{928CA887-7878-4F7E-BFD3-FC7661986BEA}" type="presOf" srcId="{663F8868-EDA0-452F-BA47-1319BD9F7ED4}" destId="{1BA0CBD2-1072-4C0A-A81C-1114CA137162}" srcOrd="0" destOrd="0" presId="urn:microsoft.com/office/officeart/2005/8/layout/hProcess4"/>
    <dgm:cxn modelId="{4532C593-371E-4D6E-8531-D39378C6E867}" type="presOf" srcId="{9A201055-6CE7-4D31-BBC1-B9DFEDBE38D9}" destId="{16173D94-E373-46C4-8F43-5E11763D87A3}" srcOrd="0" destOrd="2" presId="urn:microsoft.com/office/officeart/2005/8/layout/hProcess4"/>
    <dgm:cxn modelId="{FEDD4FE4-890A-4095-AA22-972BD615B03E}" srcId="{D8C7166E-0460-4750-8D10-CFE9C2A82169}" destId="{1846B1FB-929F-47F0-A8D9-A16B481D7EA4}" srcOrd="1" destOrd="0" parTransId="{BDB7F32F-ED86-4B2C-B80C-295A52B859BC}" sibTransId="{C9BE5616-8DA8-4D91-9742-A2B3DE48443E}"/>
    <dgm:cxn modelId="{99215284-0F98-4A40-8DE4-E3F9A159CA6F}" type="presOf" srcId="{4E31AE11-5ACE-4D7A-AEF1-64637D614ECB}" destId="{EC4EA4F0-B218-4CBD-92E6-AC3EFD563D02}" srcOrd="0" destOrd="0" presId="urn:microsoft.com/office/officeart/2005/8/layout/hProcess4"/>
    <dgm:cxn modelId="{EB8F6418-C5F2-4468-B205-578EE3797A98}" type="presOf" srcId="{95BEBF47-5CE8-4176-993B-C907798FB8F4}" destId="{BC9D7CEE-8F60-4D4B-92EC-09B677C3FFAD}" srcOrd="1" destOrd="3" presId="urn:microsoft.com/office/officeart/2005/8/layout/hProcess4"/>
    <dgm:cxn modelId="{A806301E-89A4-4B78-A419-A17E022716C9}" type="presOf" srcId="{5BD6E305-138B-45B2-A425-A17919A513BF}" destId="{BC9D7CEE-8F60-4D4B-92EC-09B677C3FFAD}" srcOrd="1" destOrd="1" presId="urn:microsoft.com/office/officeart/2005/8/layout/hProcess4"/>
    <dgm:cxn modelId="{E807B122-6FCC-42C5-806D-F4D0965BA6C3}" type="presParOf" srcId="{E34C1B82-7645-48CF-B117-32FD152CAF1B}" destId="{1B387347-4AD7-4289-A812-BCFD95806E4B}" srcOrd="0" destOrd="0" presId="urn:microsoft.com/office/officeart/2005/8/layout/hProcess4"/>
    <dgm:cxn modelId="{0CB10B8B-DC59-4D29-866D-4FD2963AE493}" type="presParOf" srcId="{E34C1B82-7645-48CF-B117-32FD152CAF1B}" destId="{E1CA535C-C3ED-4E7F-A834-9FA9652CB2B3}" srcOrd="1" destOrd="0" presId="urn:microsoft.com/office/officeart/2005/8/layout/hProcess4"/>
    <dgm:cxn modelId="{41C9C87C-1EC0-46D7-BAFB-E329887E2C30}" type="presParOf" srcId="{E34C1B82-7645-48CF-B117-32FD152CAF1B}" destId="{440D38E0-2B93-4083-AF73-EDCF8B284975}" srcOrd="2" destOrd="0" presId="urn:microsoft.com/office/officeart/2005/8/layout/hProcess4"/>
    <dgm:cxn modelId="{E6B86EC2-B87F-4B8D-9149-718855459B0A}" type="presParOf" srcId="{440D38E0-2B93-4083-AF73-EDCF8B284975}" destId="{F21056A1-CF28-4428-B99C-C57E4F52BC70}" srcOrd="0" destOrd="0" presId="urn:microsoft.com/office/officeart/2005/8/layout/hProcess4"/>
    <dgm:cxn modelId="{F27E2C4F-52E0-46FA-AB7A-1A80E52BB82F}" type="presParOf" srcId="{F21056A1-CF28-4428-B99C-C57E4F52BC70}" destId="{0611B70F-0234-4F39-AD9E-3B9E59CF5846}" srcOrd="0" destOrd="0" presId="urn:microsoft.com/office/officeart/2005/8/layout/hProcess4"/>
    <dgm:cxn modelId="{AECA83C1-8739-4D6A-987C-E39CE649B970}" type="presParOf" srcId="{F21056A1-CF28-4428-B99C-C57E4F52BC70}" destId="{EC4EA4F0-B218-4CBD-92E6-AC3EFD563D02}" srcOrd="1" destOrd="0" presId="urn:microsoft.com/office/officeart/2005/8/layout/hProcess4"/>
    <dgm:cxn modelId="{C2986CA3-329C-4E63-8132-890FBAC587F4}" type="presParOf" srcId="{F21056A1-CF28-4428-B99C-C57E4F52BC70}" destId="{BC9D7CEE-8F60-4D4B-92EC-09B677C3FFAD}" srcOrd="2" destOrd="0" presId="urn:microsoft.com/office/officeart/2005/8/layout/hProcess4"/>
    <dgm:cxn modelId="{3B07B317-89BB-4A55-9525-F84F0833D13E}" type="presParOf" srcId="{F21056A1-CF28-4428-B99C-C57E4F52BC70}" destId="{E3A37CAE-E8BF-496F-8853-81B3662B7775}" srcOrd="3" destOrd="0" presId="urn:microsoft.com/office/officeart/2005/8/layout/hProcess4"/>
    <dgm:cxn modelId="{7A0BAD7F-4C51-4BC8-9016-BF260A51D70A}" type="presParOf" srcId="{F21056A1-CF28-4428-B99C-C57E4F52BC70}" destId="{EEE61D7C-80D0-4EE6-AE6C-DE7F1D75CFF2}" srcOrd="4" destOrd="0" presId="urn:microsoft.com/office/officeart/2005/8/layout/hProcess4"/>
    <dgm:cxn modelId="{D3D46146-17BB-421B-9735-1F33A62646F3}" type="presParOf" srcId="{440D38E0-2B93-4083-AF73-EDCF8B284975}" destId="{1BA0CBD2-1072-4C0A-A81C-1114CA137162}" srcOrd="1" destOrd="0" presId="urn:microsoft.com/office/officeart/2005/8/layout/hProcess4"/>
    <dgm:cxn modelId="{1A55E9D0-0684-4ED5-9FC8-ED6FB6B721F2}" type="presParOf" srcId="{440D38E0-2B93-4083-AF73-EDCF8B284975}" destId="{F3C19130-8B4E-4E52-B84B-361CE29C04DF}" srcOrd="2" destOrd="0" presId="urn:microsoft.com/office/officeart/2005/8/layout/hProcess4"/>
    <dgm:cxn modelId="{5D7340AE-9B3F-4F84-BD31-2EAE211CADB4}" type="presParOf" srcId="{F3C19130-8B4E-4E52-B84B-361CE29C04DF}" destId="{3807CC75-6B78-46C9-9A65-E2BBA6F964C4}" srcOrd="0" destOrd="0" presId="urn:microsoft.com/office/officeart/2005/8/layout/hProcess4"/>
    <dgm:cxn modelId="{0A1C41B5-D6CE-4784-8EA0-71B9ACDD98EA}" type="presParOf" srcId="{F3C19130-8B4E-4E52-B84B-361CE29C04DF}" destId="{16173D94-E373-46C4-8F43-5E11763D87A3}" srcOrd="1" destOrd="0" presId="urn:microsoft.com/office/officeart/2005/8/layout/hProcess4"/>
    <dgm:cxn modelId="{E4561AB5-B339-46D4-88F3-8FF1929B2AE7}" type="presParOf" srcId="{F3C19130-8B4E-4E52-B84B-361CE29C04DF}" destId="{A09BF7DF-E5BF-4E96-A4E6-9CBD2C9999AB}" srcOrd="2" destOrd="0" presId="urn:microsoft.com/office/officeart/2005/8/layout/hProcess4"/>
    <dgm:cxn modelId="{85DF747D-FF19-4D61-852F-FBB08DA1F987}" type="presParOf" srcId="{F3C19130-8B4E-4E52-B84B-361CE29C04DF}" destId="{00EAABC7-51CF-48DF-B5D9-C2715E728018}" srcOrd="3" destOrd="0" presId="urn:microsoft.com/office/officeart/2005/8/layout/hProcess4"/>
    <dgm:cxn modelId="{7D116D94-89E6-4E79-95EB-47C5A42B2170}" type="presParOf" srcId="{F3C19130-8B4E-4E52-B84B-361CE29C04DF}" destId="{83E85279-C690-4C8D-9FAA-3892AAD04580}" srcOrd="4" destOrd="0" presId="urn:microsoft.com/office/officeart/2005/8/layout/hProcess4"/>
    <dgm:cxn modelId="{009037D1-8F2E-464E-B8CD-19FF285622F9}" type="presParOf" srcId="{440D38E0-2B93-4083-AF73-EDCF8B284975}" destId="{B1E78135-3E21-4285-A02C-B0F1F7FA4EE7}" srcOrd="3" destOrd="0" presId="urn:microsoft.com/office/officeart/2005/8/layout/hProcess4"/>
    <dgm:cxn modelId="{1AF00C75-6D27-4565-9272-C2C0DEEC6384}" type="presParOf" srcId="{440D38E0-2B93-4083-AF73-EDCF8B284975}" destId="{CCBA72EC-C167-406B-8DF5-69C790673A58}" srcOrd="4" destOrd="0" presId="urn:microsoft.com/office/officeart/2005/8/layout/hProcess4"/>
    <dgm:cxn modelId="{1E871BA4-AF18-4329-A69C-8A54E47762B6}" type="presParOf" srcId="{CCBA72EC-C167-406B-8DF5-69C790673A58}" destId="{489BD631-1861-4532-8E59-2BB608566A13}" srcOrd="0" destOrd="0" presId="urn:microsoft.com/office/officeart/2005/8/layout/hProcess4"/>
    <dgm:cxn modelId="{28C235E5-260F-4616-9C8A-AFF7BF467994}" type="presParOf" srcId="{CCBA72EC-C167-406B-8DF5-69C790673A58}" destId="{40B5B08A-652E-4D8D-8BF4-D03020A0AE78}" srcOrd="1" destOrd="0" presId="urn:microsoft.com/office/officeart/2005/8/layout/hProcess4"/>
    <dgm:cxn modelId="{A165120F-8569-4266-B262-7688CFCE78D9}" type="presParOf" srcId="{CCBA72EC-C167-406B-8DF5-69C790673A58}" destId="{98558A87-435B-4D02-984A-4ACDE3638F66}" srcOrd="2" destOrd="0" presId="urn:microsoft.com/office/officeart/2005/8/layout/hProcess4"/>
    <dgm:cxn modelId="{FF22EDF6-CAA6-4F4D-BCA3-D4EC73D19891}" type="presParOf" srcId="{CCBA72EC-C167-406B-8DF5-69C790673A58}" destId="{4A245A81-0070-4D1F-BA74-3634ED60363F}" srcOrd="3" destOrd="0" presId="urn:microsoft.com/office/officeart/2005/8/layout/hProcess4"/>
    <dgm:cxn modelId="{8B2B7B11-E979-4A1C-8F16-C0E7C6A9F2AC}" type="presParOf" srcId="{CCBA72EC-C167-406B-8DF5-69C790673A58}" destId="{313A0731-54EE-4168-A9AB-451ADE716A68}"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8178E0-7095-437C-9328-162C82E8DF54}" type="datetimeFigureOut">
              <a:rPr lang="en-US" smtClean="0"/>
              <a:t>9/20/2018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2E8B1-5498-4025-89CF-301E2B482366}" type="slidenum">
              <a:rPr lang="en-US" smtClean="0"/>
              <a:t>‹#›</a:t>
            </a:fld>
            <a:endParaRPr lang="en-US"/>
          </a:p>
        </p:txBody>
      </p:sp>
    </p:spTree>
    <p:extLst>
      <p:ext uri="{BB962C8B-B14F-4D97-AF65-F5344CB8AC3E}">
        <p14:creationId xmlns:p14="http://schemas.microsoft.com/office/powerpoint/2010/main" val="125480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fld id="{9ECEE799-A936-460A-8851-D6B22AD16AA5}" type="slidenum">
              <a:rPr lang="en-US" sz="1200" smtClean="0">
                <a:latin typeface="Arial" charset="0"/>
              </a:rPr>
              <a:pPr eaLnBrk="1" hangingPunct="1"/>
              <a:t>3</a:t>
            </a:fld>
            <a:endParaRPr lang="en-US" sz="12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9CE01B-2D0D-4494-B8F7-5534E2108A2B}" type="slidenum">
              <a:rPr lang="en-US" smtClean="0"/>
              <a:pPr eaLnBrk="1" hangingPunct="1"/>
              <a:t>44</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r>
              <a:rPr lang="en-US" sz="1000" smtClean="0"/>
              <a:t>Copyright © 2006 Doan Van Hung- Khoa Lich Su, Dai hoc QuyNhon</a:t>
            </a:r>
          </a:p>
          <a:p>
            <a:pPr>
              <a:lnSpc>
                <a:spcPct val="90000"/>
              </a:lnSpc>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4C7DC1-EAF4-466E-AA2E-2D0DC1834595}" type="slidenum">
              <a:rPr lang="en-US" smtClean="0"/>
              <a:pPr eaLnBrk="1" hangingPunct="1"/>
              <a:t>65</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endParaRPr lang="en-US" sz="1000" smtClean="0"/>
          </a:p>
          <a:p>
            <a:r>
              <a:rPr lang="en-US" sz="1000" smtClean="0"/>
              <a:t>Copyright © 2006 Doan Van Hung- Khoa Lich Su, Dai hoc QuyNhon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593650-CB93-4A9B-8534-B2CB823E4389}" type="slidenum">
              <a:rPr lang="en-US" smtClean="0"/>
              <a:pPr eaLnBrk="1" hangingPunct="1"/>
              <a:t>72</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97998F-6E21-4C72-A953-23072CFF96B3}"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3CC9-DE7A-4153-BB2B-8565369A668C}" type="slidenum">
              <a:rPr lang="en-US" smtClean="0"/>
              <a:t>‹#›</a:t>
            </a:fld>
            <a:endParaRPr lang="en-US"/>
          </a:p>
        </p:txBody>
      </p:sp>
    </p:spTree>
    <p:extLst>
      <p:ext uri="{BB962C8B-B14F-4D97-AF65-F5344CB8AC3E}">
        <p14:creationId xmlns:p14="http://schemas.microsoft.com/office/powerpoint/2010/main" val="183816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7998F-6E21-4C72-A953-23072CFF96B3}"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3CC9-DE7A-4153-BB2B-8565369A668C}" type="slidenum">
              <a:rPr lang="en-US" smtClean="0"/>
              <a:t>‹#›</a:t>
            </a:fld>
            <a:endParaRPr lang="en-US"/>
          </a:p>
        </p:txBody>
      </p:sp>
    </p:spTree>
    <p:extLst>
      <p:ext uri="{BB962C8B-B14F-4D97-AF65-F5344CB8AC3E}">
        <p14:creationId xmlns:p14="http://schemas.microsoft.com/office/powerpoint/2010/main" val="38193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7998F-6E21-4C72-A953-23072CFF96B3}"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3CC9-DE7A-4153-BB2B-8565369A668C}" type="slidenum">
              <a:rPr lang="en-US" smtClean="0"/>
              <a:t>‹#›</a:t>
            </a:fld>
            <a:endParaRPr lang="en-US"/>
          </a:p>
        </p:txBody>
      </p:sp>
    </p:spTree>
    <p:extLst>
      <p:ext uri="{BB962C8B-B14F-4D97-AF65-F5344CB8AC3E}">
        <p14:creationId xmlns:p14="http://schemas.microsoft.com/office/powerpoint/2010/main" val="3964429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FD34AE-5CE5-44B9-9B1E-B468A70622ED}" type="slidenum">
              <a:rPr lang="en-US"/>
              <a:pPr>
                <a:defRPr/>
              </a:pPr>
              <a:t>‹#›</a:t>
            </a:fld>
            <a:endParaRPr lang="en-US"/>
          </a:p>
        </p:txBody>
      </p:sp>
    </p:spTree>
    <p:extLst>
      <p:ext uri="{BB962C8B-B14F-4D97-AF65-F5344CB8AC3E}">
        <p14:creationId xmlns:p14="http://schemas.microsoft.com/office/powerpoint/2010/main" val="165172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7CBD6BCB-8C3E-4C5C-A08E-50EE8ECCFEEF}"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256983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7998F-6E21-4C72-A953-23072CFF96B3}"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3CC9-DE7A-4153-BB2B-8565369A668C}" type="slidenum">
              <a:rPr lang="en-US" smtClean="0"/>
              <a:t>‹#›</a:t>
            </a:fld>
            <a:endParaRPr lang="en-US"/>
          </a:p>
        </p:txBody>
      </p:sp>
    </p:spTree>
    <p:extLst>
      <p:ext uri="{BB962C8B-B14F-4D97-AF65-F5344CB8AC3E}">
        <p14:creationId xmlns:p14="http://schemas.microsoft.com/office/powerpoint/2010/main" val="166871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7998F-6E21-4C72-A953-23072CFF96B3}"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3CC9-DE7A-4153-BB2B-8565369A668C}" type="slidenum">
              <a:rPr lang="en-US" smtClean="0"/>
              <a:t>‹#›</a:t>
            </a:fld>
            <a:endParaRPr lang="en-US"/>
          </a:p>
        </p:txBody>
      </p:sp>
    </p:spTree>
    <p:extLst>
      <p:ext uri="{BB962C8B-B14F-4D97-AF65-F5344CB8AC3E}">
        <p14:creationId xmlns:p14="http://schemas.microsoft.com/office/powerpoint/2010/main" val="326025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97998F-6E21-4C72-A953-23072CFF96B3}"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3CC9-DE7A-4153-BB2B-8565369A668C}" type="slidenum">
              <a:rPr lang="en-US" smtClean="0"/>
              <a:t>‹#›</a:t>
            </a:fld>
            <a:endParaRPr lang="en-US"/>
          </a:p>
        </p:txBody>
      </p:sp>
    </p:spTree>
    <p:extLst>
      <p:ext uri="{BB962C8B-B14F-4D97-AF65-F5344CB8AC3E}">
        <p14:creationId xmlns:p14="http://schemas.microsoft.com/office/powerpoint/2010/main" val="373211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97998F-6E21-4C72-A953-23072CFF96B3}" type="datetimeFigureOut">
              <a:rPr lang="en-US" smtClean="0"/>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03CC9-DE7A-4153-BB2B-8565369A668C}" type="slidenum">
              <a:rPr lang="en-US" smtClean="0"/>
              <a:t>‹#›</a:t>
            </a:fld>
            <a:endParaRPr lang="en-US"/>
          </a:p>
        </p:txBody>
      </p:sp>
    </p:spTree>
    <p:extLst>
      <p:ext uri="{BB962C8B-B14F-4D97-AF65-F5344CB8AC3E}">
        <p14:creationId xmlns:p14="http://schemas.microsoft.com/office/powerpoint/2010/main" val="397591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7998F-6E21-4C72-A953-23072CFF96B3}"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03CC9-DE7A-4153-BB2B-8565369A668C}" type="slidenum">
              <a:rPr lang="en-US" smtClean="0"/>
              <a:t>‹#›</a:t>
            </a:fld>
            <a:endParaRPr lang="en-US"/>
          </a:p>
        </p:txBody>
      </p:sp>
    </p:spTree>
    <p:extLst>
      <p:ext uri="{BB962C8B-B14F-4D97-AF65-F5344CB8AC3E}">
        <p14:creationId xmlns:p14="http://schemas.microsoft.com/office/powerpoint/2010/main" val="122138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7998F-6E21-4C72-A953-23072CFF96B3}"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03CC9-DE7A-4153-BB2B-8565369A668C}" type="slidenum">
              <a:rPr lang="en-US" smtClean="0"/>
              <a:t>‹#›</a:t>
            </a:fld>
            <a:endParaRPr lang="en-US"/>
          </a:p>
        </p:txBody>
      </p:sp>
    </p:spTree>
    <p:extLst>
      <p:ext uri="{BB962C8B-B14F-4D97-AF65-F5344CB8AC3E}">
        <p14:creationId xmlns:p14="http://schemas.microsoft.com/office/powerpoint/2010/main" val="254340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7998F-6E21-4C72-A953-23072CFF96B3}"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3CC9-DE7A-4153-BB2B-8565369A668C}" type="slidenum">
              <a:rPr lang="en-US" smtClean="0"/>
              <a:t>‹#›</a:t>
            </a:fld>
            <a:endParaRPr lang="en-US"/>
          </a:p>
        </p:txBody>
      </p:sp>
    </p:spTree>
    <p:extLst>
      <p:ext uri="{BB962C8B-B14F-4D97-AF65-F5344CB8AC3E}">
        <p14:creationId xmlns:p14="http://schemas.microsoft.com/office/powerpoint/2010/main" val="35590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7998F-6E21-4C72-A953-23072CFF96B3}"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3CC9-DE7A-4153-BB2B-8565369A668C}" type="slidenum">
              <a:rPr lang="en-US" smtClean="0"/>
              <a:t>‹#›</a:t>
            </a:fld>
            <a:endParaRPr lang="en-US"/>
          </a:p>
        </p:txBody>
      </p:sp>
    </p:spTree>
    <p:extLst>
      <p:ext uri="{BB962C8B-B14F-4D97-AF65-F5344CB8AC3E}">
        <p14:creationId xmlns:p14="http://schemas.microsoft.com/office/powerpoint/2010/main" val="294814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7998F-6E21-4C72-A953-23072CFF96B3}" type="datetimeFigureOut">
              <a:rPr lang="en-US" smtClean="0"/>
              <a:t>9/20/2018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3CC9-DE7A-4153-BB2B-8565369A668C}" type="slidenum">
              <a:rPr lang="en-US" smtClean="0"/>
              <a:t>‹#›</a:t>
            </a:fld>
            <a:endParaRPr lang="en-US"/>
          </a:p>
        </p:txBody>
      </p:sp>
    </p:spTree>
    <p:extLst>
      <p:ext uri="{BB962C8B-B14F-4D97-AF65-F5344CB8AC3E}">
        <p14:creationId xmlns:p14="http://schemas.microsoft.com/office/powerpoint/2010/main" val="2291449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video" Target="Mo%20dau%20TQ%20phong%20kien.mpg" TargetMode="Externa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hyperlink" Target="https://vi.wikipedia.org/wiki/Chi%E1%BA%BFn_tranh_H%C3%A1n-S%E1%BB%9F"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vi.wikipedia.org/wiki/Thi%E1%BB%83m_T%C3%A2y" TargetMode="External"/><Relationship Id="rId4" Type="http://schemas.openxmlformats.org/officeDocument/2006/relationships/hyperlink" Target="https://vi.wikipedia.org/wiki/H%C3%A1n_Cao_T%E1%BB%9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i258.photobucket.com/albums/hh280/ghiter0903/haibatrung.jp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rds.yahoo.com/_ylt=A0Je5mg4cV1EAC4BQmijzbkF;_ylu=X3oDMTA4NDgyNWN0BHNlYwNwcm9m/SIG=12f8toflr/EXP=1147060920/**http%3a/www.wwnorton.com/nrl/english/nawol/maps/MAP11CHI.JPG"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images.google.com.vn/imgres?imgurl=http://upload.wikimedia.org/wikipedia/commons/thumb/9/9a/Zhu_Yuanzhang.gif/250px-Zhu_Yuanzhang.gif&amp;imgrefurl=http://vi.wikipedia.org/wiki/Chu_Nguy%C3%AAn_Ch%C6%B0%C6%A1ng&amp;h=349&amp;w=250&amp;sz=73&amp;hl=vi&amp;start=6&amp;tbnid=DzfGo7RhNvJKBM:&amp;tbnh=120&amp;tbnw=86&amp;prev=/images?q=CHU+NGUY%C3%8AN+CH%C6%AF%C6%A0NG&amp;gbv=2&amp;svnum=10&amp;hl=vi&amp;sa=G" TargetMode="Externa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1.w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hyperlink" Target="http://vi.wikipedia.org/wiki/H%C3%ACnh:Libai_touxiang.jp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hyperlink" Target="http://vi.wikipedia.org/wiki/B%E1%BA%AFc_Kinh" TargetMode="External"/><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6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79.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D:\VODO\Vo%20Do%202\BAI%20GIANG%206%20lop%2010%20NC\Tan%20thon%20tinh%20cac%20nuoc.mpg"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vi.wikipedia.org/wiki/T&#225;&#186;&#173;p_tin:Qin_empire_210_BCE.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Mo dau TQ phong kien.mpg">
            <a:hlinkClick r:id="" action="ppaction://media"/>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838200" y="838200"/>
            <a:ext cx="7456808" cy="55926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47" name="WordArt 3"/>
          <p:cNvSpPr>
            <a:spLocks noChangeArrowheads="1" noChangeShapeType="1" noTextEdit="1"/>
          </p:cNvSpPr>
          <p:nvPr/>
        </p:nvSpPr>
        <p:spPr bwMode="auto">
          <a:xfrm>
            <a:off x="2971800" y="0"/>
            <a:ext cx="3581400" cy="838200"/>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CHƯƠNG III</a:t>
            </a:r>
            <a:endParaRPr lang="en-US" sz="36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pic>
        <p:nvPicPr>
          <p:cNvPr id="4" name="Picture 3" descr="QUADIACAU"/>
          <p:cNvPicPr>
            <a:picLocks noChangeAspect="1" noChangeArrowheads="1" noCrop="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7696200" y="0"/>
            <a:ext cx="1299425" cy="92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2738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wedge">
                                      <p:cBhvr>
                                        <p:cTn id="7" dur="2000"/>
                                        <p:tgtEl>
                                          <p:spTgt spid="10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8546"/>
                                        </p:tgtEl>
                                        <p:attrNameLst>
                                          <p:attrName>style.visibility</p:attrName>
                                        </p:attrNameLst>
                                      </p:cBhvr>
                                      <p:to>
                                        <p:strVal val="visible"/>
                                      </p:to>
                                    </p:set>
                                    <p:animEffect transition="in" filter="blinds(horizontal)">
                                      <p:cBhvr>
                                        <p:cTn id="12" dur="5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108546"/>
                </p:tgtEl>
              </p:cMediaNode>
            </p:video>
          </p:childTnLst>
        </p:cTn>
      </p:par>
    </p:tnLst>
    <p:bldLst>
      <p:bldP spid="1085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f/f6/Hangaozu.jpg/250px-Hangaoz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332506"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519284" y="5979319"/>
            <a:ext cx="3519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err="1" smtClean="0">
                <a:cs typeface="Times New Roman" pitchFamily="18" charset="0"/>
              </a:rPr>
              <a:t>Hán</a:t>
            </a:r>
            <a:r>
              <a:rPr lang="en-US" sz="2800" b="1" dirty="0" smtClean="0">
                <a:cs typeface="Times New Roman" pitchFamily="18" charset="0"/>
              </a:rPr>
              <a:t> Cao </a:t>
            </a:r>
            <a:r>
              <a:rPr lang="en-US" sz="2800" b="1" dirty="0" err="1" smtClean="0">
                <a:cs typeface="Times New Roman" pitchFamily="18" charset="0"/>
              </a:rPr>
              <a:t>Tổ</a:t>
            </a:r>
            <a:r>
              <a:rPr lang="en-US" sz="2800" b="1" dirty="0" smtClean="0">
                <a:cs typeface="Times New Roman" pitchFamily="18" charset="0"/>
              </a:rPr>
              <a:t> - </a:t>
            </a:r>
            <a:r>
              <a:rPr lang="en-US" sz="2800" b="1" dirty="0" err="1" smtClean="0">
                <a:cs typeface="Times New Roman" pitchFamily="18" charset="0"/>
              </a:rPr>
              <a:t>Lưu</a:t>
            </a:r>
            <a:r>
              <a:rPr lang="en-US" sz="2800" b="1" dirty="0" smtClean="0">
                <a:cs typeface="Times New Roman" pitchFamily="18" charset="0"/>
              </a:rPr>
              <a:t> Bang</a:t>
            </a:r>
            <a:endParaRPr lang="en-US" sz="2800" dirty="0">
              <a:latin typeface="VNI-Times" pitchFamily="2" charset="0"/>
            </a:endParaRPr>
          </a:p>
        </p:txBody>
      </p:sp>
      <p:sp>
        <p:nvSpPr>
          <p:cNvPr id="4" name="Rectangle 3"/>
          <p:cNvSpPr/>
          <p:nvPr/>
        </p:nvSpPr>
        <p:spPr>
          <a:xfrm>
            <a:off x="4068718" y="457200"/>
            <a:ext cx="4846681" cy="5632311"/>
          </a:xfrm>
          <a:prstGeom prst="rect">
            <a:avLst/>
          </a:prstGeom>
        </p:spPr>
        <p:txBody>
          <a:bodyPr wrap="square">
            <a:spAutoFit/>
          </a:bodyPr>
          <a:lstStyle/>
          <a:p>
            <a:pPr algn="just"/>
            <a:r>
              <a:rPr lang="vi-VN" sz="2000" dirty="0"/>
              <a:t>Cuộc </a:t>
            </a:r>
            <a:r>
              <a:rPr lang="vi-VN" sz="2000" dirty="0" smtClean="0"/>
              <a:t>chiến </a:t>
            </a:r>
            <a:r>
              <a:rPr lang="vi-VN" sz="2000" dirty="0"/>
              <a:t>diễn ra giữa các nước đó trong 5 năm (206-202 TCN), gọi là thời </a:t>
            </a:r>
            <a:r>
              <a:rPr lang="vi-VN" sz="2000" dirty="0">
                <a:hlinkClick r:id="rId3" tooltip="Chiến tranh Hán-Sở"/>
              </a:rPr>
              <a:t>Hán Sở tranh hùng</a:t>
            </a:r>
            <a:r>
              <a:rPr lang="vi-VN" sz="2000" dirty="0"/>
              <a:t>. </a:t>
            </a:r>
            <a:r>
              <a:rPr lang="vi-VN" sz="2000" dirty="0">
                <a:hlinkClick r:id="rId4" tooltip="Hán Cao Tổ"/>
              </a:rPr>
              <a:t>Lưu Bang</a:t>
            </a:r>
            <a:r>
              <a:rPr lang="vi-VN" sz="2000" dirty="0"/>
              <a:t> là người giành thắng lợi cuối cùng, trở thành vị vua đầu tiên của nhà Hán. Ban đầu, "Hán" (là địa giới do Hạng Vũ phân chia) chỉ gồm vùng Tứ Xuyên, Trùng Khánh và phía nam </a:t>
            </a:r>
            <a:r>
              <a:rPr lang="vi-VN" sz="2000" dirty="0">
                <a:hlinkClick r:id="rId5" tooltip="Thiểm Tây"/>
              </a:rPr>
              <a:t>Thiểm Tây</a:t>
            </a:r>
            <a:r>
              <a:rPr lang="vi-VN" sz="2000" dirty="0"/>
              <a:t> và chỉ là một công quốc nhỏ, nhưng dần lớn mạnh thành một đế chế; nhà Hán được gọi theo công quốc này, tên của nó lại được đặt từ chữ Hán Trung (</a:t>
            </a:r>
            <a:r>
              <a:rPr lang="ja-JP" altLang="en-US" sz="2000" dirty="0"/>
              <a:t>漢中</a:t>
            </a:r>
            <a:r>
              <a:rPr lang="en-US" altLang="ja-JP" sz="2000" dirty="0"/>
              <a:t>) — </a:t>
            </a:r>
            <a:r>
              <a:rPr lang="vi-VN" sz="2000" dirty="0"/>
              <a:t>phía nam Thiểm Tây hiện nay, vùng bao quanh thành phố Hán Trung. Sự khởi đầu của triều Hán có thể tính từ năm 206 TCN khi nhà Tần sụp đổ và công quốc Hán được thành lập hay từ năm 202 TCN khi vua nước Sở là Hạng Vũ tự sát.</a:t>
            </a:r>
            <a:endParaRPr lang="en-US" sz="2000" dirty="0"/>
          </a:p>
        </p:txBody>
      </p:sp>
    </p:spTree>
    <p:extLst>
      <p:ext uri="{BB962C8B-B14F-4D97-AF65-F5344CB8AC3E}">
        <p14:creationId xmlns:p14="http://schemas.microsoft.com/office/powerpoint/2010/main" val="2911594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533400" y="516552"/>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5" name="Rectangle 4"/>
          <p:cNvSpPr/>
          <p:nvPr/>
        </p:nvSpPr>
        <p:spPr>
          <a:xfrm>
            <a:off x="824680" y="1143000"/>
            <a:ext cx="7162800" cy="1077218"/>
          </a:xfrm>
          <a:prstGeom prst="rect">
            <a:avLst/>
          </a:prstGeom>
        </p:spPr>
        <p:txBody>
          <a:bodyPr wrap="square">
            <a:spAutoFit/>
          </a:bodyPr>
          <a:lstStyle/>
          <a:p>
            <a:pPr marL="514350" indent="-514350">
              <a:buAutoNum type="arabicPeriod"/>
            </a:pPr>
            <a:r>
              <a:rPr lang="en-US" sz="3200" b="1" dirty="0" err="1">
                <a:solidFill>
                  <a:srgbClr val="0070C0"/>
                </a:solidFill>
                <a:latin typeface="Times New Roman" pitchFamily="18" charset="0"/>
                <a:cs typeface="Times New Roman" pitchFamily="18" charset="0"/>
              </a:rPr>
              <a:t>Trung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Quốc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thời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Tần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Hán</a:t>
            </a:r>
            <a:endParaRPr lang="en-US" sz="3200" b="1" dirty="0">
              <a:solidFill>
                <a:srgbClr val="0070C0"/>
              </a:solidFill>
              <a:latin typeface="Times New Roman" pitchFamily="18" charset="0"/>
              <a:cs typeface="Times New Roman" pitchFamily="18" charset="0"/>
            </a:endParaRPr>
          </a:p>
          <a:p>
            <a:r>
              <a:rPr lang="en-US" sz="3200" b="1" dirty="0">
                <a:solidFill>
                  <a:srgbClr val="0070C0"/>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a. </a:t>
            </a:r>
            <a:r>
              <a:rPr lang="en-US" sz="3200" b="1" dirty="0" err="1">
                <a:solidFill>
                  <a:srgbClr val="C00000"/>
                </a:solidFill>
                <a:latin typeface="Times New Roman" pitchFamily="18" charset="0"/>
                <a:cs typeface="Times New Roman" pitchFamily="18" charset="0"/>
              </a:rPr>
              <a:t>Sự</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thành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lập</a:t>
            </a:r>
            <a:endParaRPr lang="en-US" sz="3200" b="1" dirty="0">
              <a:solidFill>
                <a:srgbClr val="C00000"/>
              </a:solidFill>
              <a:latin typeface="Times New Roman" pitchFamily="18" charset="0"/>
              <a:cs typeface="Times New Roman" pitchFamily="18" charset="0"/>
            </a:endParaRPr>
          </a:p>
        </p:txBody>
      </p:sp>
      <p:sp>
        <p:nvSpPr>
          <p:cNvPr id="6" name="Rectangle 5"/>
          <p:cNvSpPr/>
          <p:nvPr/>
        </p:nvSpPr>
        <p:spPr>
          <a:xfrm>
            <a:off x="1295400" y="2438400"/>
            <a:ext cx="7467600" cy="2862322"/>
          </a:xfrm>
          <a:prstGeom prst="rect">
            <a:avLst/>
          </a:prstGeom>
        </p:spPr>
        <p:txBody>
          <a:bodyPr wrap="square">
            <a:spAutoFit/>
          </a:bodyPr>
          <a:lstStyle/>
          <a:p>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Năm</a:t>
            </a:r>
            <a:r>
              <a:rPr lang="en-US" sz="3000" dirty="0">
                <a:latin typeface="Times New Roman" pitchFamily="18" charset="0"/>
                <a:cs typeface="Times New Roman" pitchFamily="18" charset="0"/>
              </a:rPr>
              <a:t> 221 TCN, </a:t>
            </a:r>
            <a:r>
              <a:rPr lang="en-US" sz="3000" dirty="0" err="1">
                <a:latin typeface="Times New Roman" pitchFamily="18" charset="0"/>
                <a:cs typeface="Times New Roman" pitchFamily="18" charset="0"/>
              </a:rPr>
              <a:t>nhà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thống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Trung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Quốc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xưng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Thủy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Hoàng</a:t>
            </a:r>
            <a:r>
              <a:rPr lang="en-US" sz="3000" dirty="0">
                <a:latin typeface="Times New Roman" pitchFamily="18" charset="0"/>
                <a:cs typeface="Times New Roman" pitchFamily="18" charset="0"/>
              </a:rPr>
              <a:t>.</a:t>
            </a:r>
          </a:p>
          <a:p>
            <a:endParaRPr lang="en-US"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Lưu</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Bang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Hán</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206 TCN-220</a:t>
            </a:r>
            <a:r>
              <a:rPr lang="en-US" sz="3000" dirty="0">
                <a:latin typeface="Times New Roman" pitchFamily="18" charset="0"/>
                <a:cs typeface="Times New Roman" pitchFamily="18" charset="0"/>
              </a:rPr>
              <a:t>) =&gt; </a:t>
            </a:r>
            <a:r>
              <a:rPr lang="en-US" sz="3000" dirty="0" err="1">
                <a:latin typeface="Times New Roman" pitchFamily="18" charset="0"/>
                <a:cs typeface="Times New Roman" pitchFamily="18" charset="0"/>
              </a:rPr>
              <a:t>chế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kiến</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được</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3354700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304800" y="1066800"/>
            <a:ext cx="1828800" cy="6858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2400" b="1">
                <a:latin typeface="Times New Roman" pitchFamily="18" charset="0"/>
                <a:cs typeface="Times New Roman" pitchFamily="18" charset="0"/>
              </a:rPr>
              <a:t>Quý tộc</a:t>
            </a:r>
          </a:p>
        </p:txBody>
      </p:sp>
      <p:sp>
        <p:nvSpPr>
          <p:cNvPr id="22533" name="Rectangle 5"/>
          <p:cNvSpPr>
            <a:spLocks noChangeArrowheads="1"/>
          </p:cNvSpPr>
          <p:nvPr/>
        </p:nvSpPr>
        <p:spPr bwMode="auto">
          <a:xfrm>
            <a:off x="304800" y="3276600"/>
            <a:ext cx="1828800" cy="914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2400" b="1">
                <a:latin typeface="Times New Roman" pitchFamily="18" charset="0"/>
                <a:cs typeface="Times New Roman" pitchFamily="18" charset="0"/>
              </a:rPr>
              <a:t>Nông dân</a:t>
            </a:r>
          </a:p>
          <a:p>
            <a:pPr algn="ctr" eaLnBrk="0" hangingPunct="0"/>
            <a:r>
              <a:rPr lang="en-US" sz="2400" b="1">
                <a:latin typeface="Times New Roman" pitchFamily="18" charset="0"/>
                <a:cs typeface="Times New Roman" pitchFamily="18" charset="0"/>
              </a:rPr>
              <a:t>công xã</a:t>
            </a:r>
          </a:p>
        </p:txBody>
      </p:sp>
      <p:sp>
        <p:nvSpPr>
          <p:cNvPr id="22534" name="AutoShape 6"/>
          <p:cNvSpPr>
            <a:spLocks noChangeArrowheads="1"/>
          </p:cNvSpPr>
          <p:nvPr/>
        </p:nvSpPr>
        <p:spPr bwMode="auto">
          <a:xfrm rot="-5400000">
            <a:off x="952500" y="2247900"/>
            <a:ext cx="457200" cy="990600"/>
          </a:xfrm>
          <a:prstGeom prst="chevron">
            <a:avLst>
              <a:gd name="adj" fmla="val 72324"/>
            </a:avLst>
          </a:prstGeom>
          <a:solidFill>
            <a:srgbClr val="FF0066"/>
          </a:solidFill>
          <a:ln w="9525">
            <a:solidFill>
              <a:srgbClr val="FF0066"/>
            </a:solidFill>
            <a:miter lim="800000"/>
            <a:headEnd/>
            <a:tailEnd/>
          </a:ln>
        </p:spPr>
        <p:txBody>
          <a:bodyPr wrap="none" anchor="ctr"/>
          <a:lstStyle/>
          <a:p>
            <a:endParaRPr lang="en-US"/>
          </a:p>
        </p:txBody>
      </p:sp>
      <p:sp>
        <p:nvSpPr>
          <p:cNvPr id="22535" name="AutoShape 7"/>
          <p:cNvSpPr>
            <a:spLocks noChangeArrowheads="1"/>
          </p:cNvSpPr>
          <p:nvPr/>
        </p:nvSpPr>
        <p:spPr bwMode="auto">
          <a:xfrm rot="5400000">
            <a:off x="914400" y="1676400"/>
            <a:ext cx="457200" cy="914400"/>
          </a:xfrm>
          <a:prstGeom prst="chevron">
            <a:avLst>
              <a:gd name="adj" fmla="val 72324"/>
            </a:avLst>
          </a:prstGeom>
          <a:solidFill>
            <a:srgbClr val="FF0066"/>
          </a:solidFill>
          <a:ln w="9525">
            <a:solidFill>
              <a:srgbClr val="FF0066"/>
            </a:solidFill>
            <a:miter lim="800000"/>
            <a:headEnd/>
            <a:tailEnd/>
          </a:ln>
        </p:spPr>
        <p:txBody>
          <a:bodyPr wrap="none" anchor="ctr"/>
          <a:lstStyle/>
          <a:p>
            <a:endParaRPr lang="en-US"/>
          </a:p>
        </p:txBody>
      </p:sp>
      <p:sp>
        <p:nvSpPr>
          <p:cNvPr id="22536" name="Rectangle 8"/>
          <p:cNvSpPr>
            <a:spLocks noChangeArrowheads="1"/>
          </p:cNvSpPr>
          <p:nvPr/>
        </p:nvSpPr>
        <p:spPr bwMode="auto">
          <a:xfrm>
            <a:off x="6705600" y="1066800"/>
            <a:ext cx="2057400" cy="7620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2400" b="1">
                <a:latin typeface="Times New Roman" pitchFamily="18" charset="0"/>
                <a:cs typeface="Times New Roman" pitchFamily="18" charset="0"/>
              </a:rPr>
              <a:t>Địa chủ</a:t>
            </a:r>
          </a:p>
        </p:txBody>
      </p:sp>
      <p:sp>
        <p:nvSpPr>
          <p:cNvPr id="22537" name="Line 9"/>
          <p:cNvSpPr>
            <a:spLocks noChangeShapeType="1"/>
          </p:cNvSpPr>
          <p:nvPr/>
        </p:nvSpPr>
        <p:spPr bwMode="auto">
          <a:xfrm>
            <a:off x="2133600" y="1447800"/>
            <a:ext cx="4533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Rectangle 10"/>
          <p:cNvSpPr>
            <a:spLocks noChangeArrowheads="1"/>
          </p:cNvSpPr>
          <p:nvPr/>
        </p:nvSpPr>
        <p:spPr bwMode="auto">
          <a:xfrm>
            <a:off x="6858000" y="3276600"/>
            <a:ext cx="1905000" cy="914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2400" b="1">
                <a:latin typeface="Times New Roman" pitchFamily="18" charset="0"/>
                <a:cs typeface="Times New Roman" pitchFamily="18" charset="0"/>
              </a:rPr>
              <a:t>Nông dân </a:t>
            </a:r>
          </a:p>
          <a:p>
            <a:pPr algn="ctr" eaLnBrk="0" hangingPunct="0"/>
            <a:r>
              <a:rPr lang="en-US" sz="2400" b="1">
                <a:latin typeface="Times New Roman" pitchFamily="18" charset="0"/>
                <a:cs typeface="Times New Roman" pitchFamily="18" charset="0"/>
              </a:rPr>
              <a:t>lĩnh canh</a:t>
            </a:r>
          </a:p>
        </p:txBody>
      </p:sp>
      <p:sp>
        <p:nvSpPr>
          <p:cNvPr id="22539" name="Rectangle 11"/>
          <p:cNvSpPr>
            <a:spLocks noChangeArrowheads="1"/>
          </p:cNvSpPr>
          <p:nvPr/>
        </p:nvSpPr>
        <p:spPr bwMode="auto">
          <a:xfrm>
            <a:off x="3048000" y="3124200"/>
            <a:ext cx="2971800" cy="914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2400" b="1">
                <a:latin typeface="Times New Roman" pitchFamily="18" charset="0"/>
                <a:cs typeface="Times New Roman" pitchFamily="18" charset="0"/>
              </a:rPr>
              <a:t>Nông dân tự canh</a:t>
            </a:r>
          </a:p>
        </p:txBody>
      </p:sp>
      <p:sp>
        <p:nvSpPr>
          <p:cNvPr id="22540" name="Rectangle 12"/>
          <p:cNvSpPr>
            <a:spLocks noChangeArrowheads="1"/>
          </p:cNvSpPr>
          <p:nvPr/>
        </p:nvSpPr>
        <p:spPr bwMode="auto">
          <a:xfrm>
            <a:off x="3048000" y="4343400"/>
            <a:ext cx="2971800" cy="914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2400" b="1">
                <a:latin typeface="Times New Roman" pitchFamily="18" charset="0"/>
                <a:cs typeface="Times New Roman" pitchFamily="18" charset="0"/>
              </a:rPr>
              <a:t>Nông dân nghèo</a:t>
            </a:r>
          </a:p>
        </p:txBody>
      </p:sp>
      <p:sp>
        <p:nvSpPr>
          <p:cNvPr id="22541" name="Line 13"/>
          <p:cNvSpPr>
            <a:spLocks noChangeShapeType="1"/>
          </p:cNvSpPr>
          <p:nvPr/>
        </p:nvSpPr>
        <p:spPr bwMode="auto">
          <a:xfrm flipV="1">
            <a:off x="1905000" y="2438400"/>
            <a:ext cx="106680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2" name="Line 14"/>
          <p:cNvSpPr>
            <a:spLocks noChangeShapeType="1"/>
          </p:cNvSpPr>
          <p:nvPr/>
        </p:nvSpPr>
        <p:spPr bwMode="auto">
          <a:xfrm flipV="1">
            <a:off x="2133600" y="3657600"/>
            <a:ext cx="914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3" name="Line 15"/>
          <p:cNvSpPr>
            <a:spLocks noChangeShapeType="1"/>
          </p:cNvSpPr>
          <p:nvPr/>
        </p:nvSpPr>
        <p:spPr bwMode="auto">
          <a:xfrm>
            <a:off x="1981200" y="4191000"/>
            <a:ext cx="106680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4" name="Line 16"/>
          <p:cNvSpPr>
            <a:spLocks noChangeShapeType="1"/>
          </p:cNvSpPr>
          <p:nvPr/>
        </p:nvSpPr>
        <p:spPr bwMode="auto">
          <a:xfrm>
            <a:off x="6019800" y="4953000"/>
            <a:ext cx="1828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5" name="Line 17"/>
          <p:cNvSpPr>
            <a:spLocks noChangeShapeType="1"/>
          </p:cNvSpPr>
          <p:nvPr/>
        </p:nvSpPr>
        <p:spPr bwMode="auto">
          <a:xfrm flipV="1">
            <a:off x="7848600" y="4191000"/>
            <a:ext cx="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6" name="AutoShape 18"/>
          <p:cNvSpPr>
            <a:spLocks noChangeArrowheads="1"/>
          </p:cNvSpPr>
          <p:nvPr/>
        </p:nvSpPr>
        <p:spPr bwMode="auto">
          <a:xfrm rot="-5400000">
            <a:off x="7581900" y="2324100"/>
            <a:ext cx="533400" cy="1066800"/>
          </a:xfrm>
          <a:prstGeom prst="chevron">
            <a:avLst>
              <a:gd name="adj" fmla="val 72324"/>
            </a:avLst>
          </a:prstGeom>
          <a:solidFill>
            <a:srgbClr val="FF0000"/>
          </a:solidFill>
          <a:ln w="38100">
            <a:solidFill>
              <a:schemeClr val="bg1"/>
            </a:solidFill>
            <a:miter lim="800000"/>
            <a:headEnd/>
            <a:tailEnd/>
          </a:ln>
        </p:spPr>
        <p:txBody>
          <a:bodyPr wrap="none" anchor="ctr"/>
          <a:lstStyle/>
          <a:p>
            <a:endParaRPr lang="en-US"/>
          </a:p>
        </p:txBody>
      </p:sp>
      <p:sp>
        <p:nvSpPr>
          <p:cNvPr id="22547" name="AutoShape 19"/>
          <p:cNvSpPr>
            <a:spLocks noChangeArrowheads="1"/>
          </p:cNvSpPr>
          <p:nvPr/>
        </p:nvSpPr>
        <p:spPr bwMode="auto">
          <a:xfrm rot="5195004">
            <a:off x="7581900" y="1638300"/>
            <a:ext cx="533400" cy="1066800"/>
          </a:xfrm>
          <a:prstGeom prst="chevron">
            <a:avLst>
              <a:gd name="adj" fmla="val 72324"/>
            </a:avLst>
          </a:prstGeom>
          <a:solidFill>
            <a:srgbClr val="FF0000"/>
          </a:solidFill>
          <a:ln w="38100">
            <a:solidFill>
              <a:schemeClr val="bg1"/>
            </a:solidFill>
            <a:miter lim="800000"/>
            <a:headEnd/>
            <a:tailEnd/>
          </a:ln>
        </p:spPr>
        <p:txBody>
          <a:bodyPr wrap="none" anchor="ctr"/>
          <a:lstStyle/>
          <a:p>
            <a:endParaRPr lang="en-US"/>
          </a:p>
        </p:txBody>
      </p:sp>
      <p:sp>
        <p:nvSpPr>
          <p:cNvPr id="22548" name="Line 20"/>
          <p:cNvSpPr>
            <a:spLocks noChangeShapeType="1"/>
          </p:cNvSpPr>
          <p:nvPr/>
        </p:nvSpPr>
        <p:spPr bwMode="auto">
          <a:xfrm>
            <a:off x="6019800" y="26670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21"/>
          <p:cNvSpPr>
            <a:spLocks noChangeShapeType="1"/>
          </p:cNvSpPr>
          <p:nvPr/>
        </p:nvSpPr>
        <p:spPr bwMode="auto">
          <a:xfrm flipV="1">
            <a:off x="7162800" y="1828800"/>
            <a:ext cx="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0" name="Rectangle 22"/>
          <p:cNvSpPr>
            <a:spLocks noChangeArrowheads="1"/>
          </p:cNvSpPr>
          <p:nvPr/>
        </p:nvSpPr>
        <p:spPr bwMode="auto">
          <a:xfrm>
            <a:off x="2971800" y="1981200"/>
            <a:ext cx="2971800" cy="914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2400" b="1">
                <a:latin typeface="Times New Roman" pitchFamily="18" charset="0"/>
                <a:cs typeface="Times New Roman" pitchFamily="18" charset="0"/>
              </a:rPr>
              <a:t>Nông dân giàu</a:t>
            </a:r>
          </a:p>
        </p:txBody>
      </p:sp>
      <p:sp>
        <p:nvSpPr>
          <p:cNvPr id="15381" name="Rectangle 23"/>
          <p:cNvSpPr>
            <a:spLocks noChangeArrowheads="1"/>
          </p:cNvSpPr>
          <p:nvPr/>
        </p:nvSpPr>
        <p:spPr bwMode="auto">
          <a:xfrm>
            <a:off x="304800" y="152400"/>
            <a:ext cx="8610600" cy="609600"/>
          </a:xfrm>
          <a:prstGeom prst="rect">
            <a:avLst/>
          </a:prstGeom>
          <a:solidFill>
            <a:srgbClr val="CCECFF"/>
          </a:solidFill>
          <a:ln w="9525">
            <a:solidFill>
              <a:schemeClr val="tx1"/>
            </a:solidFill>
            <a:miter lim="800000"/>
            <a:headEnd/>
            <a:tailEnd/>
          </a:ln>
        </p:spPr>
        <p:txBody>
          <a:bodyPr wrap="none" anchor="ctr"/>
          <a:lstStyle/>
          <a:p>
            <a:pPr algn="ctr" eaLnBrk="0" hangingPunct="0"/>
            <a:r>
              <a:rPr lang="en-US" sz="2200" b="1">
                <a:solidFill>
                  <a:srgbClr val="FF0000"/>
                </a:solidFill>
              </a:rPr>
              <a:t>SƠ ĐỒ SỰ HÌNH THÀNH QUAN HỆ SẢN XUẤT PHONG KIẾN</a:t>
            </a:r>
            <a:r>
              <a:rPr lang="en-US" sz="2800" b="1">
                <a:solidFill>
                  <a:srgbClr val="3333FF"/>
                </a:solidFill>
              </a:rPr>
              <a:t> </a:t>
            </a:r>
          </a:p>
        </p:txBody>
      </p:sp>
      <p:sp>
        <p:nvSpPr>
          <p:cNvPr id="22554" name="Text Box 26"/>
          <p:cNvSpPr txBox="1">
            <a:spLocks noChangeArrowheads="1"/>
          </p:cNvSpPr>
          <p:nvPr/>
        </p:nvSpPr>
        <p:spPr bwMode="auto">
          <a:xfrm>
            <a:off x="457200" y="5334000"/>
            <a:ext cx="8382000" cy="1382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i="1" dirty="0" err="1">
                <a:latin typeface="Times New Roman" pitchFamily="18" charset="0"/>
              </a:rPr>
              <a:t>Như</a:t>
            </a:r>
            <a:r>
              <a:rPr lang="en-US" sz="2800" b="1" i="1" dirty="0">
                <a:latin typeface="Times New Roman" pitchFamily="18" charset="0"/>
              </a:rPr>
              <a:t> </a:t>
            </a:r>
            <a:r>
              <a:rPr lang="en-US" sz="2800" b="1" i="1" dirty="0" err="1">
                <a:latin typeface="Times New Roman" pitchFamily="18" charset="0"/>
              </a:rPr>
              <a:t>vậy</a:t>
            </a:r>
            <a:r>
              <a:rPr lang="en-US" sz="2800" b="1" i="1" dirty="0">
                <a:latin typeface="Times New Roman" pitchFamily="18" charset="0"/>
              </a:rPr>
              <a:t> </a:t>
            </a:r>
            <a:r>
              <a:rPr lang="en-US" sz="2800" b="1" i="1" dirty="0" err="1">
                <a:latin typeface="Times New Roman" pitchFamily="18" charset="0"/>
              </a:rPr>
              <a:t>quan</a:t>
            </a:r>
            <a:r>
              <a:rPr lang="en-US" sz="2800" b="1" i="1" dirty="0">
                <a:latin typeface="Times New Roman" pitchFamily="18" charset="0"/>
              </a:rPr>
              <a:t> </a:t>
            </a:r>
            <a:r>
              <a:rPr lang="en-US" sz="2800" b="1" i="1" dirty="0" err="1">
                <a:latin typeface="Times New Roman" pitchFamily="18" charset="0"/>
              </a:rPr>
              <a:t>hệ</a:t>
            </a:r>
            <a:r>
              <a:rPr lang="en-US" sz="2800" b="1" i="1" dirty="0">
                <a:latin typeface="Times New Roman" pitchFamily="18" charset="0"/>
              </a:rPr>
              <a:t> </a:t>
            </a:r>
            <a:r>
              <a:rPr lang="en-US" sz="2800" b="1" i="1" dirty="0" err="1">
                <a:latin typeface="Times New Roman" pitchFamily="18" charset="0"/>
              </a:rPr>
              <a:t>bóc</a:t>
            </a:r>
            <a:r>
              <a:rPr lang="en-US" sz="2800" b="1" i="1" dirty="0">
                <a:latin typeface="Times New Roman" pitchFamily="18" charset="0"/>
              </a:rPr>
              <a:t> </a:t>
            </a:r>
            <a:r>
              <a:rPr lang="en-US" sz="2800" b="1" i="1" dirty="0" err="1">
                <a:latin typeface="Times New Roman" pitchFamily="18" charset="0"/>
              </a:rPr>
              <a:t>lột</a:t>
            </a:r>
            <a:r>
              <a:rPr lang="en-US" sz="2800" b="1" i="1" dirty="0">
                <a:latin typeface="Times New Roman" pitchFamily="18" charset="0"/>
              </a:rPr>
              <a:t> </a:t>
            </a:r>
            <a:r>
              <a:rPr lang="en-US" sz="2800" b="1" i="1" dirty="0" err="1">
                <a:latin typeface="Times New Roman" pitchFamily="18" charset="0"/>
              </a:rPr>
              <a:t>địa</a:t>
            </a:r>
            <a:r>
              <a:rPr lang="en-US" sz="2800" b="1" i="1" dirty="0">
                <a:latin typeface="Times New Roman" pitchFamily="18" charset="0"/>
              </a:rPr>
              <a:t> </a:t>
            </a:r>
            <a:r>
              <a:rPr lang="en-US" sz="2800" b="1" i="1" dirty="0" err="1">
                <a:latin typeface="Times New Roman" pitchFamily="18" charset="0"/>
              </a:rPr>
              <a:t>tô</a:t>
            </a:r>
            <a:r>
              <a:rPr lang="en-US" sz="2800" b="1" i="1" dirty="0">
                <a:latin typeface="Times New Roman" pitchFamily="18" charset="0"/>
              </a:rPr>
              <a:t> </a:t>
            </a:r>
            <a:r>
              <a:rPr lang="en-US" sz="2800" b="1" i="1" dirty="0" err="1">
                <a:latin typeface="Times New Roman" pitchFamily="18" charset="0"/>
              </a:rPr>
              <a:t>của</a:t>
            </a:r>
            <a:r>
              <a:rPr lang="en-US" sz="2800" b="1" i="1" dirty="0">
                <a:latin typeface="Times New Roman" pitchFamily="18" charset="0"/>
              </a:rPr>
              <a:t> </a:t>
            </a:r>
            <a:r>
              <a:rPr lang="en-US" sz="2800" b="1" i="1" dirty="0" err="1">
                <a:latin typeface="Times New Roman" pitchFamily="18" charset="0"/>
              </a:rPr>
              <a:t>địa</a:t>
            </a:r>
            <a:r>
              <a:rPr lang="en-US" sz="2800" b="1" i="1" dirty="0">
                <a:latin typeface="Times New Roman" pitchFamily="18" charset="0"/>
              </a:rPr>
              <a:t> </a:t>
            </a:r>
            <a:r>
              <a:rPr lang="en-US" sz="2800" b="1" i="1" dirty="0" err="1">
                <a:latin typeface="Times New Roman" pitchFamily="18" charset="0"/>
              </a:rPr>
              <a:t>chủ</a:t>
            </a:r>
            <a:r>
              <a:rPr lang="en-US" sz="2800" b="1" i="1" dirty="0">
                <a:latin typeface="Times New Roman" pitchFamily="18" charset="0"/>
              </a:rPr>
              <a:t> </a:t>
            </a:r>
            <a:r>
              <a:rPr lang="en-US" sz="2800" b="1" i="1" dirty="0" err="1">
                <a:latin typeface="Times New Roman" pitchFamily="18" charset="0"/>
              </a:rPr>
              <a:t>với</a:t>
            </a:r>
            <a:r>
              <a:rPr lang="en-US" sz="2800" b="1" i="1" dirty="0">
                <a:latin typeface="Times New Roman" pitchFamily="18" charset="0"/>
              </a:rPr>
              <a:t> </a:t>
            </a:r>
            <a:r>
              <a:rPr lang="en-US" sz="2800" b="1" i="1" dirty="0" err="1">
                <a:latin typeface="Times New Roman" pitchFamily="18" charset="0"/>
              </a:rPr>
              <a:t>nông</a:t>
            </a:r>
            <a:r>
              <a:rPr lang="en-US" sz="2800" b="1" i="1" dirty="0">
                <a:latin typeface="Times New Roman" pitchFamily="18" charset="0"/>
              </a:rPr>
              <a:t> </a:t>
            </a:r>
            <a:r>
              <a:rPr lang="en-US" sz="2800" b="1" i="1" dirty="0" err="1">
                <a:latin typeface="Times New Roman" pitchFamily="18" charset="0"/>
              </a:rPr>
              <a:t>dân</a:t>
            </a:r>
            <a:r>
              <a:rPr lang="en-US" sz="2800" b="1" i="1" dirty="0">
                <a:latin typeface="Times New Roman" pitchFamily="18" charset="0"/>
              </a:rPr>
              <a:t> </a:t>
            </a:r>
            <a:r>
              <a:rPr lang="en-US" sz="2800" b="1" i="1" dirty="0" err="1">
                <a:latin typeface="Times New Roman" pitchFamily="18" charset="0"/>
              </a:rPr>
              <a:t>lĩnh</a:t>
            </a:r>
            <a:r>
              <a:rPr lang="en-US" sz="2800" b="1" i="1" dirty="0">
                <a:latin typeface="Times New Roman" pitchFamily="18" charset="0"/>
              </a:rPr>
              <a:t> </a:t>
            </a:r>
            <a:r>
              <a:rPr lang="en-US" sz="2800" b="1" i="1" dirty="0" err="1">
                <a:latin typeface="Times New Roman" pitchFamily="18" charset="0"/>
              </a:rPr>
              <a:t>canh</a:t>
            </a:r>
            <a:r>
              <a:rPr lang="en-US" sz="2800" b="1" i="1" dirty="0">
                <a:latin typeface="Times New Roman" pitchFamily="18" charset="0"/>
              </a:rPr>
              <a:t> </a:t>
            </a:r>
            <a:r>
              <a:rPr lang="en-US" sz="2800" b="1" i="1" dirty="0" err="1">
                <a:latin typeface="Times New Roman" pitchFamily="18" charset="0"/>
              </a:rPr>
              <a:t>thay</a:t>
            </a:r>
            <a:r>
              <a:rPr lang="en-US" sz="2800" b="1" i="1" dirty="0">
                <a:latin typeface="Times New Roman" pitchFamily="18" charset="0"/>
              </a:rPr>
              <a:t> </a:t>
            </a:r>
            <a:r>
              <a:rPr lang="en-US" sz="2800" b="1" i="1" dirty="0" err="1">
                <a:latin typeface="Times New Roman" pitchFamily="18" charset="0"/>
              </a:rPr>
              <a:t>cho</a:t>
            </a:r>
            <a:r>
              <a:rPr lang="en-US" sz="2800" b="1" i="1" dirty="0">
                <a:latin typeface="Times New Roman" pitchFamily="18" charset="0"/>
              </a:rPr>
              <a:t> </a:t>
            </a:r>
            <a:r>
              <a:rPr lang="en-US" sz="2800" b="1" i="1" dirty="0" err="1">
                <a:latin typeface="Times New Roman" pitchFamily="18" charset="0"/>
              </a:rPr>
              <a:t>quan</a:t>
            </a:r>
            <a:r>
              <a:rPr lang="en-US" sz="2800" b="1" i="1" dirty="0">
                <a:latin typeface="Times New Roman" pitchFamily="18" charset="0"/>
              </a:rPr>
              <a:t> </a:t>
            </a:r>
            <a:r>
              <a:rPr lang="en-US" sz="2800" b="1" i="1" dirty="0" err="1">
                <a:latin typeface="Times New Roman" pitchFamily="18" charset="0"/>
              </a:rPr>
              <a:t>hệ</a:t>
            </a:r>
            <a:r>
              <a:rPr lang="en-US" sz="2800" b="1" i="1" dirty="0">
                <a:latin typeface="Times New Roman" pitchFamily="18" charset="0"/>
              </a:rPr>
              <a:t> </a:t>
            </a:r>
            <a:r>
              <a:rPr lang="en-US" sz="2800" b="1" i="1" dirty="0" err="1">
                <a:latin typeface="Times New Roman" pitchFamily="18" charset="0"/>
              </a:rPr>
              <a:t>cũ</a:t>
            </a:r>
            <a:r>
              <a:rPr lang="en-US" sz="2800" b="1" i="1" dirty="0">
                <a:latin typeface="Times New Roman" pitchFamily="18" charset="0"/>
              </a:rPr>
              <a:t> </a:t>
            </a:r>
            <a:r>
              <a:rPr lang="en-US" sz="2800" b="1" i="1" dirty="0" err="1">
                <a:latin typeface="Times New Roman" pitchFamily="18" charset="0"/>
              </a:rPr>
              <a:t>và</a:t>
            </a:r>
            <a:r>
              <a:rPr lang="en-US" sz="2800" b="1" i="1" dirty="0">
                <a:latin typeface="Times New Roman" pitchFamily="18" charset="0"/>
              </a:rPr>
              <a:t> </a:t>
            </a:r>
            <a:r>
              <a:rPr lang="en-US" sz="2800" b="1" i="1" dirty="0" err="1">
                <a:latin typeface="Times New Roman" pitchFamily="18" charset="0"/>
              </a:rPr>
              <a:t>xã</a:t>
            </a:r>
            <a:r>
              <a:rPr lang="en-US" sz="2800" b="1" i="1" dirty="0">
                <a:latin typeface="Times New Roman" pitchFamily="18" charset="0"/>
              </a:rPr>
              <a:t> </a:t>
            </a:r>
            <a:r>
              <a:rPr lang="en-US" sz="2800" b="1" i="1" dirty="0" err="1">
                <a:latin typeface="Times New Roman" pitchFamily="18" charset="0"/>
              </a:rPr>
              <a:t>hội</a:t>
            </a:r>
            <a:r>
              <a:rPr lang="en-US" sz="2800" b="1" i="1" dirty="0">
                <a:latin typeface="Times New Roman" pitchFamily="18" charset="0"/>
              </a:rPr>
              <a:t> </a:t>
            </a:r>
            <a:r>
              <a:rPr lang="en-US" sz="2800" b="1" i="1" dirty="0" err="1">
                <a:latin typeface="Times New Roman" pitchFamily="18" charset="0"/>
              </a:rPr>
              <a:t>phong</a:t>
            </a:r>
            <a:r>
              <a:rPr lang="en-US" sz="2800" b="1" i="1" dirty="0">
                <a:latin typeface="Times New Roman" pitchFamily="18" charset="0"/>
              </a:rPr>
              <a:t> </a:t>
            </a:r>
            <a:r>
              <a:rPr lang="en-US" sz="2800" b="1" i="1" dirty="0" err="1">
                <a:latin typeface="Times New Roman" pitchFamily="18" charset="0"/>
              </a:rPr>
              <a:t>kiến</a:t>
            </a:r>
            <a:r>
              <a:rPr lang="en-US" sz="2800" b="1" i="1" dirty="0">
                <a:latin typeface="Times New Roman" pitchFamily="18" charset="0"/>
              </a:rPr>
              <a:t> </a:t>
            </a:r>
            <a:r>
              <a:rPr lang="en-US" sz="2800" b="1" i="1" dirty="0" err="1">
                <a:latin typeface="Times New Roman" pitchFamily="18" charset="0"/>
              </a:rPr>
              <a:t>được</a:t>
            </a:r>
            <a:r>
              <a:rPr lang="en-US" sz="2800" b="1" i="1" dirty="0">
                <a:latin typeface="Times New Roman" pitchFamily="18" charset="0"/>
              </a:rPr>
              <a:t> </a:t>
            </a:r>
            <a:r>
              <a:rPr lang="en-US" sz="2800" b="1" i="1" dirty="0" err="1">
                <a:latin typeface="Times New Roman" pitchFamily="18" charset="0"/>
              </a:rPr>
              <a:t>hình</a:t>
            </a:r>
            <a:r>
              <a:rPr lang="en-US" sz="2800" b="1" i="1" dirty="0">
                <a:latin typeface="Times New Roman" pitchFamily="18" charset="0"/>
              </a:rPr>
              <a:t> </a:t>
            </a:r>
            <a:r>
              <a:rPr lang="en-US" sz="2800" b="1" i="1" dirty="0" err="1">
                <a:latin typeface="Times New Roman" pitchFamily="18" charset="0"/>
              </a:rPr>
              <a:t>thành</a:t>
            </a:r>
            <a:endParaRPr lang="en-US" sz="2800" b="1" i="1" dirty="0">
              <a:latin typeface="Times New Roman" pitchFamily="18" charset="0"/>
            </a:endParaRPr>
          </a:p>
        </p:txBody>
      </p:sp>
    </p:spTree>
    <p:extLst>
      <p:ext uri="{BB962C8B-B14F-4D97-AF65-F5344CB8AC3E}">
        <p14:creationId xmlns:p14="http://schemas.microsoft.com/office/powerpoint/2010/main" val="10385804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2533"/>
                                        </p:tgtEl>
                                        <p:attrNameLst>
                                          <p:attrName>style.visibility</p:attrName>
                                        </p:attrNameLst>
                                      </p:cBhvr>
                                      <p:to>
                                        <p:strVal val="visible"/>
                                      </p:to>
                                    </p:set>
                                    <p:anim calcmode="lin" valueType="num">
                                      <p:cBhvr>
                                        <p:cTn id="11" dur="500" fill="hold"/>
                                        <p:tgtEl>
                                          <p:spTgt spid="22533"/>
                                        </p:tgtEl>
                                        <p:attrNameLst>
                                          <p:attrName>ppt_w</p:attrName>
                                        </p:attrNameLst>
                                      </p:cBhvr>
                                      <p:tavLst>
                                        <p:tav tm="0">
                                          <p:val>
                                            <p:fltVal val="0"/>
                                          </p:val>
                                        </p:tav>
                                        <p:tav tm="100000">
                                          <p:val>
                                            <p:strVal val="#ppt_w"/>
                                          </p:val>
                                        </p:tav>
                                      </p:tavLst>
                                    </p:anim>
                                    <p:anim calcmode="lin" valueType="num">
                                      <p:cBhvr>
                                        <p:cTn id="12" dur="500" fill="hold"/>
                                        <p:tgtEl>
                                          <p:spTgt spid="22533"/>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2534"/>
                                        </p:tgtEl>
                                        <p:attrNameLst>
                                          <p:attrName>style.visibility</p:attrName>
                                        </p:attrNameLst>
                                      </p:cBhvr>
                                      <p:to>
                                        <p:strVal val="visible"/>
                                      </p:to>
                                    </p:set>
                                    <p:anim calcmode="lin" valueType="num">
                                      <p:cBhvr>
                                        <p:cTn id="17" dur="500" fill="hold"/>
                                        <p:tgtEl>
                                          <p:spTgt spid="22534"/>
                                        </p:tgtEl>
                                        <p:attrNameLst>
                                          <p:attrName>ppt_w</p:attrName>
                                        </p:attrNameLst>
                                      </p:cBhvr>
                                      <p:tavLst>
                                        <p:tav tm="0">
                                          <p:val>
                                            <p:fltVal val="0"/>
                                          </p:val>
                                        </p:tav>
                                        <p:tav tm="100000">
                                          <p:val>
                                            <p:strVal val="#ppt_w"/>
                                          </p:val>
                                        </p:tav>
                                      </p:tavLst>
                                    </p:anim>
                                    <p:anim calcmode="lin" valueType="num">
                                      <p:cBhvr>
                                        <p:cTn id="18" dur="500" fill="hold"/>
                                        <p:tgtEl>
                                          <p:spTgt spid="22534"/>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2535"/>
                                        </p:tgtEl>
                                        <p:attrNameLst>
                                          <p:attrName>style.visibility</p:attrName>
                                        </p:attrNameLst>
                                      </p:cBhvr>
                                      <p:to>
                                        <p:strVal val="visible"/>
                                      </p:to>
                                    </p:set>
                                    <p:anim calcmode="lin" valueType="num">
                                      <p:cBhvr>
                                        <p:cTn id="21" dur="500" fill="hold"/>
                                        <p:tgtEl>
                                          <p:spTgt spid="22535"/>
                                        </p:tgtEl>
                                        <p:attrNameLst>
                                          <p:attrName>ppt_w</p:attrName>
                                        </p:attrNameLst>
                                      </p:cBhvr>
                                      <p:tavLst>
                                        <p:tav tm="0">
                                          <p:val>
                                            <p:fltVal val="0"/>
                                          </p:val>
                                        </p:tav>
                                        <p:tav tm="100000">
                                          <p:val>
                                            <p:strVal val="#ppt_w"/>
                                          </p:val>
                                        </p:tav>
                                      </p:tavLst>
                                    </p:anim>
                                    <p:anim calcmode="lin" valueType="num">
                                      <p:cBhvr>
                                        <p:cTn id="22" dur="500" fill="hold"/>
                                        <p:tgtEl>
                                          <p:spTgt spid="22535"/>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1" nodeType="clickEffect">
                                  <p:stCondLst>
                                    <p:cond delay="0"/>
                                  </p:stCondLst>
                                  <p:childTnLst>
                                    <p:set>
                                      <p:cBhvr>
                                        <p:cTn id="26" dur="1" fill="hold">
                                          <p:stCondLst>
                                            <p:cond delay="0"/>
                                          </p:stCondLst>
                                        </p:cTn>
                                        <p:tgtEl>
                                          <p:spTgt spid="22534"/>
                                        </p:tgtEl>
                                        <p:attrNameLst>
                                          <p:attrName>style.visibility</p:attrName>
                                        </p:attrNameLst>
                                      </p:cBhvr>
                                      <p:to>
                                        <p:strVal val="visible"/>
                                      </p:to>
                                    </p:set>
                                    <p:anim calcmode="lin" valueType="num">
                                      <p:cBhvr>
                                        <p:cTn id="27" dur="500" fill="hold"/>
                                        <p:tgtEl>
                                          <p:spTgt spid="22534"/>
                                        </p:tgtEl>
                                        <p:attrNameLst>
                                          <p:attrName>ppt_w</p:attrName>
                                        </p:attrNameLst>
                                      </p:cBhvr>
                                      <p:tavLst>
                                        <p:tav tm="0">
                                          <p:val>
                                            <p:fltVal val="0"/>
                                          </p:val>
                                        </p:tav>
                                        <p:tav tm="100000">
                                          <p:val>
                                            <p:strVal val="#ppt_w"/>
                                          </p:val>
                                        </p:tav>
                                      </p:tavLst>
                                    </p:anim>
                                    <p:anim calcmode="lin" valueType="num">
                                      <p:cBhvr>
                                        <p:cTn id="28" dur="500" fill="hold"/>
                                        <p:tgtEl>
                                          <p:spTgt spid="22534"/>
                                        </p:tgtEl>
                                        <p:attrNameLst>
                                          <p:attrName>ppt_h</p:attrName>
                                        </p:attrNameLst>
                                      </p:cBhvr>
                                      <p:tavLst>
                                        <p:tav tm="0">
                                          <p:val>
                                            <p:fltVal val="0"/>
                                          </p:val>
                                        </p:tav>
                                        <p:tav tm="100000">
                                          <p:val>
                                            <p:strVal val="#ppt_h"/>
                                          </p:val>
                                        </p:tav>
                                      </p:tavLst>
                                    </p:anim>
                                  </p:childTnLst>
                                </p:cTn>
                              </p:par>
                              <p:par>
                                <p:cTn id="29" presetID="23" presetClass="entr" presetSubtype="16" fill="hold" grpId="1" nodeType="withEffect">
                                  <p:stCondLst>
                                    <p:cond delay="0"/>
                                  </p:stCondLst>
                                  <p:childTnLst>
                                    <p:set>
                                      <p:cBhvr>
                                        <p:cTn id="30" dur="1" fill="hold">
                                          <p:stCondLst>
                                            <p:cond delay="0"/>
                                          </p:stCondLst>
                                        </p:cTn>
                                        <p:tgtEl>
                                          <p:spTgt spid="22535"/>
                                        </p:tgtEl>
                                        <p:attrNameLst>
                                          <p:attrName>style.visibility</p:attrName>
                                        </p:attrNameLst>
                                      </p:cBhvr>
                                      <p:to>
                                        <p:strVal val="visible"/>
                                      </p:to>
                                    </p:set>
                                    <p:anim calcmode="lin" valueType="num">
                                      <p:cBhvr>
                                        <p:cTn id="31" dur="500" fill="hold"/>
                                        <p:tgtEl>
                                          <p:spTgt spid="22535"/>
                                        </p:tgtEl>
                                        <p:attrNameLst>
                                          <p:attrName>ppt_w</p:attrName>
                                        </p:attrNameLst>
                                      </p:cBhvr>
                                      <p:tavLst>
                                        <p:tav tm="0">
                                          <p:val>
                                            <p:fltVal val="0"/>
                                          </p:val>
                                        </p:tav>
                                        <p:tav tm="100000">
                                          <p:val>
                                            <p:strVal val="#ppt_w"/>
                                          </p:val>
                                        </p:tav>
                                      </p:tavLst>
                                    </p:anim>
                                    <p:anim calcmode="lin" valueType="num">
                                      <p:cBhvr>
                                        <p:cTn id="32" dur="500" fill="hold"/>
                                        <p:tgtEl>
                                          <p:spTgt spid="22535"/>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2" nodeType="clickEffect">
                                  <p:stCondLst>
                                    <p:cond delay="0"/>
                                  </p:stCondLst>
                                  <p:childTnLst>
                                    <p:set>
                                      <p:cBhvr>
                                        <p:cTn id="36" dur="1" fill="hold">
                                          <p:stCondLst>
                                            <p:cond delay="0"/>
                                          </p:stCondLst>
                                        </p:cTn>
                                        <p:tgtEl>
                                          <p:spTgt spid="22534"/>
                                        </p:tgtEl>
                                        <p:attrNameLst>
                                          <p:attrName>style.visibility</p:attrName>
                                        </p:attrNameLst>
                                      </p:cBhvr>
                                      <p:to>
                                        <p:strVal val="visible"/>
                                      </p:to>
                                    </p:set>
                                    <p:anim calcmode="lin" valueType="num">
                                      <p:cBhvr>
                                        <p:cTn id="37" dur="500" fill="hold"/>
                                        <p:tgtEl>
                                          <p:spTgt spid="22534"/>
                                        </p:tgtEl>
                                        <p:attrNameLst>
                                          <p:attrName>ppt_w</p:attrName>
                                        </p:attrNameLst>
                                      </p:cBhvr>
                                      <p:tavLst>
                                        <p:tav tm="0">
                                          <p:val>
                                            <p:fltVal val="0"/>
                                          </p:val>
                                        </p:tav>
                                        <p:tav tm="100000">
                                          <p:val>
                                            <p:strVal val="#ppt_w"/>
                                          </p:val>
                                        </p:tav>
                                      </p:tavLst>
                                    </p:anim>
                                    <p:anim calcmode="lin" valueType="num">
                                      <p:cBhvr>
                                        <p:cTn id="38" dur="500" fill="hold"/>
                                        <p:tgtEl>
                                          <p:spTgt spid="22534"/>
                                        </p:tgtEl>
                                        <p:attrNameLst>
                                          <p:attrName>ppt_h</p:attrName>
                                        </p:attrNameLst>
                                      </p:cBhvr>
                                      <p:tavLst>
                                        <p:tav tm="0">
                                          <p:val>
                                            <p:fltVal val="0"/>
                                          </p:val>
                                        </p:tav>
                                        <p:tav tm="100000">
                                          <p:val>
                                            <p:strVal val="#ppt_h"/>
                                          </p:val>
                                        </p:tav>
                                      </p:tavLst>
                                    </p:anim>
                                  </p:childTnLst>
                                </p:cTn>
                              </p:par>
                              <p:par>
                                <p:cTn id="39" presetID="23" presetClass="entr" presetSubtype="16" fill="hold" grpId="2" nodeType="withEffect">
                                  <p:stCondLst>
                                    <p:cond delay="0"/>
                                  </p:stCondLst>
                                  <p:childTnLst>
                                    <p:set>
                                      <p:cBhvr>
                                        <p:cTn id="40" dur="1" fill="hold">
                                          <p:stCondLst>
                                            <p:cond delay="0"/>
                                          </p:stCondLst>
                                        </p:cTn>
                                        <p:tgtEl>
                                          <p:spTgt spid="22535"/>
                                        </p:tgtEl>
                                        <p:attrNameLst>
                                          <p:attrName>style.visibility</p:attrName>
                                        </p:attrNameLst>
                                      </p:cBhvr>
                                      <p:to>
                                        <p:strVal val="visible"/>
                                      </p:to>
                                    </p:set>
                                    <p:anim calcmode="lin" valueType="num">
                                      <p:cBhvr>
                                        <p:cTn id="41" dur="500" fill="hold"/>
                                        <p:tgtEl>
                                          <p:spTgt spid="22535"/>
                                        </p:tgtEl>
                                        <p:attrNameLst>
                                          <p:attrName>ppt_w</p:attrName>
                                        </p:attrNameLst>
                                      </p:cBhvr>
                                      <p:tavLst>
                                        <p:tav tm="0">
                                          <p:val>
                                            <p:fltVal val="0"/>
                                          </p:val>
                                        </p:tav>
                                        <p:tav tm="100000">
                                          <p:val>
                                            <p:strVal val="#ppt_w"/>
                                          </p:val>
                                        </p:tav>
                                      </p:tavLst>
                                    </p:anim>
                                    <p:anim calcmode="lin" valueType="num">
                                      <p:cBhvr>
                                        <p:cTn id="42" dur="500" fill="hold"/>
                                        <p:tgtEl>
                                          <p:spTgt spid="22535"/>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537"/>
                                        </p:tgtEl>
                                        <p:attrNameLst>
                                          <p:attrName>style.visibility</p:attrName>
                                        </p:attrNameLst>
                                      </p:cBhvr>
                                      <p:to>
                                        <p:strVal val="visible"/>
                                      </p:to>
                                    </p:set>
                                    <p:animEffect transition="in" filter="wipe(left)">
                                      <p:cBhvr>
                                        <p:cTn id="47" dur="500"/>
                                        <p:tgtEl>
                                          <p:spTgt spid="225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22536"/>
                                        </p:tgtEl>
                                        <p:attrNameLst>
                                          <p:attrName>style.visibility</p:attrName>
                                        </p:attrNameLst>
                                      </p:cBhvr>
                                      <p:to>
                                        <p:strVal val="visible"/>
                                      </p:to>
                                    </p:set>
                                    <p:anim calcmode="lin" valueType="num">
                                      <p:cBhvr>
                                        <p:cTn id="52" dur="500" fill="hold"/>
                                        <p:tgtEl>
                                          <p:spTgt spid="22536"/>
                                        </p:tgtEl>
                                        <p:attrNameLst>
                                          <p:attrName>ppt_w</p:attrName>
                                        </p:attrNameLst>
                                      </p:cBhvr>
                                      <p:tavLst>
                                        <p:tav tm="0">
                                          <p:val>
                                            <p:fltVal val="0"/>
                                          </p:val>
                                        </p:tav>
                                        <p:tav tm="100000">
                                          <p:val>
                                            <p:strVal val="#ppt_w"/>
                                          </p:val>
                                        </p:tav>
                                      </p:tavLst>
                                    </p:anim>
                                    <p:anim calcmode="lin" valueType="num">
                                      <p:cBhvr>
                                        <p:cTn id="53" dur="500" fill="hold"/>
                                        <p:tgtEl>
                                          <p:spTgt spid="22536"/>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2541"/>
                                        </p:tgtEl>
                                        <p:attrNameLst>
                                          <p:attrName>style.visibility</p:attrName>
                                        </p:attrNameLst>
                                      </p:cBhvr>
                                      <p:to>
                                        <p:strVal val="visible"/>
                                      </p:to>
                                    </p:set>
                                    <p:animEffect transition="in" filter="wipe(left)">
                                      <p:cBhvr>
                                        <p:cTn id="58" dur="500"/>
                                        <p:tgtEl>
                                          <p:spTgt spid="225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2550"/>
                                        </p:tgtEl>
                                        <p:attrNameLst>
                                          <p:attrName>style.visibility</p:attrName>
                                        </p:attrNameLst>
                                      </p:cBhvr>
                                      <p:to>
                                        <p:strVal val="visible"/>
                                      </p:to>
                                    </p:set>
                                    <p:animEffect transition="in" filter="wipe(left)">
                                      <p:cBhvr>
                                        <p:cTn id="63" dur="500"/>
                                        <p:tgtEl>
                                          <p:spTgt spid="2255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542"/>
                                        </p:tgtEl>
                                        <p:attrNameLst>
                                          <p:attrName>style.visibility</p:attrName>
                                        </p:attrNameLst>
                                      </p:cBhvr>
                                      <p:to>
                                        <p:strVal val="visible"/>
                                      </p:to>
                                    </p:set>
                                    <p:animEffect transition="in" filter="wipe(left)">
                                      <p:cBhvr>
                                        <p:cTn id="68" dur="500"/>
                                        <p:tgtEl>
                                          <p:spTgt spid="2254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2539"/>
                                        </p:tgtEl>
                                        <p:attrNameLst>
                                          <p:attrName>style.visibility</p:attrName>
                                        </p:attrNameLst>
                                      </p:cBhvr>
                                      <p:to>
                                        <p:strVal val="visible"/>
                                      </p:to>
                                    </p:set>
                                    <p:animEffect transition="in" filter="wipe(left)">
                                      <p:cBhvr>
                                        <p:cTn id="73" dur="500"/>
                                        <p:tgtEl>
                                          <p:spTgt spid="2253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2543"/>
                                        </p:tgtEl>
                                        <p:attrNameLst>
                                          <p:attrName>style.visibility</p:attrName>
                                        </p:attrNameLst>
                                      </p:cBhvr>
                                      <p:to>
                                        <p:strVal val="visible"/>
                                      </p:to>
                                    </p:set>
                                    <p:animEffect transition="in" filter="wipe(left)">
                                      <p:cBhvr>
                                        <p:cTn id="78" dur="500"/>
                                        <p:tgtEl>
                                          <p:spTgt spid="2254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2540"/>
                                        </p:tgtEl>
                                        <p:attrNameLst>
                                          <p:attrName>style.visibility</p:attrName>
                                        </p:attrNameLst>
                                      </p:cBhvr>
                                      <p:to>
                                        <p:strVal val="visible"/>
                                      </p:to>
                                    </p:set>
                                    <p:animEffect transition="in" filter="wipe(left)">
                                      <p:cBhvr>
                                        <p:cTn id="83" dur="500"/>
                                        <p:tgtEl>
                                          <p:spTgt spid="2254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2548"/>
                                        </p:tgtEl>
                                        <p:attrNameLst>
                                          <p:attrName>style.visibility</p:attrName>
                                        </p:attrNameLst>
                                      </p:cBhvr>
                                      <p:to>
                                        <p:strVal val="visible"/>
                                      </p:to>
                                    </p:set>
                                    <p:animEffect transition="in" filter="wipe(down)">
                                      <p:cBhvr>
                                        <p:cTn id="88" dur="500"/>
                                        <p:tgtEl>
                                          <p:spTgt spid="2254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2549"/>
                                        </p:tgtEl>
                                        <p:attrNameLst>
                                          <p:attrName>style.visibility</p:attrName>
                                        </p:attrNameLst>
                                      </p:cBhvr>
                                      <p:to>
                                        <p:strVal val="visible"/>
                                      </p:to>
                                    </p:set>
                                    <p:animEffect transition="in" filter="wipe(down)">
                                      <p:cBhvr>
                                        <p:cTn id="91" dur="500"/>
                                        <p:tgtEl>
                                          <p:spTgt spid="2254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2544"/>
                                        </p:tgtEl>
                                        <p:attrNameLst>
                                          <p:attrName>style.visibility</p:attrName>
                                        </p:attrNameLst>
                                      </p:cBhvr>
                                      <p:to>
                                        <p:strVal val="visible"/>
                                      </p:to>
                                    </p:set>
                                    <p:animEffect transition="in" filter="wipe(down)">
                                      <p:cBhvr>
                                        <p:cTn id="96" dur="500"/>
                                        <p:tgtEl>
                                          <p:spTgt spid="2254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2545"/>
                                        </p:tgtEl>
                                        <p:attrNameLst>
                                          <p:attrName>style.visibility</p:attrName>
                                        </p:attrNameLst>
                                      </p:cBhvr>
                                      <p:to>
                                        <p:strVal val="visible"/>
                                      </p:to>
                                    </p:set>
                                    <p:animEffect transition="in" filter="wipe(down)">
                                      <p:cBhvr>
                                        <p:cTn id="99" dur="500"/>
                                        <p:tgtEl>
                                          <p:spTgt spid="22545"/>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16" fill="hold" grpId="0" nodeType="clickEffect">
                                  <p:stCondLst>
                                    <p:cond delay="0"/>
                                  </p:stCondLst>
                                  <p:childTnLst>
                                    <p:set>
                                      <p:cBhvr>
                                        <p:cTn id="103" dur="1" fill="hold">
                                          <p:stCondLst>
                                            <p:cond delay="0"/>
                                          </p:stCondLst>
                                        </p:cTn>
                                        <p:tgtEl>
                                          <p:spTgt spid="22538"/>
                                        </p:tgtEl>
                                        <p:attrNameLst>
                                          <p:attrName>style.visibility</p:attrName>
                                        </p:attrNameLst>
                                      </p:cBhvr>
                                      <p:to>
                                        <p:strVal val="visible"/>
                                      </p:to>
                                    </p:set>
                                    <p:anim calcmode="lin" valueType="num">
                                      <p:cBhvr>
                                        <p:cTn id="104" dur="500" fill="hold"/>
                                        <p:tgtEl>
                                          <p:spTgt spid="22538"/>
                                        </p:tgtEl>
                                        <p:attrNameLst>
                                          <p:attrName>ppt_w</p:attrName>
                                        </p:attrNameLst>
                                      </p:cBhvr>
                                      <p:tavLst>
                                        <p:tav tm="0">
                                          <p:val>
                                            <p:fltVal val="0"/>
                                          </p:val>
                                        </p:tav>
                                        <p:tav tm="100000">
                                          <p:val>
                                            <p:strVal val="#ppt_w"/>
                                          </p:val>
                                        </p:tav>
                                      </p:tavLst>
                                    </p:anim>
                                    <p:anim calcmode="lin" valueType="num">
                                      <p:cBhvr>
                                        <p:cTn id="105" dur="500" fill="hold"/>
                                        <p:tgtEl>
                                          <p:spTgt spid="22538"/>
                                        </p:tgtEl>
                                        <p:attrNameLst>
                                          <p:attrName>ppt_h</p:attrName>
                                        </p:attrNameLst>
                                      </p:cBhvr>
                                      <p:tavLst>
                                        <p:tav tm="0">
                                          <p:val>
                                            <p:fltVal val="0"/>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22547"/>
                                        </p:tgtEl>
                                        <p:attrNameLst>
                                          <p:attrName>style.visibility</p:attrName>
                                        </p:attrNameLst>
                                      </p:cBhvr>
                                      <p:to>
                                        <p:strVal val="visible"/>
                                      </p:to>
                                    </p:set>
                                    <p:anim calcmode="lin" valueType="num">
                                      <p:cBhvr>
                                        <p:cTn id="110" dur="500" fill="hold"/>
                                        <p:tgtEl>
                                          <p:spTgt spid="22547"/>
                                        </p:tgtEl>
                                        <p:attrNameLst>
                                          <p:attrName>ppt_w</p:attrName>
                                        </p:attrNameLst>
                                      </p:cBhvr>
                                      <p:tavLst>
                                        <p:tav tm="0">
                                          <p:val>
                                            <p:fltVal val="0"/>
                                          </p:val>
                                        </p:tav>
                                        <p:tav tm="100000">
                                          <p:val>
                                            <p:strVal val="#ppt_w"/>
                                          </p:val>
                                        </p:tav>
                                      </p:tavLst>
                                    </p:anim>
                                    <p:anim calcmode="lin" valueType="num">
                                      <p:cBhvr>
                                        <p:cTn id="111" dur="500" fill="hold"/>
                                        <p:tgtEl>
                                          <p:spTgt spid="22547"/>
                                        </p:tgtEl>
                                        <p:attrNameLst>
                                          <p:attrName>ppt_h</p:attrName>
                                        </p:attrNameLst>
                                      </p:cBhvr>
                                      <p:tavLst>
                                        <p:tav tm="0">
                                          <p:val>
                                            <p:fltVal val="0"/>
                                          </p:val>
                                        </p:tav>
                                        <p:tav tm="100000">
                                          <p:val>
                                            <p:strVal val="#ppt_h"/>
                                          </p:val>
                                        </p:tav>
                                      </p:tavLst>
                                    </p:anim>
                                  </p:childTnLst>
                                </p:cTn>
                              </p:par>
                              <p:par>
                                <p:cTn id="112" presetID="23" presetClass="entr" presetSubtype="16" fill="hold" grpId="0" nodeType="withEffect">
                                  <p:stCondLst>
                                    <p:cond delay="0"/>
                                  </p:stCondLst>
                                  <p:childTnLst>
                                    <p:set>
                                      <p:cBhvr>
                                        <p:cTn id="113" dur="1" fill="hold">
                                          <p:stCondLst>
                                            <p:cond delay="0"/>
                                          </p:stCondLst>
                                        </p:cTn>
                                        <p:tgtEl>
                                          <p:spTgt spid="22546"/>
                                        </p:tgtEl>
                                        <p:attrNameLst>
                                          <p:attrName>style.visibility</p:attrName>
                                        </p:attrNameLst>
                                      </p:cBhvr>
                                      <p:to>
                                        <p:strVal val="visible"/>
                                      </p:to>
                                    </p:set>
                                    <p:anim calcmode="lin" valueType="num">
                                      <p:cBhvr>
                                        <p:cTn id="114" dur="500" fill="hold"/>
                                        <p:tgtEl>
                                          <p:spTgt spid="22546"/>
                                        </p:tgtEl>
                                        <p:attrNameLst>
                                          <p:attrName>ppt_w</p:attrName>
                                        </p:attrNameLst>
                                      </p:cBhvr>
                                      <p:tavLst>
                                        <p:tav tm="0">
                                          <p:val>
                                            <p:fltVal val="0"/>
                                          </p:val>
                                        </p:tav>
                                        <p:tav tm="100000">
                                          <p:val>
                                            <p:strVal val="#ppt_w"/>
                                          </p:val>
                                        </p:tav>
                                      </p:tavLst>
                                    </p:anim>
                                    <p:anim calcmode="lin" valueType="num">
                                      <p:cBhvr>
                                        <p:cTn id="115" dur="500" fill="hold"/>
                                        <p:tgtEl>
                                          <p:spTgt spid="22546"/>
                                        </p:tgtEl>
                                        <p:attrNameLst>
                                          <p:attrName>ppt_h</p:attrName>
                                        </p:attrNameLst>
                                      </p:cBhvr>
                                      <p:tavLst>
                                        <p:tav tm="0">
                                          <p:val>
                                            <p:fltVal val="0"/>
                                          </p:val>
                                        </p:tav>
                                        <p:tav tm="100000">
                                          <p:val>
                                            <p:strVal val="#ppt_h"/>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3" presetClass="entr" presetSubtype="16" fill="hold" grpId="1" nodeType="clickEffect">
                                  <p:stCondLst>
                                    <p:cond delay="0"/>
                                  </p:stCondLst>
                                  <p:childTnLst>
                                    <p:set>
                                      <p:cBhvr>
                                        <p:cTn id="119" dur="1" fill="hold">
                                          <p:stCondLst>
                                            <p:cond delay="0"/>
                                          </p:stCondLst>
                                        </p:cTn>
                                        <p:tgtEl>
                                          <p:spTgt spid="22547"/>
                                        </p:tgtEl>
                                        <p:attrNameLst>
                                          <p:attrName>style.visibility</p:attrName>
                                        </p:attrNameLst>
                                      </p:cBhvr>
                                      <p:to>
                                        <p:strVal val="visible"/>
                                      </p:to>
                                    </p:set>
                                    <p:anim calcmode="lin" valueType="num">
                                      <p:cBhvr>
                                        <p:cTn id="120" dur="500" fill="hold"/>
                                        <p:tgtEl>
                                          <p:spTgt spid="22547"/>
                                        </p:tgtEl>
                                        <p:attrNameLst>
                                          <p:attrName>ppt_w</p:attrName>
                                        </p:attrNameLst>
                                      </p:cBhvr>
                                      <p:tavLst>
                                        <p:tav tm="0">
                                          <p:val>
                                            <p:fltVal val="0"/>
                                          </p:val>
                                        </p:tav>
                                        <p:tav tm="100000">
                                          <p:val>
                                            <p:strVal val="#ppt_w"/>
                                          </p:val>
                                        </p:tav>
                                      </p:tavLst>
                                    </p:anim>
                                    <p:anim calcmode="lin" valueType="num">
                                      <p:cBhvr>
                                        <p:cTn id="121" dur="500" fill="hold"/>
                                        <p:tgtEl>
                                          <p:spTgt spid="22547"/>
                                        </p:tgtEl>
                                        <p:attrNameLst>
                                          <p:attrName>ppt_h</p:attrName>
                                        </p:attrNameLst>
                                      </p:cBhvr>
                                      <p:tavLst>
                                        <p:tav tm="0">
                                          <p:val>
                                            <p:fltVal val="0"/>
                                          </p:val>
                                        </p:tav>
                                        <p:tav tm="100000">
                                          <p:val>
                                            <p:strVal val="#ppt_h"/>
                                          </p:val>
                                        </p:tav>
                                      </p:tavLst>
                                    </p:anim>
                                  </p:childTnLst>
                                </p:cTn>
                              </p:par>
                              <p:par>
                                <p:cTn id="122" presetID="23" presetClass="entr" presetSubtype="16" fill="hold" grpId="1" nodeType="withEffect">
                                  <p:stCondLst>
                                    <p:cond delay="0"/>
                                  </p:stCondLst>
                                  <p:childTnLst>
                                    <p:set>
                                      <p:cBhvr>
                                        <p:cTn id="123" dur="1" fill="hold">
                                          <p:stCondLst>
                                            <p:cond delay="0"/>
                                          </p:stCondLst>
                                        </p:cTn>
                                        <p:tgtEl>
                                          <p:spTgt spid="22546"/>
                                        </p:tgtEl>
                                        <p:attrNameLst>
                                          <p:attrName>style.visibility</p:attrName>
                                        </p:attrNameLst>
                                      </p:cBhvr>
                                      <p:to>
                                        <p:strVal val="visible"/>
                                      </p:to>
                                    </p:set>
                                    <p:anim calcmode="lin" valueType="num">
                                      <p:cBhvr>
                                        <p:cTn id="124" dur="500" fill="hold"/>
                                        <p:tgtEl>
                                          <p:spTgt spid="22546"/>
                                        </p:tgtEl>
                                        <p:attrNameLst>
                                          <p:attrName>ppt_w</p:attrName>
                                        </p:attrNameLst>
                                      </p:cBhvr>
                                      <p:tavLst>
                                        <p:tav tm="0">
                                          <p:val>
                                            <p:fltVal val="0"/>
                                          </p:val>
                                        </p:tav>
                                        <p:tav tm="100000">
                                          <p:val>
                                            <p:strVal val="#ppt_w"/>
                                          </p:val>
                                        </p:tav>
                                      </p:tavLst>
                                    </p:anim>
                                    <p:anim calcmode="lin" valueType="num">
                                      <p:cBhvr>
                                        <p:cTn id="125" dur="500" fill="hold"/>
                                        <p:tgtEl>
                                          <p:spTgt spid="22546"/>
                                        </p:tgtEl>
                                        <p:attrNameLst>
                                          <p:attrName>ppt_h</p:attrName>
                                        </p:attrNameLst>
                                      </p:cBhvr>
                                      <p:tavLst>
                                        <p:tav tm="0">
                                          <p:val>
                                            <p:fltVal val="0"/>
                                          </p:val>
                                        </p:tav>
                                        <p:tav tm="100000">
                                          <p:val>
                                            <p:strVal val="#ppt_h"/>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3" presetClass="entr" presetSubtype="16" fill="hold" grpId="2" nodeType="clickEffect">
                                  <p:stCondLst>
                                    <p:cond delay="0"/>
                                  </p:stCondLst>
                                  <p:childTnLst>
                                    <p:set>
                                      <p:cBhvr>
                                        <p:cTn id="129" dur="1" fill="hold">
                                          <p:stCondLst>
                                            <p:cond delay="0"/>
                                          </p:stCondLst>
                                        </p:cTn>
                                        <p:tgtEl>
                                          <p:spTgt spid="22547"/>
                                        </p:tgtEl>
                                        <p:attrNameLst>
                                          <p:attrName>style.visibility</p:attrName>
                                        </p:attrNameLst>
                                      </p:cBhvr>
                                      <p:to>
                                        <p:strVal val="visible"/>
                                      </p:to>
                                    </p:set>
                                    <p:anim calcmode="lin" valueType="num">
                                      <p:cBhvr>
                                        <p:cTn id="130" dur="500" fill="hold"/>
                                        <p:tgtEl>
                                          <p:spTgt spid="22547"/>
                                        </p:tgtEl>
                                        <p:attrNameLst>
                                          <p:attrName>ppt_w</p:attrName>
                                        </p:attrNameLst>
                                      </p:cBhvr>
                                      <p:tavLst>
                                        <p:tav tm="0">
                                          <p:val>
                                            <p:fltVal val="0"/>
                                          </p:val>
                                        </p:tav>
                                        <p:tav tm="100000">
                                          <p:val>
                                            <p:strVal val="#ppt_w"/>
                                          </p:val>
                                        </p:tav>
                                      </p:tavLst>
                                    </p:anim>
                                    <p:anim calcmode="lin" valueType="num">
                                      <p:cBhvr>
                                        <p:cTn id="131" dur="500" fill="hold"/>
                                        <p:tgtEl>
                                          <p:spTgt spid="22547"/>
                                        </p:tgtEl>
                                        <p:attrNameLst>
                                          <p:attrName>ppt_h</p:attrName>
                                        </p:attrNameLst>
                                      </p:cBhvr>
                                      <p:tavLst>
                                        <p:tav tm="0">
                                          <p:val>
                                            <p:fltVal val="0"/>
                                          </p:val>
                                        </p:tav>
                                        <p:tav tm="100000">
                                          <p:val>
                                            <p:strVal val="#ppt_h"/>
                                          </p:val>
                                        </p:tav>
                                      </p:tavLst>
                                    </p:anim>
                                  </p:childTnLst>
                                </p:cTn>
                              </p:par>
                              <p:par>
                                <p:cTn id="132" presetID="23" presetClass="entr" presetSubtype="16" fill="hold" grpId="2" nodeType="withEffect">
                                  <p:stCondLst>
                                    <p:cond delay="0"/>
                                  </p:stCondLst>
                                  <p:childTnLst>
                                    <p:set>
                                      <p:cBhvr>
                                        <p:cTn id="133" dur="1" fill="hold">
                                          <p:stCondLst>
                                            <p:cond delay="0"/>
                                          </p:stCondLst>
                                        </p:cTn>
                                        <p:tgtEl>
                                          <p:spTgt spid="22546"/>
                                        </p:tgtEl>
                                        <p:attrNameLst>
                                          <p:attrName>style.visibility</p:attrName>
                                        </p:attrNameLst>
                                      </p:cBhvr>
                                      <p:to>
                                        <p:strVal val="visible"/>
                                      </p:to>
                                    </p:set>
                                    <p:anim calcmode="lin" valueType="num">
                                      <p:cBhvr>
                                        <p:cTn id="134" dur="500" fill="hold"/>
                                        <p:tgtEl>
                                          <p:spTgt spid="22546"/>
                                        </p:tgtEl>
                                        <p:attrNameLst>
                                          <p:attrName>ppt_w</p:attrName>
                                        </p:attrNameLst>
                                      </p:cBhvr>
                                      <p:tavLst>
                                        <p:tav tm="0">
                                          <p:val>
                                            <p:fltVal val="0"/>
                                          </p:val>
                                        </p:tav>
                                        <p:tav tm="100000">
                                          <p:val>
                                            <p:strVal val="#ppt_w"/>
                                          </p:val>
                                        </p:tav>
                                      </p:tavLst>
                                    </p:anim>
                                    <p:anim calcmode="lin" valueType="num">
                                      <p:cBhvr>
                                        <p:cTn id="135" dur="500" fill="hold"/>
                                        <p:tgtEl>
                                          <p:spTgt spid="22546"/>
                                        </p:tgtEl>
                                        <p:attrNameLst>
                                          <p:attrName>ppt_h</p:attrName>
                                        </p:attrNameLst>
                                      </p:cBhvr>
                                      <p:tavLst>
                                        <p:tav tm="0">
                                          <p:val>
                                            <p:fltVal val="0"/>
                                          </p:val>
                                        </p:tav>
                                        <p:tav tm="100000">
                                          <p:val>
                                            <p:strVal val="#ppt_h"/>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1" presetClass="entr" presetSubtype="0" fill="hold" grpId="0" nodeType="clickEffect">
                                  <p:stCondLst>
                                    <p:cond delay="0"/>
                                  </p:stCondLst>
                                  <p:iterate type="lt">
                                    <p:tmPct val="5000"/>
                                  </p:iterate>
                                  <p:childTnLst>
                                    <p:set>
                                      <p:cBhvr>
                                        <p:cTn id="139" dur="1" fill="hold">
                                          <p:stCondLst>
                                            <p:cond delay="0"/>
                                          </p:stCondLst>
                                        </p:cTn>
                                        <p:tgtEl>
                                          <p:spTgt spid="22554"/>
                                        </p:tgtEl>
                                        <p:attrNameLst>
                                          <p:attrName>style.visibility</p:attrName>
                                        </p:attrNameLst>
                                      </p:cBhvr>
                                      <p:to>
                                        <p:strVal val="visible"/>
                                      </p:to>
                                    </p:set>
                                    <p:anim calcmode="lin" valueType="num">
                                      <p:cBhvr>
                                        <p:cTn id="140" dur="1000" fill="hold"/>
                                        <p:tgtEl>
                                          <p:spTgt spid="22554"/>
                                        </p:tgtEl>
                                        <p:attrNameLst>
                                          <p:attrName>ppt_w</p:attrName>
                                        </p:attrNameLst>
                                      </p:cBhvr>
                                      <p:tavLst>
                                        <p:tav tm="0">
                                          <p:val>
                                            <p:fltVal val="0"/>
                                          </p:val>
                                        </p:tav>
                                        <p:tav tm="100000">
                                          <p:val>
                                            <p:strVal val="#ppt_w"/>
                                          </p:val>
                                        </p:tav>
                                      </p:tavLst>
                                    </p:anim>
                                    <p:anim calcmode="lin" valueType="num">
                                      <p:cBhvr>
                                        <p:cTn id="141" dur="1000" fill="hold"/>
                                        <p:tgtEl>
                                          <p:spTgt spid="22554"/>
                                        </p:tgtEl>
                                        <p:attrNameLst>
                                          <p:attrName>ppt_h</p:attrName>
                                        </p:attrNameLst>
                                      </p:cBhvr>
                                      <p:tavLst>
                                        <p:tav tm="0">
                                          <p:val>
                                            <p:fltVal val="0"/>
                                          </p:val>
                                        </p:tav>
                                        <p:tav tm="100000">
                                          <p:val>
                                            <p:strVal val="#ppt_h"/>
                                          </p:val>
                                        </p:tav>
                                      </p:tavLst>
                                    </p:anim>
                                    <p:anim calcmode="lin" valueType="num">
                                      <p:cBhvr>
                                        <p:cTn id="142" dur="1000" fill="hold"/>
                                        <p:tgtEl>
                                          <p:spTgt spid="22554"/>
                                        </p:tgtEl>
                                        <p:attrNameLst>
                                          <p:attrName>style.rotation</p:attrName>
                                        </p:attrNameLst>
                                      </p:cBhvr>
                                      <p:tavLst>
                                        <p:tav tm="0">
                                          <p:val>
                                            <p:fltVal val="90"/>
                                          </p:val>
                                        </p:tav>
                                        <p:tav tm="100000">
                                          <p:val>
                                            <p:fltVal val="0"/>
                                          </p:val>
                                        </p:tav>
                                      </p:tavLst>
                                    </p:anim>
                                    <p:animEffect transition="in" filter="fade">
                                      <p:cBhvr>
                                        <p:cTn id="143" dur="1000"/>
                                        <p:tgtEl>
                                          <p:spTgt spid="22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P spid="22534" grpId="1" animBg="1"/>
      <p:bldP spid="22534" grpId="2" animBg="1"/>
      <p:bldP spid="22535" grpId="0" animBg="1"/>
      <p:bldP spid="22535" grpId="1" animBg="1"/>
      <p:bldP spid="22535" grpId="2" animBg="1"/>
      <p:bldP spid="22536" grpId="0" animBg="1"/>
      <p:bldP spid="22537" grpId="0" animBg="1"/>
      <p:bldP spid="22538" grpId="0" animBg="1"/>
      <p:bldP spid="22539" grpId="0" animBg="1"/>
      <p:bldP spid="22540" grpId="0" animBg="1"/>
      <p:bldP spid="22541" grpId="0" animBg="1"/>
      <p:bldP spid="22542" grpId="0" animBg="1"/>
      <p:bldP spid="22543" grpId="0" animBg="1"/>
      <p:bldP spid="22544" grpId="0" animBg="1"/>
      <p:bldP spid="22545" grpId="0" animBg="1"/>
      <p:bldP spid="22546" grpId="0" animBg="1"/>
      <p:bldP spid="22546" grpId="1" animBg="1"/>
      <p:bldP spid="22546" grpId="2" animBg="1"/>
      <p:bldP spid="22547" grpId="0" animBg="1"/>
      <p:bldP spid="22547" grpId="1" animBg="1"/>
      <p:bldP spid="22547" grpId="2" animBg="1"/>
      <p:bldP spid="22548" grpId="0" animBg="1"/>
      <p:bldP spid="22549" grpId="0" animBg="1"/>
      <p:bldP spid="22550" grpId="0" animBg="1"/>
      <p:bldP spid="225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286364" y="733917"/>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5" name="Rectangle 4"/>
          <p:cNvSpPr/>
          <p:nvPr/>
        </p:nvSpPr>
        <p:spPr>
          <a:xfrm>
            <a:off x="819764" y="1295400"/>
            <a:ext cx="7162800" cy="1015663"/>
          </a:xfrm>
          <a:prstGeom prst="rect">
            <a:avLst/>
          </a:prstGeom>
        </p:spPr>
        <p:txBody>
          <a:bodyPr wrap="square">
            <a:spAutoFit/>
          </a:bodyPr>
          <a:lstStyle/>
          <a:p>
            <a:pPr marL="514350" indent="-514350">
              <a:buAutoNum type="arabicPeriod"/>
            </a:pPr>
            <a:r>
              <a:rPr lang="en-US" sz="3000" b="1" dirty="0" err="1">
                <a:solidFill>
                  <a:srgbClr val="0070C0"/>
                </a:solidFill>
                <a:latin typeface="Times New Roman" pitchFamily="18" charset="0"/>
                <a:cs typeface="Times New Roman" pitchFamily="18" charset="0"/>
              </a:rPr>
              <a:t>Trung</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Quốc</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thời</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Tần</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Hán</a:t>
            </a:r>
            <a:endParaRPr lang="en-US" sz="3000" b="1" dirty="0">
              <a:solidFill>
                <a:srgbClr val="0070C0"/>
              </a:solidFill>
              <a:latin typeface="Times New Roman" pitchFamily="18" charset="0"/>
              <a:cs typeface="Times New Roman" pitchFamily="18" charset="0"/>
            </a:endParaRPr>
          </a:p>
          <a:p>
            <a:r>
              <a:rPr lang="en-US" sz="3000" b="1" dirty="0">
                <a:solidFill>
                  <a:srgbClr val="0070C0"/>
                </a:solidFill>
                <a:latin typeface="Times New Roman" pitchFamily="18" charset="0"/>
                <a:cs typeface="Times New Roman" pitchFamily="18" charset="0"/>
              </a:rPr>
              <a:t>      </a:t>
            </a:r>
            <a:r>
              <a:rPr lang="en-US" sz="3000" b="1" dirty="0" smtClean="0">
                <a:solidFill>
                  <a:srgbClr val="C00000"/>
                </a:solidFill>
                <a:latin typeface="Times New Roman" pitchFamily="18" charset="0"/>
                <a:cs typeface="Times New Roman" pitchFamily="18" charset="0"/>
              </a:rPr>
              <a:t>b. </a:t>
            </a:r>
            <a:r>
              <a:rPr lang="en-US" sz="3000" b="1" dirty="0" err="1" smtClean="0">
                <a:solidFill>
                  <a:srgbClr val="C00000"/>
                </a:solidFill>
                <a:latin typeface="Times New Roman" pitchFamily="18" charset="0"/>
                <a:cs typeface="Times New Roman" pitchFamily="18" charset="0"/>
              </a:rPr>
              <a:t>Tổ</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chức</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bộ</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máy</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nhà</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nước</a:t>
            </a:r>
            <a:endParaRPr lang="en-US" sz="3000" b="1" dirty="0">
              <a:solidFill>
                <a:srgbClr val="C00000"/>
              </a:solidFill>
              <a:latin typeface="Times New Roman" pitchFamily="18" charset="0"/>
              <a:cs typeface="Times New Roman"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21" r="8145"/>
          <a:stretch/>
        </p:blipFill>
        <p:spPr>
          <a:xfrm>
            <a:off x="819764" y="2514600"/>
            <a:ext cx="2984500" cy="2463800"/>
          </a:xfrm>
          <a:prstGeom prst="rect">
            <a:avLst/>
          </a:prstGeom>
        </p:spPr>
      </p:pic>
      <p:sp>
        <p:nvSpPr>
          <p:cNvPr id="7" name="Cloud Callout 6"/>
          <p:cNvSpPr/>
          <p:nvPr/>
        </p:nvSpPr>
        <p:spPr>
          <a:xfrm>
            <a:off x="3820242" y="4191000"/>
            <a:ext cx="4572000" cy="2438400"/>
          </a:xfrm>
          <a:prstGeom prst="cloudCallout">
            <a:avLst>
              <a:gd name="adj1" fmla="val -64059"/>
              <a:gd name="adj2" fmla="val -7358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tổ</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chức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bộ</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máy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nước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nào</a:t>
            </a:r>
            <a:r>
              <a:rPr lang="en-US" sz="2800" dirty="0">
                <a:solidFill>
                  <a:schemeClr val="tx1"/>
                </a:solidFill>
                <a:latin typeface="Times New Roman" pitchFamily="18" charset="0"/>
                <a:cs typeface="Times New Roman" pitchFamily="18" charset="0"/>
              </a:rPr>
              <a:t>?</a:t>
            </a:r>
            <a:endParaRPr lang="en-US" sz="2800" dirty="0">
              <a:solidFill>
                <a:schemeClr val="tx1"/>
              </a:solidFill>
            </a:endParaRPr>
          </a:p>
        </p:txBody>
      </p:sp>
    </p:spTree>
    <p:extLst>
      <p:ext uri="{BB962C8B-B14F-4D97-AF65-F5344CB8AC3E}">
        <p14:creationId xmlns:p14="http://schemas.microsoft.com/office/powerpoint/2010/main" val="184900908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2819400" y="152400"/>
            <a:ext cx="3657600" cy="762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r>
              <a:rPr lang="en-US" sz="3200" b="1">
                <a:solidFill>
                  <a:srgbClr val="FFFF66"/>
                </a:solidFill>
                <a:cs typeface="Times New Roman" pitchFamily="18" charset="0"/>
              </a:rPr>
              <a:t>Hoàng đế</a:t>
            </a:r>
          </a:p>
        </p:txBody>
      </p:sp>
      <p:sp>
        <p:nvSpPr>
          <p:cNvPr id="114691" name="Rectangle 3"/>
          <p:cNvSpPr>
            <a:spLocks noChangeArrowheads="1"/>
          </p:cNvSpPr>
          <p:nvPr/>
        </p:nvSpPr>
        <p:spPr bwMode="auto">
          <a:xfrm>
            <a:off x="1066800" y="1219200"/>
            <a:ext cx="2362200" cy="533400"/>
          </a:xfrm>
          <a:prstGeom prst="rect">
            <a:avLst/>
          </a:prstGeom>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r>
              <a:rPr lang="en-US" sz="2800" b="1">
                <a:cs typeface="Times New Roman" pitchFamily="18" charset="0"/>
              </a:rPr>
              <a:t>Thừa tướng</a:t>
            </a:r>
          </a:p>
        </p:txBody>
      </p:sp>
      <p:sp>
        <p:nvSpPr>
          <p:cNvPr id="114692" name="Rectangle 4"/>
          <p:cNvSpPr>
            <a:spLocks noChangeArrowheads="1"/>
          </p:cNvSpPr>
          <p:nvPr/>
        </p:nvSpPr>
        <p:spPr bwMode="auto">
          <a:xfrm>
            <a:off x="5867400" y="1219200"/>
            <a:ext cx="2362200" cy="533400"/>
          </a:xfrm>
          <a:prstGeom prst="rect">
            <a:avLst/>
          </a:prstGeom>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r>
              <a:rPr lang="en-US" sz="2800" b="1">
                <a:cs typeface="Times New Roman" pitchFamily="18" charset="0"/>
              </a:rPr>
              <a:t>Thái uý</a:t>
            </a:r>
          </a:p>
        </p:txBody>
      </p:sp>
      <p:grpSp>
        <p:nvGrpSpPr>
          <p:cNvPr id="114693" name="Group 5"/>
          <p:cNvGrpSpPr>
            <a:grpSpLocks/>
          </p:cNvGrpSpPr>
          <p:nvPr/>
        </p:nvGrpSpPr>
        <p:grpSpPr bwMode="auto">
          <a:xfrm>
            <a:off x="1143000" y="2133600"/>
            <a:ext cx="7086600" cy="990600"/>
            <a:chOff x="672" y="1344"/>
            <a:chExt cx="4512" cy="720"/>
          </a:xfrm>
        </p:grpSpPr>
        <p:sp>
          <p:nvSpPr>
            <p:cNvPr id="11293" name="Rectangle 6"/>
            <p:cNvSpPr>
              <a:spLocks noChangeArrowheads="1"/>
            </p:cNvSpPr>
            <p:nvPr/>
          </p:nvSpPr>
          <p:spPr bwMode="auto">
            <a:xfrm>
              <a:off x="672" y="1344"/>
              <a:ext cx="1488" cy="720"/>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r>
                <a:rPr lang="en-US" sz="2800" b="1" dirty="0" err="1">
                  <a:cs typeface="Times New Roman" pitchFamily="18" charset="0"/>
                </a:rPr>
                <a:t>Các</a:t>
              </a:r>
              <a:r>
                <a:rPr lang="en-US" sz="2800" b="1" dirty="0">
                  <a:cs typeface="Times New Roman" pitchFamily="18" charset="0"/>
                </a:rPr>
                <a:t> </a:t>
              </a:r>
              <a:r>
                <a:rPr lang="en-US" sz="2800" b="1" dirty="0" err="1">
                  <a:cs typeface="Times New Roman" pitchFamily="18" charset="0"/>
                </a:rPr>
                <a:t>quan</a:t>
              </a:r>
              <a:r>
                <a:rPr lang="en-US" sz="2800" b="1" dirty="0">
                  <a:cs typeface="Times New Roman" pitchFamily="18" charset="0"/>
                </a:rPr>
                <a:t> </a:t>
              </a:r>
              <a:r>
                <a:rPr lang="en-US" sz="2800" b="1" dirty="0" err="1">
                  <a:cs typeface="Times New Roman" pitchFamily="18" charset="0"/>
                </a:rPr>
                <a:t>văn</a:t>
              </a:r>
              <a:endParaRPr lang="en-US" sz="2800" b="1" dirty="0">
                <a:cs typeface="Times New Roman" pitchFamily="18" charset="0"/>
              </a:endParaRPr>
            </a:p>
          </p:txBody>
        </p:sp>
        <p:sp>
          <p:nvSpPr>
            <p:cNvPr id="11294" name="Rectangle 7"/>
            <p:cNvSpPr>
              <a:spLocks noChangeArrowheads="1"/>
            </p:cNvSpPr>
            <p:nvPr/>
          </p:nvSpPr>
          <p:spPr bwMode="auto">
            <a:xfrm>
              <a:off x="3696" y="1344"/>
              <a:ext cx="1488" cy="7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r>
                <a:rPr lang="en-US" sz="2800" b="1">
                  <a:cs typeface="Times New Roman" pitchFamily="18" charset="0"/>
                </a:rPr>
                <a:t>Các quan võ</a:t>
              </a:r>
            </a:p>
          </p:txBody>
        </p:sp>
        <p:sp>
          <p:nvSpPr>
            <p:cNvPr id="11295" name="Line 8"/>
            <p:cNvSpPr>
              <a:spLocks noChangeShapeType="1"/>
            </p:cNvSpPr>
            <p:nvPr/>
          </p:nvSpPr>
          <p:spPr bwMode="auto">
            <a:xfrm>
              <a:off x="2160" y="1728"/>
              <a:ext cx="1536" cy="0"/>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4697" name="Line 9"/>
          <p:cNvSpPr>
            <a:spLocks noChangeShapeType="1"/>
          </p:cNvSpPr>
          <p:nvPr/>
        </p:nvSpPr>
        <p:spPr bwMode="auto">
          <a:xfrm flipH="1">
            <a:off x="2133600" y="533400"/>
            <a:ext cx="685800" cy="0"/>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98" name="Line 10"/>
          <p:cNvSpPr>
            <a:spLocks noChangeShapeType="1"/>
          </p:cNvSpPr>
          <p:nvPr/>
        </p:nvSpPr>
        <p:spPr bwMode="auto">
          <a:xfrm flipH="1">
            <a:off x="6477000" y="533400"/>
            <a:ext cx="685800" cy="0"/>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99" name="Line 11"/>
          <p:cNvSpPr>
            <a:spLocks noChangeShapeType="1"/>
          </p:cNvSpPr>
          <p:nvPr/>
        </p:nvSpPr>
        <p:spPr bwMode="auto">
          <a:xfrm>
            <a:off x="2147888" y="533400"/>
            <a:ext cx="0" cy="68580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0" name="Line 12"/>
          <p:cNvSpPr>
            <a:spLocks noChangeShapeType="1"/>
          </p:cNvSpPr>
          <p:nvPr/>
        </p:nvSpPr>
        <p:spPr bwMode="auto">
          <a:xfrm>
            <a:off x="7148513" y="533400"/>
            <a:ext cx="0" cy="68580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1" name="Line 13"/>
          <p:cNvSpPr>
            <a:spLocks noChangeShapeType="1"/>
          </p:cNvSpPr>
          <p:nvPr/>
        </p:nvSpPr>
        <p:spPr bwMode="auto">
          <a:xfrm>
            <a:off x="2133600" y="1752600"/>
            <a:ext cx="0" cy="38100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2" name="Line 14"/>
          <p:cNvSpPr>
            <a:spLocks noChangeShapeType="1"/>
          </p:cNvSpPr>
          <p:nvPr/>
        </p:nvSpPr>
        <p:spPr bwMode="auto">
          <a:xfrm>
            <a:off x="7148513" y="1752600"/>
            <a:ext cx="0" cy="38100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3" name="Line 15"/>
          <p:cNvSpPr>
            <a:spLocks noChangeShapeType="1"/>
          </p:cNvSpPr>
          <p:nvPr/>
        </p:nvSpPr>
        <p:spPr bwMode="auto">
          <a:xfrm>
            <a:off x="4648200" y="2362200"/>
            <a:ext cx="0" cy="1752600"/>
          </a:xfrm>
          <a:prstGeom prst="line">
            <a:avLst/>
          </a:prstGeom>
          <a:noFill/>
          <a:ln w="5715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4" name="Line 16"/>
          <p:cNvSpPr>
            <a:spLocks noChangeShapeType="1"/>
          </p:cNvSpPr>
          <p:nvPr/>
        </p:nvSpPr>
        <p:spPr bwMode="auto">
          <a:xfrm>
            <a:off x="4648200" y="4114800"/>
            <a:ext cx="1219200" cy="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5" name="Line 17"/>
          <p:cNvSpPr>
            <a:spLocks noChangeShapeType="1"/>
          </p:cNvSpPr>
          <p:nvPr/>
        </p:nvSpPr>
        <p:spPr bwMode="auto">
          <a:xfrm flipH="1">
            <a:off x="3429000" y="4114800"/>
            <a:ext cx="1219200" cy="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6" name="Line 18"/>
          <p:cNvSpPr>
            <a:spLocks noChangeShapeType="1"/>
          </p:cNvSpPr>
          <p:nvPr/>
        </p:nvSpPr>
        <p:spPr bwMode="auto">
          <a:xfrm>
            <a:off x="1524000" y="4495800"/>
            <a:ext cx="0" cy="53340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7" name="Line 19"/>
          <p:cNvSpPr>
            <a:spLocks noChangeShapeType="1"/>
          </p:cNvSpPr>
          <p:nvPr/>
        </p:nvSpPr>
        <p:spPr bwMode="auto">
          <a:xfrm>
            <a:off x="2971800" y="4495800"/>
            <a:ext cx="0" cy="53340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8" name="Line 20"/>
          <p:cNvSpPr>
            <a:spLocks noChangeShapeType="1"/>
          </p:cNvSpPr>
          <p:nvPr/>
        </p:nvSpPr>
        <p:spPr bwMode="auto">
          <a:xfrm>
            <a:off x="6324600" y="4495800"/>
            <a:ext cx="0" cy="53340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09" name="Line 21"/>
          <p:cNvSpPr>
            <a:spLocks noChangeShapeType="1"/>
          </p:cNvSpPr>
          <p:nvPr/>
        </p:nvSpPr>
        <p:spPr bwMode="auto">
          <a:xfrm>
            <a:off x="7772400" y="4495800"/>
            <a:ext cx="0" cy="53340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10" name="Rectangle 22"/>
          <p:cNvSpPr>
            <a:spLocks noChangeArrowheads="1"/>
          </p:cNvSpPr>
          <p:nvPr/>
        </p:nvSpPr>
        <p:spPr bwMode="auto">
          <a:xfrm>
            <a:off x="3733800" y="2209800"/>
            <a:ext cx="1828800" cy="914400"/>
          </a:xfrm>
          <a:prstGeom prst="rect">
            <a:avLst/>
          </a:prstGeom>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r>
              <a:rPr lang="en-US" sz="2800" b="1">
                <a:cs typeface="Times New Roman" pitchFamily="18" charset="0"/>
              </a:rPr>
              <a:t>Các chức </a:t>
            </a:r>
          </a:p>
          <a:p>
            <a:pPr algn="ctr" eaLnBrk="0" hangingPunct="0"/>
            <a:r>
              <a:rPr lang="en-US" sz="2800" b="1">
                <a:cs typeface="Times New Roman" pitchFamily="18" charset="0"/>
              </a:rPr>
              <a:t>quan khác</a:t>
            </a:r>
          </a:p>
        </p:txBody>
      </p:sp>
      <p:sp>
        <p:nvSpPr>
          <p:cNvPr id="114711" name="Line 23"/>
          <p:cNvSpPr>
            <a:spLocks noChangeShapeType="1"/>
          </p:cNvSpPr>
          <p:nvPr/>
        </p:nvSpPr>
        <p:spPr bwMode="auto">
          <a:xfrm>
            <a:off x="2133600" y="3124200"/>
            <a:ext cx="0" cy="60960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12" name="Line 24"/>
          <p:cNvSpPr>
            <a:spLocks noChangeShapeType="1"/>
          </p:cNvSpPr>
          <p:nvPr/>
        </p:nvSpPr>
        <p:spPr bwMode="auto">
          <a:xfrm>
            <a:off x="7162800" y="3124200"/>
            <a:ext cx="0" cy="609600"/>
          </a:xfrm>
          <a:prstGeom prst="line">
            <a:avLst/>
          </a:prstGeom>
          <a:noFill/>
          <a:ln w="57150">
            <a:solidFill>
              <a:srgbClr val="0099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Text Box 25"/>
          <p:cNvSpPr txBox="1">
            <a:spLocks noChangeArrowheads="1"/>
          </p:cNvSpPr>
          <p:nvPr/>
        </p:nvSpPr>
        <p:spPr bwMode="auto">
          <a:xfrm>
            <a:off x="0" y="6172200"/>
            <a:ext cx="9144000" cy="461963"/>
          </a:xfrm>
          <a:prstGeom prst="rect">
            <a:avLst/>
          </a:prstGeom>
          <a:solidFill>
            <a:srgbClr val="91EFC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000" b="1">
                <a:solidFill>
                  <a:srgbClr val="FF0066"/>
                </a:solidFill>
                <a:latin typeface="Arial" charset="0"/>
              </a:rPr>
              <a:t>  </a:t>
            </a:r>
            <a:r>
              <a:rPr lang="en-US" sz="2400" b="1">
                <a:solidFill>
                  <a:srgbClr val="FF0066"/>
                </a:solidFill>
                <a:cs typeface="Times New Roman" pitchFamily="18" charset="0"/>
              </a:rPr>
              <a:t>SƠ ĐỒ TỔ CHỨC BỘ MÁY NHÀ NƯỚC THỜI TẦN ,HÁN.</a:t>
            </a:r>
          </a:p>
        </p:txBody>
      </p:sp>
      <p:sp>
        <p:nvSpPr>
          <p:cNvPr id="114714" name="Rectangle 26"/>
          <p:cNvSpPr>
            <a:spLocks noChangeArrowheads="1"/>
          </p:cNvSpPr>
          <p:nvPr/>
        </p:nvSpPr>
        <p:spPr bwMode="auto">
          <a:xfrm>
            <a:off x="5943600" y="3733800"/>
            <a:ext cx="2362200" cy="762000"/>
          </a:xfrm>
          <a:prstGeom prst="rect">
            <a:avLst/>
          </a:prstGeom>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r>
              <a:rPr lang="en-US" sz="2800" b="1">
                <a:solidFill>
                  <a:srgbClr val="0000FF"/>
                </a:solidFill>
                <a:cs typeface="Times New Roman" pitchFamily="18" charset="0"/>
              </a:rPr>
              <a:t>Thái thú</a:t>
            </a:r>
            <a:r>
              <a:rPr lang="en-US" sz="2800" b="1">
                <a:cs typeface="Times New Roman" pitchFamily="18" charset="0"/>
              </a:rPr>
              <a:t> </a:t>
            </a:r>
          </a:p>
          <a:p>
            <a:pPr algn="ctr" eaLnBrk="0" hangingPunct="0"/>
            <a:r>
              <a:rPr lang="en-US" sz="2800" b="1">
                <a:cs typeface="Times New Roman" pitchFamily="18" charset="0"/>
              </a:rPr>
              <a:t>(ở quận)</a:t>
            </a:r>
          </a:p>
        </p:txBody>
      </p:sp>
      <p:sp>
        <p:nvSpPr>
          <p:cNvPr id="114715" name="Rectangle 27"/>
          <p:cNvSpPr>
            <a:spLocks noChangeArrowheads="1"/>
          </p:cNvSpPr>
          <p:nvPr/>
        </p:nvSpPr>
        <p:spPr bwMode="auto">
          <a:xfrm>
            <a:off x="990600" y="3733800"/>
            <a:ext cx="2362200" cy="762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r>
              <a:rPr lang="en-US" sz="2800" b="1">
                <a:solidFill>
                  <a:srgbClr val="171CF1"/>
                </a:solidFill>
                <a:cs typeface="Times New Roman" pitchFamily="18" charset="0"/>
              </a:rPr>
              <a:t>Thái thú</a:t>
            </a:r>
            <a:r>
              <a:rPr lang="en-US" sz="2800" b="1">
                <a:solidFill>
                  <a:schemeClr val="bg1"/>
                </a:solidFill>
                <a:cs typeface="Times New Roman" pitchFamily="18" charset="0"/>
              </a:rPr>
              <a:t> </a:t>
            </a:r>
          </a:p>
          <a:p>
            <a:pPr algn="ctr" eaLnBrk="0" hangingPunct="0"/>
            <a:r>
              <a:rPr lang="en-US" sz="2800" b="1">
                <a:cs typeface="Times New Roman" pitchFamily="18" charset="0"/>
              </a:rPr>
              <a:t>(ở quận)</a:t>
            </a:r>
          </a:p>
        </p:txBody>
      </p:sp>
      <p:sp>
        <p:nvSpPr>
          <p:cNvPr id="114716" name="Rectangle 28"/>
          <p:cNvSpPr>
            <a:spLocks noChangeArrowheads="1"/>
          </p:cNvSpPr>
          <p:nvPr/>
        </p:nvSpPr>
        <p:spPr bwMode="auto">
          <a:xfrm>
            <a:off x="7086600" y="5029200"/>
            <a:ext cx="1752600" cy="7620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r>
              <a:rPr lang="en-US" sz="2400" b="1">
                <a:solidFill>
                  <a:srgbClr val="0000FF"/>
                </a:solidFill>
                <a:cs typeface="Times New Roman" pitchFamily="18" charset="0"/>
              </a:rPr>
              <a:t>Huyện lệnh</a:t>
            </a:r>
          </a:p>
          <a:p>
            <a:pPr algn="ctr" eaLnBrk="0" hangingPunct="0"/>
            <a:r>
              <a:rPr lang="en-US" sz="2400" b="1">
                <a:cs typeface="Times New Roman" pitchFamily="18" charset="0"/>
              </a:rPr>
              <a:t>(ở huyện)</a:t>
            </a:r>
          </a:p>
        </p:txBody>
      </p:sp>
      <p:sp>
        <p:nvSpPr>
          <p:cNvPr id="114717" name="Rectangle 29"/>
          <p:cNvSpPr>
            <a:spLocks noChangeArrowheads="1"/>
          </p:cNvSpPr>
          <p:nvPr/>
        </p:nvSpPr>
        <p:spPr bwMode="auto">
          <a:xfrm>
            <a:off x="5181600" y="5029200"/>
            <a:ext cx="1752600" cy="762000"/>
          </a:xfrm>
          <a:prstGeom prst="rect">
            <a:avLst/>
          </a:prstGeom>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r>
              <a:rPr lang="en-US" sz="2400" b="1">
                <a:solidFill>
                  <a:srgbClr val="0000FF"/>
                </a:solidFill>
                <a:cs typeface="Times New Roman" pitchFamily="18" charset="0"/>
              </a:rPr>
              <a:t>Huyện lệnh</a:t>
            </a:r>
          </a:p>
          <a:p>
            <a:pPr algn="ctr" eaLnBrk="0" hangingPunct="0"/>
            <a:r>
              <a:rPr lang="en-US" sz="2400" b="1">
                <a:cs typeface="Times New Roman" pitchFamily="18" charset="0"/>
              </a:rPr>
              <a:t>(ở huyện)</a:t>
            </a:r>
          </a:p>
        </p:txBody>
      </p:sp>
      <p:sp>
        <p:nvSpPr>
          <p:cNvPr id="114718" name="Rectangle 30"/>
          <p:cNvSpPr>
            <a:spLocks noChangeArrowheads="1"/>
          </p:cNvSpPr>
          <p:nvPr/>
        </p:nvSpPr>
        <p:spPr bwMode="auto">
          <a:xfrm>
            <a:off x="2311400" y="5029200"/>
            <a:ext cx="1752600" cy="762000"/>
          </a:xfrm>
          <a:prstGeom prst="rect">
            <a:avLst/>
          </a:prstGeom>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r>
              <a:rPr lang="en-US" sz="2400" b="1">
                <a:solidFill>
                  <a:srgbClr val="0000FF"/>
                </a:solidFill>
                <a:cs typeface="Times New Roman" pitchFamily="18" charset="0"/>
              </a:rPr>
              <a:t>Huyện lệnh</a:t>
            </a:r>
          </a:p>
          <a:p>
            <a:pPr algn="ctr" eaLnBrk="0" hangingPunct="0"/>
            <a:r>
              <a:rPr lang="en-US" sz="2400" b="1">
                <a:cs typeface="Times New Roman" pitchFamily="18" charset="0"/>
              </a:rPr>
              <a:t>(ở huyện</a:t>
            </a:r>
            <a:r>
              <a:rPr lang="en-US" b="1">
                <a:latin typeface="Arial" charset="0"/>
              </a:rPr>
              <a:t>)</a:t>
            </a:r>
          </a:p>
        </p:txBody>
      </p:sp>
      <p:sp>
        <p:nvSpPr>
          <p:cNvPr id="114719" name="Rectangle 31"/>
          <p:cNvSpPr>
            <a:spLocks noChangeArrowheads="1"/>
          </p:cNvSpPr>
          <p:nvPr/>
        </p:nvSpPr>
        <p:spPr bwMode="auto">
          <a:xfrm>
            <a:off x="381000" y="5029200"/>
            <a:ext cx="1752600" cy="762000"/>
          </a:xfrm>
          <a:prstGeom prst="rect">
            <a:avLst/>
          </a:prstGeom>
          <a:ln/>
        </p:spPr>
        <p:style>
          <a:lnRef idx="1">
            <a:schemeClr val="accent4"/>
          </a:lnRef>
          <a:fillRef idx="2">
            <a:schemeClr val="accent4"/>
          </a:fillRef>
          <a:effectRef idx="1">
            <a:schemeClr val="accent4"/>
          </a:effectRef>
          <a:fontRef idx="minor">
            <a:schemeClr val="dk1"/>
          </a:fontRef>
        </p:style>
        <p:txBody>
          <a:bodyPr wrap="none" anchor="ctr"/>
          <a:lstStyle/>
          <a:p>
            <a:pPr algn="ctr" eaLnBrk="0" hangingPunct="0"/>
            <a:r>
              <a:rPr lang="en-US" sz="2400" b="1" dirty="0" err="1">
                <a:solidFill>
                  <a:srgbClr val="0000FF"/>
                </a:solidFill>
                <a:cs typeface="Times New Roman" pitchFamily="18" charset="0"/>
              </a:rPr>
              <a:t>Huyện</a:t>
            </a:r>
            <a:r>
              <a:rPr lang="en-US" sz="2400" b="1" dirty="0">
                <a:solidFill>
                  <a:srgbClr val="0000FF"/>
                </a:solidFill>
                <a:cs typeface="Times New Roman" pitchFamily="18" charset="0"/>
              </a:rPr>
              <a:t> </a:t>
            </a:r>
            <a:r>
              <a:rPr lang="en-US" sz="2400" b="1" dirty="0" err="1">
                <a:solidFill>
                  <a:srgbClr val="0000FF"/>
                </a:solidFill>
                <a:cs typeface="Times New Roman" pitchFamily="18" charset="0"/>
              </a:rPr>
              <a:t>lệnh</a:t>
            </a:r>
            <a:endParaRPr lang="en-US" sz="2400" b="1" dirty="0">
              <a:solidFill>
                <a:srgbClr val="0000FF"/>
              </a:solidFill>
              <a:cs typeface="Times New Roman" pitchFamily="18" charset="0"/>
            </a:endParaRPr>
          </a:p>
          <a:p>
            <a:pPr algn="ctr" eaLnBrk="0" hangingPunct="0"/>
            <a:r>
              <a:rPr lang="en-US" sz="2400" b="1" dirty="0">
                <a:cs typeface="Times New Roman" pitchFamily="18" charset="0"/>
              </a:rPr>
              <a:t>(ở </a:t>
            </a:r>
            <a:r>
              <a:rPr lang="en-US" sz="2400" b="1" dirty="0" err="1">
                <a:cs typeface="Times New Roman" pitchFamily="18" charset="0"/>
              </a:rPr>
              <a:t>huyện</a:t>
            </a:r>
            <a:r>
              <a:rPr lang="en-US" sz="2400" b="1" dirty="0">
                <a:cs typeface="Times New Roman" pitchFamily="18" charset="0"/>
              </a:rPr>
              <a:t>)</a:t>
            </a:r>
          </a:p>
        </p:txBody>
      </p:sp>
    </p:spTree>
    <p:extLst>
      <p:ext uri="{BB962C8B-B14F-4D97-AF65-F5344CB8AC3E}">
        <p14:creationId xmlns:p14="http://schemas.microsoft.com/office/powerpoint/2010/main" val="2494717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wipe(up)">
                                      <p:cBhvr>
                                        <p:cTn id="7" dur="500"/>
                                        <p:tgtEl>
                                          <p:spTgt spid="114690"/>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4697"/>
                                        </p:tgtEl>
                                        <p:attrNameLst>
                                          <p:attrName>style.visibility</p:attrName>
                                        </p:attrNameLst>
                                      </p:cBhvr>
                                      <p:to>
                                        <p:strVal val="visible"/>
                                      </p:to>
                                    </p:set>
                                    <p:animEffect transition="in" filter="wipe(right)">
                                      <p:cBhvr>
                                        <p:cTn id="11" dur="500"/>
                                        <p:tgtEl>
                                          <p:spTgt spid="11469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14698"/>
                                        </p:tgtEl>
                                        <p:attrNameLst>
                                          <p:attrName>style.visibility</p:attrName>
                                        </p:attrNameLst>
                                      </p:cBhvr>
                                      <p:to>
                                        <p:strVal val="visible"/>
                                      </p:to>
                                    </p:set>
                                    <p:animEffect transition="in" filter="wipe(left)">
                                      <p:cBhvr>
                                        <p:cTn id="14" dur="500"/>
                                        <p:tgtEl>
                                          <p:spTgt spid="114698"/>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14699"/>
                                        </p:tgtEl>
                                        <p:attrNameLst>
                                          <p:attrName>style.visibility</p:attrName>
                                        </p:attrNameLst>
                                      </p:cBhvr>
                                      <p:to>
                                        <p:strVal val="visible"/>
                                      </p:to>
                                    </p:set>
                                    <p:animEffect transition="in" filter="wipe(up)">
                                      <p:cBhvr>
                                        <p:cTn id="18" dur="500"/>
                                        <p:tgtEl>
                                          <p:spTgt spid="11469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14700"/>
                                        </p:tgtEl>
                                        <p:attrNameLst>
                                          <p:attrName>style.visibility</p:attrName>
                                        </p:attrNameLst>
                                      </p:cBhvr>
                                      <p:to>
                                        <p:strVal val="visible"/>
                                      </p:to>
                                    </p:set>
                                    <p:animEffect transition="in" filter="wipe(up)">
                                      <p:cBhvr>
                                        <p:cTn id="21" dur="500"/>
                                        <p:tgtEl>
                                          <p:spTgt spid="114700"/>
                                        </p:tgtEl>
                                      </p:cBhvr>
                                    </p:animEffect>
                                  </p:childTnLst>
                                </p:cTn>
                              </p:par>
                            </p:childTnLst>
                          </p:cTn>
                        </p:par>
                        <p:par>
                          <p:cTn id="22" fill="hold" nodeType="afterGroup">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4691"/>
                                        </p:tgtEl>
                                        <p:attrNameLst>
                                          <p:attrName>style.visibility</p:attrName>
                                        </p:attrNameLst>
                                      </p:cBhvr>
                                      <p:to>
                                        <p:strVal val="visible"/>
                                      </p:to>
                                    </p:set>
                                    <p:animEffect transition="in" filter="wipe(up)">
                                      <p:cBhvr>
                                        <p:cTn id="25" dur="500"/>
                                        <p:tgtEl>
                                          <p:spTgt spid="114691"/>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14692"/>
                                        </p:tgtEl>
                                        <p:attrNameLst>
                                          <p:attrName>style.visibility</p:attrName>
                                        </p:attrNameLst>
                                      </p:cBhvr>
                                      <p:to>
                                        <p:strVal val="visible"/>
                                      </p:to>
                                    </p:set>
                                    <p:animEffect transition="in" filter="wipe(up)">
                                      <p:cBhvr>
                                        <p:cTn id="28" dur="500"/>
                                        <p:tgtEl>
                                          <p:spTgt spid="11469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14702"/>
                                        </p:tgtEl>
                                        <p:attrNameLst>
                                          <p:attrName>style.visibility</p:attrName>
                                        </p:attrNameLst>
                                      </p:cBhvr>
                                      <p:to>
                                        <p:strVal val="visible"/>
                                      </p:to>
                                    </p:set>
                                    <p:animEffect transition="in" filter="wipe(up)">
                                      <p:cBhvr>
                                        <p:cTn id="31" dur="500"/>
                                        <p:tgtEl>
                                          <p:spTgt spid="11470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4701"/>
                                        </p:tgtEl>
                                        <p:attrNameLst>
                                          <p:attrName>style.visibility</p:attrName>
                                        </p:attrNameLst>
                                      </p:cBhvr>
                                      <p:to>
                                        <p:strVal val="visible"/>
                                      </p:to>
                                    </p:set>
                                    <p:animEffect transition="in" filter="wipe(up)">
                                      <p:cBhvr>
                                        <p:cTn id="34" dur="500"/>
                                        <p:tgtEl>
                                          <p:spTgt spid="114701"/>
                                        </p:tgtEl>
                                      </p:cBhvr>
                                    </p:animEffect>
                                  </p:childTnLst>
                                </p:cTn>
                              </p:par>
                            </p:childTnLst>
                          </p:cTn>
                        </p:par>
                        <p:par>
                          <p:cTn id="35" fill="hold" nodeType="afterGroup">
                            <p:stCondLst>
                              <p:cond delay="2000"/>
                            </p:stCondLst>
                            <p:childTnLst>
                              <p:par>
                                <p:cTn id="36" presetID="22" presetClass="entr" presetSubtype="1" fill="hold" nodeType="afterEffect">
                                  <p:stCondLst>
                                    <p:cond delay="0"/>
                                  </p:stCondLst>
                                  <p:childTnLst>
                                    <p:set>
                                      <p:cBhvr>
                                        <p:cTn id="37" dur="1" fill="hold">
                                          <p:stCondLst>
                                            <p:cond delay="0"/>
                                          </p:stCondLst>
                                        </p:cTn>
                                        <p:tgtEl>
                                          <p:spTgt spid="114693"/>
                                        </p:tgtEl>
                                        <p:attrNameLst>
                                          <p:attrName>style.visibility</p:attrName>
                                        </p:attrNameLst>
                                      </p:cBhvr>
                                      <p:to>
                                        <p:strVal val="visible"/>
                                      </p:to>
                                    </p:set>
                                    <p:animEffect transition="in" filter="wipe(up)">
                                      <p:cBhvr>
                                        <p:cTn id="38" dur="500"/>
                                        <p:tgtEl>
                                          <p:spTgt spid="11469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14710"/>
                                        </p:tgtEl>
                                        <p:attrNameLst>
                                          <p:attrName>style.visibility</p:attrName>
                                        </p:attrNameLst>
                                      </p:cBhvr>
                                      <p:to>
                                        <p:strVal val="visible"/>
                                      </p:to>
                                    </p:set>
                                    <p:animEffect transition="in" filter="wipe(up)">
                                      <p:cBhvr>
                                        <p:cTn id="41" dur="500"/>
                                        <p:tgtEl>
                                          <p:spTgt spid="114710"/>
                                        </p:tgtEl>
                                      </p:cBhvr>
                                    </p:animEffect>
                                  </p:childTnLst>
                                </p:cTn>
                              </p:par>
                            </p:childTnLst>
                          </p:cTn>
                        </p:par>
                        <p:par>
                          <p:cTn id="42" fill="hold" nodeType="afterGroup">
                            <p:stCondLst>
                              <p:cond delay="2500"/>
                            </p:stCondLst>
                            <p:childTnLst>
                              <p:par>
                                <p:cTn id="43" presetID="22" presetClass="entr" presetSubtype="1" fill="hold" grpId="0" nodeType="afterEffect">
                                  <p:stCondLst>
                                    <p:cond delay="0"/>
                                  </p:stCondLst>
                                  <p:childTnLst>
                                    <p:set>
                                      <p:cBhvr>
                                        <p:cTn id="44" dur="1" fill="hold">
                                          <p:stCondLst>
                                            <p:cond delay="0"/>
                                          </p:stCondLst>
                                        </p:cTn>
                                        <p:tgtEl>
                                          <p:spTgt spid="114703"/>
                                        </p:tgtEl>
                                        <p:attrNameLst>
                                          <p:attrName>style.visibility</p:attrName>
                                        </p:attrNameLst>
                                      </p:cBhvr>
                                      <p:to>
                                        <p:strVal val="visible"/>
                                      </p:to>
                                    </p:set>
                                    <p:animEffect transition="in" filter="wipe(up)">
                                      <p:cBhvr>
                                        <p:cTn id="45" dur="500"/>
                                        <p:tgtEl>
                                          <p:spTgt spid="114703"/>
                                        </p:tgtEl>
                                      </p:cBhvr>
                                    </p:animEffect>
                                  </p:childTnLst>
                                </p:cTn>
                              </p:par>
                            </p:childTnLst>
                          </p:cTn>
                        </p:par>
                        <p:par>
                          <p:cTn id="46" fill="hold" nodeType="afterGroup">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114705"/>
                                        </p:tgtEl>
                                        <p:attrNameLst>
                                          <p:attrName>style.visibility</p:attrName>
                                        </p:attrNameLst>
                                      </p:cBhvr>
                                      <p:to>
                                        <p:strVal val="visible"/>
                                      </p:to>
                                    </p:set>
                                    <p:animEffect transition="in" filter="wipe(right)">
                                      <p:cBhvr>
                                        <p:cTn id="49" dur="500"/>
                                        <p:tgtEl>
                                          <p:spTgt spid="11470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4704"/>
                                        </p:tgtEl>
                                        <p:attrNameLst>
                                          <p:attrName>style.visibility</p:attrName>
                                        </p:attrNameLst>
                                      </p:cBhvr>
                                      <p:to>
                                        <p:strVal val="visible"/>
                                      </p:to>
                                    </p:set>
                                    <p:animEffect transition="in" filter="wipe(left)">
                                      <p:cBhvr>
                                        <p:cTn id="52" dur="500"/>
                                        <p:tgtEl>
                                          <p:spTgt spid="114704"/>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14711"/>
                                        </p:tgtEl>
                                        <p:attrNameLst>
                                          <p:attrName>style.visibility</p:attrName>
                                        </p:attrNameLst>
                                      </p:cBhvr>
                                      <p:to>
                                        <p:strVal val="visible"/>
                                      </p:to>
                                    </p:set>
                                    <p:animEffect transition="in" filter="wipe(up)">
                                      <p:cBhvr>
                                        <p:cTn id="55" dur="500"/>
                                        <p:tgtEl>
                                          <p:spTgt spid="114711"/>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14712"/>
                                        </p:tgtEl>
                                        <p:attrNameLst>
                                          <p:attrName>style.visibility</p:attrName>
                                        </p:attrNameLst>
                                      </p:cBhvr>
                                      <p:to>
                                        <p:strVal val="visible"/>
                                      </p:to>
                                    </p:set>
                                    <p:animEffect transition="in" filter="wipe(up)">
                                      <p:cBhvr>
                                        <p:cTn id="58" dur="500"/>
                                        <p:tgtEl>
                                          <p:spTgt spid="114712"/>
                                        </p:tgtEl>
                                      </p:cBhvr>
                                    </p:animEffect>
                                  </p:childTnLst>
                                </p:cTn>
                              </p:par>
                            </p:childTnLst>
                          </p:cTn>
                        </p:par>
                        <p:par>
                          <p:cTn id="59" fill="hold" nodeType="afterGroup">
                            <p:stCondLst>
                              <p:cond delay="3500"/>
                            </p:stCondLst>
                            <p:childTnLst>
                              <p:par>
                                <p:cTn id="60" presetID="22" presetClass="entr" presetSubtype="1" fill="hold" grpId="0" nodeType="afterEffect">
                                  <p:stCondLst>
                                    <p:cond delay="0"/>
                                  </p:stCondLst>
                                  <p:childTnLst>
                                    <p:set>
                                      <p:cBhvr>
                                        <p:cTn id="61" dur="1" fill="hold">
                                          <p:stCondLst>
                                            <p:cond delay="0"/>
                                          </p:stCondLst>
                                        </p:cTn>
                                        <p:tgtEl>
                                          <p:spTgt spid="114714"/>
                                        </p:tgtEl>
                                        <p:attrNameLst>
                                          <p:attrName>style.visibility</p:attrName>
                                        </p:attrNameLst>
                                      </p:cBhvr>
                                      <p:to>
                                        <p:strVal val="visible"/>
                                      </p:to>
                                    </p:set>
                                    <p:animEffect transition="in" filter="wipe(up)">
                                      <p:cBhvr>
                                        <p:cTn id="62" dur="500"/>
                                        <p:tgtEl>
                                          <p:spTgt spid="114714"/>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14715"/>
                                        </p:tgtEl>
                                        <p:attrNameLst>
                                          <p:attrName>style.visibility</p:attrName>
                                        </p:attrNameLst>
                                      </p:cBhvr>
                                      <p:to>
                                        <p:strVal val="visible"/>
                                      </p:to>
                                    </p:set>
                                    <p:animEffect transition="in" filter="wipe(up)">
                                      <p:cBhvr>
                                        <p:cTn id="65" dur="500"/>
                                        <p:tgtEl>
                                          <p:spTgt spid="114715"/>
                                        </p:tgtEl>
                                      </p:cBhvr>
                                    </p:animEffect>
                                  </p:childTnLst>
                                </p:cTn>
                              </p:par>
                            </p:childTnLst>
                          </p:cTn>
                        </p:par>
                        <p:par>
                          <p:cTn id="66" fill="hold" nodeType="afterGroup">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114706"/>
                                        </p:tgtEl>
                                        <p:attrNameLst>
                                          <p:attrName>style.visibility</p:attrName>
                                        </p:attrNameLst>
                                      </p:cBhvr>
                                      <p:to>
                                        <p:strVal val="visible"/>
                                      </p:to>
                                    </p:set>
                                    <p:animEffect transition="in" filter="wipe(up)">
                                      <p:cBhvr>
                                        <p:cTn id="69" dur="500"/>
                                        <p:tgtEl>
                                          <p:spTgt spid="114706"/>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14707"/>
                                        </p:tgtEl>
                                        <p:attrNameLst>
                                          <p:attrName>style.visibility</p:attrName>
                                        </p:attrNameLst>
                                      </p:cBhvr>
                                      <p:to>
                                        <p:strVal val="visible"/>
                                      </p:to>
                                    </p:set>
                                    <p:animEffect transition="in" filter="wipe(up)">
                                      <p:cBhvr>
                                        <p:cTn id="72" dur="500"/>
                                        <p:tgtEl>
                                          <p:spTgt spid="114707"/>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14708"/>
                                        </p:tgtEl>
                                        <p:attrNameLst>
                                          <p:attrName>style.visibility</p:attrName>
                                        </p:attrNameLst>
                                      </p:cBhvr>
                                      <p:to>
                                        <p:strVal val="visible"/>
                                      </p:to>
                                    </p:set>
                                    <p:animEffect transition="in" filter="wipe(up)">
                                      <p:cBhvr>
                                        <p:cTn id="75" dur="500"/>
                                        <p:tgtEl>
                                          <p:spTgt spid="11470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14709"/>
                                        </p:tgtEl>
                                        <p:attrNameLst>
                                          <p:attrName>style.visibility</p:attrName>
                                        </p:attrNameLst>
                                      </p:cBhvr>
                                      <p:to>
                                        <p:strVal val="visible"/>
                                      </p:to>
                                    </p:set>
                                    <p:animEffect transition="in" filter="wipe(up)">
                                      <p:cBhvr>
                                        <p:cTn id="78" dur="500"/>
                                        <p:tgtEl>
                                          <p:spTgt spid="114709"/>
                                        </p:tgtEl>
                                      </p:cBhvr>
                                    </p:animEffect>
                                  </p:childTnLst>
                                </p:cTn>
                              </p:par>
                            </p:childTnLst>
                          </p:cTn>
                        </p:par>
                        <p:par>
                          <p:cTn id="79" fill="hold" nodeType="afterGroup">
                            <p:stCondLst>
                              <p:cond delay="4500"/>
                            </p:stCondLst>
                            <p:childTnLst>
                              <p:par>
                                <p:cTn id="80" presetID="22" presetClass="entr" presetSubtype="1" fill="hold" grpId="0" nodeType="afterEffect">
                                  <p:stCondLst>
                                    <p:cond delay="0"/>
                                  </p:stCondLst>
                                  <p:childTnLst>
                                    <p:set>
                                      <p:cBhvr>
                                        <p:cTn id="81" dur="1" fill="hold">
                                          <p:stCondLst>
                                            <p:cond delay="0"/>
                                          </p:stCondLst>
                                        </p:cTn>
                                        <p:tgtEl>
                                          <p:spTgt spid="114719"/>
                                        </p:tgtEl>
                                        <p:attrNameLst>
                                          <p:attrName>style.visibility</p:attrName>
                                        </p:attrNameLst>
                                      </p:cBhvr>
                                      <p:to>
                                        <p:strVal val="visible"/>
                                      </p:to>
                                    </p:set>
                                    <p:animEffect transition="in" filter="wipe(up)">
                                      <p:cBhvr>
                                        <p:cTn id="82" dur="500"/>
                                        <p:tgtEl>
                                          <p:spTgt spid="114719"/>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14718"/>
                                        </p:tgtEl>
                                        <p:attrNameLst>
                                          <p:attrName>style.visibility</p:attrName>
                                        </p:attrNameLst>
                                      </p:cBhvr>
                                      <p:to>
                                        <p:strVal val="visible"/>
                                      </p:to>
                                    </p:set>
                                    <p:animEffect transition="in" filter="wipe(up)">
                                      <p:cBhvr>
                                        <p:cTn id="85" dur="500"/>
                                        <p:tgtEl>
                                          <p:spTgt spid="114718"/>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14717"/>
                                        </p:tgtEl>
                                        <p:attrNameLst>
                                          <p:attrName>style.visibility</p:attrName>
                                        </p:attrNameLst>
                                      </p:cBhvr>
                                      <p:to>
                                        <p:strVal val="visible"/>
                                      </p:to>
                                    </p:set>
                                    <p:animEffect transition="in" filter="wipe(up)">
                                      <p:cBhvr>
                                        <p:cTn id="88" dur="500"/>
                                        <p:tgtEl>
                                          <p:spTgt spid="114717"/>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114716"/>
                                        </p:tgtEl>
                                        <p:attrNameLst>
                                          <p:attrName>style.visibility</p:attrName>
                                        </p:attrNameLst>
                                      </p:cBhvr>
                                      <p:to>
                                        <p:strVal val="visible"/>
                                      </p:to>
                                    </p:set>
                                    <p:animEffect transition="in" filter="wipe(up)">
                                      <p:cBhvr>
                                        <p:cTn id="91" dur="500"/>
                                        <p:tgtEl>
                                          <p:spTgt spid="114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691" grpId="0" animBg="1"/>
      <p:bldP spid="114692" grpId="0" animBg="1"/>
      <p:bldP spid="114697" grpId="0" animBg="1"/>
      <p:bldP spid="114698" grpId="0" animBg="1"/>
      <p:bldP spid="114699" grpId="0" animBg="1"/>
      <p:bldP spid="114700" grpId="0" animBg="1"/>
      <p:bldP spid="114701" grpId="0" animBg="1"/>
      <p:bldP spid="114702" grpId="0" animBg="1"/>
      <p:bldP spid="114703" grpId="0" animBg="1"/>
      <p:bldP spid="114704" grpId="0" animBg="1"/>
      <p:bldP spid="114705" grpId="0" animBg="1"/>
      <p:bldP spid="114706" grpId="0" animBg="1"/>
      <p:bldP spid="114707" grpId="0" animBg="1"/>
      <p:bldP spid="114708" grpId="0" animBg="1"/>
      <p:bldP spid="114709" grpId="0" animBg="1"/>
      <p:bldP spid="114710" grpId="0" animBg="1"/>
      <p:bldP spid="114711" grpId="0" animBg="1"/>
      <p:bldP spid="114712" grpId="0" animBg="1"/>
      <p:bldP spid="114714" grpId="0" animBg="1"/>
      <p:bldP spid="114715" grpId="0" animBg="1"/>
      <p:bldP spid="114716" grpId="0" animBg="1"/>
      <p:bldP spid="114717" grpId="0" animBg="1"/>
      <p:bldP spid="114718" grpId="0" animBg="1"/>
      <p:bldP spid="1147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403124" y="546049"/>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5" name="Rectangle 4"/>
          <p:cNvSpPr/>
          <p:nvPr/>
        </p:nvSpPr>
        <p:spPr>
          <a:xfrm>
            <a:off x="824680" y="1066800"/>
            <a:ext cx="7162800" cy="1015663"/>
          </a:xfrm>
          <a:prstGeom prst="rect">
            <a:avLst/>
          </a:prstGeom>
        </p:spPr>
        <p:txBody>
          <a:bodyPr wrap="square">
            <a:spAutoFit/>
          </a:bodyPr>
          <a:lstStyle/>
          <a:p>
            <a:pPr marL="514350" indent="-514350">
              <a:buAutoNum type="arabicPeriod"/>
            </a:pPr>
            <a:r>
              <a:rPr lang="en-US" sz="3000" b="1" dirty="0" err="1">
                <a:solidFill>
                  <a:srgbClr val="0070C0"/>
                </a:solidFill>
                <a:latin typeface="Times New Roman" pitchFamily="18" charset="0"/>
                <a:cs typeface="Times New Roman" pitchFamily="18" charset="0"/>
              </a:rPr>
              <a:t>Trung</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Quốc</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thời</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Tần</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Hán</a:t>
            </a:r>
            <a:endParaRPr lang="en-US" sz="3000" b="1" dirty="0">
              <a:solidFill>
                <a:srgbClr val="0070C0"/>
              </a:solidFill>
              <a:latin typeface="Times New Roman" pitchFamily="18" charset="0"/>
              <a:cs typeface="Times New Roman" pitchFamily="18" charset="0"/>
            </a:endParaRPr>
          </a:p>
          <a:p>
            <a:r>
              <a:rPr lang="en-US" sz="3000" b="1" dirty="0">
                <a:solidFill>
                  <a:srgbClr val="0070C0"/>
                </a:solidFill>
                <a:latin typeface="Times New Roman" pitchFamily="18" charset="0"/>
                <a:cs typeface="Times New Roman" pitchFamily="18" charset="0"/>
              </a:rPr>
              <a:t>      </a:t>
            </a:r>
            <a:r>
              <a:rPr lang="en-US" sz="3000" b="1" dirty="0" smtClean="0">
                <a:solidFill>
                  <a:srgbClr val="C00000"/>
                </a:solidFill>
                <a:latin typeface="Times New Roman" pitchFamily="18" charset="0"/>
                <a:cs typeface="Times New Roman" pitchFamily="18" charset="0"/>
              </a:rPr>
              <a:t>b. </a:t>
            </a:r>
            <a:r>
              <a:rPr lang="en-US" sz="3000" b="1" dirty="0" err="1" smtClean="0">
                <a:solidFill>
                  <a:srgbClr val="C00000"/>
                </a:solidFill>
                <a:latin typeface="Times New Roman" pitchFamily="18" charset="0"/>
                <a:cs typeface="Times New Roman" pitchFamily="18" charset="0"/>
              </a:rPr>
              <a:t>Tổ</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chức</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bộ</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máy</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nhà</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nước</a:t>
            </a:r>
            <a:endParaRPr lang="en-US" sz="3000" b="1" dirty="0">
              <a:solidFill>
                <a:srgbClr val="C00000"/>
              </a:solidFill>
              <a:latin typeface="Times New Roman" pitchFamily="18" charset="0"/>
              <a:cs typeface="Times New Roman" pitchFamily="18" charset="0"/>
            </a:endParaRPr>
          </a:p>
        </p:txBody>
      </p:sp>
      <p:sp>
        <p:nvSpPr>
          <p:cNvPr id="6" name="Cloud Callout 5"/>
          <p:cNvSpPr/>
          <p:nvPr/>
        </p:nvSpPr>
        <p:spPr>
          <a:xfrm>
            <a:off x="3581400" y="3505200"/>
            <a:ext cx="4800600" cy="2286000"/>
          </a:xfrm>
          <a:prstGeom prst="cloudCallout">
            <a:avLst>
              <a:gd name="adj1" fmla="val -59235"/>
              <a:gd name="adj2" fmla="val -4072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ct val="0"/>
              </a:spcBef>
            </a:pPr>
            <a:r>
              <a:rPr lang="en-US" sz="2800" dirty="0" err="1">
                <a:solidFill>
                  <a:schemeClr val="tx1"/>
                </a:solidFill>
                <a:latin typeface="Times New Roman" pitchFamily="18" charset="0"/>
                <a:cs typeface="Times New Roman" pitchFamily="18" charset="0"/>
              </a:rPr>
              <a:t>Em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xét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gì</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bộ</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máy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nước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Hán</a:t>
            </a:r>
            <a:r>
              <a:rPr lang="en-US" sz="2800" dirty="0">
                <a:solidFill>
                  <a:schemeClr val="tx1"/>
                </a:solidFill>
                <a:latin typeface="Times New Roman" pitchFamily="18" charset="0"/>
                <a:cs typeface="Times New Roman" pitchFamily="18" charset="0"/>
              </a:rPr>
              <a:t>.</a:t>
            </a:r>
            <a:r>
              <a:rPr lang="en-US" sz="2800" dirty="0">
                <a:solidFill>
                  <a:schemeClr val="tx1"/>
                </a:solidFill>
                <a:latin typeface=".VnTime" pitchFamily="34" charset="0"/>
              </a:rPr>
              <a:t> </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0383" t="9279" r="9173" b="6698"/>
          <a:stretch/>
        </p:blipFill>
        <p:spPr>
          <a:xfrm>
            <a:off x="634181" y="2082464"/>
            <a:ext cx="1961535" cy="4215097"/>
          </a:xfrm>
          <a:prstGeom prst="rect">
            <a:avLst/>
          </a:prstGeom>
        </p:spPr>
      </p:pic>
    </p:spTree>
    <p:extLst>
      <p:ext uri="{BB962C8B-B14F-4D97-AF65-F5344CB8AC3E}">
        <p14:creationId xmlns:p14="http://schemas.microsoft.com/office/powerpoint/2010/main" val="141738632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1219200" y="2551837"/>
            <a:ext cx="7543800" cy="3046988"/>
          </a:xfrm>
          <a:prstGeom prst="rect">
            <a:avLst/>
          </a:prstGeom>
        </p:spPr>
        <p:txBody>
          <a:bodyPr wrap="square">
            <a:spAutoFit/>
          </a:bodyPr>
          <a:lstStyle/>
          <a:p>
            <a:pPr algn="just"/>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tuyệt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thừa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tướng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úy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võ</a:t>
            </a:r>
            <a:r>
              <a:rPr lang="en-US" sz="3200" dirty="0" smtClean="0">
                <a:latin typeface="Times New Roman" pitchFamily="18" charset="0"/>
                <a:cs typeface="Times New Roman" pitchFamily="18" charset="0"/>
              </a:rPr>
              <a:t>.</a:t>
            </a:r>
          </a:p>
          <a:p>
            <a:pPr algn="just"/>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 </a:t>
            </a:r>
            <a:r>
              <a:rPr lang="en-US" sz="3200" dirty="0" err="1">
                <a:latin typeface="Times New Roman" pitchFamily="18" charset="0"/>
                <a:cs typeface="Times New Roman" pitchFamily="18" charset="0"/>
              </a:rPr>
              <a:t>Địa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Lệnh</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Text Box 12"/>
          <p:cNvSpPr txBox="1">
            <a:spLocks noChangeArrowheads="1"/>
          </p:cNvSpPr>
          <p:nvPr/>
        </p:nvSpPr>
        <p:spPr bwMode="auto">
          <a:xfrm>
            <a:off x="511277" y="499694"/>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6" name="Rectangle 5"/>
          <p:cNvSpPr/>
          <p:nvPr/>
        </p:nvSpPr>
        <p:spPr>
          <a:xfrm>
            <a:off x="548148" y="1143000"/>
            <a:ext cx="7162800" cy="1015663"/>
          </a:xfrm>
          <a:prstGeom prst="rect">
            <a:avLst/>
          </a:prstGeom>
        </p:spPr>
        <p:txBody>
          <a:bodyPr wrap="square">
            <a:spAutoFit/>
          </a:bodyPr>
          <a:lstStyle/>
          <a:p>
            <a:pPr marL="514350" indent="-514350">
              <a:buAutoNum type="arabicPeriod"/>
            </a:pPr>
            <a:r>
              <a:rPr lang="en-US" sz="3000" b="1" dirty="0" err="1">
                <a:solidFill>
                  <a:srgbClr val="0070C0"/>
                </a:solidFill>
                <a:latin typeface="Times New Roman" pitchFamily="18" charset="0"/>
                <a:cs typeface="Times New Roman" pitchFamily="18" charset="0"/>
              </a:rPr>
              <a:t>Trung</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Quốc</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thời</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Tần</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Hán</a:t>
            </a:r>
            <a:endParaRPr lang="en-US" sz="3000" b="1" dirty="0">
              <a:solidFill>
                <a:srgbClr val="0070C0"/>
              </a:solidFill>
              <a:latin typeface="Times New Roman" pitchFamily="18" charset="0"/>
              <a:cs typeface="Times New Roman" pitchFamily="18" charset="0"/>
            </a:endParaRPr>
          </a:p>
          <a:p>
            <a:r>
              <a:rPr lang="en-US" sz="3000" b="1" dirty="0">
                <a:solidFill>
                  <a:srgbClr val="0070C0"/>
                </a:solidFill>
                <a:latin typeface="Times New Roman" pitchFamily="18" charset="0"/>
                <a:cs typeface="Times New Roman" pitchFamily="18" charset="0"/>
              </a:rPr>
              <a:t>      </a:t>
            </a:r>
            <a:r>
              <a:rPr lang="en-US" sz="3000" b="1" dirty="0" smtClean="0">
                <a:solidFill>
                  <a:srgbClr val="C00000"/>
                </a:solidFill>
                <a:latin typeface="Times New Roman" pitchFamily="18" charset="0"/>
                <a:cs typeface="Times New Roman" pitchFamily="18" charset="0"/>
              </a:rPr>
              <a:t>b. </a:t>
            </a:r>
            <a:r>
              <a:rPr lang="en-US" sz="3000" b="1" dirty="0" err="1" smtClean="0">
                <a:solidFill>
                  <a:srgbClr val="C00000"/>
                </a:solidFill>
                <a:latin typeface="Times New Roman" pitchFamily="18" charset="0"/>
                <a:cs typeface="Times New Roman" pitchFamily="18" charset="0"/>
              </a:rPr>
              <a:t>Tổ</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chức</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bộ</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máy</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nhà</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nước</a:t>
            </a:r>
            <a:endParaRPr lang="en-US" sz="3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29729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533400" y="499694"/>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5" name="Rectangle 4"/>
          <p:cNvSpPr/>
          <p:nvPr/>
        </p:nvSpPr>
        <p:spPr>
          <a:xfrm>
            <a:off x="782279" y="1143000"/>
            <a:ext cx="7162800" cy="1015663"/>
          </a:xfrm>
          <a:prstGeom prst="rect">
            <a:avLst/>
          </a:prstGeom>
        </p:spPr>
        <p:txBody>
          <a:bodyPr wrap="square">
            <a:spAutoFit/>
          </a:bodyPr>
          <a:lstStyle/>
          <a:p>
            <a:pPr marL="514350" indent="-514350">
              <a:buAutoNum type="arabicPeriod"/>
            </a:pPr>
            <a:r>
              <a:rPr lang="en-US" sz="3000" b="1" dirty="0" err="1">
                <a:solidFill>
                  <a:srgbClr val="0070C0"/>
                </a:solidFill>
                <a:latin typeface="Times New Roman" pitchFamily="18" charset="0"/>
                <a:cs typeface="Times New Roman" pitchFamily="18" charset="0"/>
              </a:rPr>
              <a:t>Trung</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Quốc</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thời</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Tần</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Hán</a:t>
            </a:r>
            <a:endParaRPr lang="en-US" sz="3000" b="1" dirty="0">
              <a:solidFill>
                <a:srgbClr val="0070C0"/>
              </a:solidFill>
              <a:latin typeface="Times New Roman" pitchFamily="18" charset="0"/>
              <a:cs typeface="Times New Roman" pitchFamily="18" charset="0"/>
            </a:endParaRPr>
          </a:p>
          <a:p>
            <a:r>
              <a:rPr lang="en-US" sz="3000" b="1" dirty="0">
                <a:solidFill>
                  <a:srgbClr val="0070C0"/>
                </a:solidFill>
                <a:latin typeface="Times New Roman" pitchFamily="18" charset="0"/>
                <a:cs typeface="Times New Roman" pitchFamily="18" charset="0"/>
              </a:rPr>
              <a:t>      </a:t>
            </a:r>
            <a:r>
              <a:rPr lang="en-US" sz="3000" b="1" dirty="0" smtClean="0">
                <a:solidFill>
                  <a:srgbClr val="C00000"/>
                </a:solidFill>
                <a:latin typeface="Times New Roman" pitchFamily="18" charset="0"/>
                <a:cs typeface="Times New Roman" pitchFamily="18" charset="0"/>
              </a:rPr>
              <a:t>b. </a:t>
            </a:r>
            <a:r>
              <a:rPr lang="en-US" sz="3000" b="1" dirty="0" err="1" smtClean="0">
                <a:solidFill>
                  <a:srgbClr val="C00000"/>
                </a:solidFill>
                <a:latin typeface="Times New Roman" pitchFamily="18" charset="0"/>
                <a:cs typeface="Times New Roman" pitchFamily="18" charset="0"/>
              </a:rPr>
              <a:t>Tổ</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chức</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bộ</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máy</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nhà</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nước</a:t>
            </a:r>
            <a:endParaRPr lang="en-US" sz="3000" b="1" dirty="0">
              <a:solidFill>
                <a:srgbClr val="C00000"/>
              </a:solidFill>
              <a:latin typeface="Times New Roman" pitchFamily="18" charset="0"/>
              <a:cs typeface="Times New Roman" pitchFamily="18" charset="0"/>
            </a:endParaRPr>
          </a:p>
        </p:txBody>
      </p:sp>
      <p:sp>
        <p:nvSpPr>
          <p:cNvPr id="6" name="AutoShape 4"/>
          <p:cNvSpPr>
            <a:spLocks noChangeArrowheads="1"/>
          </p:cNvSpPr>
          <p:nvPr/>
        </p:nvSpPr>
        <p:spPr bwMode="auto">
          <a:xfrm>
            <a:off x="748480" y="2295013"/>
            <a:ext cx="7239000" cy="1752600"/>
          </a:xfrm>
          <a:prstGeom prst="cloudCallout">
            <a:avLst>
              <a:gd name="adj1" fmla="val -7698"/>
              <a:gd name="adj2" fmla="val 5326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p:txBody>
      </p:sp>
      <p:sp>
        <p:nvSpPr>
          <p:cNvPr id="8" name="Rectangle 7"/>
          <p:cNvSpPr/>
          <p:nvPr/>
        </p:nvSpPr>
        <p:spPr>
          <a:xfrm>
            <a:off x="755240" y="4495800"/>
            <a:ext cx="7785920" cy="1077218"/>
          </a:xfrm>
          <a:prstGeom prst="rect">
            <a:avLst/>
          </a:prstGeom>
        </p:spPr>
        <p:txBody>
          <a:bodyPr wrap="square">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thổ</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38835932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qin-dynasty-m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an-dynasty-m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0"/>
            <a:ext cx="4576762"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1"/>
          <p:cNvSpPr>
            <a:spLocks noChangeArrowheads="1"/>
          </p:cNvSpPr>
          <p:nvPr/>
        </p:nvSpPr>
        <p:spPr bwMode="auto">
          <a:xfrm>
            <a:off x="381000" y="6248400"/>
            <a:ext cx="35052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1">
                <a:solidFill>
                  <a:srgbClr val="3333FF"/>
                </a:solidFill>
                <a:cs typeface="Times New Roman" pitchFamily="18" charset="0"/>
              </a:rPr>
              <a:t>Lãnh thổ nhà Tần</a:t>
            </a:r>
          </a:p>
        </p:txBody>
      </p:sp>
      <p:sp>
        <p:nvSpPr>
          <p:cNvPr id="5" name="Rectangle 21"/>
          <p:cNvSpPr>
            <a:spLocks noChangeArrowheads="1"/>
          </p:cNvSpPr>
          <p:nvPr/>
        </p:nvSpPr>
        <p:spPr bwMode="auto">
          <a:xfrm>
            <a:off x="5103813" y="6232525"/>
            <a:ext cx="35052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800" b="1">
                <a:solidFill>
                  <a:srgbClr val="3333FF"/>
                </a:solidFill>
                <a:cs typeface="Times New Roman" pitchFamily="18" charset="0"/>
              </a:rPr>
              <a:t>Lãnh thổ nhà Hán</a:t>
            </a:r>
          </a:p>
        </p:txBody>
      </p:sp>
    </p:spTree>
    <p:extLst>
      <p:ext uri="{BB962C8B-B14F-4D97-AF65-F5344CB8AC3E}">
        <p14:creationId xmlns:p14="http://schemas.microsoft.com/office/powerpoint/2010/main" val="3271391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par>
                          <p:cTn id="11" fill="hold" nodeType="afterGroup">
                            <p:stCondLst>
                              <p:cond delay="2000"/>
                            </p:stCondLst>
                            <p:childTnLst>
                              <p:par>
                                <p:cTn id="12" presetID="53"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nodeType="afterGroup">
                            <p:stCondLst>
                              <p:cond delay="2500"/>
                            </p:stCondLst>
                            <p:childTnLst>
                              <p:par>
                                <p:cTn id="18" presetID="53"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343400" cy="59436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haibatru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648" y="152400"/>
            <a:ext cx="4191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6164826"/>
            <a:ext cx="876299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Hai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khởi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nghĩa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chống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thú</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Tô</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Hán</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862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US" sz="4000" dirty="0" smtClean="0"/>
              <a:t/>
            </a:r>
            <a:br>
              <a:rPr lang="en-US" sz="4000" dirty="0" smtClean="0"/>
            </a:br>
            <a:r>
              <a:rPr lang="en-US" sz="4000" dirty="0" smtClean="0"/>
              <a:t/>
            </a:r>
            <a:br>
              <a:rPr lang="en-US" sz="4000" dirty="0" smtClean="0"/>
            </a:br>
            <a:endParaRPr lang="en-US" sz="4000" dirty="0" smtClean="0"/>
          </a:p>
        </p:txBody>
      </p:sp>
      <p:sp>
        <p:nvSpPr>
          <p:cNvPr id="4099" name="Rectangle 3"/>
          <p:cNvSpPr>
            <a:spLocks noGrp="1" noChangeArrowheads="1"/>
          </p:cNvSpPr>
          <p:nvPr>
            <p:ph idx="1"/>
          </p:nvPr>
        </p:nvSpPr>
        <p:spPr/>
        <p:txBody>
          <a:bodyPr/>
          <a:lstStyle/>
          <a:p>
            <a:pPr eaLnBrk="1" hangingPunct="1"/>
            <a:endParaRPr lang="en-US" dirty="0" smtClean="0"/>
          </a:p>
          <a:p>
            <a:pPr eaLnBrk="1" hangingPunct="1">
              <a:buFontTx/>
              <a:buNone/>
            </a:pPr>
            <a:endParaRPr lang="en-US" dirty="0" smtClean="0"/>
          </a:p>
          <a:p>
            <a:pPr eaLnBrk="1" hangingPunct="1">
              <a:buFontTx/>
              <a:buNone/>
            </a:pPr>
            <a:endParaRPr lang="en-US" dirty="0" smtClean="0"/>
          </a:p>
        </p:txBody>
      </p:sp>
      <p:sp>
        <p:nvSpPr>
          <p:cNvPr id="4100" name="Text Box 7"/>
          <p:cNvSpPr txBox="1">
            <a:spLocks noChangeArrowheads="1"/>
          </p:cNvSpPr>
          <p:nvPr/>
        </p:nvSpPr>
        <p:spPr bwMode="auto">
          <a:xfrm>
            <a:off x="4800600" y="3200400"/>
            <a:ext cx="3733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sz="3600" b="1" dirty="0">
              <a:latin typeface="Arial" charset="0"/>
            </a:endParaRPr>
          </a:p>
          <a:p>
            <a:pPr eaLnBrk="1" hangingPunct="1">
              <a:spcBef>
                <a:spcPct val="50000"/>
              </a:spcBef>
            </a:pPr>
            <a:endParaRPr lang="en-US" sz="3600" b="1" dirty="0">
              <a:latin typeface="Arial" charset="0"/>
            </a:endParaRPr>
          </a:p>
          <a:p>
            <a:pPr eaLnBrk="1" hangingPunct="1">
              <a:spcBef>
                <a:spcPct val="50000"/>
              </a:spcBef>
            </a:pPr>
            <a:endParaRPr lang="en-US" sz="3600" b="1" dirty="0">
              <a:latin typeface="Arial" charset="0"/>
            </a:endParaRPr>
          </a:p>
        </p:txBody>
      </p:sp>
      <p:sp>
        <p:nvSpPr>
          <p:cNvPr id="4101" name="Rectangle 8"/>
          <p:cNvSpPr>
            <a:spLocks noChangeArrowheads="1"/>
          </p:cNvSpPr>
          <p:nvPr/>
        </p:nvSpPr>
        <p:spPr bwMode="auto">
          <a:xfrm>
            <a:off x="762000" y="25908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dirty="0">
              <a:solidFill>
                <a:srgbClr val="FF0066"/>
              </a:solidFill>
              <a:latin typeface="VNI-Times" pitchFamily="2" charset="0"/>
            </a:endParaRPr>
          </a:p>
        </p:txBody>
      </p:sp>
      <p:sp>
        <p:nvSpPr>
          <p:cNvPr id="4102" name="Rectangle 9"/>
          <p:cNvSpPr>
            <a:spLocks noChangeArrowheads="1"/>
          </p:cNvSpPr>
          <p:nvPr/>
        </p:nvSpPr>
        <p:spPr bwMode="auto">
          <a:xfrm>
            <a:off x="-609600" y="2590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en-US" sz="2400" b="1" dirty="0">
                <a:solidFill>
                  <a:srgbClr val="FF0066"/>
                </a:solidFill>
                <a:latin typeface="VNI-Times" pitchFamily="2" charset="0"/>
              </a:rPr>
              <a:t>   </a:t>
            </a:r>
          </a:p>
        </p:txBody>
      </p:sp>
      <p:pic>
        <p:nvPicPr>
          <p:cNvPr id="4103" name="Picture 11" descr="Trungq~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Text Box 12"/>
          <p:cNvSpPr txBox="1">
            <a:spLocks noChangeArrowheads="1"/>
          </p:cNvSpPr>
          <p:nvPr/>
        </p:nvSpPr>
        <p:spPr bwMode="auto">
          <a:xfrm>
            <a:off x="228600" y="304800"/>
            <a:ext cx="8915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200" b="1" dirty="0" err="1">
                <a:solidFill>
                  <a:srgbClr val="FF0000"/>
                </a:solidFill>
              </a:rPr>
              <a:t>Bài</a:t>
            </a:r>
            <a:r>
              <a:rPr lang="en-US" sz="3200" b="1" dirty="0">
                <a:solidFill>
                  <a:srgbClr val="FF0000"/>
                </a:solidFill>
              </a:rPr>
              <a:t> 5:TRUNG QUỐC THỜI PHONG KIẾN</a:t>
            </a:r>
            <a:endParaRPr lang="en-US" sz="3200" dirty="0">
              <a:solidFill>
                <a:srgbClr val="FF0000"/>
              </a:solidFill>
            </a:endParaRPr>
          </a:p>
        </p:txBody>
      </p:sp>
    </p:spTree>
    <p:extLst>
      <p:ext uri="{BB962C8B-B14F-4D97-AF65-F5344CB8AC3E}">
        <p14:creationId xmlns:p14="http://schemas.microsoft.com/office/powerpoint/2010/main" val="5877753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box(in)">
                                      <p:cBhvr>
                                        <p:cTn id="7" dur="20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533400" y="499694"/>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5" name="Rectangle 4"/>
          <p:cNvSpPr/>
          <p:nvPr/>
        </p:nvSpPr>
        <p:spPr>
          <a:xfrm>
            <a:off x="152399" y="1406842"/>
            <a:ext cx="8878529" cy="984885"/>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Sự</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phát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triển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chế</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phong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kiến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dưới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Đường</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a:p>
            <a:r>
              <a:rPr lang="en-US" sz="3000" b="1" dirty="0">
                <a:solidFill>
                  <a:srgbClr val="0070C0"/>
                </a:solidFill>
                <a:latin typeface="Times New Roman" pitchFamily="18" charset="0"/>
                <a:cs typeface="Times New Roman" pitchFamily="18" charset="0"/>
              </a:rPr>
              <a:t>  </a:t>
            </a:r>
            <a:endParaRPr lang="en-US" sz="3000" b="1" dirty="0">
              <a:solidFill>
                <a:srgbClr val="C00000"/>
              </a:solidFill>
              <a:latin typeface="Times New Roman" pitchFamily="18" charset="0"/>
              <a:cs typeface="Times New Roman" pitchFamily="18" charset="0"/>
            </a:endParaRPr>
          </a:p>
        </p:txBody>
      </p:sp>
      <p:sp>
        <p:nvSpPr>
          <p:cNvPr id="6" name="Cloud Callout 5"/>
          <p:cNvSpPr/>
          <p:nvPr/>
        </p:nvSpPr>
        <p:spPr>
          <a:xfrm>
            <a:off x="2819400" y="3048000"/>
            <a:ext cx="5943600" cy="1981200"/>
          </a:xfrm>
          <a:prstGeom prst="cloudCallout">
            <a:avLst>
              <a:gd name="adj1" fmla="val -62171"/>
              <a:gd name="adj2" fmla="val -4498"/>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lgn="ct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thành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lập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gian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nào</a:t>
            </a:r>
            <a:r>
              <a:rPr lang="en-US" sz="2800" dirty="0">
                <a:solidFill>
                  <a:schemeClr val="tx1"/>
                </a:solidFill>
                <a:latin typeface="Times New Roman" pitchFamily="18" charset="0"/>
                <a:cs typeface="Times New Roman" pitchFamily="18" charset="0"/>
              </a:rPr>
              <a:t> ? Do </a:t>
            </a:r>
            <a:r>
              <a:rPr lang="en-US" sz="2800" dirty="0" err="1">
                <a:solidFill>
                  <a:schemeClr val="tx1"/>
                </a:solidFill>
                <a:latin typeface="Times New Roman" pitchFamily="18" charset="0"/>
                <a:cs typeface="Times New Roman" pitchFamily="18" charset="0"/>
              </a:rPr>
              <a:t>ai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lập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48000"/>
            <a:ext cx="2151421" cy="1828800"/>
          </a:xfrm>
          <a:prstGeom prst="rect">
            <a:avLst/>
          </a:prstGeom>
        </p:spPr>
      </p:pic>
    </p:spTree>
    <p:extLst>
      <p:ext uri="{BB962C8B-B14F-4D97-AF65-F5344CB8AC3E}">
        <p14:creationId xmlns:p14="http://schemas.microsoft.com/office/powerpoint/2010/main" val="152419518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533400" y="238084"/>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5" name="Rectangle 4"/>
          <p:cNvSpPr/>
          <p:nvPr/>
        </p:nvSpPr>
        <p:spPr>
          <a:xfrm>
            <a:off x="381000" y="761304"/>
            <a:ext cx="8763000" cy="984885"/>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Sự</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phát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triển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chế</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phong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kiến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dưới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Đường</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a:p>
            <a:r>
              <a:rPr lang="en-US" sz="3000" b="1" dirty="0">
                <a:solidFill>
                  <a:srgbClr val="0070C0"/>
                </a:solidFill>
                <a:latin typeface="Times New Roman" pitchFamily="18" charset="0"/>
                <a:cs typeface="Times New Roman" pitchFamily="18" charset="0"/>
              </a:rPr>
              <a:t>  </a:t>
            </a:r>
            <a:endParaRPr lang="en-US" sz="3000" b="1" dirty="0">
              <a:solidFill>
                <a:srgbClr val="C00000"/>
              </a:solidFill>
              <a:latin typeface="Times New Roman" pitchFamily="18" charset="0"/>
              <a:cs typeface="Times New Roman" pitchFamily="18" charset="0"/>
            </a:endParaRPr>
          </a:p>
        </p:txBody>
      </p:sp>
      <p:pic>
        <p:nvPicPr>
          <p:cNvPr id="7" name="Picture 4" descr="http://rds.yahoo.com/_ylt=A0Je5mg4cV1EAC4BQmijzbkF;_ylu=X3oDMTA4NDgyNWN0BHNlYwNwcm9m/SIG=12f8toflr/EXP=1147060920/**http%3a/www.wwnorton.com/nrl/english/nawol/maps/MAP11CHI.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81400" y="1447800"/>
            <a:ext cx="533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88302" y="6246167"/>
            <a:ext cx="2351088" cy="461665"/>
          </a:xfrm>
          <a:prstGeom prst="rect">
            <a:avLst/>
          </a:prstGeom>
        </p:spPr>
        <p:txBody>
          <a:bodyPr wrap="square">
            <a:spAutoFit/>
          </a:bodyPr>
          <a:lstStyle/>
          <a:p>
            <a:pPr>
              <a:tabLst>
                <a:tab pos="2171700" algn="l"/>
              </a:tabLst>
            </a:pPr>
            <a:r>
              <a:rPr lang="en-US" sz="2400" dirty="0" err="1">
                <a:cs typeface="Times New Roman" pitchFamily="18" charset="0"/>
              </a:rPr>
              <a:t>Lý</a:t>
            </a:r>
            <a:r>
              <a:rPr lang="en-US" sz="2400" dirty="0">
                <a:cs typeface="Times New Roman" pitchFamily="18" charset="0"/>
              </a:rPr>
              <a:t> </a:t>
            </a:r>
            <a:r>
              <a:rPr lang="en-US" sz="2400" dirty="0" err="1" smtClean="0">
                <a:cs typeface="Times New Roman" pitchFamily="18" charset="0"/>
              </a:rPr>
              <a:t>Uyên</a:t>
            </a:r>
            <a:endParaRPr lang="en-US" sz="2400" dirty="0">
              <a:cs typeface="Times New Roman" pitchFamily="18" charset="0"/>
            </a:endParaRPr>
          </a:p>
        </p:txBody>
      </p:sp>
      <p:pic>
        <p:nvPicPr>
          <p:cNvPr id="7170" name="Picture 2" descr="https://upload.wikimedia.org/wikipedia/commons/thumb/4/44/TangGaozu.jpg/200px-TangGaoz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86" y="1440001"/>
            <a:ext cx="2611304" cy="462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07892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526026" y="761304"/>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5" name="Rectangle 4"/>
          <p:cNvSpPr/>
          <p:nvPr/>
        </p:nvSpPr>
        <p:spPr>
          <a:xfrm>
            <a:off x="526026" y="1758315"/>
            <a:ext cx="8370938" cy="1415772"/>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Sự</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phát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triển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chế</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phong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kiến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dưới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Đường</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a:p>
            <a:r>
              <a:rPr lang="en-US" sz="3000" b="1" dirty="0">
                <a:solidFill>
                  <a:srgbClr val="0070C0"/>
                </a:solidFill>
                <a:latin typeface="Times New Roman" pitchFamily="18" charset="0"/>
                <a:cs typeface="Times New Roman" pitchFamily="18" charset="0"/>
              </a:rPr>
              <a:t>  </a:t>
            </a:r>
            <a:endParaRPr lang="en-US" sz="3000" b="1" dirty="0">
              <a:solidFill>
                <a:srgbClr val="C00000"/>
              </a:solidFill>
              <a:latin typeface="Times New Roman" pitchFamily="18" charset="0"/>
              <a:cs typeface="Times New Roman" pitchFamily="18" charset="0"/>
            </a:endParaRPr>
          </a:p>
        </p:txBody>
      </p:sp>
      <p:sp>
        <p:nvSpPr>
          <p:cNvPr id="6" name="Rectangle 5"/>
          <p:cNvSpPr/>
          <p:nvPr/>
        </p:nvSpPr>
        <p:spPr>
          <a:xfrm>
            <a:off x="1219200" y="2743200"/>
            <a:ext cx="7391400" cy="3108543"/>
          </a:xfrm>
          <a:prstGeom prst="rect">
            <a:avLst/>
          </a:prstGeom>
        </p:spPr>
        <p:txBody>
          <a:bodyPr wrap="square">
            <a:spAutoFit/>
          </a:bodyPr>
          <a:lstStyle/>
          <a:p>
            <a:pPr algn="just"/>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lọan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(618-907</a:t>
            </a:r>
            <a:r>
              <a:rPr lang="en-US" sz="2800" dirty="0" smtClean="0">
                <a:latin typeface="Times New Roman" pitchFamily="18" charset="0"/>
                <a:cs typeface="Times New Roman" pitchFamily="18" charset="0"/>
              </a:rPr>
              <a:t>).</a:t>
            </a:r>
          </a:p>
          <a:p>
            <a:pPr algn="just">
              <a:spcBef>
                <a:spcPct val="50000"/>
              </a:spcBef>
            </a:pPr>
            <a:endParaRPr lang="en-US" sz="2800" dirty="0" smtClean="0">
              <a:latin typeface="Times New Roman" pitchFamily="18" charset="0"/>
              <a:cs typeface="Times New Roman" pitchFamily="18" charset="0"/>
              <a:sym typeface="Wingdings" pitchFamily="2" charset="2"/>
            </a:endParaRPr>
          </a:p>
          <a:p>
            <a:pPr algn="just">
              <a:spcBef>
                <a:spcPct val="50000"/>
              </a:spcBef>
            </a:pPr>
            <a:r>
              <a:rPr lang="en-US" sz="2800" dirty="0" smtClean="0">
                <a:latin typeface="Times New Roman" pitchFamily="18" charset="0"/>
                <a:cs typeface="Times New Roman" pitchFamily="18" charset="0"/>
                <a:sym typeface="Wingdings" pitchFamily="2" charset="2"/>
              </a:rPr>
              <a:t></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8977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533400" y="238084"/>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5" name="Rectangle 4"/>
          <p:cNvSpPr/>
          <p:nvPr/>
        </p:nvSpPr>
        <p:spPr>
          <a:xfrm>
            <a:off x="130277" y="796617"/>
            <a:ext cx="8878529" cy="984885"/>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Sự</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phát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triển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chế</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phong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kiến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dưới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Đường</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a:p>
            <a:r>
              <a:rPr lang="en-US" sz="3000" b="1" dirty="0">
                <a:solidFill>
                  <a:srgbClr val="0070C0"/>
                </a:solidFill>
                <a:latin typeface="Times New Roman" pitchFamily="18" charset="0"/>
                <a:cs typeface="Times New Roman" pitchFamily="18" charset="0"/>
              </a:rPr>
              <a:t>  </a:t>
            </a:r>
            <a:endParaRPr lang="en-US" sz="3000" b="1" dirty="0">
              <a:solidFill>
                <a:srgbClr val="C00000"/>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67" y="2057400"/>
            <a:ext cx="4048433" cy="4038600"/>
          </a:xfrm>
          <a:prstGeom prst="rect">
            <a:avLst/>
          </a:prstGeom>
        </p:spPr>
      </p:pic>
      <p:sp>
        <p:nvSpPr>
          <p:cNvPr id="9" name="Content Placeholder 8"/>
          <p:cNvSpPr>
            <a:spLocks noGrp="1"/>
          </p:cNvSpPr>
          <p:nvPr>
            <p:ph sz="half" idx="2"/>
          </p:nvPr>
        </p:nvSpPr>
        <p:spPr>
          <a:xfrm>
            <a:off x="457200" y="2174875"/>
            <a:ext cx="3505200" cy="3768725"/>
          </a:xfrm>
        </p:spPr>
        <p:txBody>
          <a:bodyPr/>
          <a:lstStyle/>
          <a:p>
            <a:pPr marL="0" indent="0">
              <a:buNone/>
            </a:pPr>
            <a:r>
              <a:rPr lang="en-US" dirty="0" err="1" smtClean="0"/>
              <a:t>Thảo</a:t>
            </a:r>
            <a:r>
              <a:rPr lang="en-US" dirty="0" smtClean="0"/>
              <a:t> </a:t>
            </a:r>
            <a:r>
              <a:rPr lang="en-US" dirty="0" err="1" smtClean="0"/>
              <a:t>luận</a:t>
            </a:r>
            <a:r>
              <a:rPr lang="en-US" dirty="0" smtClean="0"/>
              <a:t> </a:t>
            </a:r>
            <a:r>
              <a:rPr lang="en-US" dirty="0" err="1" smtClean="0"/>
              <a:t>nhóm</a:t>
            </a:r>
            <a:endParaRPr lang="en-US" dirty="0"/>
          </a:p>
        </p:txBody>
      </p:sp>
      <p:sp>
        <p:nvSpPr>
          <p:cNvPr id="11" name="Content Placeholder 10"/>
          <p:cNvSpPr>
            <a:spLocks noGrp="1"/>
          </p:cNvSpPr>
          <p:nvPr>
            <p:ph sz="quarter" idx="4"/>
          </p:nvPr>
        </p:nvSpPr>
        <p:spPr>
          <a:xfrm>
            <a:off x="4343401" y="2174875"/>
            <a:ext cx="4677696" cy="3951288"/>
          </a:xfrm>
        </p:spPr>
        <p:txBody>
          <a:bodyPr>
            <a:noAutofit/>
          </a:bodyPr>
          <a:lstStyle/>
          <a:p>
            <a:pPr marL="0" indent="0" algn="just">
              <a:lnSpc>
                <a:spcPct val="150000"/>
              </a:lnSpc>
              <a:buNone/>
            </a:pPr>
            <a:r>
              <a:rPr lang="en-US" dirty="0">
                <a:solidFill>
                  <a:srgbClr val="FF0000"/>
                </a:solidFill>
                <a:latin typeface="Times New Roman" pitchFamily="18" charset="0"/>
                <a:cs typeface="Times New Roman" pitchFamily="18" charset="0"/>
              </a:rPr>
              <a:t>NHÓM 1:  </a:t>
            </a:r>
            <a:r>
              <a:rPr lang="en-US" dirty="0" err="1">
                <a:solidFill>
                  <a:srgbClr val="CC0000"/>
                </a:solidFill>
                <a:latin typeface="Times New Roman" pitchFamily="18" charset="0"/>
                <a:cs typeface="Times New Roman" pitchFamily="18" charset="0"/>
              </a:rPr>
              <a:t>Những</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biểu</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hiện</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sự</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thịnh</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trị</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về</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kinh</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tế</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dưới</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thời</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Đường</a:t>
            </a:r>
            <a:r>
              <a:rPr lang="en-US" dirty="0">
                <a:solidFill>
                  <a:srgbClr val="CC0000"/>
                </a:solidFill>
                <a:latin typeface="Times New Roman" pitchFamily="18" charset="0"/>
                <a:cs typeface="Times New Roman" pitchFamily="18" charset="0"/>
              </a:rPr>
              <a:t>.                                  </a:t>
            </a:r>
            <a:endParaRPr lang="en-US" dirty="0" smtClean="0">
              <a:solidFill>
                <a:srgbClr val="CC0000"/>
              </a:solidFill>
              <a:latin typeface="Times New Roman" pitchFamily="18" charset="0"/>
              <a:cs typeface="Times New Roman" pitchFamily="18" charset="0"/>
            </a:endParaRPr>
          </a:p>
          <a:p>
            <a:pPr marL="0" indent="0" algn="just">
              <a:lnSpc>
                <a:spcPct val="150000"/>
              </a:lnSpc>
              <a:buNone/>
            </a:pPr>
            <a:r>
              <a:rPr lang="en-US" dirty="0" smtClean="0">
                <a:solidFill>
                  <a:srgbClr val="CC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NHÓM 2:  </a:t>
            </a:r>
            <a:r>
              <a:rPr lang="en-US" dirty="0" err="1">
                <a:solidFill>
                  <a:srgbClr val="CC0000"/>
                </a:solidFill>
                <a:latin typeface="Times New Roman" pitchFamily="18" charset="0"/>
                <a:cs typeface="Times New Roman" pitchFamily="18" charset="0"/>
              </a:rPr>
              <a:t>Tình</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hình</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chính</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trị</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dưới</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thời</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Đường</a:t>
            </a:r>
            <a:r>
              <a:rPr lang="en-US" dirty="0" smtClean="0">
                <a:solidFill>
                  <a:srgbClr val="CC0000"/>
                </a:solidFill>
                <a:latin typeface="Times New Roman" pitchFamily="18" charset="0"/>
                <a:cs typeface="Times New Roman" pitchFamily="18" charset="0"/>
              </a:rPr>
              <a:t>. </a:t>
            </a:r>
            <a:r>
              <a:rPr lang="en-US" dirty="0" err="1" smtClean="0">
                <a:solidFill>
                  <a:srgbClr val="CC0000"/>
                </a:solidFill>
                <a:latin typeface="Times New Roman" pitchFamily="18" charset="0"/>
                <a:cs typeface="Times New Roman" pitchFamily="18" charset="0"/>
              </a:rPr>
              <a:t>Bộ</a:t>
            </a:r>
            <a:r>
              <a:rPr lang="en-US" dirty="0" smtClean="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máy</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nhà</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Đường</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có</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gì</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khác</a:t>
            </a:r>
            <a:r>
              <a:rPr lang="en-US" dirty="0">
                <a:solidFill>
                  <a:srgbClr val="CC0000"/>
                </a:solidFill>
                <a:latin typeface="Times New Roman" pitchFamily="18" charset="0"/>
                <a:cs typeface="Times New Roman" pitchFamily="18" charset="0"/>
              </a:rPr>
              <a:t> so </a:t>
            </a:r>
            <a:r>
              <a:rPr lang="en-US" dirty="0" err="1">
                <a:solidFill>
                  <a:srgbClr val="CC0000"/>
                </a:solidFill>
                <a:latin typeface="Times New Roman" pitchFamily="18" charset="0"/>
                <a:cs typeface="Times New Roman" pitchFamily="18" charset="0"/>
              </a:rPr>
              <a:t>với</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các</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triều</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đại</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trước</a:t>
            </a:r>
            <a:r>
              <a:rPr lang="en-US" dirty="0">
                <a:solidFill>
                  <a:srgbClr val="CC0000"/>
                </a:solidFill>
                <a:latin typeface="Times New Roman" pitchFamily="18" charset="0"/>
                <a:cs typeface="Times New Roman" pitchFamily="18" charset="0"/>
              </a:rPr>
              <a:t>?</a:t>
            </a:r>
          </a:p>
          <a:p>
            <a:pPr marL="0" indent="0" algn="just">
              <a:lnSpc>
                <a:spcPct val="150000"/>
              </a:lnSpc>
              <a:buNone/>
            </a:pPr>
            <a:r>
              <a:rPr lang="en-US" dirty="0">
                <a:solidFill>
                  <a:srgbClr val="FF0000"/>
                </a:solidFill>
                <a:latin typeface="Times New Roman" pitchFamily="18" charset="0"/>
                <a:cs typeface="Times New Roman" pitchFamily="18" charset="0"/>
              </a:rPr>
              <a:t>NHÓM 3: </a:t>
            </a:r>
            <a:r>
              <a:rPr lang="en-US" dirty="0" err="1">
                <a:solidFill>
                  <a:srgbClr val="CC0000"/>
                </a:solidFill>
                <a:latin typeface="Times New Roman" pitchFamily="18" charset="0"/>
                <a:cs typeface="Times New Roman" pitchFamily="18" charset="0"/>
              </a:rPr>
              <a:t>Chính</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sách</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đối</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ngoại</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dưới</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thời</a:t>
            </a:r>
            <a:r>
              <a:rPr lang="en-US" dirty="0">
                <a:solidFill>
                  <a:srgbClr val="CC0000"/>
                </a:solidFill>
                <a:latin typeface="Times New Roman" pitchFamily="18" charset="0"/>
                <a:cs typeface="Times New Roman" pitchFamily="18" charset="0"/>
              </a:rPr>
              <a:t> </a:t>
            </a:r>
            <a:r>
              <a:rPr lang="en-US" dirty="0" err="1">
                <a:solidFill>
                  <a:srgbClr val="CC0000"/>
                </a:solidFill>
                <a:latin typeface="Times New Roman" pitchFamily="18" charset="0"/>
                <a:cs typeface="Times New Roman" pitchFamily="18" charset="0"/>
              </a:rPr>
              <a:t>Đường</a:t>
            </a:r>
            <a:r>
              <a:rPr lang="en-US" dirty="0">
                <a:solidFill>
                  <a:srgbClr val="CC0000"/>
                </a:solidFill>
                <a:latin typeface="Times New Roman" pitchFamily="18" charset="0"/>
                <a:cs typeface="Times New Roman" pitchFamily="18" charset="0"/>
              </a:rPr>
              <a:t>.</a:t>
            </a:r>
          </a:p>
          <a:p>
            <a:pPr algn="just"/>
            <a:endParaRPr lang="en-US" dirty="0"/>
          </a:p>
        </p:txBody>
      </p:sp>
    </p:spTree>
    <p:extLst>
      <p:ext uri="{BB962C8B-B14F-4D97-AF65-F5344CB8AC3E}">
        <p14:creationId xmlns:p14="http://schemas.microsoft.com/office/powerpoint/2010/main" val="1389926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533400" y="538327"/>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8" name="Rectangle 7"/>
          <p:cNvSpPr/>
          <p:nvPr/>
        </p:nvSpPr>
        <p:spPr>
          <a:xfrm>
            <a:off x="130277" y="1061547"/>
            <a:ext cx="8878529" cy="984885"/>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Sự</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phát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triển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chế</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phong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kiến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dưới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Đường</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a:p>
            <a:r>
              <a:rPr lang="en-US" sz="3000" b="1" dirty="0">
                <a:solidFill>
                  <a:srgbClr val="0070C0"/>
                </a:solidFill>
                <a:latin typeface="Times New Roman" pitchFamily="18" charset="0"/>
                <a:cs typeface="Times New Roman" pitchFamily="18" charset="0"/>
              </a:rPr>
              <a:t>  </a:t>
            </a:r>
            <a:endParaRPr lang="en-US" sz="3000" b="1" dirty="0">
              <a:solidFill>
                <a:srgbClr val="C00000"/>
              </a:solidFill>
              <a:latin typeface="Times New Roman"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84" y="2101952"/>
            <a:ext cx="2133600" cy="2143125"/>
          </a:xfrm>
          <a:prstGeom prst="rect">
            <a:avLst/>
          </a:prstGeom>
        </p:spPr>
      </p:pic>
      <p:sp>
        <p:nvSpPr>
          <p:cNvPr id="10" name="Cloud Callout 9"/>
          <p:cNvSpPr/>
          <p:nvPr/>
        </p:nvSpPr>
        <p:spPr>
          <a:xfrm>
            <a:off x="2819400" y="2286000"/>
            <a:ext cx="5943600" cy="1981200"/>
          </a:xfrm>
          <a:prstGeom prst="cloudCallout">
            <a:avLst>
              <a:gd name="adj1" fmla="val -62171"/>
              <a:gd name="adj2" fmla="val -4498"/>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ctr"/>
            <a:r>
              <a:rPr lang="en-US" sz="2800" dirty="0">
                <a:solidFill>
                  <a:srgbClr val="FF0000"/>
                </a:solidFill>
                <a:latin typeface="Times New Roman" pitchFamily="18" charset="0"/>
                <a:cs typeface="Times New Roman" pitchFamily="18" charset="0"/>
              </a:rPr>
              <a:t>NHÓM 1:  </a:t>
            </a:r>
            <a:r>
              <a:rPr lang="en-US" sz="2800" dirty="0" err="1">
                <a:solidFill>
                  <a:srgbClr val="CC0000"/>
                </a:solidFill>
                <a:latin typeface="Times New Roman" pitchFamily="18" charset="0"/>
                <a:cs typeface="Times New Roman" pitchFamily="18" charset="0"/>
              </a:rPr>
              <a:t>Những</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biểu</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hiện</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sự</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thịnh</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trị</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về</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kinh</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tế</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dưới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thời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Đường</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9605154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533400" y="575546"/>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8" name="Rectangle 7"/>
          <p:cNvSpPr/>
          <p:nvPr/>
        </p:nvSpPr>
        <p:spPr>
          <a:xfrm>
            <a:off x="290052" y="1262390"/>
            <a:ext cx="8878529" cy="523220"/>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Sự</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phát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triển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chế</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phong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kiến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dưới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Đường</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p:txBody>
      </p:sp>
      <p:sp>
        <p:nvSpPr>
          <p:cNvPr id="9" name="Rectangle 8"/>
          <p:cNvSpPr/>
          <p:nvPr/>
        </p:nvSpPr>
        <p:spPr>
          <a:xfrm>
            <a:off x="609600" y="1981200"/>
            <a:ext cx="8077200" cy="3970318"/>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Nông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lụa</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lụa</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544929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fade">
                                      <p:cBhvr>
                                        <p:cTn id="1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73784"/>
            <a:ext cx="8617386" cy="4114800"/>
          </a:xfrm>
        </p:spPr>
      </p:pic>
      <p:sp>
        <p:nvSpPr>
          <p:cNvPr id="11" name="Rectangle 10"/>
          <p:cNvSpPr/>
          <p:nvPr/>
        </p:nvSpPr>
        <p:spPr>
          <a:xfrm>
            <a:off x="228601" y="4500265"/>
            <a:ext cx="8686800" cy="1938992"/>
          </a:xfrm>
          <a:prstGeom prst="rect">
            <a:avLst/>
          </a:prstGeom>
        </p:spPr>
        <p:txBody>
          <a:bodyPr wrap="square">
            <a:spAutoFit/>
          </a:bodyPr>
          <a:lstStyle/>
          <a:p>
            <a:pPr algn="just"/>
            <a:r>
              <a:rPr lang="en-US" sz="2400" dirty="0" smtClean="0">
                <a:latin typeface="Times New Roman" pitchFamily="18" charset="0"/>
                <a:cs typeface="Times New Roman" pitchFamily="18" charset="0"/>
              </a:rPr>
              <a:t>Con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lụa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Quốc</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Mông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Afghainstan</a:t>
            </a:r>
            <a:r>
              <a:rPr lang="en-US" sz="2400" dirty="0" smtClean="0">
                <a:latin typeface="Times New Roman" pitchFamily="18" charset="0"/>
                <a:cs typeface="Times New Roman" pitchFamily="18" charset="0"/>
              </a:rPr>
              <a:t>,  Kazakhstan, </a:t>
            </a:r>
            <a:r>
              <a:rPr lang="en-US" sz="2400" dirty="0" err="1" smtClean="0">
                <a:latin typeface="Times New Roman" pitchFamily="18" charset="0"/>
                <a:cs typeface="Times New Roman" pitchFamily="18" charset="0"/>
              </a:rPr>
              <a:t>Kyrgyzstan,Uzbekistan</a:t>
            </a:r>
            <a:r>
              <a:rPr lang="en-US" sz="2400" dirty="0" smtClean="0">
                <a:latin typeface="Times New Roman" pitchFamily="18" charset="0"/>
                <a:cs typeface="Times New Roman" pitchFamily="18" charset="0"/>
              </a:rPr>
              <a:t>, Iran, Iraq, </a:t>
            </a:r>
            <a:r>
              <a:rPr lang="en-US" sz="2400" dirty="0" err="1" smtClean="0">
                <a:latin typeface="Times New Roman" pitchFamily="18" charset="0"/>
                <a:cs typeface="Times New Roman" pitchFamily="18" charset="0"/>
              </a:rPr>
              <a:t>Thổ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Âu</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4000 </a:t>
            </a:r>
            <a:r>
              <a:rPr lang="en-US" sz="2400" dirty="0" err="1" smtClean="0">
                <a:latin typeface="Times New Roman" pitchFamily="18" charset="0"/>
                <a:cs typeface="Times New Roman" pitchFamily="18" charset="0"/>
              </a:rPr>
              <a:t>dặm</a:t>
            </a:r>
            <a:r>
              <a:rPr lang="en-US" sz="2400" dirty="0" smtClean="0">
                <a:latin typeface="Times New Roman" pitchFamily="18" charset="0"/>
                <a:cs typeface="Times New Roman" pitchFamily="18" charset="0"/>
              </a:rPr>
              <a:t> hay 6437 km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5902696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sa-mac-2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ChangeArrowheads="1"/>
          </p:cNvSpPr>
          <p:nvPr/>
        </p:nvSpPr>
        <p:spPr bwMode="auto">
          <a:xfrm>
            <a:off x="914400" y="59436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800" b="1" dirty="0">
                <a:cs typeface="Times New Roman" pitchFamily="18" charset="0"/>
              </a:rPr>
              <a:t>Con </a:t>
            </a:r>
            <a:r>
              <a:rPr lang="en-US" sz="2800" b="1" dirty="0" err="1">
                <a:cs typeface="Times New Roman" pitchFamily="18" charset="0"/>
              </a:rPr>
              <a:t>đường</a:t>
            </a:r>
            <a:r>
              <a:rPr lang="en-US" sz="2800" b="1" dirty="0">
                <a:cs typeface="Times New Roman" pitchFamily="18" charset="0"/>
              </a:rPr>
              <a:t> </a:t>
            </a:r>
            <a:r>
              <a:rPr lang="en-US" sz="2800" b="1" dirty="0" err="1">
                <a:cs typeface="Times New Roman" pitchFamily="18" charset="0"/>
              </a:rPr>
              <a:t>tơ</a:t>
            </a:r>
            <a:r>
              <a:rPr lang="en-US" sz="2800" b="1" dirty="0">
                <a:cs typeface="Times New Roman" pitchFamily="18" charset="0"/>
              </a:rPr>
              <a:t> </a:t>
            </a:r>
            <a:r>
              <a:rPr lang="en-US" sz="2800" b="1" dirty="0" err="1">
                <a:cs typeface="Times New Roman" pitchFamily="18" charset="0"/>
              </a:rPr>
              <a:t>lụa</a:t>
            </a:r>
            <a:r>
              <a:rPr lang="en-US" sz="2800" b="1" dirty="0">
                <a:cs typeface="Times New Roman" pitchFamily="18" charset="0"/>
              </a:rPr>
              <a:t> </a:t>
            </a:r>
            <a:r>
              <a:rPr lang="en-US" sz="2800" b="1" dirty="0" err="1">
                <a:cs typeface="Times New Roman" pitchFamily="18" charset="0"/>
              </a:rPr>
              <a:t>từ</a:t>
            </a:r>
            <a:r>
              <a:rPr lang="en-US" sz="2800" b="1" dirty="0">
                <a:cs typeface="Times New Roman" pitchFamily="18" charset="0"/>
              </a:rPr>
              <a:t> </a:t>
            </a:r>
            <a:r>
              <a:rPr lang="en-US" sz="2800" b="1" dirty="0" err="1">
                <a:cs typeface="Times New Roman" pitchFamily="18" charset="0"/>
              </a:rPr>
              <a:t>Trung</a:t>
            </a:r>
            <a:r>
              <a:rPr lang="en-US" sz="2800" b="1" dirty="0">
                <a:cs typeface="Times New Roman" pitchFamily="18" charset="0"/>
              </a:rPr>
              <a:t> </a:t>
            </a:r>
            <a:r>
              <a:rPr lang="en-US" sz="2800" b="1" dirty="0" err="1">
                <a:cs typeface="Times New Roman" pitchFamily="18" charset="0"/>
              </a:rPr>
              <a:t>Quốc</a:t>
            </a:r>
            <a:r>
              <a:rPr lang="en-US" sz="2800" b="1" dirty="0">
                <a:cs typeface="Times New Roman" pitchFamily="18" charset="0"/>
              </a:rPr>
              <a:t> </a:t>
            </a:r>
            <a:r>
              <a:rPr lang="en-US" sz="2800" b="1" dirty="0" err="1">
                <a:cs typeface="Times New Roman" pitchFamily="18" charset="0"/>
              </a:rPr>
              <a:t>đến</a:t>
            </a:r>
            <a:r>
              <a:rPr lang="en-US" sz="2800" b="1" dirty="0">
                <a:cs typeface="Times New Roman" pitchFamily="18" charset="0"/>
              </a:rPr>
              <a:t> </a:t>
            </a:r>
          </a:p>
          <a:p>
            <a:pPr algn="ctr" eaLnBrk="0" hangingPunct="0"/>
            <a:r>
              <a:rPr lang="en-US" sz="2800" b="1" dirty="0" err="1">
                <a:cs typeface="Times New Roman" pitchFamily="18" charset="0"/>
              </a:rPr>
              <a:t>Ấn</a:t>
            </a:r>
            <a:r>
              <a:rPr lang="en-US" sz="2800" b="1" dirty="0">
                <a:cs typeface="Times New Roman" pitchFamily="18" charset="0"/>
              </a:rPr>
              <a:t> </a:t>
            </a:r>
            <a:r>
              <a:rPr lang="en-US" sz="2800" b="1" dirty="0" err="1">
                <a:cs typeface="Times New Roman" pitchFamily="18" charset="0"/>
              </a:rPr>
              <a:t>Độ</a:t>
            </a:r>
            <a:r>
              <a:rPr lang="en-US" sz="2800" b="1" dirty="0">
                <a:cs typeface="Times New Roman" pitchFamily="18" charset="0"/>
              </a:rPr>
              <a:t> -</a:t>
            </a:r>
            <a:r>
              <a:rPr lang="en-US" sz="2800" b="1" dirty="0" err="1">
                <a:cs typeface="Times New Roman" pitchFamily="18" charset="0"/>
              </a:rPr>
              <a:t>Lưỡng</a:t>
            </a:r>
            <a:r>
              <a:rPr lang="en-US" sz="2800" b="1" dirty="0">
                <a:cs typeface="Times New Roman" pitchFamily="18" charset="0"/>
              </a:rPr>
              <a:t> </a:t>
            </a:r>
            <a:r>
              <a:rPr lang="en-US" sz="2800" b="1" dirty="0" err="1">
                <a:cs typeface="Times New Roman" pitchFamily="18" charset="0"/>
              </a:rPr>
              <a:t>Hà</a:t>
            </a:r>
            <a:r>
              <a:rPr lang="en-US" sz="2800" b="1" dirty="0">
                <a:cs typeface="Times New Roman" pitchFamily="18" charset="0"/>
              </a:rPr>
              <a:t> </a:t>
            </a:r>
            <a:r>
              <a:rPr lang="en-US" sz="2800" b="1" dirty="0" err="1">
                <a:cs typeface="Times New Roman" pitchFamily="18" charset="0"/>
              </a:rPr>
              <a:t>và</a:t>
            </a:r>
            <a:r>
              <a:rPr lang="en-US" sz="2800" b="1" dirty="0">
                <a:cs typeface="Times New Roman" pitchFamily="18" charset="0"/>
              </a:rPr>
              <a:t> </a:t>
            </a:r>
            <a:r>
              <a:rPr lang="en-US" sz="2800" b="1" dirty="0" err="1">
                <a:cs typeface="Times New Roman" pitchFamily="18" charset="0"/>
              </a:rPr>
              <a:t>Địa</a:t>
            </a:r>
            <a:r>
              <a:rPr lang="en-US" sz="2800" b="1" dirty="0">
                <a:cs typeface="Times New Roman" pitchFamily="18" charset="0"/>
              </a:rPr>
              <a:t> </a:t>
            </a:r>
            <a:r>
              <a:rPr lang="en-US" sz="2800" b="1" dirty="0" err="1">
                <a:cs typeface="Times New Roman" pitchFamily="18" charset="0"/>
              </a:rPr>
              <a:t>Trung</a:t>
            </a:r>
            <a:r>
              <a:rPr lang="en-US" sz="2800" b="1" dirty="0">
                <a:cs typeface="Times New Roman" pitchFamily="18" charset="0"/>
              </a:rPr>
              <a:t> </a:t>
            </a:r>
            <a:r>
              <a:rPr lang="en-US" sz="2800" b="1" dirty="0" err="1">
                <a:cs typeface="Times New Roman" pitchFamily="18" charset="0"/>
              </a:rPr>
              <a:t>Hải</a:t>
            </a:r>
            <a:endParaRPr lang="en-US" sz="2800" b="1" dirty="0">
              <a:cs typeface="Times New Roman" pitchFamily="18"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311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Rectangle 9"/>
          <p:cNvSpPr/>
          <p:nvPr/>
        </p:nvSpPr>
        <p:spPr>
          <a:xfrm>
            <a:off x="317730" y="5950803"/>
            <a:ext cx="8523288" cy="461665"/>
          </a:xfrm>
          <a:prstGeom prst="rect">
            <a:avLst/>
          </a:prstGeom>
        </p:spPr>
        <p:txBody>
          <a:bodyPr wrap="square">
            <a:spAutoFit/>
          </a:bodyPr>
          <a:lstStyle/>
          <a:p>
            <a:pPr>
              <a:tabLst>
                <a:tab pos="2171700" algn="l"/>
              </a:tabLst>
            </a:pPr>
            <a:r>
              <a:rPr lang="en-US" sz="2400" dirty="0" err="1" smtClean="0">
                <a:solidFill>
                  <a:srgbClr val="FFFF00"/>
                </a:solidFill>
                <a:cs typeface="Times New Roman" pitchFamily="18" charset="0"/>
              </a:rPr>
              <a:t>Việc</a:t>
            </a:r>
            <a:r>
              <a:rPr lang="en-US" sz="2400" dirty="0" smtClean="0">
                <a:solidFill>
                  <a:srgbClr val="FFFF00"/>
                </a:solidFill>
                <a:cs typeface="Times New Roman" pitchFamily="18" charset="0"/>
              </a:rPr>
              <a:t> </a:t>
            </a:r>
            <a:r>
              <a:rPr lang="en-US" sz="2400" dirty="0" err="1" smtClean="0">
                <a:solidFill>
                  <a:srgbClr val="FFFF00"/>
                </a:solidFill>
                <a:cs typeface="Times New Roman" pitchFamily="18" charset="0"/>
              </a:rPr>
              <a:t>giao</a:t>
            </a:r>
            <a:r>
              <a:rPr lang="en-US" sz="2400" dirty="0" smtClean="0">
                <a:solidFill>
                  <a:srgbClr val="FFFF00"/>
                </a:solidFill>
                <a:cs typeface="Times New Roman" pitchFamily="18" charset="0"/>
              </a:rPr>
              <a:t> </a:t>
            </a:r>
            <a:r>
              <a:rPr lang="en-US" sz="2400" dirty="0" err="1" smtClean="0">
                <a:solidFill>
                  <a:srgbClr val="FFFF00"/>
                </a:solidFill>
                <a:cs typeface="Times New Roman" pitchFamily="18" charset="0"/>
              </a:rPr>
              <a:t>thương</a:t>
            </a:r>
            <a:r>
              <a:rPr lang="en-US" sz="2400" dirty="0" smtClean="0">
                <a:solidFill>
                  <a:srgbClr val="FFFF00"/>
                </a:solidFill>
                <a:cs typeface="Times New Roman" pitchFamily="18" charset="0"/>
              </a:rPr>
              <a:t> </a:t>
            </a:r>
            <a:r>
              <a:rPr lang="en-US" sz="2400" dirty="0" err="1" smtClean="0">
                <a:solidFill>
                  <a:srgbClr val="FFFF00"/>
                </a:solidFill>
                <a:cs typeface="Times New Roman" pitchFamily="18" charset="0"/>
              </a:rPr>
              <a:t>buôn</a:t>
            </a:r>
            <a:r>
              <a:rPr lang="en-US" sz="2400" dirty="0" smtClean="0">
                <a:solidFill>
                  <a:srgbClr val="FFFF00"/>
                </a:solidFill>
                <a:cs typeface="Times New Roman" pitchFamily="18" charset="0"/>
              </a:rPr>
              <a:t> </a:t>
            </a:r>
            <a:r>
              <a:rPr lang="en-US" sz="2400" dirty="0" err="1" smtClean="0">
                <a:solidFill>
                  <a:srgbClr val="FFFF00"/>
                </a:solidFill>
                <a:cs typeface="Times New Roman" pitchFamily="18" charset="0"/>
              </a:rPr>
              <a:t>bán</a:t>
            </a:r>
            <a:r>
              <a:rPr lang="en-US" sz="2400" dirty="0" smtClean="0">
                <a:solidFill>
                  <a:srgbClr val="FFFF00"/>
                </a:solidFill>
                <a:cs typeface="Times New Roman" pitchFamily="18" charset="0"/>
              </a:rPr>
              <a:t> </a:t>
            </a:r>
            <a:r>
              <a:rPr lang="en-US" sz="2400" dirty="0" err="1" smtClean="0">
                <a:solidFill>
                  <a:srgbClr val="FFFF00"/>
                </a:solidFill>
                <a:cs typeface="Times New Roman" pitchFamily="18" charset="0"/>
              </a:rPr>
              <a:t>nhộn</a:t>
            </a:r>
            <a:r>
              <a:rPr lang="en-US" sz="2400" dirty="0" smtClean="0">
                <a:solidFill>
                  <a:srgbClr val="FFFF00"/>
                </a:solidFill>
                <a:cs typeface="Times New Roman" pitchFamily="18" charset="0"/>
              </a:rPr>
              <a:t> </a:t>
            </a:r>
            <a:r>
              <a:rPr lang="en-US" sz="2400" dirty="0" err="1" smtClean="0">
                <a:solidFill>
                  <a:srgbClr val="FFFF00"/>
                </a:solidFill>
                <a:cs typeface="Times New Roman" pitchFamily="18" charset="0"/>
              </a:rPr>
              <a:t>nhịp</a:t>
            </a:r>
            <a:r>
              <a:rPr lang="en-US" sz="2400" dirty="0" smtClean="0">
                <a:solidFill>
                  <a:srgbClr val="FFFF00"/>
                </a:solidFill>
                <a:cs typeface="Times New Roman" pitchFamily="18" charset="0"/>
              </a:rPr>
              <a:t> </a:t>
            </a:r>
            <a:r>
              <a:rPr lang="en-US" sz="2400" dirty="0" err="1" smtClean="0">
                <a:solidFill>
                  <a:srgbClr val="FFFF00"/>
                </a:solidFill>
                <a:cs typeface="Times New Roman" pitchFamily="18" charset="0"/>
              </a:rPr>
              <a:t>trên</a:t>
            </a:r>
            <a:r>
              <a:rPr lang="en-US" sz="2400" dirty="0" smtClean="0">
                <a:solidFill>
                  <a:srgbClr val="FFFF00"/>
                </a:solidFill>
                <a:cs typeface="Times New Roman" pitchFamily="18" charset="0"/>
              </a:rPr>
              <a:t> con </a:t>
            </a:r>
            <a:r>
              <a:rPr lang="en-US" sz="2400" dirty="0" err="1" smtClean="0">
                <a:solidFill>
                  <a:srgbClr val="FFFF00"/>
                </a:solidFill>
                <a:cs typeface="Times New Roman" pitchFamily="18" charset="0"/>
              </a:rPr>
              <a:t>đường</a:t>
            </a:r>
            <a:r>
              <a:rPr lang="en-US" sz="2400" dirty="0" smtClean="0">
                <a:solidFill>
                  <a:srgbClr val="FFFF00"/>
                </a:solidFill>
                <a:cs typeface="Times New Roman" pitchFamily="18" charset="0"/>
              </a:rPr>
              <a:t> </a:t>
            </a:r>
            <a:r>
              <a:rPr lang="en-US" sz="2400" dirty="0" err="1" smtClean="0">
                <a:solidFill>
                  <a:srgbClr val="FFFF00"/>
                </a:solidFill>
                <a:cs typeface="Times New Roman" pitchFamily="18" charset="0"/>
              </a:rPr>
              <a:t>nổi</a:t>
            </a:r>
            <a:r>
              <a:rPr lang="en-US" sz="2400" dirty="0" smtClean="0">
                <a:solidFill>
                  <a:srgbClr val="FFFF00"/>
                </a:solidFill>
                <a:cs typeface="Times New Roman" pitchFamily="18" charset="0"/>
              </a:rPr>
              <a:t> </a:t>
            </a:r>
            <a:r>
              <a:rPr lang="en-US" sz="2400" dirty="0" err="1" smtClean="0">
                <a:solidFill>
                  <a:srgbClr val="FFFF00"/>
                </a:solidFill>
                <a:cs typeface="Times New Roman" pitchFamily="18" charset="0"/>
              </a:rPr>
              <a:t>tiếng</a:t>
            </a:r>
            <a:endParaRPr lang="en-US" sz="2400" dirty="0">
              <a:solidFill>
                <a:srgbClr val="FFFF00"/>
              </a:solidFill>
              <a:cs typeface="Times New Roman" pitchFamily="18" charset="0"/>
            </a:endParaRPr>
          </a:p>
        </p:txBody>
      </p:sp>
    </p:spTree>
    <p:extLst>
      <p:ext uri="{BB962C8B-B14F-4D97-AF65-F5344CB8AC3E}">
        <p14:creationId xmlns:p14="http://schemas.microsoft.com/office/powerpoint/2010/main" val="367121253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Rectangle 5"/>
          <p:cNvSpPr/>
          <p:nvPr/>
        </p:nvSpPr>
        <p:spPr>
          <a:xfrm>
            <a:off x="317730" y="5950803"/>
            <a:ext cx="8523288" cy="830997"/>
          </a:xfrm>
          <a:prstGeom prst="rect">
            <a:avLst/>
          </a:prstGeom>
        </p:spPr>
        <p:txBody>
          <a:bodyPr wrap="square">
            <a:spAutoFit/>
          </a:bodyPr>
          <a:lstStyle/>
          <a:p>
            <a:pPr algn="ctr">
              <a:tabLst>
                <a:tab pos="2171700" algn="l"/>
              </a:tabLst>
            </a:pPr>
            <a:r>
              <a:rPr lang="en-US" sz="2400" dirty="0" err="1" smtClean="0">
                <a:solidFill>
                  <a:srgbClr val="C00000"/>
                </a:solidFill>
                <a:cs typeface="Times New Roman" pitchFamily="18" charset="0"/>
              </a:rPr>
              <a:t>Lụa</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là</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vật</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phẩm</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quý</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và</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cũng</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là</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vật</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phẩm</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chủ</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chốt</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được</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vận</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chuyển</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trên</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tuyến</a:t>
            </a:r>
            <a:r>
              <a:rPr lang="en-US" sz="2400" dirty="0" smtClean="0">
                <a:solidFill>
                  <a:srgbClr val="C00000"/>
                </a:solidFill>
                <a:cs typeface="Times New Roman" pitchFamily="18" charset="0"/>
              </a:rPr>
              <a:t> </a:t>
            </a:r>
            <a:r>
              <a:rPr lang="en-US" sz="2400" dirty="0" err="1" smtClean="0">
                <a:solidFill>
                  <a:srgbClr val="C00000"/>
                </a:solidFill>
                <a:cs typeface="Times New Roman" pitchFamily="18" charset="0"/>
              </a:rPr>
              <a:t>đường</a:t>
            </a:r>
            <a:endParaRPr lang="en-US" sz="2400" dirty="0">
              <a:solidFill>
                <a:srgbClr val="C00000"/>
              </a:solidFill>
              <a:cs typeface="Times New Roman" pitchFamily="18" charset="0"/>
            </a:endParaRPr>
          </a:p>
        </p:txBody>
      </p:sp>
    </p:spTree>
    <p:extLst>
      <p:ext uri="{BB962C8B-B14F-4D97-AF65-F5344CB8AC3E}">
        <p14:creationId xmlns:p14="http://schemas.microsoft.com/office/powerpoint/2010/main" val="402675299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84" name="AutoShape 12"/>
          <p:cNvSpPr>
            <a:spLocks noChangeArrowheads="1"/>
          </p:cNvSpPr>
          <p:nvPr/>
        </p:nvSpPr>
        <p:spPr bwMode="gray">
          <a:xfrm>
            <a:off x="228600" y="685800"/>
            <a:ext cx="3833813" cy="52816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33CCCC">
                  <a:gamma/>
                  <a:shade val="66667"/>
                  <a:invGamma/>
                  <a:alpha val="12000"/>
                </a:srgbClr>
              </a:gs>
              <a:gs pos="50000">
                <a:srgbClr val="33CCCC"/>
              </a:gs>
              <a:gs pos="100000">
                <a:srgbClr val="33CCCC">
                  <a:gamma/>
                  <a:shade val="66667"/>
                  <a:invGamma/>
                  <a:alpha val="12000"/>
                </a:srgbClr>
              </a:gs>
            </a:gsLst>
            <a:lin ang="0" scaled="1"/>
          </a:gradFill>
          <a:ln w="9525">
            <a:noFill/>
            <a:round/>
            <a:headEnd/>
            <a:tailEnd/>
          </a:ln>
          <a:effectLst/>
        </p:spPr>
        <p:txBody>
          <a:bodyPr wrap="none" anchor="ctr"/>
          <a:lstStyle/>
          <a:p>
            <a:pPr>
              <a:defRPr/>
            </a:pPr>
            <a:endParaRPr lang="en-US"/>
          </a:p>
        </p:txBody>
      </p:sp>
      <p:sp>
        <p:nvSpPr>
          <p:cNvPr id="489483" name="Oval 11"/>
          <p:cNvSpPr>
            <a:spLocks noChangeArrowheads="1"/>
          </p:cNvSpPr>
          <p:nvPr/>
        </p:nvSpPr>
        <p:spPr bwMode="gray">
          <a:xfrm>
            <a:off x="609600" y="1143000"/>
            <a:ext cx="3200400" cy="4495800"/>
          </a:xfrm>
          <a:prstGeom prst="ellipse">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r="100000" b="100000"/>
            </a:path>
            <a:tileRect l="-100000" t="-100000"/>
          </a:gradFill>
          <a:ln w="28575" algn="ctr">
            <a:solidFill>
              <a:srgbClr val="FFCCCC"/>
            </a:solidFill>
            <a:round/>
            <a:headEnd/>
            <a:tailEnd/>
          </a:ln>
        </p:spPr>
        <p:txBody>
          <a:bodyPr wrap="none" anchor="ctr"/>
          <a:lstStyle/>
          <a:p>
            <a:pPr>
              <a:defRPr/>
            </a:pPr>
            <a:endParaRPr lang="en-US"/>
          </a:p>
        </p:txBody>
      </p:sp>
      <p:sp>
        <p:nvSpPr>
          <p:cNvPr id="489485" name="AutoShape 13"/>
          <p:cNvSpPr>
            <a:spLocks noChangeArrowheads="1"/>
          </p:cNvSpPr>
          <p:nvPr/>
        </p:nvSpPr>
        <p:spPr bwMode="gray">
          <a:xfrm>
            <a:off x="3276600" y="838200"/>
            <a:ext cx="5715000" cy="970935"/>
          </a:xfrm>
          <a:prstGeom prst="roundRect">
            <a:avLst>
              <a:gd name="adj" fmla="val 50000"/>
            </a:avLst>
          </a:prstGeom>
          <a:gradFill rotWithShape="1">
            <a:gsLst>
              <a:gs pos="0">
                <a:srgbClr val="CCFFFF"/>
              </a:gs>
              <a:gs pos="100000">
                <a:srgbClr val="FCFFFF"/>
              </a:gs>
            </a:gsLst>
            <a:lin ang="0" scaled="1"/>
          </a:gradFill>
          <a:ln w="38100" algn="ctr">
            <a:solidFill>
              <a:srgbClr val="808080"/>
            </a:solidFill>
            <a:round/>
            <a:headEnd/>
            <a:tailEnd/>
          </a:ln>
        </p:spPr>
        <p:txBody>
          <a:bodyPr wrap="none" anchor="ctr"/>
          <a:lstStyle/>
          <a:p>
            <a:r>
              <a:rPr lang="en-US" sz="3200" b="1" dirty="0" smtClean="0">
                <a:solidFill>
                  <a:srgbClr val="000000"/>
                </a:solidFill>
                <a:latin typeface="Times New Roman" pitchFamily="18" charset="0"/>
                <a:cs typeface="Times New Roman" pitchFamily="18" charset="0"/>
              </a:rPr>
              <a:t>1. </a:t>
            </a:r>
            <a:r>
              <a:rPr lang="en-US" sz="3200" b="1" dirty="0" err="1" smtClean="0">
                <a:solidFill>
                  <a:srgbClr val="000000"/>
                </a:solidFill>
                <a:latin typeface="Times New Roman" pitchFamily="18" charset="0"/>
                <a:cs typeface="Times New Roman" pitchFamily="18" charset="0"/>
              </a:rPr>
              <a:t>Trung</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quốc</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thời</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Tần</a:t>
            </a:r>
            <a:r>
              <a:rPr lang="en-US" sz="3200" b="1" dirty="0">
                <a:solidFill>
                  <a:srgbClr val="000000"/>
                </a:solidFill>
                <a:latin typeface="Times New Roman" pitchFamily="18" charset="0"/>
                <a:cs typeface="Times New Roman" pitchFamily="18" charset="0"/>
              </a:rPr>
              <a:t>,</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Hán</a:t>
            </a:r>
            <a:endParaRPr lang="en-US" sz="3200" b="1" dirty="0">
              <a:solidFill>
                <a:srgbClr val="000000"/>
              </a:solidFill>
              <a:latin typeface="Times New Roman" pitchFamily="18" charset="0"/>
              <a:cs typeface="Times New Roman" pitchFamily="18" charset="0"/>
            </a:endParaRPr>
          </a:p>
        </p:txBody>
      </p:sp>
      <p:sp>
        <p:nvSpPr>
          <p:cNvPr id="489486" name="AutoShape 14"/>
          <p:cNvSpPr>
            <a:spLocks noChangeArrowheads="1"/>
          </p:cNvSpPr>
          <p:nvPr/>
        </p:nvSpPr>
        <p:spPr bwMode="gray">
          <a:xfrm>
            <a:off x="3607977" y="2057400"/>
            <a:ext cx="5536023" cy="1116806"/>
          </a:xfrm>
          <a:prstGeom prst="roundRect">
            <a:avLst>
              <a:gd name="adj" fmla="val 50000"/>
            </a:avLst>
          </a:prstGeom>
          <a:gradFill rotWithShape="1">
            <a:gsLst>
              <a:gs pos="0">
                <a:srgbClr val="CBFEAE"/>
              </a:gs>
              <a:gs pos="100000">
                <a:srgbClr val="FCFFFA"/>
              </a:gs>
            </a:gsLst>
            <a:lin ang="0" scaled="1"/>
          </a:gradFill>
          <a:ln w="38100" algn="ctr">
            <a:solidFill>
              <a:srgbClr val="808080"/>
            </a:solidFill>
            <a:round/>
            <a:headEnd/>
            <a:tailEnd/>
          </a:ln>
        </p:spPr>
        <p:txBody>
          <a:bodyPr wrap="none" anchor="ctr"/>
          <a:lstStyle/>
          <a:p>
            <a:r>
              <a:rPr lang="en-US" sz="3200" b="1" dirty="0" smtClean="0">
                <a:solidFill>
                  <a:srgbClr val="000000"/>
                </a:solidFill>
                <a:latin typeface="Times New Roman" pitchFamily="18" charset="0"/>
                <a:cs typeface="Times New Roman" pitchFamily="18" charset="0"/>
              </a:rPr>
              <a:t>2. </a:t>
            </a:r>
            <a:r>
              <a:rPr lang="en-US" sz="3200" b="1" dirty="0" err="1" smtClean="0">
                <a:solidFill>
                  <a:srgbClr val="000000"/>
                </a:solidFill>
                <a:latin typeface="Times New Roman" pitchFamily="18" charset="0"/>
                <a:cs typeface="Times New Roman" pitchFamily="18" charset="0"/>
              </a:rPr>
              <a:t>Sự</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phát</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triển</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của</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chế</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độ</a:t>
            </a:r>
            <a:endParaRPr lang="en-US" sz="3200" b="1" dirty="0" smtClean="0">
              <a:solidFill>
                <a:srgbClr val="000000"/>
              </a:solidFill>
              <a:latin typeface="Times New Roman" pitchFamily="18" charset="0"/>
              <a:cs typeface="Times New Roman" pitchFamily="18" charset="0"/>
            </a:endParaRPr>
          </a:p>
          <a:p>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phong</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kiến</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dưới</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thời</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Đường</a:t>
            </a:r>
            <a:endParaRPr lang="en-US" sz="3200" b="1" dirty="0">
              <a:solidFill>
                <a:srgbClr val="000000"/>
              </a:solidFill>
              <a:latin typeface="Times New Roman" pitchFamily="18" charset="0"/>
              <a:cs typeface="Times New Roman" pitchFamily="18" charset="0"/>
            </a:endParaRPr>
          </a:p>
        </p:txBody>
      </p:sp>
      <p:sp>
        <p:nvSpPr>
          <p:cNvPr id="489488" name="AutoShape 16"/>
          <p:cNvSpPr>
            <a:spLocks noChangeArrowheads="1"/>
          </p:cNvSpPr>
          <p:nvPr/>
        </p:nvSpPr>
        <p:spPr bwMode="gray">
          <a:xfrm>
            <a:off x="3607977" y="3490612"/>
            <a:ext cx="5358812" cy="1003582"/>
          </a:xfrm>
          <a:prstGeom prst="roundRect">
            <a:avLst>
              <a:gd name="adj" fmla="val 50000"/>
            </a:avLst>
          </a:prstGeom>
          <a:gradFill rotWithShape="1">
            <a:gsLst>
              <a:gs pos="0">
                <a:srgbClr val="CBFEAE"/>
              </a:gs>
              <a:gs pos="100000">
                <a:srgbClr val="FCFFFA"/>
              </a:gs>
            </a:gsLst>
            <a:lin ang="0" scaled="1"/>
          </a:gradFill>
          <a:ln w="38100" algn="ctr">
            <a:solidFill>
              <a:srgbClr val="808080"/>
            </a:solidFill>
            <a:round/>
            <a:headEnd/>
            <a:tailEnd/>
          </a:ln>
        </p:spPr>
        <p:txBody>
          <a:bodyPr wrap="none" anchor="ctr"/>
          <a:lstStyle/>
          <a:p>
            <a:r>
              <a:rPr lang="en-US" sz="3200" b="1" dirty="0" smtClean="0">
                <a:solidFill>
                  <a:srgbClr val="000000"/>
                </a:solidFill>
                <a:latin typeface="Times New Roman" pitchFamily="18" charset="0"/>
                <a:cs typeface="Times New Roman" pitchFamily="18" charset="0"/>
              </a:rPr>
              <a:t>3. </a:t>
            </a:r>
            <a:r>
              <a:rPr lang="en-US" sz="3200" b="1" dirty="0" err="1" smtClean="0">
                <a:solidFill>
                  <a:srgbClr val="000000"/>
                </a:solidFill>
                <a:latin typeface="Times New Roman" pitchFamily="18" charset="0"/>
                <a:cs typeface="Times New Roman" pitchFamily="18" charset="0"/>
              </a:rPr>
              <a:t>Trung</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Quốc</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dưới</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thời</a:t>
            </a:r>
            <a:r>
              <a:rPr lang="en-US" sz="3200" b="1" dirty="0" smtClean="0">
                <a:solidFill>
                  <a:srgbClr val="000000"/>
                </a:solidFill>
                <a:latin typeface="Times New Roman" pitchFamily="18" charset="0"/>
                <a:cs typeface="Times New Roman" pitchFamily="18" charset="0"/>
              </a:rPr>
              <a:t> </a:t>
            </a:r>
          </a:p>
          <a:p>
            <a:r>
              <a:rPr lang="en-US" sz="3200" b="1" dirty="0" smtClean="0">
                <a:solidFill>
                  <a:srgbClr val="000000"/>
                </a:solidFill>
                <a:latin typeface="Times New Roman" pitchFamily="18" charset="0"/>
                <a:cs typeface="Times New Roman" pitchFamily="18" charset="0"/>
              </a:rPr>
              <a:t>Minh, </a:t>
            </a:r>
            <a:r>
              <a:rPr lang="en-US" sz="3200" b="1" dirty="0" err="1" smtClean="0">
                <a:solidFill>
                  <a:srgbClr val="000000"/>
                </a:solidFill>
                <a:latin typeface="Times New Roman" pitchFamily="18" charset="0"/>
                <a:cs typeface="Times New Roman" pitchFamily="18" charset="0"/>
              </a:rPr>
              <a:t>Thanh</a:t>
            </a:r>
            <a:endParaRPr lang="en-US" sz="3200" b="1" dirty="0">
              <a:solidFill>
                <a:srgbClr val="000000"/>
              </a:solidFill>
              <a:latin typeface="Times New Roman" pitchFamily="18" charset="0"/>
              <a:cs typeface="Times New Roman" pitchFamily="18" charset="0"/>
            </a:endParaRPr>
          </a:p>
        </p:txBody>
      </p:sp>
      <p:sp>
        <p:nvSpPr>
          <p:cNvPr id="489489" name="AutoShape 17"/>
          <p:cNvSpPr>
            <a:spLocks noChangeArrowheads="1"/>
          </p:cNvSpPr>
          <p:nvPr/>
        </p:nvSpPr>
        <p:spPr bwMode="gray">
          <a:xfrm>
            <a:off x="3276600" y="4724399"/>
            <a:ext cx="5562600" cy="1066801"/>
          </a:xfrm>
          <a:prstGeom prst="roundRect">
            <a:avLst>
              <a:gd name="adj" fmla="val 50000"/>
            </a:avLst>
          </a:prstGeom>
          <a:gradFill rotWithShape="1">
            <a:gsLst>
              <a:gs pos="0">
                <a:srgbClr val="CCFFFF"/>
              </a:gs>
              <a:gs pos="100000">
                <a:srgbClr val="FCFFFF"/>
              </a:gs>
            </a:gsLst>
            <a:lin ang="0" scaled="1"/>
          </a:gradFill>
          <a:ln w="38100" algn="ctr">
            <a:solidFill>
              <a:srgbClr val="808080"/>
            </a:solidFill>
            <a:round/>
            <a:headEnd/>
            <a:tailEnd/>
          </a:ln>
        </p:spPr>
        <p:txBody>
          <a:bodyPr wrap="none" anchor="ctr"/>
          <a:lstStyle/>
          <a:p>
            <a:r>
              <a:rPr lang="en-US" sz="3200" b="1" dirty="0" smtClean="0">
                <a:solidFill>
                  <a:srgbClr val="000000"/>
                </a:solidFill>
                <a:latin typeface="Times New Roman" pitchFamily="18" charset="0"/>
                <a:cs typeface="Times New Roman" pitchFamily="18" charset="0"/>
              </a:rPr>
              <a:t>4. </a:t>
            </a:r>
            <a:r>
              <a:rPr lang="en-US" sz="3200" b="1" dirty="0" err="1" smtClean="0">
                <a:solidFill>
                  <a:srgbClr val="000000"/>
                </a:solidFill>
                <a:latin typeface="Times New Roman" pitchFamily="18" charset="0"/>
                <a:cs typeface="Times New Roman" pitchFamily="18" charset="0"/>
              </a:rPr>
              <a:t>Văn</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hóa</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Trung</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Quốc</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thời</a:t>
            </a:r>
            <a:r>
              <a:rPr lang="en-US" sz="3200" b="1" dirty="0" smtClean="0">
                <a:solidFill>
                  <a:srgbClr val="000000"/>
                </a:solidFill>
                <a:latin typeface="Times New Roman" pitchFamily="18" charset="0"/>
                <a:cs typeface="Times New Roman" pitchFamily="18" charset="0"/>
              </a:rPr>
              <a:t> </a:t>
            </a:r>
          </a:p>
          <a:p>
            <a:r>
              <a:rPr lang="en-US" sz="3200" b="1" dirty="0" err="1" smtClean="0">
                <a:solidFill>
                  <a:srgbClr val="000000"/>
                </a:solidFill>
                <a:latin typeface="Times New Roman" pitchFamily="18" charset="0"/>
                <a:cs typeface="Times New Roman" pitchFamily="18" charset="0"/>
              </a:rPr>
              <a:t>phong</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kiến</a:t>
            </a:r>
            <a:endParaRPr lang="en-US" sz="3200" b="1" dirty="0">
              <a:solidFill>
                <a:srgbClr val="000000"/>
              </a:solidFill>
              <a:latin typeface="Times New Roman" pitchFamily="18" charset="0"/>
              <a:cs typeface="Times New Roman" pitchFamily="18" charset="0"/>
            </a:endParaRPr>
          </a:p>
        </p:txBody>
      </p:sp>
      <p:sp>
        <p:nvSpPr>
          <p:cNvPr id="489490" name="Text Box 18"/>
          <p:cNvSpPr txBox="1">
            <a:spLocks noChangeArrowheads="1"/>
          </p:cNvSpPr>
          <p:nvPr/>
        </p:nvSpPr>
        <p:spPr bwMode="gray">
          <a:xfrm>
            <a:off x="995132" y="2250711"/>
            <a:ext cx="2362200" cy="2246769"/>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ctr">
              <a:defRPr/>
            </a:pPr>
            <a:r>
              <a:rPr lang="en-US" sz="36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NỘI DUNG CHÍNH</a:t>
            </a:r>
            <a:endPar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defRPr/>
            </a:pPr>
            <a:endParaRPr lang="en-US" sz="3200" b="1" dirty="0">
              <a:solidFill>
                <a:srgbClr val="FFFFFF"/>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56335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489484"/>
                                        </p:tgtEl>
                                        <p:attrNameLst>
                                          <p:attrName>style.visibility</p:attrName>
                                        </p:attrNameLst>
                                      </p:cBhvr>
                                      <p:to>
                                        <p:strVal val="visible"/>
                                      </p:to>
                                    </p:set>
                                    <p:anim calcmode="lin" valueType="num">
                                      <p:cBhvr>
                                        <p:cTn id="7" dur="5000" fill="hold"/>
                                        <p:tgtEl>
                                          <p:spTgt spid="489484"/>
                                        </p:tgtEl>
                                        <p:attrNameLst>
                                          <p:attrName>ppt_w</p:attrName>
                                        </p:attrNameLst>
                                      </p:cBhvr>
                                      <p:tavLst>
                                        <p:tav tm="0" fmla="#ppt_w*sin(2.5*pi*$)">
                                          <p:val>
                                            <p:fltVal val="0"/>
                                          </p:val>
                                        </p:tav>
                                        <p:tav tm="100000">
                                          <p:val>
                                            <p:fltVal val="1"/>
                                          </p:val>
                                        </p:tav>
                                      </p:tavLst>
                                    </p:anim>
                                    <p:anim calcmode="lin" valueType="num">
                                      <p:cBhvr>
                                        <p:cTn id="8" dur="5000" fill="hold"/>
                                        <p:tgtEl>
                                          <p:spTgt spid="48948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89483"/>
                                        </p:tgtEl>
                                        <p:attrNameLst>
                                          <p:attrName>style.visibility</p:attrName>
                                        </p:attrNameLst>
                                      </p:cBhvr>
                                      <p:to>
                                        <p:strVal val="visible"/>
                                      </p:to>
                                    </p:set>
                                    <p:anim calcmode="lin" valueType="num">
                                      <p:cBhvr additive="base">
                                        <p:cTn id="13" dur="500" fill="hold"/>
                                        <p:tgtEl>
                                          <p:spTgt spid="489483"/>
                                        </p:tgtEl>
                                        <p:attrNameLst>
                                          <p:attrName>ppt_x</p:attrName>
                                        </p:attrNameLst>
                                      </p:cBhvr>
                                      <p:tavLst>
                                        <p:tav tm="0">
                                          <p:val>
                                            <p:strVal val="#ppt_x"/>
                                          </p:val>
                                        </p:tav>
                                        <p:tav tm="100000">
                                          <p:val>
                                            <p:strVal val="#ppt_x"/>
                                          </p:val>
                                        </p:tav>
                                      </p:tavLst>
                                    </p:anim>
                                    <p:anim calcmode="lin" valueType="num">
                                      <p:cBhvr additive="base">
                                        <p:cTn id="14" dur="500" fill="hold"/>
                                        <p:tgtEl>
                                          <p:spTgt spid="4894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89490"/>
                                        </p:tgtEl>
                                        <p:attrNameLst>
                                          <p:attrName>style.visibility</p:attrName>
                                        </p:attrNameLst>
                                      </p:cBhvr>
                                      <p:to>
                                        <p:strVal val="visible"/>
                                      </p:to>
                                    </p:set>
                                    <p:animEffect transition="in" filter="slide(fromBottom)">
                                      <p:cBhvr>
                                        <p:cTn id="19" dur="500"/>
                                        <p:tgtEl>
                                          <p:spTgt spid="48949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89485"/>
                                        </p:tgtEl>
                                        <p:attrNameLst>
                                          <p:attrName>style.visibility</p:attrName>
                                        </p:attrNameLst>
                                      </p:cBhvr>
                                      <p:to>
                                        <p:strVal val="visible"/>
                                      </p:to>
                                    </p:set>
                                    <p:animEffect transition="in" filter="circle(in)">
                                      <p:cBhvr>
                                        <p:cTn id="24" dur="2000"/>
                                        <p:tgtEl>
                                          <p:spTgt spid="4894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489486"/>
                                        </p:tgtEl>
                                        <p:attrNameLst>
                                          <p:attrName>style.visibility</p:attrName>
                                        </p:attrNameLst>
                                      </p:cBhvr>
                                      <p:to>
                                        <p:strVal val="visible"/>
                                      </p:to>
                                    </p:set>
                                    <p:anim from="(-#ppt_w/2)" to="(#ppt_x)" calcmode="lin" valueType="num">
                                      <p:cBhvr>
                                        <p:cTn id="29" dur="600" fill="hold">
                                          <p:stCondLst>
                                            <p:cond delay="0"/>
                                          </p:stCondLst>
                                        </p:cTn>
                                        <p:tgtEl>
                                          <p:spTgt spid="489486"/>
                                        </p:tgtEl>
                                        <p:attrNameLst>
                                          <p:attrName>ppt_x</p:attrName>
                                        </p:attrNameLst>
                                      </p:cBhvr>
                                    </p:anim>
                                    <p:anim from="0" to="-1.0" calcmode="lin" valueType="num">
                                      <p:cBhvr>
                                        <p:cTn id="30" dur="200" decel="50000" autoRev="1" fill="hold">
                                          <p:stCondLst>
                                            <p:cond delay="600"/>
                                          </p:stCondLst>
                                        </p:cTn>
                                        <p:tgtEl>
                                          <p:spTgt spid="489486"/>
                                        </p:tgtEl>
                                        <p:attrNameLst>
                                          <p:attrName>xshear</p:attrName>
                                        </p:attrNameLst>
                                      </p:cBhvr>
                                    </p:anim>
                                    <p:animScale>
                                      <p:cBhvr>
                                        <p:cTn id="31" dur="200" decel="100000" autoRev="1" fill="hold">
                                          <p:stCondLst>
                                            <p:cond delay="600"/>
                                          </p:stCondLst>
                                        </p:cTn>
                                        <p:tgtEl>
                                          <p:spTgt spid="489486"/>
                                        </p:tgtEl>
                                      </p:cBhvr>
                                      <p:from x="100000" y="100000"/>
                                      <p:to x="80000" y="100000"/>
                                    </p:animScale>
                                    <p:anim by="(#ppt_h/3+#ppt_w*0.1)" calcmode="lin" valueType="num">
                                      <p:cBhvr additive="sum">
                                        <p:cTn id="32" dur="200" decel="100000" autoRev="1" fill="hold">
                                          <p:stCondLst>
                                            <p:cond delay="600"/>
                                          </p:stCondLst>
                                        </p:cTn>
                                        <p:tgtEl>
                                          <p:spTgt spid="489486"/>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89488"/>
                                        </p:tgtEl>
                                        <p:attrNameLst>
                                          <p:attrName>style.visibility</p:attrName>
                                        </p:attrNameLst>
                                      </p:cBhvr>
                                      <p:to>
                                        <p:strVal val="visible"/>
                                      </p:to>
                                    </p:set>
                                    <p:anim calcmode="lin" valueType="num">
                                      <p:cBhvr>
                                        <p:cTn id="37" dur="500" fill="hold"/>
                                        <p:tgtEl>
                                          <p:spTgt spid="489488"/>
                                        </p:tgtEl>
                                        <p:attrNameLst>
                                          <p:attrName>ppt_w</p:attrName>
                                        </p:attrNameLst>
                                      </p:cBhvr>
                                      <p:tavLst>
                                        <p:tav tm="0">
                                          <p:val>
                                            <p:fltVal val="0"/>
                                          </p:val>
                                        </p:tav>
                                        <p:tav tm="100000">
                                          <p:val>
                                            <p:strVal val="#ppt_w"/>
                                          </p:val>
                                        </p:tav>
                                      </p:tavLst>
                                    </p:anim>
                                    <p:anim calcmode="lin" valueType="num">
                                      <p:cBhvr>
                                        <p:cTn id="38" dur="500" fill="hold"/>
                                        <p:tgtEl>
                                          <p:spTgt spid="48948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489489"/>
                                        </p:tgtEl>
                                        <p:attrNameLst>
                                          <p:attrName>style.visibility</p:attrName>
                                        </p:attrNameLst>
                                      </p:cBhvr>
                                      <p:to>
                                        <p:strVal val="visible"/>
                                      </p:to>
                                    </p:set>
                                    <p:animEffect transition="in" filter="wedge">
                                      <p:cBhvr>
                                        <p:cTn id="43" dur="2000"/>
                                        <p:tgtEl>
                                          <p:spTgt spid="489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85" grpId="0" animBg="1"/>
      <p:bldP spid="489486" grpId="0" animBg="1"/>
      <p:bldP spid="489488" grpId="0" animBg="1"/>
      <p:bldP spid="489489" grpId="0" animBg="1"/>
      <p:bldP spid="48949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516194" y="499694"/>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8" name="Rectangle 7"/>
          <p:cNvSpPr/>
          <p:nvPr/>
        </p:nvSpPr>
        <p:spPr>
          <a:xfrm>
            <a:off x="208935" y="1058227"/>
            <a:ext cx="8878529" cy="523220"/>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Sự</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phát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triển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chế</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phong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kiến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dưới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Đường</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81502"/>
            <a:ext cx="2133600" cy="2143125"/>
          </a:xfrm>
          <a:prstGeom prst="rect">
            <a:avLst/>
          </a:prstGeom>
        </p:spPr>
      </p:pic>
      <p:sp>
        <p:nvSpPr>
          <p:cNvPr id="10" name="Cloud Callout 9"/>
          <p:cNvSpPr/>
          <p:nvPr/>
        </p:nvSpPr>
        <p:spPr>
          <a:xfrm>
            <a:off x="2819400" y="1781502"/>
            <a:ext cx="5486400" cy="3857298"/>
          </a:xfrm>
          <a:prstGeom prst="cloudCallout">
            <a:avLst>
              <a:gd name="adj1" fmla="val -62171"/>
              <a:gd name="adj2" fmla="val -449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sz="2800" dirty="0">
                <a:solidFill>
                  <a:srgbClr val="FF0000"/>
                </a:solidFill>
                <a:latin typeface="Times New Roman" pitchFamily="18" charset="0"/>
                <a:cs typeface="Times New Roman" pitchFamily="18" charset="0"/>
              </a:rPr>
              <a:t>NHÓM 2:  </a:t>
            </a:r>
            <a:r>
              <a:rPr lang="en-US" sz="2800" dirty="0" err="1">
                <a:solidFill>
                  <a:srgbClr val="CC0000"/>
                </a:solidFill>
                <a:latin typeface="Times New Roman" pitchFamily="18" charset="0"/>
                <a:cs typeface="Times New Roman" pitchFamily="18" charset="0"/>
              </a:rPr>
              <a:t>Tình</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hình</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chính</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trị</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dưới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thời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Đường</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Bộ</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máy</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nhà</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Đường</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có</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gì</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khác</a:t>
            </a:r>
            <a:r>
              <a:rPr lang="en-US" sz="2800" dirty="0">
                <a:solidFill>
                  <a:srgbClr val="CC0000"/>
                </a:solidFill>
                <a:latin typeface="Times New Roman" pitchFamily="18" charset="0"/>
                <a:cs typeface="Times New Roman" pitchFamily="18" charset="0"/>
              </a:rPr>
              <a:t> so </a:t>
            </a:r>
            <a:r>
              <a:rPr lang="en-US" sz="2800" dirty="0" err="1">
                <a:solidFill>
                  <a:srgbClr val="CC0000"/>
                </a:solidFill>
                <a:latin typeface="Times New Roman" pitchFamily="18" charset="0"/>
                <a:cs typeface="Times New Roman" pitchFamily="18" charset="0"/>
              </a:rPr>
              <a:t>với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các</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triều</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đại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trước</a:t>
            </a:r>
            <a:r>
              <a:rPr lang="en-US" sz="2800" dirty="0">
                <a:solidFill>
                  <a:srgbClr val="CC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4860386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04800" y="381000"/>
            <a:ext cx="1981200" cy="762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2800" b="1">
                <a:solidFill>
                  <a:srgbClr val="FF0000"/>
                </a:solidFill>
                <a:effectLst/>
                <a:latin typeface="Times New Roman" pitchFamily="18" charset="0"/>
              </a:rPr>
              <a:t>Trung ương</a:t>
            </a:r>
          </a:p>
        </p:txBody>
      </p:sp>
      <p:sp>
        <p:nvSpPr>
          <p:cNvPr id="31747" name="Rectangle 3"/>
          <p:cNvSpPr>
            <a:spLocks noChangeArrowheads="1"/>
          </p:cNvSpPr>
          <p:nvPr/>
        </p:nvSpPr>
        <p:spPr bwMode="auto">
          <a:xfrm>
            <a:off x="3564193" y="395748"/>
            <a:ext cx="2590800" cy="762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3600" b="1">
                <a:solidFill>
                  <a:srgbClr val="FF0000"/>
                </a:solidFill>
                <a:effectLst/>
                <a:latin typeface="Times New Roman" pitchFamily="18" charset="0"/>
              </a:rPr>
              <a:t>HOÀNG ĐẾ</a:t>
            </a:r>
          </a:p>
        </p:txBody>
      </p:sp>
      <p:sp>
        <p:nvSpPr>
          <p:cNvPr id="31748" name="Rectangle 4"/>
          <p:cNvSpPr>
            <a:spLocks noChangeArrowheads="1"/>
          </p:cNvSpPr>
          <p:nvPr/>
        </p:nvSpPr>
        <p:spPr bwMode="auto">
          <a:xfrm>
            <a:off x="304800" y="3352800"/>
            <a:ext cx="1981200" cy="990600"/>
          </a:xfrm>
          <a:prstGeom prst="rect">
            <a:avLst/>
          </a:prstGeom>
          <a:solidFill>
            <a:srgbClr val="CCFFFF"/>
          </a:solidFill>
          <a:ln w="9525"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FF0000"/>
                </a:solidFill>
                <a:effectLst/>
                <a:latin typeface="Times New Roman" pitchFamily="18" charset="0"/>
              </a:rPr>
              <a:t>Địa phương</a:t>
            </a:r>
          </a:p>
        </p:txBody>
      </p:sp>
      <p:sp>
        <p:nvSpPr>
          <p:cNvPr id="31749" name="Rectangle 5"/>
          <p:cNvSpPr>
            <a:spLocks noChangeArrowheads="1"/>
          </p:cNvSpPr>
          <p:nvPr/>
        </p:nvSpPr>
        <p:spPr bwMode="auto">
          <a:xfrm>
            <a:off x="2362200" y="1752600"/>
            <a:ext cx="1905000" cy="914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800" b="1" dirty="0" err="1">
                <a:solidFill>
                  <a:schemeClr val="bg1"/>
                </a:solidFill>
                <a:effectLst/>
                <a:latin typeface="Times New Roman" pitchFamily="18" charset="0"/>
              </a:rPr>
              <a:t>Quan</a:t>
            </a:r>
            <a:r>
              <a:rPr lang="en-US" sz="2800" b="1" dirty="0">
                <a:solidFill>
                  <a:schemeClr val="bg1"/>
                </a:solidFill>
                <a:effectLst/>
                <a:latin typeface="Times New Roman" pitchFamily="18" charset="0"/>
              </a:rPr>
              <a:t> </a:t>
            </a:r>
            <a:r>
              <a:rPr lang="en-US" sz="2800" b="1" dirty="0" err="1">
                <a:solidFill>
                  <a:schemeClr val="bg1"/>
                </a:solidFill>
                <a:effectLst/>
                <a:latin typeface="Times New Roman" pitchFamily="18" charset="0"/>
              </a:rPr>
              <a:t>văn</a:t>
            </a:r>
            <a:endParaRPr lang="en-US" sz="2800" b="1" dirty="0">
              <a:solidFill>
                <a:schemeClr val="bg1"/>
              </a:solidFill>
              <a:effectLst/>
              <a:latin typeface="Times New Roman" pitchFamily="18" charset="0"/>
            </a:endParaRPr>
          </a:p>
          <a:p>
            <a:pPr algn="ctr"/>
            <a:r>
              <a:rPr lang="en-US" sz="2800" b="1" dirty="0" err="1">
                <a:solidFill>
                  <a:schemeClr val="bg1"/>
                </a:solidFill>
                <a:effectLst/>
                <a:latin typeface="Times New Roman" pitchFamily="18" charset="0"/>
              </a:rPr>
              <a:t>Thừa</a:t>
            </a:r>
            <a:r>
              <a:rPr lang="en-US" sz="2800" b="1" dirty="0">
                <a:solidFill>
                  <a:schemeClr val="bg1"/>
                </a:solidFill>
                <a:effectLst/>
                <a:latin typeface="Times New Roman" pitchFamily="18" charset="0"/>
              </a:rPr>
              <a:t> </a:t>
            </a:r>
            <a:r>
              <a:rPr lang="en-US" sz="2800" b="1" dirty="0" err="1">
                <a:solidFill>
                  <a:schemeClr val="bg1"/>
                </a:solidFill>
                <a:effectLst/>
                <a:latin typeface="Times New Roman" pitchFamily="18" charset="0"/>
              </a:rPr>
              <a:t>tướng</a:t>
            </a:r>
            <a:endParaRPr lang="en-US" sz="2800" b="1" dirty="0">
              <a:solidFill>
                <a:schemeClr val="bg1"/>
              </a:solidFill>
              <a:effectLst/>
              <a:latin typeface="Times New Roman" pitchFamily="18" charset="0"/>
            </a:endParaRPr>
          </a:p>
        </p:txBody>
      </p:sp>
      <p:sp>
        <p:nvSpPr>
          <p:cNvPr id="31750" name="Rectangle 6"/>
          <p:cNvSpPr>
            <a:spLocks noChangeArrowheads="1"/>
          </p:cNvSpPr>
          <p:nvPr/>
        </p:nvSpPr>
        <p:spPr bwMode="auto">
          <a:xfrm>
            <a:off x="5334000" y="1752600"/>
            <a:ext cx="1828800" cy="9144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800" b="1">
                <a:solidFill>
                  <a:schemeClr val="bg1"/>
                </a:solidFill>
                <a:effectLst/>
                <a:latin typeface="Times New Roman" pitchFamily="18" charset="0"/>
              </a:rPr>
              <a:t>Quan võ</a:t>
            </a:r>
          </a:p>
          <a:p>
            <a:pPr algn="ctr"/>
            <a:r>
              <a:rPr lang="en-US" sz="2800" b="1">
                <a:solidFill>
                  <a:schemeClr val="bg1"/>
                </a:solidFill>
                <a:effectLst/>
                <a:latin typeface="Times New Roman" pitchFamily="18" charset="0"/>
              </a:rPr>
              <a:t>Thái úy</a:t>
            </a:r>
          </a:p>
        </p:txBody>
      </p:sp>
      <p:sp>
        <p:nvSpPr>
          <p:cNvPr id="31751" name="Rectangle 7"/>
          <p:cNvSpPr>
            <a:spLocks noChangeArrowheads="1"/>
          </p:cNvSpPr>
          <p:nvPr/>
        </p:nvSpPr>
        <p:spPr bwMode="auto">
          <a:xfrm>
            <a:off x="3733800" y="3352800"/>
            <a:ext cx="2057400" cy="990600"/>
          </a:xfrm>
          <a:prstGeom prst="rect">
            <a:avLst/>
          </a:prstGeom>
          <a:solidFill>
            <a:srgbClr val="99CCFF"/>
          </a:solidFill>
          <a:ln w="9525"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FF0000"/>
                </a:solidFill>
                <a:effectLst/>
                <a:latin typeface="Times New Roman" pitchFamily="18" charset="0"/>
              </a:rPr>
              <a:t>Quận</a:t>
            </a:r>
          </a:p>
          <a:p>
            <a:pPr algn="ctr"/>
            <a:r>
              <a:rPr lang="en-US" sz="2800" b="1">
                <a:solidFill>
                  <a:srgbClr val="FF0000"/>
                </a:solidFill>
                <a:effectLst/>
                <a:latin typeface="Times New Roman" pitchFamily="18" charset="0"/>
              </a:rPr>
              <a:t>Thái thú</a:t>
            </a:r>
          </a:p>
        </p:txBody>
      </p:sp>
      <p:sp>
        <p:nvSpPr>
          <p:cNvPr id="31752" name="Rectangle 8"/>
          <p:cNvSpPr>
            <a:spLocks noChangeArrowheads="1"/>
          </p:cNvSpPr>
          <p:nvPr/>
        </p:nvSpPr>
        <p:spPr bwMode="auto">
          <a:xfrm>
            <a:off x="6705600" y="3352800"/>
            <a:ext cx="1981200" cy="990600"/>
          </a:xfrm>
          <a:prstGeom prst="rect">
            <a:avLst/>
          </a:prstGeom>
          <a:solidFill>
            <a:srgbClr val="00FFFF"/>
          </a:solidFill>
          <a:ln w="9525"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FF0000"/>
                </a:solidFill>
                <a:effectLst/>
                <a:latin typeface="Times New Roman" pitchFamily="18" charset="0"/>
              </a:rPr>
              <a:t>Biên cương</a:t>
            </a:r>
          </a:p>
          <a:p>
            <a:pPr algn="ctr"/>
            <a:r>
              <a:rPr lang="en-US" sz="2800" b="1">
                <a:solidFill>
                  <a:srgbClr val="FF0000"/>
                </a:solidFill>
                <a:effectLst/>
                <a:latin typeface="Times New Roman" pitchFamily="18" charset="0"/>
              </a:rPr>
              <a:t>Tiết độ sứ</a:t>
            </a:r>
          </a:p>
        </p:txBody>
      </p:sp>
      <p:sp>
        <p:nvSpPr>
          <p:cNvPr id="31753" name="Rectangle 9"/>
          <p:cNvSpPr>
            <a:spLocks noChangeArrowheads="1"/>
          </p:cNvSpPr>
          <p:nvPr/>
        </p:nvSpPr>
        <p:spPr bwMode="auto">
          <a:xfrm>
            <a:off x="3733800" y="5029200"/>
            <a:ext cx="2057400" cy="914400"/>
          </a:xfrm>
          <a:prstGeom prst="rect">
            <a:avLst/>
          </a:prstGeom>
          <a:solidFill>
            <a:srgbClr val="CCFFCC"/>
          </a:solidFill>
          <a:ln w="9525"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FF0000"/>
                </a:solidFill>
                <a:effectLst/>
                <a:latin typeface="Times New Roman" pitchFamily="18" charset="0"/>
              </a:rPr>
              <a:t>Huyện</a:t>
            </a:r>
          </a:p>
          <a:p>
            <a:pPr algn="ctr"/>
            <a:r>
              <a:rPr lang="en-US" sz="2800" b="1">
                <a:solidFill>
                  <a:srgbClr val="FF0000"/>
                </a:solidFill>
                <a:effectLst/>
                <a:latin typeface="Times New Roman" pitchFamily="18" charset="0"/>
              </a:rPr>
              <a:t>Huyện lệnh</a:t>
            </a:r>
          </a:p>
        </p:txBody>
      </p:sp>
      <p:sp>
        <p:nvSpPr>
          <p:cNvPr id="31754" name="Line 10"/>
          <p:cNvSpPr>
            <a:spLocks noChangeShapeType="1"/>
          </p:cNvSpPr>
          <p:nvPr/>
        </p:nvSpPr>
        <p:spPr bwMode="auto">
          <a:xfrm>
            <a:off x="2286000" y="762000"/>
            <a:ext cx="12192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5" name="Line 11"/>
          <p:cNvSpPr>
            <a:spLocks noChangeShapeType="1"/>
          </p:cNvSpPr>
          <p:nvPr/>
        </p:nvSpPr>
        <p:spPr bwMode="auto">
          <a:xfrm>
            <a:off x="1219200" y="1143000"/>
            <a:ext cx="0" cy="2209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6" name="Line 12"/>
          <p:cNvSpPr>
            <a:spLocks noChangeShapeType="1"/>
          </p:cNvSpPr>
          <p:nvPr/>
        </p:nvSpPr>
        <p:spPr bwMode="auto">
          <a:xfrm>
            <a:off x="4800600" y="1143000"/>
            <a:ext cx="0" cy="2209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7" name="Line 13"/>
          <p:cNvSpPr>
            <a:spLocks noChangeShapeType="1"/>
          </p:cNvSpPr>
          <p:nvPr/>
        </p:nvSpPr>
        <p:spPr bwMode="auto">
          <a:xfrm>
            <a:off x="4800600" y="4343400"/>
            <a:ext cx="0" cy="685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8" name="Line 14"/>
          <p:cNvSpPr>
            <a:spLocks noChangeShapeType="1"/>
          </p:cNvSpPr>
          <p:nvPr/>
        </p:nvSpPr>
        <p:spPr bwMode="auto">
          <a:xfrm>
            <a:off x="2286000" y="3810000"/>
            <a:ext cx="1447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9" name="Line 15"/>
          <p:cNvSpPr>
            <a:spLocks noChangeShapeType="1"/>
          </p:cNvSpPr>
          <p:nvPr/>
        </p:nvSpPr>
        <p:spPr bwMode="auto">
          <a:xfrm>
            <a:off x="4800600" y="1143000"/>
            <a:ext cx="137160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0" name="Line 16"/>
          <p:cNvSpPr>
            <a:spLocks noChangeShapeType="1"/>
          </p:cNvSpPr>
          <p:nvPr/>
        </p:nvSpPr>
        <p:spPr bwMode="auto">
          <a:xfrm flipH="1">
            <a:off x="3276600" y="1143000"/>
            <a:ext cx="1524000" cy="5334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1" name="Line 17"/>
          <p:cNvSpPr>
            <a:spLocks noChangeShapeType="1"/>
          </p:cNvSpPr>
          <p:nvPr/>
        </p:nvSpPr>
        <p:spPr bwMode="auto">
          <a:xfrm>
            <a:off x="5791200" y="3810000"/>
            <a:ext cx="9144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2" name="Rectangle 18"/>
          <p:cNvSpPr>
            <a:spLocks noChangeArrowheads="1"/>
          </p:cNvSpPr>
          <p:nvPr/>
        </p:nvSpPr>
        <p:spPr bwMode="auto">
          <a:xfrm>
            <a:off x="304800" y="6172200"/>
            <a:ext cx="8458200" cy="519113"/>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err="1">
                <a:effectLst/>
                <a:latin typeface="Times New Roman" pitchFamily="18" charset="0"/>
              </a:rPr>
              <a:t>Sơ</a:t>
            </a:r>
            <a:r>
              <a:rPr lang="en-US" sz="2800" b="1" dirty="0">
                <a:effectLst/>
                <a:latin typeface="Times New Roman" pitchFamily="18" charset="0"/>
              </a:rPr>
              <a:t> </a:t>
            </a:r>
            <a:r>
              <a:rPr lang="en-US" sz="2800" b="1" dirty="0" err="1">
                <a:effectLst/>
                <a:latin typeface="Times New Roman" pitchFamily="18" charset="0"/>
              </a:rPr>
              <a:t>đồ</a:t>
            </a:r>
            <a:r>
              <a:rPr lang="en-US" sz="2800" b="1" dirty="0">
                <a:effectLst/>
                <a:latin typeface="Times New Roman" pitchFamily="18" charset="0"/>
              </a:rPr>
              <a:t> </a:t>
            </a:r>
            <a:r>
              <a:rPr lang="en-US" sz="2800" b="1" dirty="0" err="1">
                <a:effectLst/>
                <a:latin typeface="Times New Roman" pitchFamily="18" charset="0"/>
              </a:rPr>
              <a:t>bộ</a:t>
            </a:r>
            <a:r>
              <a:rPr lang="en-US" sz="2800" b="1" dirty="0">
                <a:effectLst/>
                <a:latin typeface="Times New Roman" pitchFamily="18" charset="0"/>
              </a:rPr>
              <a:t> </a:t>
            </a:r>
            <a:r>
              <a:rPr lang="en-US" sz="2800" b="1" dirty="0" err="1">
                <a:effectLst/>
                <a:latin typeface="Times New Roman" pitchFamily="18" charset="0"/>
              </a:rPr>
              <a:t>máy</a:t>
            </a:r>
            <a:r>
              <a:rPr lang="en-US" sz="2800" b="1" dirty="0">
                <a:effectLst/>
                <a:latin typeface="Times New Roman" pitchFamily="18" charset="0"/>
              </a:rPr>
              <a:t> </a:t>
            </a:r>
            <a:r>
              <a:rPr lang="en-US" sz="2800" b="1" dirty="0" err="1">
                <a:effectLst/>
                <a:latin typeface="Times New Roman" pitchFamily="18" charset="0"/>
              </a:rPr>
              <a:t>nhà</a:t>
            </a:r>
            <a:r>
              <a:rPr lang="en-US" sz="2800" b="1" dirty="0">
                <a:effectLst/>
                <a:latin typeface="Times New Roman" pitchFamily="18" charset="0"/>
              </a:rPr>
              <a:t> </a:t>
            </a:r>
            <a:r>
              <a:rPr lang="en-US" sz="2800" b="1" dirty="0" err="1">
                <a:effectLst/>
                <a:latin typeface="Times New Roman" pitchFamily="18" charset="0"/>
              </a:rPr>
              <a:t>nước</a:t>
            </a:r>
            <a:r>
              <a:rPr lang="en-US" sz="2800" b="1" dirty="0">
                <a:effectLst/>
                <a:latin typeface="Times New Roman" pitchFamily="18" charset="0"/>
              </a:rPr>
              <a:t> </a:t>
            </a:r>
            <a:r>
              <a:rPr lang="en-US" sz="2800" b="1" dirty="0" err="1">
                <a:effectLst/>
                <a:latin typeface="Times New Roman" pitchFamily="18" charset="0"/>
              </a:rPr>
              <a:t>thời</a:t>
            </a:r>
            <a:r>
              <a:rPr lang="en-US" sz="2800" b="1" dirty="0">
                <a:effectLst/>
                <a:latin typeface="Times New Roman" pitchFamily="18" charset="0"/>
              </a:rPr>
              <a:t> </a:t>
            </a:r>
            <a:r>
              <a:rPr lang="en-US" sz="2800" b="1" dirty="0" err="1">
                <a:effectLst/>
                <a:latin typeface="Times New Roman" pitchFamily="18" charset="0"/>
              </a:rPr>
              <a:t>Đường</a:t>
            </a:r>
            <a:endParaRPr lang="en-US" sz="2800" b="1" dirty="0">
              <a:effectLst/>
              <a:latin typeface="Times New Roman" pitchFamily="18" charset="0"/>
            </a:endParaRPr>
          </a:p>
        </p:txBody>
      </p:sp>
    </p:spTree>
    <p:extLst>
      <p:ext uri="{BB962C8B-B14F-4D97-AF65-F5344CB8AC3E}">
        <p14:creationId xmlns:p14="http://schemas.microsoft.com/office/powerpoint/2010/main" val="2906235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54"/>
                                        </p:tgtEl>
                                        <p:attrNameLst>
                                          <p:attrName>style.visibility</p:attrName>
                                        </p:attrNameLst>
                                      </p:cBhvr>
                                      <p:to>
                                        <p:strVal val="visible"/>
                                      </p:to>
                                    </p:set>
                                    <p:animEffect transition="in" filter="blinds(horizontal)">
                                      <p:cBhvr>
                                        <p:cTn id="12" dur="500"/>
                                        <p:tgtEl>
                                          <p:spTgt spid="317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47"/>
                                        </p:tgtEl>
                                        <p:attrNameLst>
                                          <p:attrName>style.visibility</p:attrName>
                                        </p:attrNameLst>
                                      </p:cBhvr>
                                      <p:to>
                                        <p:strVal val="visible"/>
                                      </p:to>
                                    </p:set>
                                    <p:animEffect transition="in" filter="blinds(horizontal)">
                                      <p:cBhvr>
                                        <p:cTn id="17" dur="500"/>
                                        <p:tgtEl>
                                          <p:spTgt spid="317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760"/>
                                        </p:tgtEl>
                                        <p:attrNameLst>
                                          <p:attrName>style.visibility</p:attrName>
                                        </p:attrNameLst>
                                      </p:cBhvr>
                                      <p:to>
                                        <p:strVal val="visible"/>
                                      </p:to>
                                    </p:set>
                                    <p:animEffect transition="in" filter="blinds(horizontal)">
                                      <p:cBhvr>
                                        <p:cTn id="22" dur="500"/>
                                        <p:tgtEl>
                                          <p:spTgt spid="3176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1759"/>
                                        </p:tgtEl>
                                        <p:attrNameLst>
                                          <p:attrName>style.visibility</p:attrName>
                                        </p:attrNameLst>
                                      </p:cBhvr>
                                      <p:to>
                                        <p:strVal val="visible"/>
                                      </p:to>
                                    </p:set>
                                    <p:animEffect transition="in" filter="blinds(horizontal)">
                                      <p:cBhvr>
                                        <p:cTn id="25" dur="500"/>
                                        <p:tgtEl>
                                          <p:spTgt spid="3175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756"/>
                                        </p:tgtEl>
                                        <p:attrNameLst>
                                          <p:attrName>style.visibility</p:attrName>
                                        </p:attrNameLst>
                                      </p:cBhvr>
                                      <p:to>
                                        <p:strVal val="visible"/>
                                      </p:to>
                                    </p:set>
                                    <p:animEffect transition="in" filter="blinds(horizontal)">
                                      <p:cBhvr>
                                        <p:cTn id="28" dur="500"/>
                                        <p:tgtEl>
                                          <p:spTgt spid="317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1749"/>
                                        </p:tgtEl>
                                        <p:attrNameLst>
                                          <p:attrName>style.visibility</p:attrName>
                                        </p:attrNameLst>
                                      </p:cBhvr>
                                      <p:to>
                                        <p:strVal val="visible"/>
                                      </p:to>
                                    </p:set>
                                    <p:animEffect transition="in" filter="checkerboard(across)">
                                      <p:cBhvr>
                                        <p:cTn id="33" dur="500"/>
                                        <p:tgtEl>
                                          <p:spTgt spid="31749"/>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1750"/>
                                        </p:tgtEl>
                                        <p:attrNameLst>
                                          <p:attrName>style.visibility</p:attrName>
                                        </p:attrNameLst>
                                      </p:cBhvr>
                                      <p:to>
                                        <p:strVal val="visible"/>
                                      </p:to>
                                    </p:set>
                                    <p:animEffect transition="in" filter="checkerboard(across)">
                                      <p:cBhvr>
                                        <p:cTn id="36" dur="500"/>
                                        <p:tgtEl>
                                          <p:spTgt spid="31750"/>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1751"/>
                                        </p:tgtEl>
                                        <p:attrNameLst>
                                          <p:attrName>style.visibility</p:attrName>
                                        </p:attrNameLst>
                                      </p:cBhvr>
                                      <p:to>
                                        <p:strVal val="visible"/>
                                      </p:to>
                                    </p:set>
                                    <p:animEffect transition="in" filter="checkerboard(across)">
                                      <p:cBhvr>
                                        <p:cTn id="39" dur="500"/>
                                        <p:tgtEl>
                                          <p:spTgt spid="317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1755"/>
                                        </p:tgtEl>
                                        <p:attrNameLst>
                                          <p:attrName>style.visibility</p:attrName>
                                        </p:attrNameLst>
                                      </p:cBhvr>
                                      <p:to>
                                        <p:strVal val="visible"/>
                                      </p:to>
                                    </p:set>
                                    <p:animEffect transition="in" filter="blinds(horizontal)">
                                      <p:cBhvr>
                                        <p:cTn id="44" dur="500"/>
                                        <p:tgtEl>
                                          <p:spTgt spid="3175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1748"/>
                                        </p:tgtEl>
                                        <p:attrNameLst>
                                          <p:attrName>style.visibility</p:attrName>
                                        </p:attrNameLst>
                                      </p:cBhvr>
                                      <p:to>
                                        <p:strVal val="visible"/>
                                      </p:to>
                                    </p:set>
                                    <p:animEffect transition="in" filter="box(in)">
                                      <p:cBhvr>
                                        <p:cTn id="49" dur="500"/>
                                        <p:tgtEl>
                                          <p:spTgt spid="31748"/>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1758"/>
                                        </p:tgtEl>
                                        <p:attrNameLst>
                                          <p:attrName>style.visibility</p:attrName>
                                        </p:attrNameLst>
                                      </p:cBhvr>
                                      <p:to>
                                        <p:strVal val="visible"/>
                                      </p:to>
                                    </p:set>
                                    <p:animEffect transition="in" filter="box(in)">
                                      <p:cBhvr>
                                        <p:cTn id="52" dur="500"/>
                                        <p:tgtEl>
                                          <p:spTgt spid="3175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31761"/>
                                        </p:tgtEl>
                                        <p:attrNameLst>
                                          <p:attrName>style.visibility</p:attrName>
                                        </p:attrNameLst>
                                      </p:cBhvr>
                                      <p:to>
                                        <p:strVal val="visible"/>
                                      </p:to>
                                    </p:set>
                                    <p:animEffect transition="in" filter="diamond(in)">
                                      <p:cBhvr>
                                        <p:cTn id="57" dur="2000"/>
                                        <p:tgtEl>
                                          <p:spTgt spid="31761"/>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31757"/>
                                        </p:tgtEl>
                                        <p:attrNameLst>
                                          <p:attrName>style.visibility</p:attrName>
                                        </p:attrNameLst>
                                      </p:cBhvr>
                                      <p:to>
                                        <p:strVal val="visible"/>
                                      </p:to>
                                    </p:set>
                                    <p:animEffect transition="in" filter="diamond(in)">
                                      <p:cBhvr>
                                        <p:cTn id="60" dur="2000"/>
                                        <p:tgtEl>
                                          <p:spTgt spid="31757"/>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31752"/>
                                        </p:tgtEl>
                                        <p:attrNameLst>
                                          <p:attrName>style.visibility</p:attrName>
                                        </p:attrNameLst>
                                      </p:cBhvr>
                                      <p:to>
                                        <p:strVal val="visible"/>
                                      </p:to>
                                    </p:set>
                                    <p:animEffect transition="in" filter="diamond(in)">
                                      <p:cBhvr>
                                        <p:cTn id="63" dur="2000"/>
                                        <p:tgtEl>
                                          <p:spTgt spid="31752"/>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31753"/>
                                        </p:tgtEl>
                                        <p:attrNameLst>
                                          <p:attrName>style.visibility</p:attrName>
                                        </p:attrNameLst>
                                      </p:cBhvr>
                                      <p:to>
                                        <p:strVal val="visible"/>
                                      </p:to>
                                    </p:set>
                                    <p:animEffect transition="in" filter="diamond(in)">
                                      <p:cBhvr>
                                        <p:cTn id="66" dur="20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P spid="31749" grpId="0" animBg="1"/>
      <p:bldP spid="31750" grpId="0" animBg="1"/>
      <p:bldP spid="31751" grpId="0" animBg="1"/>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P spid="317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548148" y="499694"/>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8" name="Rectangle 7"/>
          <p:cNvSpPr/>
          <p:nvPr/>
        </p:nvSpPr>
        <p:spPr>
          <a:xfrm>
            <a:off x="130277" y="1082112"/>
            <a:ext cx="8878529" cy="523220"/>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Sự</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phát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triển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chế</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phong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kiến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dưới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Đường</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81502"/>
            <a:ext cx="2133600" cy="2143125"/>
          </a:xfrm>
          <a:prstGeom prst="rect">
            <a:avLst/>
          </a:prstGeom>
        </p:spPr>
      </p:pic>
      <p:sp>
        <p:nvSpPr>
          <p:cNvPr id="10" name="Cloud Callout 9"/>
          <p:cNvSpPr/>
          <p:nvPr/>
        </p:nvSpPr>
        <p:spPr>
          <a:xfrm>
            <a:off x="2819400" y="2057400"/>
            <a:ext cx="5410200" cy="3124200"/>
          </a:xfrm>
          <a:prstGeom prst="cloudCallout">
            <a:avLst>
              <a:gd name="adj1" fmla="val -62171"/>
              <a:gd name="adj2" fmla="val -4498"/>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50000"/>
              </a:lnSpc>
            </a:pPr>
            <a:r>
              <a:rPr lang="en-US" sz="2800" dirty="0">
                <a:solidFill>
                  <a:srgbClr val="FF0000"/>
                </a:solidFill>
                <a:latin typeface="Times New Roman" pitchFamily="18" charset="0"/>
                <a:cs typeface="Times New Roman" pitchFamily="18" charset="0"/>
              </a:rPr>
              <a:t>NHÓM 3: </a:t>
            </a:r>
            <a:r>
              <a:rPr lang="en-US" sz="2800" dirty="0" err="1">
                <a:solidFill>
                  <a:srgbClr val="CC0000"/>
                </a:solidFill>
                <a:latin typeface="Times New Roman" pitchFamily="18" charset="0"/>
                <a:cs typeface="Times New Roman" pitchFamily="18" charset="0"/>
              </a:rPr>
              <a:t>Chính</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sách</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đối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ngoại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dưới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thời</a:t>
            </a:r>
            <a:r>
              <a:rPr lang="en-US" sz="2800" dirty="0">
                <a:solidFill>
                  <a:srgbClr val="CC0000"/>
                </a:solidFill>
                <a:latin typeface="Times New Roman" pitchFamily="18" charset="0"/>
                <a:cs typeface="Times New Roman" pitchFamily="18" charset="0"/>
              </a:rPr>
              <a:t> </a:t>
            </a:r>
            <a:r>
              <a:rPr lang="en-US" sz="2800" dirty="0" err="1">
                <a:solidFill>
                  <a:srgbClr val="CC0000"/>
                </a:solidFill>
                <a:latin typeface="Times New Roman" pitchFamily="18" charset="0"/>
                <a:cs typeface="Times New Roman" pitchFamily="18" charset="0"/>
              </a:rPr>
              <a:t>Đường</a:t>
            </a:r>
            <a:r>
              <a:rPr lang="en-US" sz="2800" dirty="0">
                <a:solidFill>
                  <a:srgbClr val="CC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784755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533400" y="836819"/>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8" name="Rectangle 7"/>
          <p:cNvSpPr/>
          <p:nvPr/>
        </p:nvSpPr>
        <p:spPr>
          <a:xfrm>
            <a:off x="914400" y="1406577"/>
            <a:ext cx="7740446" cy="954107"/>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2. </a:t>
            </a:r>
            <a:r>
              <a:rPr lang="en-US" sz="2800" b="1" dirty="0" err="1" smtClean="0">
                <a:solidFill>
                  <a:srgbClr val="0070C0"/>
                </a:solidFill>
                <a:latin typeface="Times New Roman" pitchFamily="18" charset="0"/>
                <a:cs typeface="Times New Roman" pitchFamily="18" charset="0"/>
              </a:rPr>
              <a:t>Sự</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phát</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triển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của</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chế</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độ</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phong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kiến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dưới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Đường</a:t>
            </a:r>
            <a:r>
              <a:rPr lang="en-US" sz="2800" b="1" dirty="0" smtClean="0">
                <a:solidFill>
                  <a:srgbClr val="0070C0"/>
                </a:solidFill>
                <a:latin typeface="Times New Roman" pitchFamily="18" charset="0"/>
                <a:cs typeface="Times New Roman" pitchFamily="18" charset="0"/>
              </a:rPr>
              <a:t>.</a:t>
            </a:r>
            <a:endParaRPr lang="en-US" sz="2800" b="1" dirty="0">
              <a:solidFill>
                <a:srgbClr val="0070C0"/>
              </a:solidFill>
              <a:latin typeface="Times New Roman" pitchFamily="18" charset="0"/>
              <a:cs typeface="Times New Roman" pitchFamily="18" charset="0"/>
            </a:endParaRPr>
          </a:p>
        </p:txBody>
      </p:sp>
      <p:sp>
        <p:nvSpPr>
          <p:cNvPr id="9" name="Rectangle 8"/>
          <p:cNvSpPr/>
          <p:nvPr/>
        </p:nvSpPr>
        <p:spPr>
          <a:xfrm>
            <a:off x="565354" y="2286042"/>
            <a:ext cx="7892845" cy="3108543"/>
          </a:xfrm>
          <a:prstGeom prst="rect">
            <a:avLst/>
          </a:prstGeom>
        </p:spPr>
        <p:txBody>
          <a:bodyPr wrap="square">
            <a:spAutoFit/>
          </a:bodyPr>
          <a:lstStyle/>
          <a:p>
            <a:pPr marL="457200" indent="-457200">
              <a:buFontTx/>
              <a:buChar char="-"/>
            </a:pP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smtClean="0">
                <a:latin typeface="Times New Roman" pitchFamily="18" charset="0"/>
                <a:cs typeface="Times New Roman" pitchFamily="18" charset="0"/>
              </a:rPr>
              <a:t>.</a:t>
            </a:r>
          </a:p>
          <a:p>
            <a:pPr marL="457200" indent="-457200">
              <a:buFontTx/>
              <a:buChar char="-"/>
            </a:pP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          + </a:t>
            </a:r>
            <a:r>
              <a:rPr lang="en-US" sz="2800" dirty="0" err="1">
                <a:latin typeface="Times New Roman" pitchFamily="18" charset="0"/>
                <a:cs typeface="Times New Roman" pitchFamily="18" charset="0"/>
              </a:rPr>
              <a:t>Mở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thổ</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951983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533400" y="538327"/>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10" name="Rectangle 9"/>
          <p:cNvSpPr/>
          <p:nvPr/>
        </p:nvSpPr>
        <p:spPr>
          <a:xfrm>
            <a:off x="110612" y="1318760"/>
            <a:ext cx="8878529" cy="523220"/>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3. </a:t>
            </a:r>
            <a:r>
              <a:rPr lang="en-US" sz="2800" b="1" dirty="0" err="1" smtClean="0">
                <a:solidFill>
                  <a:srgbClr val="0070C0"/>
                </a:solidFill>
                <a:latin typeface="Times New Roman" pitchFamily="18" charset="0"/>
                <a:cs typeface="Times New Roman" pitchFamily="18" charset="0"/>
              </a:rPr>
              <a:t>Trung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quốc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Minh, </a:t>
            </a:r>
            <a:r>
              <a:rPr lang="en-US" sz="2800" b="1" dirty="0" err="1" smtClean="0">
                <a:solidFill>
                  <a:srgbClr val="0070C0"/>
                </a:solidFill>
                <a:latin typeface="Times New Roman" pitchFamily="18" charset="0"/>
                <a:cs typeface="Times New Roman" pitchFamily="18" charset="0"/>
              </a:rPr>
              <a:t>Thanh</a:t>
            </a:r>
            <a:endParaRPr lang="en-US" sz="2800" b="1" dirty="0">
              <a:solidFill>
                <a:srgbClr val="0070C0"/>
              </a:solidFill>
              <a:latin typeface="Times New Roman" pitchFamily="18" charset="0"/>
              <a:cs typeface="Times New Roman" pitchFamily="18" charset="0"/>
            </a:endParaRPr>
          </a:p>
        </p:txBody>
      </p:sp>
      <p:sp>
        <p:nvSpPr>
          <p:cNvPr id="12" name="Cloud Callout 11"/>
          <p:cNvSpPr/>
          <p:nvPr/>
        </p:nvSpPr>
        <p:spPr>
          <a:xfrm>
            <a:off x="4114800" y="1781502"/>
            <a:ext cx="4267200" cy="3400098"/>
          </a:xfrm>
          <a:prstGeom prst="cloudCallout">
            <a:avLst>
              <a:gd name="adj1" fmla="val -62171"/>
              <a:gd name="adj2" fmla="val -449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smtClean="0">
                <a:solidFill>
                  <a:srgbClr val="CC0000"/>
                </a:solidFill>
                <a:latin typeface="Times New Roman" pitchFamily="18" charset="0"/>
                <a:cs typeface="Times New Roman" pitchFamily="18" charset="0"/>
              </a:rPr>
              <a:t>Nhà</a:t>
            </a:r>
            <a:r>
              <a:rPr lang="en-US" sz="2800" dirty="0" smtClean="0">
                <a:solidFill>
                  <a:srgbClr val="CC0000"/>
                </a:solidFill>
                <a:latin typeface="Times New Roman" pitchFamily="18" charset="0"/>
                <a:cs typeface="Times New Roman" pitchFamily="18" charset="0"/>
              </a:rPr>
              <a:t> Minh </a:t>
            </a:r>
            <a:r>
              <a:rPr lang="en-US" sz="2800" dirty="0" err="1" smtClean="0">
                <a:solidFill>
                  <a:srgbClr val="CC0000"/>
                </a:solidFill>
                <a:latin typeface="Times New Roman" pitchFamily="18" charset="0"/>
                <a:cs typeface="Times New Roman" pitchFamily="18" charset="0"/>
              </a:rPr>
              <a:t>được</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thành</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lập</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vào</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thời</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gian</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nào</a:t>
            </a:r>
            <a:r>
              <a:rPr lang="en-US" sz="2800" dirty="0" smtClean="0">
                <a:solidFill>
                  <a:srgbClr val="CC0000"/>
                </a:solidFill>
                <a:latin typeface="Times New Roman" pitchFamily="18" charset="0"/>
                <a:cs typeface="Times New Roman" pitchFamily="18" charset="0"/>
              </a:rPr>
              <a:t>, do </a:t>
            </a:r>
            <a:r>
              <a:rPr lang="en-US" sz="2800" dirty="0" err="1" smtClean="0">
                <a:solidFill>
                  <a:srgbClr val="CC0000"/>
                </a:solidFill>
                <a:latin typeface="Times New Roman" pitchFamily="18" charset="0"/>
                <a:cs typeface="Times New Roman" pitchFamily="18" charset="0"/>
              </a:rPr>
              <a:t>ai</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lập</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nên</a:t>
            </a:r>
            <a:endParaRPr lang="en-US" sz="2800" dirty="0">
              <a:solidFill>
                <a:srgbClr val="CC0000"/>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0736" r="19342"/>
          <a:stretch/>
        </p:blipFill>
        <p:spPr>
          <a:xfrm>
            <a:off x="110612" y="2209800"/>
            <a:ext cx="3805084" cy="2832100"/>
          </a:xfrm>
          <a:prstGeom prst="ellipse">
            <a:avLst/>
          </a:prstGeom>
          <a:ln>
            <a:noFill/>
          </a:ln>
          <a:effectLst>
            <a:softEdge rad="112500"/>
          </a:effectLst>
        </p:spPr>
      </p:pic>
    </p:spTree>
    <p:extLst>
      <p:ext uri="{BB962C8B-B14F-4D97-AF65-F5344CB8AC3E}">
        <p14:creationId xmlns:p14="http://schemas.microsoft.com/office/powerpoint/2010/main" val="1560269280"/>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447366" y="16258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5" name="Rectangle 4"/>
          <p:cNvSpPr/>
          <p:nvPr/>
        </p:nvSpPr>
        <p:spPr>
          <a:xfrm>
            <a:off x="374218" y="581363"/>
            <a:ext cx="8878529" cy="523220"/>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3. </a:t>
            </a:r>
            <a:r>
              <a:rPr lang="en-US" sz="2800" b="1" dirty="0" err="1" smtClean="0">
                <a:solidFill>
                  <a:srgbClr val="0070C0"/>
                </a:solidFill>
                <a:latin typeface="Times New Roman" pitchFamily="18" charset="0"/>
                <a:cs typeface="Times New Roman" pitchFamily="18" charset="0"/>
              </a:rPr>
              <a:t>Trung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quốc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Minh, </a:t>
            </a:r>
            <a:r>
              <a:rPr lang="en-US" sz="2800" b="1" dirty="0" err="1" smtClean="0">
                <a:solidFill>
                  <a:srgbClr val="0070C0"/>
                </a:solidFill>
                <a:latin typeface="Times New Roman" pitchFamily="18" charset="0"/>
                <a:cs typeface="Times New Roman" pitchFamily="18" charset="0"/>
              </a:rPr>
              <a:t>Thanh</a:t>
            </a:r>
            <a:endParaRPr lang="en-US" sz="2800" b="1" dirty="0">
              <a:solidFill>
                <a:srgbClr val="0070C0"/>
              </a:solidFill>
              <a:latin typeface="Times New Roman" pitchFamily="18" charset="0"/>
              <a:cs typeface="Times New Roman" pitchFamily="18" charset="0"/>
            </a:endParaRPr>
          </a:p>
        </p:txBody>
      </p:sp>
      <p:pic>
        <p:nvPicPr>
          <p:cNvPr id="8194" name="Picture 2" descr="æå¤ª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4093069" cy="4267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750201" y="5715000"/>
            <a:ext cx="3811865" cy="646331"/>
          </a:xfrm>
          <a:prstGeom prst="rect">
            <a:avLst/>
          </a:prstGeom>
        </p:spPr>
        <p:txBody>
          <a:bodyPr wrap="square">
            <a:spAutoFit/>
          </a:bodyPr>
          <a:lstStyle/>
          <a:p>
            <a:pPr algn="ctr"/>
            <a:r>
              <a:rPr lang="vi-VN" dirty="0"/>
              <a:t>Tranh vẽ Đại Minh Thái Tổ Cao Hoàng đế</a:t>
            </a:r>
            <a:endParaRPr lang="en-US" dirty="0"/>
          </a:p>
        </p:txBody>
      </p:sp>
      <p:pic>
        <p:nvPicPr>
          <p:cNvPr id="7" name="Picture 16" descr="356px-Hongw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837" y="1524000"/>
            <a:ext cx="37501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9"/>
          <p:cNvSpPr>
            <a:spLocks noChangeArrowheads="1"/>
          </p:cNvSpPr>
          <p:nvPr/>
        </p:nvSpPr>
        <p:spPr bwMode="auto">
          <a:xfrm>
            <a:off x="5903376" y="5702710"/>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Times New Roman" pitchFamily="18" charset="0"/>
                <a:cs typeface="Times New Roman" pitchFamily="18" charset="0"/>
              </a:rPr>
              <a:t>LÝ TỰ THÀNH</a:t>
            </a:r>
          </a:p>
        </p:txBody>
      </p:sp>
    </p:spTree>
    <p:extLst>
      <p:ext uri="{BB962C8B-B14F-4D97-AF65-F5344CB8AC3E}">
        <p14:creationId xmlns:p14="http://schemas.microsoft.com/office/powerpoint/2010/main" val="404579941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3655" y="2362200"/>
            <a:ext cx="8010834" cy="1477328"/>
          </a:xfrm>
          <a:prstGeom prst="rect">
            <a:avLst/>
          </a:prstGeom>
        </p:spPr>
        <p:txBody>
          <a:bodyPr wrap="square">
            <a:spAutoFit/>
          </a:bodyPr>
          <a:lstStyle/>
          <a:p>
            <a:pPr marL="457200" indent="-457200">
              <a:buFontTx/>
              <a:buChar char="-"/>
            </a:pPr>
            <a:r>
              <a:rPr lang="en-US" sz="3000" dirty="0" err="1" smtClean="0">
                <a:latin typeface="Times New Roman" pitchFamily="18" charset="0"/>
                <a:cs typeface="Times New Roman" pitchFamily="18" charset="0"/>
              </a:rPr>
              <a:t>Nhà</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Minh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(1368-1644) do Chu </a:t>
            </a:r>
            <a:r>
              <a:rPr lang="en-US" sz="3000" dirty="0" err="1">
                <a:latin typeface="Times New Roman" pitchFamily="18" charset="0"/>
                <a:cs typeface="Times New Roman" pitchFamily="18" charset="0"/>
              </a:rPr>
              <a:t>Nguyên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smtClean="0">
                <a:latin typeface="Times New Roman" pitchFamily="18" charset="0"/>
                <a:cs typeface="Times New Roman" pitchFamily="18" charset="0"/>
              </a:rPr>
              <a:t>.</a:t>
            </a:r>
          </a:p>
          <a:p>
            <a:pPr marL="457200" indent="-457200">
              <a:buFontTx/>
              <a:buChar char="-"/>
            </a:pPr>
            <a:endParaRPr lang="en-US" sz="3000" dirty="0">
              <a:latin typeface="Times New Roman" pitchFamily="18" charset="0"/>
              <a:cs typeface="Times New Roman" pitchFamily="18" charset="0"/>
            </a:endParaRPr>
          </a:p>
        </p:txBody>
      </p:sp>
      <p:sp>
        <p:nvSpPr>
          <p:cNvPr id="5" name="Text Box 12"/>
          <p:cNvSpPr txBox="1">
            <a:spLocks noChangeArrowheads="1"/>
          </p:cNvSpPr>
          <p:nvPr/>
        </p:nvSpPr>
        <p:spPr bwMode="auto">
          <a:xfrm>
            <a:off x="334889" y="581363"/>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6" name="Rectangle 5"/>
          <p:cNvSpPr/>
          <p:nvPr/>
        </p:nvSpPr>
        <p:spPr>
          <a:xfrm>
            <a:off x="469489" y="1366193"/>
            <a:ext cx="8878529" cy="523220"/>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3. </a:t>
            </a:r>
            <a:r>
              <a:rPr lang="en-US" sz="2800" b="1" dirty="0" err="1" smtClean="0">
                <a:solidFill>
                  <a:srgbClr val="0070C0"/>
                </a:solidFill>
                <a:latin typeface="Times New Roman" pitchFamily="18" charset="0"/>
                <a:cs typeface="Times New Roman" pitchFamily="18" charset="0"/>
              </a:rPr>
              <a:t>Trung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quốc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Minh, </a:t>
            </a:r>
            <a:r>
              <a:rPr lang="en-US" sz="2800" b="1" dirty="0" err="1" smtClean="0">
                <a:solidFill>
                  <a:srgbClr val="0070C0"/>
                </a:solidFill>
                <a:latin typeface="Times New Roman" pitchFamily="18" charset="0"/>
                <a:cs typeface="Times New Roman" pitchFamily="18" charset="0"/>
              </a:rPr>
              <a:t>Thanh</a:t>
            </a:r>
            <a:endParaRPr lang="en-US" sz="2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8317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533400" y="538327"/>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10" name="Rectangle 9"/>
          <p:cNvSpPr/>
          <p:nvPr/>
        </p:nvSpPr>
        <p:spPr>
          <a:xfrm>
            <a:off x="110612" y="1318760"/>
            <a:ext cx="8878529" cy="523220"/>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3. </a:t>
            </a:r>
            <a:r>
              <a:rPr lang="en-US" sz="2800" b="1" dirty="0" err="1" smtClean="0">
                <a:solidFill>
                  <a:srgbClr val="0070C0"/>
                </a:solidFill>
                <a:latin typeface="Times New Roman" pitchFamily="18" charset="0"/>
                <a:cs typeface="Times New Roman" pitchFamily="18" charset="0"/>
              </a:rPr>
              <a:t>Trung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quốc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Minh, </a:t>
            </a:r>
            <a:r>
              <a:rPr lang="en-US" sz="2800" b="1" dirty="0" err="1" smtClean="0">
                <a:solidFill>
                  <a:srgbClr val="0070C0"/>
                </a:solidFill>
                <a:latin typeface="Times New Roman" pitchFamily="18" charset="0"/>
                <a:cs typeface="Times New Roman" pitchFamily="18" charset="0"/>
              </a:rPr>
              <a:t>Thanh</a:t>
            </a:r>
            <a:endParaRPr lang="en-US" sz="2800" b="1" dirty="0">
              <a:solidFill>
                <a:srgbClr val="0070C0"/>
              </a:solidFill>
              <a:latin typeface="Times New Roman" pitchFamily="18" charset="0"/>
              <a:cs typeface="Times New Roman" pitchFamily="18" charset="0"/>
            </a:endParaRPr>
          </a:p>
        </p:txBody>
      </p:sp>
      <p:sp>
        <p:nvSpPr>
          <p:cNvPr id="12" name="Cloud Callout 11"/>
          <p:cNvSpPr/>
          <p:nvPr/>
        </p:nvSpPr>
        <p:spPr>
          <a:xfrm>
            <a:off x="4114800" y="1781502"/>
            <a:ext cx="4876800" cy="3400098"/>
          </a:xfrm>
          <a:prstGeom prst="cloudCallout">
            <a:avLst>
              <a:gd name="adj1" fmla="val -62171"/>
              <a:gd name="adj2" fmla="val -449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smtClean="0">
                <a:solidFill>
                  <a:srgbClr val="CC0000"/>
                </a:solidFill>
                <a:latin typeface="Times New Roman" pitchFamily="18" charset="0"/>
                <a:cs typeface="Times New Roman" pitchFamily="18" charset="0"/>
              </a:rPr>
              <a:t>Dưới</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thời</a:t>
            </a:r>
            <a:r>
              <a:rPr lang="en-US" sz="2800" dirty="0" smtClean="0">
                <a:solidFill>
                  <a:srgbClr val="CC0000"/>
                </a:solidFill>
                <a:latin typeface="Times New Roman" pitchFamily="18" charset="0"/>
                <a:cs typeface="Times New Roman" pitchFamily="18" charset="0"/>
              </a:rPr>
              <a:t> Minh </a:t>
            </a:r>
            <a:r>
              <a:rPr lang="en-US" sz="2800" dirty="0" err="1" smtClean="0">
                <a:solidFill>
                  <a:srgbClr val="CC0000"/>
                </a:solidFill>
                <a:latin typeface="Times New Roman" pitchFamily="18" charset="0"/>
                <a:cs typeface="Times New Roman" pitchFamily="18" charset="0"/>
              </a:rPr>
              <a:t>kinh</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tế</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có</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điểm</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gì</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mới</a:t>
            </a:r>
            <a:r>
              <a:rPr lang="en-US" sz="2800" dirty="0" smtClean="0">
                <a:solidFill>
                  <a:srgbClr val="CC0000"/>
                </a:solidFill>
                <a:latin typeface="Times New Roman" pitchFamily="18" charset="0"/>
                <a:cs typeface="Times New Roman" pitchFamily="18" charset="0"/>
              </a:rPr>
              <a:t> so </a:t>
            </a:r>
            <a:r>
              <a:rPr lang="en-US" sz="2800" dirty="0" err="1" smtClean="0">
                <a:solidFill>
                  <a:srgbClr val="CC0000"/>
                </a:solidFill>
                <a:latin typeface="Times New Roman" pitchFamily="18" charset="0"/>
                <a:cs typeface="Times New Roman" pitchFamily="18" charset="0"/>
              </a:rPr>
              <a:t>với</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các</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triều</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đại</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trước</a:t>
            </a:r>
            <a:endParaRPr lang="en-US" sz="2800" dirty="0">
              <a:solidFill>
                <a:srgbClr val="CC0000"/>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0736" r="19342"/>
          <a:stretch/>
        </p:blipFill>
        <p:spPr>
          <a:xfrm>
            <a:off x="110612" y="2209800"/>
            <a:ext cx="3805084" cy="2832100"/>
          </a:xfrm>
          <a:prstGeom prst="ellipse">
            <a:avLst/>
          </a:prstGeom>
          <a:ln>
            <a:noFill/>
          </a:ln>
          <a:effectLst>
            <a:softEdge rad="112500"/>
          </a:effectLst>
        </p:spPr>
      </p:pic>
    </p:spTree>
    <p:extLst>
      <p:ext uri="{BB962C8B-B14F-4D97-AF65-F5344CB8AC3E}">
        <p14:creationId xmlns:p14="http://schemas.microsoft.com/office/powerpoint/2010/main" val="3396665413"/>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3655" y="2362200"/>
            <a:ext cx="8010834" cy="2523768"/>
          </a:xfrm>
          <a:prstGeom prst="rect">
            <a:avLst/>
          </a:prstGeom>
        </p:spPr>
        <p:txBody>
          <a:bodyPr wrap="square">
            <a:spAutoFit/>
          </a:bodyPr>
          <a:lstStyle/>
          <a:p>
            <a:pPr algn="just"/>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Kinh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p>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Mở</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rộng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a:t>
            </a:r>
          </a:p>
          <a:p>
            <a:pPr marL="457200" indent="-457200">
              <a:buFontTx/>
              <a:buChar char="-"/>
            </a:pPr>
            <a:endParaRPr lang="en-US" sz="3000" dirty="0">
              <a:latin typeface="Times New Roman" pitchFamily="18" charset="0"/>
              <a:cs typeface="Times New Roman" pitchFamily="18" charset="0"/>
            </a:endParaRPr>
          </a:p>
        </p:txBody>
      </p:sp>
      <p:sp>
        <p:nvSpPr>
          <p:cNvPr id="5" name="Text Box 12"/>
          <p:cNvSpPr txBox="1">
            <a:spLocks noChangeArrowheads="1"/>
          </p:cNvSpPr>
          <p:nvPr/>
        </p:nvSpPr>
        <p:spPr bwMode="auto">
          <a:xfrm>
            <a:off x="334889" y="581363"/>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6" name="Rectangle 5"/>
          <p:cNvSpPr/>
          <p:nvPr/>
        </p:nvSpPr>
        <p:spPr>
          <a:xfrm>
            <a:off x="469489" y="1366193"/>
            <a:ext cx="8878529" cy="523220"/>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3. </a:t>
            </a:r>
            <a:r>
              <a:rPr lang="en-US" sz="2800" b="1" dirty="0" err="1" smtClean="0">
                <a:solidFill>
                  <a:srgbClr val="0070C0"/>
                </a:solidFill>
                <a:latin typeface="Times New Roman" pitchFamily="18" charset="0"/>
                <a:cs typeface="Times New Roman" pitchFamily="18" charset="0"/>
              </a:rPr>
              <a:t>Trung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quốc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Minh, </a:t>
            </a:r>
            <a:r>
              <a:rPr lang="en-US" sz="2800" b="1" dirty="0" err="1" smtClean="0">
                <a:solidFill>
                  <a:srgbClr val="0070C0"/>
                </a:solidFill>
                <a:latin typeface="Times New Roman" pitchFamily="18" charset="0"/>
                <a:cs typeface="Times New Roman" pitchFamily="18" charset="0"/>
              </a:rPr>
              <a:t>Thanh</a:t>
            </a:r>
            <a:endParaRPr lang="en-US" sz="2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21884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p:cNvSpPr txBox="1">
            <a:spLocks noChangeArrowheads="1"/>
          </p:cNvSpPr>
          <p:nvPr/>
        </p:nvSpPr>
        <p:spPr bwMode="auto">
          <a:xfrm>
            <a:off x="533400" y="538327"/>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10" name="Rectangle 9"/>
          <p:cNvSpPr/>
          <p:nvPr/>
        </p:nvSpPr>
        <p:spPr>
          <a:xfrm>
            <a:off x="110612" y="1318760"/>
            <a:ext cx="8878529" cy="523220"/>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3. </a:t>
            </a:r>
            <a:r>
              <a:rPr lang="en-US" sz="2800" b="1" dirty="0" err="1" smtClean="0">
                <a:solidFill>
                  <a:srgbClr val="0070C0"/>
                </a:solidFill>
                <a:latin typeface="Times New Roman" pitchFamily="18" charset="0"/>
                <a:cs typeface="Times New Roman" pitchFamily="18" charset="0"/>
              </a:rPr>
              <a:t>Trung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quốc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Minh, </a:t>
            </a:r>
            <a:r>
              <a:rPr lang="en-US" sz="2800" b="1" dirty="0" err="1" smtClean="0">
                <a:solidFill>
                  <a:srgbClr val="0070C0"/>
                </a:solidFill>
                <a:latin typeface="Times New Roman" pitchFamily="18" charset="0"/>
                <a:cs typeface="Times New Roman" pitchFamily="18" charset="0"/>
              </a:rPr>
              <a:t>Thanh</a:t>
            </a:r>
            <a:endParaRPr lang="en-US" sz="2800" b="1" dirty="0">
              <a:solidFill>
                <a:srgbClr val="0070C0"/>
              </a:solidFill>
              <a:latin typeface="Times New Roman" pitchFamily="18" charset="0"/>
              <a:cs typeface="Times New Roman" pitchFamily="18" charset="0"/>
            </a:endParaRPr>
          </a:p>
        </p:txBody>
      </p:sp>
      <p:sp>
        <p:nvSpPr>
          <p:cNvPr id="12" name="Cloud Callout 11"/>
          <p:cNvSpPr/>
          <p:nvPr/>
        </p:nvSpPr>
        <p:spPr>
          <a:xfrm>
            <a:off x="4114800" y="1781502"/>
            <a:ext cx="4876800" cy="3400098"/>
          </a:xfrm>
          <a:prstGeom prst="cloudCallout">
            <a:avLst>
              <a:gd name="adj1" fmla="val -62171"/>
              <a:gd name="adj2" fmla="val -449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smtClean="0">
                <a:solidFill>
                  <a:srgbClr val="CC0000"/>
                </a:solidFill>
                <a:latin typeface="Times New Roman" pitchFamily="18" charset="0"/>
                <a:cs typeface="Times New Roman" pitchFamily="18" charset="0"/>
              </a:rPr>
              <a:t>Nhà</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Thanh</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được</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Thành</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lập</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vào</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thời</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gian</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nào</a:t>
            </a:r>
            <a:r>
              <a:rPr lang="en-US" sz="2800" dirty="0" smtClean="0">
                <a:solidFill>
                  <a:srgbClr val="CC0000"/>
                </a:solidFill>
                <a:latin typeface="Times New Roman" pitchFamily="18" charset="0"/>
                <a:cs typeface="Times New Roman" pitchFamily="18" charset="0"/>
              </a:rPr>
              <a:t> do </a:t>
            </a:r>
            <a:r>
              <a:rPr lang="en-US" sz="2800" dirty="0" err="1" smtClean="0">
                <a:solidFill>
                  <a:srgbClr val="CC0000"/>
                </a:solidFill>
                <a:latin typeface="Times New Roman" pitchFamily="18" charset="0"/>
                <a:cs typeface="Times New Roman" pitchFamily="18" charset="0"/>
              </a:rPr>
              <a:t>ai</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sáng</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lập</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Nhà</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Thanh</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thực</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hiện</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chính</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sách</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cai</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trị</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như</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thế</a:t>
            </a:r>
            <a:r>
              <a:rPr lang="en-US" sz="2800" dirty="0" smtClean="0">
                <a:solidFill>
                  <a:srgbClr val="CC0000"/>
                </a:solidFill>
                <a:latin typeface="Times New Roman" pitchFamily="18" charset="0"/>
                <a:cs typeface="Times New Roman" pitchFamily="18" charset="0"/>
              </a:rPr>
              <a:t> </a:t>
            </a:r>
            <a:r>
              <a:rPr lang="en-US" sz="2800" dirty="0" err="1" smtClean="0">
                <a:solidFill>
                  <a:srgbClr val="CC0000"/>
                </a:solidFill>
                <a:latin typeface="Times New Roman" pitchFamily="18" charset="0"/>
                <a:cs typeface="Times New Roman" pitchFamily="18" charset="0"/>
              </a:rPr>
              <a:t>nào</a:t>
            </a:r>
            <a:r>
              <a:rPr lang="en-US" sz="2800" dirty="0" smtClean="0">
                <a:solidFill>
                  <a:srgbClr val="CC0000"/>
                </a:solidFill>
                <a:latin typeface="Times New Roman" pitchFamily="18" charset="0"/>
                <a:cs typeface="Times New Roman" pitchFamily="18" charset="0"/>
              </a:rPr>
              <a:t>?</a:t>
            </a:r>
            <a:endParaRPr lang="en-US" sz="2800" dirty="0">
              <a:solidFill>
                <a:srgbClr val="CC0000"/>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484" r="9613"/>
          <a:stretch/>
        </p:blipFill>
        <p:spPr>
          <a:xfrm>
            <a:off x="381000" y="2286000"/>
            <a:ext cx="2625213" cy="3860800"/>
          </a:xfrm>
          <a:prstGeom prst="rect">
            <a:avLst/>
          </a:prstGeom>
        </p:spPr>
      </p:pic>
    </p:spTree>
    <p:extLst>
      <p:ext uri="{BB962C8B-B14F-4D97-AF65-F5344CB8AC3E}">
        <p14:creationId xmlns:p14="http://schemas.microsoft.com/office/powerpoint/2010/main" val="32702459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229600" cy="4525963"/>
          </a:xfrm>
        </p:spPr>
        <p:txBody>
          <a:bodyPr/>
          <a:lstStyle/>
          <a:p>
            <a:pPr marL="514350" indent="-514350">
              <a:buAutoNum type="arabicPeriod"/>
            </a:pPr>
            <a:r>
              <a:rPr lang="en-US" b="1" dirty="0" err="1" smtClean="0">
                <a:solidFill>
                  <a:srgbClr val="0070C0"/>
                </a:solidFill>
                <a:latin typeface="Times New Roman" pitchFamily="18" charset="0"/>
                <a:cs typeface="Times New Roman" pitchFamily="18" charset="0"/>
              </a:rPr>
              <a:t>Trung</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Quốc</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thời</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Tần</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Hán</a:t>
            </a:r>
            <a:endParaRPr lang="en-US" b="1" dirty="0" smtClean="0">
              <a:solidFill>
                <a:srgbClr val="0070C0"/>
              </a:solidFill>
              <a:latin typeface="Times New Roman" pitchFamily="18" charset="0"/>
              <a:cs typeface="Times New Roman" pitchFamily="18" charset="0"/>
            </a:endParaRPr>
          </a:p>
          <a:p>
            <a:pPr marL="0" indent="0">
              <a:buNone/>
            </a:pPr>
            <a:r>
              <a:rPr lang="en-US" b="1" dirty="0" smtClean="0">
                <a:solidFill>
                  <a:srgbClr val="0070C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a. </a:t>
            </a:r>
            <a:r>
              <a:rPr lang="en-US" b="1" dirty="0" err="1" smtClean="0">
                <a:solidFill>
                  <a:srgbClr val="C00000"/>
                </a:solidFill>
                <a:latin typeface="Times New Roman" pitchFamily="18" charset="0"/>
                <a:cs typeface="Times New Roman" pitchFamily="18" charset="0"/>
              </a:rPr>
              <a:t>Sự</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thành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lập</a:t>
            </a:r>
            <a:endParaRPr lang="en-US" b="1" dirty="0" smtClean="0">
              <a:solidFill>
                <a:srgbClr val="C00000"/>
              </a:solidFill>
              <a:latin typeface="Times New Roman" pitchFamily="18" charset="0"/>
              <a:cs typeface="Times New Roman" pitchFamily="18" charset="0"/>
            </a:endParaRPr>
          </a:p>
          <a:p>
            <a:pPr marL="0" indent="0">
              <a:buNone/>
            </a:pPr>
            <a:endParaRPr lang="en-US" b="1" dirty="0">
              <a:solidFill>
                <a:srgbClr val="C00000"/>
              </a:solidFill>
              <a:latin typeface="Times New Roman" pitchFamily="18" charset="0"/>
              <a:cs typeface="Times New Roman" pitchFamily="18" charset="0"/>
            </a:endParaRPr>
          </a:p>
        </p:txBody>
      </p:sp>
      <p:sp>
        <p:nvSpPr>
          <p:cNvPr id="4" name="Text Box 12"/>
          <p:cNvSpPr txBox="1">
            <a:spLocks noGrp="1" noChangeArrowheads="1"/>
          </p:cNvSpPr>
          <p:nvPr>
            <p:ph type="title"/>
          </p:nvPr>
        </p:nvSpPr>
        <p:spPr bwMode="auto">
          <a:xfrm>
            <a:off x="526948" y="6858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b="1" dirty="0" err="1">
                <a:solidFill>
                  <a:srgbClr val="FF0000"/>
                </a:solidFill>
              </a:rPr>
              <a:t>Bài</a:t>
            </a:r>
            <a:r>
              <a:rPr lang="en-US" sz="2800" b="1" dirty="0">
                <a:solidFill>
                  <a:srgbClr val="FF0000"/>
                </a:solidFill>
              </a:rPr>
              <a:t> 5</a:t>
            </a:r>
            <a:r>
              <a:rPr lang="en-US" sz="2800" b="1" dirty="0" smtClean="0">
                <a:solidFill>
                  <a:srgbClr val="FF0000"/>
                </a:solidFill>
              </a:rPr>
              <a:t>: TRUNG </a:t>
            </a:r>
            <a:r>
              <a:rPr lang="en-US" sz="2800" b="1" dirty="0">
                <a:solidFill>
                  <a:srgbClr val="FF0000"/>
                </a:solidFill>
              </a:rPr>
              <a:t>QUỐC THỜI PHONG KIẾN</a:t>
            </a:r>
            <a:endParaRPr lang="en-US" sz="2800"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514600"/>
            <a:ext cx="1876425" cy="3009900"/>
          </a:xfrm>
          <a:prstGeom prst="rect">
            <a:avLst/>
          </a:prstGeom>
        </p:spPr>
      </p:pic>
      <p:sp>
        <p:nvSpPr>
          <p:cNvPr id="6" name="Cloud Callout 5"/>
          <p:cNvSpPr/>
          <p:nvPr/>
        </p:nvSpPr>
        <p:spPr>
          <a:xfrm>
            <a:off x="3962400" y="2667000"/>
            <a:ext cx="4876800" cy="3048000"/>
          </a:xfrm>
          <a:prstGeom prst="cloudCallout">
            <a:avLst>
              <a:gd name="adj1" fmla="val -86156"/>
              <a:gd name="adj2" fmla="val -2943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591866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3655" y="2362200"/>
            <a:ext cx="8010834" cy="4247317"/>
          </a:xfrm>
          <a:prstGeom prst="rect">
            <a:avLst/>
          </a:prstGeom>
        </p:spPr>
        <p:txBody>
          <a:bodyPr wrap="square">
            <a:spAutoFit/>
          </a:bodyPr>
          <a:lstStyle/>
          <a:p>
            <a:pPr marL="457200" indent="-457200" algn="just">
              <a:buFontTx/>
              <a:buChar char="-"/>
            </a:pPr>
            <a:r>
              <a:rPr lang="en-US" sz="3000" dirty="0" err="1" smtClean="0">
                <a:latin typeface="Times New Roman" pitchFamily="18" charset="0"/>
                <a:cs typeface="Times New Roman" pitchFamily="18" charset="0"/>
              </a:rPr>
              <a:t>Nhà</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Thanh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được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lập</a:t>
            </a:r>
            <a:r>
              <a:rPr lang="en-US" sz="3000" dirty="0">
                <a:latin typeface="Times New Roman" pitchFamily="18" charset="0"/>
                <a:cs typeface="Times New Roman" pitchFamily="18" charset="0"/>
              </a:rPr>
              <a:t> (1644 -1911</a:t>
            </a:r>
            <a:r>
              <a:rPr lang="en-US" sz="3000" dirty="0" smtClean="0">
                <a:latin typeface="Times New Roman" pitchFamily="18" charset="0"/>
                <a:cs typeface="Times New Roman" pitchFamily="18" charset="0"/>
              </a:rPr>
              <a:t>).</a:t>
            </a:r>
          </a:p>
          <a:p>
            <a:pPr marL="457200" indent="-457200" algn="just">
              <a:buFontTx/>
              <a:buChar char="-"/>
            </a:pPr>
            <a:endParaRPr lang="en-US" sz="3000" dirty="0">
              <a:latin typeface="Times New Roman" pitchFamily="18" charset="0"/>
              <a:cs typeface="Times New Roman" pitchFamily="18" charset="0"/>
            </a:endParaRPr>
          </a:p>
          <a:p>
            <a:pPr marL="457200" indent="-457200" algn="just">
              <a:buFontTx/>
              <a:buChar char="-"/>
            </a:pPr>
            <a:r>
              <a:rPr lang="en-US" sz="3000" dirty="0" err="1" smtClean="0">
                <a:latin typeface="Times New Roman" pitchFamily="18" charset="0"/>
                <a:cs typeface="Times New Roman" pitchFamily="18" charset="0"/>
              </a:rPr>
              <a:t>Kinh</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giảm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nhẹ</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tô</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khuyến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khích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khẩn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hoang</a:t>
            </a:r>
            <a:r>
              <a:rPr lang="en-US" sz="3000" dirty="0" smtClean="0">
                <a:latin typeface="Times New Roman" pitchFamily="18" charset="0"/>
                <a:cs typeface="Times New Roman" pitchFamily="18" charset="0"/>
              </a:rPr>
              <a:t>.</a:t>
            </a:r>
          </a:p>
          <a:p>
            <a:pPr marL="457200" indent="-457200" algn="just">
              <a:buFontTx/>
              <a:buChar char="-"/>
            </a:pPr>
            <a:endParaRPr lang="en-US" sz="3000" dirty="0">
              <a:latin typeface="Times New Roman" pitchFamily="18" charset="0"/>
              <a:cs typeface="Times New Roman" pitchFamily="18" charset="0"/>
            </a:endParaRPr>
          </a:p>
          <a:p>
            <a:pPr marL="457200" indent="-457200" algn="just">
              <a:buFontTx/>
              <a:buChar char="-"/>
            </a:pPr>
            <a:r>
              <a:rPr lang="en-US" sz="3000" dirty="0" err="1" smtClean="0">
                <a:latin typeface="Times New Roman" pitchFamily="18" charset="0"/>
                <a:cs typeface="Times New Roman" pitchFamily="18" charset="0"/>
              </a:rPr>
              <a:t>Đối</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nội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áp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tộc</a:t>
            </a:r>
            <a:r>
              <a:rPr lang="en-US" sz="3000" dirty="0" smtClean="0">
                <a:latin typeface="Times New Roman" pitchFamily="18" charset="0"/>
                <a:cs typeface="Times New Roman" pitchFamily="18" charset="0"/>
              </a:rPr>
              <a:t>.</a:t>
            </a:r>
          </a:p>
          <a:p>
            <a:pPr marL="457200" indent="-457200" algn="just">
              <a:buFontTx/>
              <a:buChar char="-"/>
            </a:pPr>
            <a:endParaRPr lang="en-US" sz="3000" dirty="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Đối</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ngoại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tỏa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cảng</a:t>
            </a:r>
            <a:r>
              <a:rPr lang="en-US" sz="3000" dirty="0">
                <a:latin typeface="Times New Roman" pitchFamily="18" charset="0"/>
                <a:cs typeface="Times New Roman" pitchFamily="18" charset="0"/>
              </a:rPr>
              <a:t>.</a:t>
            </a:r>
          </a:p>
          <a:p>
            <a:pPr marL="457200" indent="-457200">
              <a:buFontTx/>
              <a:buChar char="-"/>
            </a:pPr>
            <a:endParaRPr lang="en-US" sz="3000" dirty="0">
              <a:latin typeface="Times New Roman" pitchFamily="18" charset="0"/>
              <a:cs typeface="Times New Roman" pitchFamily="18" charset="0"/>
            </a:endParaRPr>
          </a:p>
        </p:txBody>
      </p:sp>
      <p:sp>
        <p:nvSpPr>
          <p:cNvPr id="5" name="Text Box 12"/>
          <p:cNvSpPr txBox="1">
            <a:spLocks noChangeArrowheads="1"/>
          </p:cNvSpPr>
          <p:nvPr/>
        </p:nvSpPr>
        <p:spPr bwMode="auto">
          <a:xfrm>
            <a:off x="334889" y="581363"/>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6" name="Rectangle 5"/>
          <p:cNvSpPr/>
          <p:nvPr/>
        </p:nvSpPr>
        <p:spPr>
          <a:xfrm>
            <a:off x="469489" y="1366193"/>
            <a:ext cx="8878529" cy="523220"/>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3. </a:t>
            </a:r>
            <a:r>
              <a:rPr lang="en-US" sz="2800" b="1" dirty="0" err="1" smtClean="0">
                <a:solidFill>
                  <a:srgbClr val="0070C0"/>
                </a:solidFill>
                <a:latin typeface="Times New Roman" pitchFamily="18" charset="0"/>
                <a:cs typeface="Times New Roman" pitchFamily="18" charset="0"/>
              </a:rPr>
              <a:t>Trung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quốc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thời</a:t>
            </a:r>
            <a:r>
              <a:rPr lang="en-US" sz="2800" b="1" dirty="0" smtClean="0">
                <a:solidFill>
                  <a:srgbClr val="0070C0"/>
                </a:solidFill>
                <a:latin typeface="Times New Roman" pitchFamily="18" charset="0"/>
                <a:cs typeface="Times New Roman" pitchFamily="18" charset="0"/>
              </a:rPr>
              <a:t> Minh, </a:t>
            </a:r>
            <a:r>
              <a:rPr lang="en-US" sz="2800" b="1" dirty="0" err="1" smtClean="0">
                <a:solidFill>
                  <a:srgbClr val="0070C0"/>
                </a:solidFill>
                <a:latin typeface="Times New Roman" pitchFamily="18" charset="0"/>
                <a:cs typeface="Times New Roman" pitchFamily="18" charset="0"/>
              </a:rPr>
              <a:t>Thanh</a:t>
            </a:r>
            <a:endParaRPr lang="en-US" sz="2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19805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descr="Copy of h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219200"/>
            <a:ext cx="26987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Rectangle 4"/>
          <p:cNvSpPr>
            <a:spLocks noChangeArrowheads="1"/>
          </p:cNvSpPr>
          <p:nvPr/>
        </p:nvSpPr>
        <p:spPr bwMode="auto">
          <a:xfrm>
            <a:off x="990600" y="5653088"/>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a:latin typeface="Times New Roman" pitchFamily="18" charset="0"/>
                <a:cs typeface="Arial" charset="0"/>
              </a:rPr>
              <a:t>Quang</a:t>
            </a:r>
            <a:r>
              <a:rPr lang="en-US" b="1" dirty="0">
                <a:latin typeface="Times New Roman" pitchFamily="18" charset="0"/>
                <a:cs typeface="Arial" charset="0"/>
              </a:rPr>
              <a:t> </a:t>
            </a:r>
            <a:r>
              <a:rPr lang="en-US" b="1" dirty="0" err="1">
                <a:latin typeface="Times New Roman" pitchFamily="18" charset="0"/>
                <a:cs typeface="Arial" charset="0"/>
              </a:rPr>
              <a:t>Tự</a:t>
            </a:r>
            <a:endParaRPr lang="en-US" b="1" dirty="0">
              <a:latin typeface="Times New Roman" pitchFamily="18" charset="0"/>
              <a:cs typeface="Arial" charset="0"/>
            </a:endParaRPr>
          </a:p>
        </p:txBody>
      </p:sp>
      <p:pic>
        <p:nvPicPr>
          <p:cNvPr id="139269" name="Picture 5" descr="200px-Portrait_of_the_Kangxi_Emperor_in_Court_D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95400"/>
            <a:ext cx="2514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6" descr="Copy of h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19200"/>
            <a:ext cx="289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1" name="Rectangle 7"/>
          <p:cNvSpPr>
            <a:spLocks noChangeArrowheads="1"/>
          </p:cNvSpPr>
          <p:nvPr/>
        </p:nvSpPr>
        <p:spPr bwMode="auto">
          <a:xfrm>
            <a:off x="6553200" y="5500688"/>
            <a:ext cx="210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err="1">
                <a:latin typeface="Times New Roman" pitchFamily="18" charset="0"/>
                <a:cs typeface="Arial" charset="0"/>
              </a:rPr>
              <a:t>Từ</a:t>
            </a:r>
            <a:r>
              <a:rPr lang="en-US" sz="2000" b="1" dirty="0">
                <a:latin typeface="Times New Roman" pitchFamily="18" charset="0"/>
                <a:cs typeface="Arial" charset="0"/>
              </a:rPr>
              <a:t> </a:t>
            </a:r>
            <a:r>
              <a:rPr lang="en-US" sz="2000" b="1" dirty="0" err="1">
                <a:latin typeface="Times New Roman" pitchFamily="18" charset="0"/>
                <a:cs typeface="Arial" charset="0"/>
              </a:rPr>
              <a:t>Hy</a:t>
            </a:r>
            <a:r>
              <a:rPr lang="en-US" sz="2000" b="1" dirty="0">
                <a:latin typeface="Times New Roman" pitchFamily="18" charset="0"/>
                <a:cs typeface="Arial" charset="0"/>
              </a:rPr>
              <a:t> </a:t>
            </a:r>
            <a:r>
              <a:rPr lang="en-US" sz="2000" b="1" dirty="0" err="1">
                <a:latin typeface="Times New Roman" pitchFamily="18" charset="0"/>
                <a:cs typeface="Arial" charset="0"/>
              </a:rPr>
              <a:t>Thái</a:t>
            </a:r>
            <a:r>
              <a:rPr lang="en-US" sz="2000" b="1" dirty="0">
                <a:latin typeface="Times New Roman" pitchFamily="18" charset="0"/>
                <a:cs typeface="Arial" charset="0"/>
              </a:rPr>
              <a:t> </a:t>
            </a:r>
            <a:r>
              <a:rPr lang="en-US" sz="2000" b="1" dirty="0" err="1">
                <a:latin typeface="Times New Roman" pitchFamily="18" charset="0"/>
                <a:cs typeface="Arial" charset="0"/>
              </a:rPr>
              <a:t>hậu</a:t>
            </a:r>
            <a:endParaRPr lang="en-US" sz="2000" b="1" dirty="0">
              <a:latin typeface="Times New Roman" pitchFamily="18" charset="0"/>
              <a:cs typeface="Arial" charset="0"/>
            </a:endParaRPr>
          </a:p>
        </p:txBody>
      </p:sp>
      <p:sp>
        <p:nvSpPr>
          <p:cNvPr id="139272" name="Text Box 8"/>
          <p:cNvSpPr txBox="1">
            <a:spLocks noChangeArrowheads="1"/>
          </p:cNvSpPr>
          <p:nvPr/>
        </p:nvSpPr>
        <p:spPr bwMode="auto">
          <a:xfrm>
            <a:off x="3962400" y="5562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err="1">
                <a:latin typeface="Times New Roman" pitchFamily="18" charset="0"/>
                <a:cs typeface="Arial" charset="0"/>
              </a:rPr>
              <a:t>Càn</a:t>
            </a:r>
            <a:r>
              <a:rPr lang="en-US" sz="2000" b="1" dirty="0">
                <a:latin typeface="Times New Roman" pitchFamily="18" charset="0"/>
                <a:cs typeface="Arial" charset="0"/>
              </a:rPr>
              <a:t> Long</a:t>
            </a:r>
          </a:p>
        </p:txBody>
      </p:sp>
    </p:spTree>
    <p:extLst>
      <p:ext uri="{BB962C8B-B14F-4D97-AF65-F5344CB8AC3E}">
        <p14:creationId xmlns:p14="http://schemas.microsoft.com/office/powerpoint/2010/main" val="5069079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diamond(in)">
                                      <p:cBhvr>
                                        <p:cTn id="7" dur="2000"/>
                                        <p:tgtEl>
                                          <p:spTgt spid="13926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9268"/>
                                        </p:tgtEl>
                                        <p:attrNameLst>
                                          <p:attrName>style.visibility</p:attrName>
                                        </p:attrNameLst>
                                      </p:cBhvr>
                                      <p:to>
                                        <p:strVal val="visible"/>
                                      </p:to>
                                    </p:set>
                                    <p:animEffect transition="in" filter="diamond(in)">
                                      <p:cBhvr>
                                        <p:cTn id="10" dur="2000"/>
                                        <p:tgtEl>
                                          <p:spTgt spid="1392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139269"/>
                                        </p:tgtEl>
                                        <p:attrNameLst>
                                          <p:attrName>style.visibility</p:attrName>
                                        </p:attrNameLst>
                                      </p:cBhvr>
                                      <p:to>
                                        <p:strVal val="visible"/>
                                      </p:to>
                                    </p:set>
                                    <p:animEffect transition="in" filter="diamond(in)">
                                      <p:cBhvr>
                                        <p:cTn id="15" dur="2000"/>
                                        <p:tgtEl>
                                          <p:spTgt spid="13926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9272"/>
                                        </p:tgtEl>
                                        <p:attrNameLst>
                                          <p:attrName>style.visibility</p:attrName>
                                        </p:attrNameLst>
                                      </p:cBhvr>
                                      <p:to>
                                        <p:strVal val="visible"/>
                                      </p:to>
                                    </p:set>
                                    <p:animEffect transition="in" filter="diamond(in)">
                                      <p:cBhvr>
                                        <p:cTn id="18" dur="2000"/>
                                        <p:tgtEl>
                                          <p:spTgt spid="1392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39270"/>
                                        </p:tgtEl>
                                        <p:attrNameLst>
                                          <p:attrName>style.visibility</p:attrName>
                                        </p:attrNameLst>
                                      </p:cBhvr>
                                      <p:to>
                                        <p:strVal val="visible"/>
                                      </p:to>
                                    </p:set>
                                    <p:animEffect transition="in" filter="diamond(in)">
                                      <p:cBhvr>
                                        <p:cTn id="23" dur="2000"/>
                                        <p:tgtEl>
                                          <p:spTgt spid="139270"/>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39271"/>
                                        </p:tgtEl>
                                        <p:attrNameLst>
                                          <p:attrName>style.visibility</p:attrName>
                                        </p:attrNameLst>
                                      </p:cBhvr>
                                      <p:to>
                                        <p:strVal val="visible"/>
                                      </p:to>
                                    </p:set>
                                    <p:animEffect transition="in" filter="diamond(in)">
                                      <p:cBhvr>
                                        <p:cTn id="26" dur="2000"/>
                                        <p:tgtEl>
                                          <p:spTgt spid="13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71" grpId="0"/>
      <p:bldP spid="13927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1524000" y="685800"/>
            <a:ext cx="5867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err="1">
                <a:latin typeface="Times New Roman" pitchFamily="18" charset="0"/>
              </a:rPr>
              <a:t>Sự</a:t>
            </a:r>
            <a:r>
              <a:rPr lang="en-US" sz="2800" b="1" dirty="0">
                <a:latin typeface="Times New Roman" pitchFamily="18" charset="0"/>
              </a:rPr>
              <a:t> </a:t>
            </a:r>
            <a:r>
              <a:rPr lang="en-US" sz="2800" b="1" dirty="0" err="1">
                <a:latin typeface="Times New Roman" pitchFamily="18" charset="0"/>
              </a:rPr>
              <a:t>thành</a:t>
            </a:r>
            <a:r>
              <a:rPr lang="en-US" sz="2800" b="1" dirty="0">
                <a:latin typeface="Times New Roman" pitchFamily="18" charset="0"/>
              </a:rPr>
              <a:t> </a:t>
            </a:r>
            <a:r>
              <a:rPr lang="en-US" sz="2800" b="1" dirty="0" err="1">
                <a:latin typeface="Times New Roman" pitchFamily="18" charset="0"/>
              </a:rPr>
              <a:t>lập</a:t>
            </a:r>
            <a:r>
              <a:rPr lang="en-US" sz="2800" b="1" dirty="0">
                <a:latin typeface="Times New Roman" pitchFamily="18" charset="0"/>
              </a:rPr>
              <a:t> </a:t>
            </a:r>
            <a:r>
              <a:rPr lang="en-US" sz="2800" b="1" dirty="0" err="1">
                <a:latin typeface="Times New Roman" pitchFamily="18" charset="0"/>
              </a:rPr>
              <a:t>Nhà</a:t>
            </a:r>
            <a:r>
              <a:rPr lang="en-US" sz="2800" b="1" dirty="0">
                <a:latin typeface="Times New Roman" pitchFamily="18" charset="0"/>
              </a:rPr>
              <a:t> Minh -</a:t>
            </a:r>
            <a:r>
              <a:rPr lang="en-US" sz="2800" b="1" dirty="0" err="1">
                <a:latin typeface="Times New Roman" pitchFamily="18" charset="0"/>
              </a:rPr>
              <a:t>Nhà</a:t>
            </a:r>
            <a:r>
              <a:rPr lang="en-US" sz="2800" b="1" dirty="0">
                <a:latin typeface="Times New Roman" pitchFamily="18" charset="0"/>
              </a:rPr>
              <a:t> </a:t>
            </a:r>
            <a:r>
              <a:rPr lang="en-US" sz="2800" b="1" dirty="0" err="1">
                <a:latin typeface="Times New Roman" pitchFamily="18" charset="0"/>
              </a:rPr>
              <a:t>Thanh</a:t>
            </a:r>
            <a:endParaRPr lang="en-US" sz="2800" b="1" dirty="0">
              <a:latin typeface="Times New Roman" pitchFamily="18" charset="0"/>
            </a:endParaRPr>
          </a:p>
        </p:txBody>
      </p:sp>
      <p:sp>
        <p:nvSpPr>
          <p:cNvPr id="26627" name="Rectangle 6"/>
          <p:cNvSpPr>
            <a:spLocks noChangeArrowheads="1"/>
          </p:cNvSpPr>
          <p:nvPr/>
        </p:nvSpPr>
        <p:spPr bwMode="auto">
          <a:xfrm>
            <a:off x="304800" y="1981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dirty="0">
                <a:latin typeface="Times New Roman" pitchFamily="18" charset="0"/>
              </a:rPr>
              <a:t>1368</a:t>
            </a:r>
          </a:p>
        </p:txBody>
      </p:sp>
      <p:sp>
        <p:nvSpPr>
          <p:cNvPr id="26631" name="Rectangle 7"/>
          <p:cNvSpPr>
            <a:spLocks noChangeArrowheads="1"/>
          </p:cNvSpPr>
          <p:nvPr/>
        </p:nvSpPr>
        <p:spPr bwMode="auto">
          <a:xfrm>
            <a:off x="3733800" y="1905000"/>
            <a:ext cx="1066800" cy="381000"/>
          </a:xfrm>
          <a:prstGeom prst="rect">
            <a:avLst/>
          </a:prstGeom>
          <a:noFill/>
          <a:ln w="9525">
            <a:noFill/>
            <a:miter lim="800000"/>
            <a:headEnd/>
            <a:tailEnd/>
          </a:ln>
          <a:effectLst/>
        </p:spPr>
        <p:txBody>
          <a:bodyPr anchor="ctr"/>
          <a:lstStyle/>
          <a:p>
            <a:pPr algn="ctr">
              <a:defRPr/>
            </a:pPr>
            <a:r>
              <a:rPr lang="en-US" sz="2000" b="1" dirty="0">
                <a:effectLst>
                  <a:outerShdw blurRad="38100" dist="38100" dir="2700000" algn="tl">
                    <a:srgbClr val="000000"/>
                  </a:outerShdw>
                </a:effectLst>
                <a:latin typeface="Times New Roman" pitchFamily="18" charset="0"/>
              </a:rPr>
              <a:t>1644</a:t>
            </a:r>
          </a:p>
        </p:txBody>
      </p:sp>
      <p:sp>
        <p:nvSpPr>
          <p:cNvPr id="26632" name="Rectangle 8"/>
          <p:cNvSpPr>
            <a:spLocks noChangeArrowheads="1"/>
          </p:cNvSpPr>
          <p:nvPr/>
        </p:nvSpPr>
        <p:spPr bwMode="auto">
          <a:xfrm>
            <a:off x="7543800" y="1905000"/>
            <a:ext cx="1066800" cy="304800"/>
          </a:xfrm>
          <a:prstGeom prst="rect">
            <a:avLst/>
          </a:prstGeom>
          <a:noFill/>
          <a:ln w="9525">
            <a:noFill/>
            <a:miter lim="800000"/>
            <a:headEnd/>
            <a:tailEnd/>
          </a:ln>
          <a:effectLst/>
        </p:spPr>
        <p:txBody>
          <a:bodyPr anchor="ctr"/>
          <a:lstStyle/>
          <a:p>
            <a:pPr algn="ctr">
              <a:defRPr/>
            </a:pPr>
            <a:r>
              <a:rPr lang="en-US" sz="2000" dirty="0">
                <a:solidFill>
                  <a:srgbClr val="FF0000"/>
                </a:solidFill>
                <a:effectLst>
                  <a:outerShdw blurRad="38100" dist="38100" dir="2700000" algn="tl">
                    <a:srgbClr val="000000"/>
                  </a:outerShdw>
                </a:effectLst>
                <a:latin typeface="Times New Roman" pitchFamily="18" charset="0"/>
              </a:rPr>
              <a:t>  </a:t>
            </a:r>
            <a:r>
              <a:rPr lang="en-US" sz="2400" dirty="0">
                <a:effectLst>
                  <a:outerShdw blurRad="38100" dist="38100" dir="2700000" algn="tl">
                    <a:srgbClr val="000000"/>
                  </a:outerShdw>
                </a:effectLst>
                <a:latin typeface="Times New Roman" pitchFamily="18" charset="0"/>
              </a:rPr>
              <a:t>1911</a:t>
            </a:r>
          </a:p>
        </p:txBody>
      </p:sp>
      <p:sp>
        <p:nvSpPr>
          <p:cNvPr id="26630" name="Freeform 9"/>
          <p:cNvSpPr>
            <a:spLocks/>
          </p:cNvSpPr>
          <p:nvPr/>
        </p:nvSpPr>
        <p:spPr bwMode="auto">
          <a:xfrm>
            <a:off x="609600" y="1828800"/>
            <a:ext cx="7696200" cy="76200"/>
          </a:xfrm>
          <a:custGeom>
            <a:avLst/>
            <a:gdLst>
              <a:gd name="T0" fmla="*/ 0 w 4848"/>
              <a:gd name="T1" fmla="*/ 48 h 48"/>
              <a:gd name="T2" fmla="*/ 2334 w 4848"/>
              <a:gd name="T3" fmla="*/ 31 h 48"/>
              <a:gd name="T4" fmla="*/ 4848 w 4848"/>
              <a:gd name="T5" fmla="*/ 0 h 48"/>
              <a:gd name="T6" fmla="*/ 0 60000 65536"/>
              <a:gd name="T7" fmla="*/ 0 60000 65536"/>
              <a:gd name="T8" fmla="*/ 0 60000 65536"/>
              <a:gd name="T9" fmla="*/ 0 w 4848"/>
              <a:gd name="T10" fmla="*/ 0 h 48"/>
              <a:gd name="T11" fmla="*/ 4848 w 4848"/>
              <a:gd name="T12" fmla="*/ 48 h 48"/>
            </a:gdLst>
            <a:ahLst/>
            <a:cxnLst>
              <a:cxn ang="T6">
                <a:pos x="T0" y="T1"/>
              </a:cxn>
              <a:cxn ang="T7">
                <a:pos x="T2" y="T3"/>
              </a:cxn>
              <a:cxn ang="T8">
                <a:pos x="T4" y="T5"/>
              </a:cxn>
            </a:cxnLst>
            <a:rect l="T9" t="T10" r="T11" b="T12"/>
            <a:pathLst>
              <a:path w="4848" h="48">
                <a:moveTo>
                  <a:pt x="0" y="48"/>
                </a:moveTo>
                <a:lnTo>
                  <a:pt x="2334" y="31"/>
                </a:lnTo>
                <a:lnTo>
                  <a:pt x="4848" y="0"/>
                </a:lnTo>
              </a:path>
            </a:pathLst>
          </a:custGeom>
          <a:solidFill>
            <a:schemeClr val="tx1"/>
          </a:solidFill>
          <a:ln w="38100">
            <a:solidFill>
              <a:schemeClr val="tx1"/>
            </a:solidFill>
            <a:round/>
            <a:headEnd type="oval" w="med" len="med"/>
            <a:tailEnd type="triangle" w="med" len="med"/>
          </a:ln>
        </p:spPr>
        <p:txBody>
          <a:bodyPr/>
          <a:lstStyle/>
          <a:p>
            <a:endParaRPr lang="en-US"/>
          </a:p>
        </p:txBody>
      </p:sp>
      <p:sp>
        <p:nvSpPr>
          <p:cNvPr id="26635" name="Rectangle 11"/>
          <p:cNvSpPr>
            <a:spLocks noChangeArrowheads="1"/>
          </p:cNvSpPr>
          <p:nvPr/>
        </p:nvSpPr>
        <p:spPr bwMode="auto">
          <a:xfrm>
            <a:off x="5181600" y="1905000"/>
            <a:ext cx="2514600" cy="381000"/>
          </a:xfrm>
          <a:prstGeom prst="rect">
            <a:avLst/>
          </a:prstGeom>
          <a:noFill/>
          <a:ln w="9525">
            <a:noFill/>
            <a:miter lim="800000"/>
            <a:headEnd/>
            <a:tailEnd/>
          </a:ln>
          <a:effectLst/>
        </p:spPr>
        <p:txBody>
          <a:bodyPr anchor="ctr"/>
          <a:lstStyle/>
          <a:p>
            <a:pPr algn="ctr">
              <a:defRPr/>
            </a:pPr>
            <a:r>
              <a:rPr lang="en-US" sz="2000" b="1" dirty="0">
                <a:solidFill>
                  <a:srgbClr val="FFFF00"/>
                </a:solidFill>
                <a:effectLst>
                  <a:outerShdw blurRad="38100" dist="38100" dir="2700000" algn="tl">
                    <a:srgbClr val="FFFFFF"/>
                  </a:outerShdw>
                </a:effectLst>
                <a:latin typeface="Times New Roman" pitchFamily="18" charset="0"/>
              </a:rPr>
              <a:t>     </a:t>
            </a:r>
            <a:r>
              <a:rPr lang="en-US" sz="2000" b="1" dirty="0">
                <a:effectLst>
                  <a:outerShdw blurRad="38100" dist="38100" dir="2700000" algn="tl">
                    <a:srgbClr val="000000"/>
                  </a:outerShdw>
                </a:effectLst>
                <a:latin typeface="Times New Roman" pitchFamily="18" charset="0"/>
              </a:rPr>
              <a:t>NHÀ</a:t>
            </a:r>
            <a:r>
              <a:rPr lang="en-US" sz="2000" b="1" dirty="0">
                <a:solidFill>
                  <a:srgbClr val="FFFF00"/>
                </a:solidFill>
                <a:effectLst>
                  <a:outerShdw blurRad="38100" dist="38100" dir="2700000" algn="tl">
                    <a:srgbClr val="000000"/>
                  </a:outerShdw>
                </a:effectLst>
                <a:latin typeface="Times New Roman" pitchFamily="18" charset="0"/>
              </a:rPr>
              <a:t> </a:t>
            </a:r>
            <a:r>
              <a:rPr lang="en-US" sz="2000" b="1" dirty="0">
                <a:effectLst>
                  <a:outerShdw blurRad="38100" dist="38100" dir="2700000" algn="tl">
                    <a:srgbClr val="000000"/>
                  </a:outerShdw>
                </a:effectLst>
                <a:latin typeface="Times New Roman" pitchFamily="18" charset="0"/>
              </a:rPr>
              <a:t>THANH</a:t>
            </a:r>
          </a:p>
        </p:txBody>
      </p:sp>
      <p:pic>
        <p:nvPicPr>
          <p:cNvPr id="2" name="Picture 12" descr="250px-Zhu_Yuanzha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152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3" descr="200px-Portrait_of_the_Kangxi_Emperor_in_Court_D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62200"/>
            <a:ext cx="24384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6" descr="356px-Hongwu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362200"/>
            <a:ext cx="1981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9"/>
          <p:cNvSpPr>
            <a:spLocks noChangeArrowheads="1"/>
          </p:cNvSpPr>
          <p:nvPr/>
        </p:nvSpPr>
        <p:spPr bwMode="auto">
          <a:xfrm>
            <a:off x="1981200" y="4648200"/>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Times New Roman" pitchFamily="18" charset="0"/>
                <a:cs typeface="Times New Roman" pitchFamily="18" charset="0"/>
              </a:rPr>
              <a:t>LÝ TỰ THÀNH</a:t>
            </a:r>
          </a:p>
        </p:txBody>
      </p:sp>
      <p:sp>
        <p:nvSpPr>
          <p:cNvPr id="26636" name="Text Box 20"/>
          <p:cNvSpPr txBox="1">
            <a:spLocks noChangeArrowheads="1"/>
          </p:cNvSpPr>
          <p:nvPr/>
        </p:nvSpPr>
        <p:spPr bwMode="auto">
          <a:xfrm>
            <a:off x="2057400" y="1981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latin typeface="Times New Roman" pitchFamily="18" charset="0"/>
                <a:cs typeface="Times New Roman" pitchFamily="18" charset="0"/>
              </a:rPr>
              <a:t>NHÀ MINH</a:t>
            </a:r>
          </a:p>
        </p:txBody>
      </p:sp>
    </p:spTree>
    <p:extLst>
      <p:ext uri="{BB962C8B-B14F-4D97-AF65-F5344CB8AC3E}">
        <p14:creationId xmlns:p14="http://schemas.microsoft.com/office/powerpoint/2010/main" val="755363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066800" y="1524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solidFill>
                  <a:srgbClr val="FFC000"/>
                </a:solidFill>
                <a:latin typeface="Times New Roman" pitchFamily="18" charset="0"/>
              </a:rPr>
              <a:t>Các triều đại phong kiến Trung Quốc</a:t>
            </a:r>
          </a:p>
        </p:txBody>
      </p:sp>
      <p:graphicFrame>
        <p:nvGraphicFramePr>
          <p:cNvPr id="36867" name="Group 3"/>
          <p:cNvGraphicFramePr>
            <a:graphicFrameLocks noGrp="1"/>
          </p:cNvGraphicFramePr>
          <p:nvPr>
            <p:ph/>
            <p:extLst>
              <p:ext uri="{D42A27DB-BD31-4B8C-83A1-F6EECF244321}">
                <p14:modId xmlns:p14="http://schemas.microsoft.com/office/powerpoint/2010/main" val="1153903893"/>
              </p:ext>
            </p:extLst>
          </p:nvPr>
        </p:nvGraphicFramePr>
        <p:xfrm>
          <a:off x="0" y="838200"/>
          <a:ext cx="8991600" cy="6019802"/>
        </p:xfrm>
        <a:graphic>
          <a:graphicData uri="http://schemas.openxmlformats.org/drawingml/2006/table">
            <a:tbl>
              <a:tblPr/>
              <a:tblGrid>
                <a:gridCol w="2057400"/>
                <a:gridCol w="2133600"/>
                <a:gridCol w="4800600"/>
              </a:tblGrid>
              <a:tr h="704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triều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đại</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gian</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Nét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mỗi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triều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đại</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4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3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13" name="Text Box 33"/>
          <p:cNvSpPr txBox="1">
            <a:spLocks noChangeArrowheads="1"/>
          </p:cNvSpPr>
          <p:nvPr/>
        </p:nvSpPr>
        <p:spPr bwMode="auto">
          <a:xfrm>
            <a:off x="228600" y="175260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Tần</a:t>
            </a:r>
            <a:endParaRPr lang="en-US" sz="2800" b="1" dirty="0">
              <a:solidFill>
                <a:srgbClr val="0070C0"/>
              </a:solidFill>
              <a:latin typeface="Times New Roman" pitchFamily="18" charset="0"/>
              <a:cs typeface="Times New Roman" pitchFamily="18" charset="0"/>
            </a:endParaRPr>
          </a:p>
        </p:txBody>
      </p:sp>
      <p:sp>
        <p:nvSpPr>
          <p:cNvPr id="20514" name="Text Box 34"/>
          <p:cNvSpPr txBox="1">
            <a:spLocks noChangeArrowheads="1"/>
          </p:cNvSpPr>
          <p:nvPr/>
        </p:nvSpPr>
        <p:spPr bwMode="auto">
          <a:xfrm>
            <a:off x="2057400" y="1752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latin typeface="Times New Roman" pitchFamily="18" charset="0"/>
                <a:cs typeface="Times New Roman" pitchFamily="18" charset="0"/>
              </a:rPr>
              <a:t>221</a:t>
            </a:r>
            <a:r>
              <a:rPr lang="en-US" sz="2400" b="1">
                <a:latin typeface="Times New Roman" pitchFamily="18" charset="0"/>
                <a:cs typeface="Times New Roman" pitchFamily="18" charset="0"/>
                <a:sym typeface="Wingdings" pitchFamily="2" charset="2"/>
              </a:rPr>
              <a:t>-</a:t>
            </a:r>
            <a:r>
              <a:rPr lang="en-US" sz="2400" b="1">
                <a:latin typeface="Times New Roman" pitchFamily="18" charset="0"/>
                <a:cs typeface="Times New Roman" pitchFamily="18" charset="0"/>
              </a:rPr>
              <a:t>206 TCN</a:t>
            </a:r>
            <a:endParaRPr lang="en-US" sz="2400">
              <a:latin typeface="Times New Roman" pitchFamily="18" charset="0"/>
              <a:cs typeface="Times New Roman" pitchFamily="18" charset="0"/>
            </a:endParaRPr>
          </a:p>
        </p:txBody>
      </p:sp>
      <p:sp>
        <p:nvSpPr>
          <p:cNvPr id="36899" name="Text Box 35"/>
          <p:cNvSpPr txBox="1">
            <a:spLocks noChangeArrowheads="1"/>
          </p:cNvSpPr>
          <p:nvPr/>
        </p:nvSpPr>
        <p:spPr bwMode="auto">
          <a:xfrm>
            <a:off x="228600" y="26670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Hán</a:t>
            </a:r>
            <a:endParaRPr lang="en-US" sz="2800" b="1" dirty="0">
              <a:solidFill>
                <a:srgbClr val="0070C0"/>
              </a:solidFill>
              <a:latin typeface="Times New Roman" pitchFamily="18" charset="0"/>
              <a:cs typeface="Times New Roman" pitchFamily="18" charset="0"/>
            </a:endParaRPr>
          </a:p>
        </p:txBody>
      </p:sp>
      <p:sp>
        <p:nvSpPr>
          <p:cNvPr id="36900" name="Text Box 36"/>
          <p:cNvSpPr txBox="1">
            <a:spLocks noChangeArrowheads="1"/>
          </p:cNvSpPr>
          <p:nvPr/>
        </p:nvSpPr>
        <p:spPr bwMode="auto">
          <a:xfrm>
            <a:off x="2057400" y="27432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a:latin typeface="Times New Roman" pitchFamily="18" charset="0"/>
                <a:cs typeface="Times New Roman" pitchFamily="18" charset="0"/>
              </a:rPr>
              <a:t>206 TCN </a:t>
            </a:r>
            <a:r>
              <a:rPr lang="en-US" sz="2400" b="1">
                <a:latin typeface="Times New Roman" pitchFamily="18" charset="0"/>
                <a:cs typeface="Times New Roman" pitchFamily="18" charset="0"/>
                <a:sym typeface="Wingdings" pitchFamily="2" charset="2"/>
              </a:rPr>
              <a:t>-</a:t>
            </a:r>
            <a:r>
              <a:rPr lang="en-US" sz="2400" b="1">
                <a:latin typeface="Times New Roman" pitchFamily="18" charset="0"/>
                <a:cs typeface="Times New Roman" pitchFamily="18" charset="0"/>
              </a:rPr>
              <a:t> 220</a:t>
            </a:r>
            <a:endParaRPr lang="en-US" sz="2800">
              <a:latin typeface="Times New Roman" pitchFamily="18" charset="0"/>
              <a:cs typeface="Times New Roman" pitchFamily="18" charset="0"/>
            </a:endParaRPr>
          </a:p>
        </p:txBody>
      </p:sp>
      <p:sp>
        <p:nvSpPr>
          <p:cNvPr id="36901" name="Text Box 37"/>
          <p:cNvSpPr txBox="1">
            <a:spLocks noChangeArrowheads="1"/>
          </p:cNvSpPr>
          <p:nvPr/>
        </p:nvSpPr>
        <p:spPr bwMode="auto">
          <a:xfrm>
            <a:off x="0" y="36576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Đường</a:t>
            </a:r>
            <a:endParaRPr lang="en-US" sz="2800" b="1" dirty="0">
              <a:solidFill>
                <a:srgbClr val="0070C0"/>
              </a:solidFill>
              <a:latin typeface="Times New Roman" pitchFamily="18" charset="0"/>
              <a:cs typeface="Times New Roman" pitchFamily="18" charset="0"/>
            </a:endParaRPr>
          </a:p>
        </p:txBody>
      </p:sp>
      <p:sp>
        <p:nvSpPr>
          <p:cNvPr id="36902" name="Text Box 38"/>
          <p:cNvSpPr txBox="1">
            <a:spLocks noChangeArrowheads="1"/>
          </p:cNvSpPr>
          <p:nvPr/>
        </p:nvSpPr>
        <p:spPr bwMode="auto">
          <a:xfrm>
            <a:off x="2209800" y="3657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cs typeface="Times New Roman" pitchFamily="18" charset="0"/>
              </a:rPr>
              <a:t>618 </a:t>
            </a:r>
            <a:r>
              <a:rPr lang="en-US" sz="2400" b="1">
                <a:latin typeface="Times New Roman" pitchFamily="18" charset="0"/>
                <a:cs typeface="Times New Roman" pitchFamily="18" charset="0"/>
                <a:sym typeface="Wingdings" pitchFamily="2" charset="2"/>
              </a:rPr>
              <a:t>-</a:t>
            </a:r>
            <a:r>
              <a:rPr lang="en-US" sz="2400" b="1">
                <a:latin typeface="Times New Roman" pitchFamily="18" charset="0"/>
                <a:cs typeface="Times New Roman" pitchFamily="18" charset="0"/>
              </a:rPr>
              <a:t> 907</a:t>
            </a:r>
          </a:p>
        </p:txBody>
      </p:sp>
      <p:sp>
        <p:nvSpPr>
          <p:cNvPr id="36903" name="Text Box 39"/>
          <p:cNvSpPr txBox="1">
            <a:spLocks noChangeArrowheads="1"/>
          </p:cNvSpPr>
          <p:nvPr/>
        </p:nvSpPr>
        <p:spPr bwMode="auto">
          <a:xfrm>
            <a:off x="152400" y="46482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Minh</a:t>
            </a:r>
          </a:p>
        </p:txBody>
      </p:sp>
      <p:sp>
        <p:nvSpPr>
          <p:cNvPr id="36904" name="Text Box 40"/>
          <p:cNvSpPr txBox="1">
            <a:spLocks noChangeArrowheads="1"/>
          </p:cNvSpPr>
          <p:nvPr/>
        </p:nvSpPr>
        <p:spPr bwMode="auto">
          <a:xfrm>
            <a:off x="2057400" y="4648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cs typeface="Times New Roman" pitchFamily="18" charset="0"/>
              </a:rPr>
              <a:t>1368 </a:t>
            </a:r>
            <a:r>
              <a:rPr lang="en-US" sz="2400" b="1">
                <a:latin typeface="Times New Roman" pitchFamily="18" charset="0"/>
                <a:cs typeface="Times New Roman" pitchFamily="18" charset="0"/>
                <a:sym typeface="Wingdings" pitchFamily="2" charset="2"/>
              </a:rPr>
              <a:t>-</a:t>
            </a:r>
            <a:r>
              <a:rPr lang="en-US" sz="2400" b="1">
                <a:latin typeface="Times New Roman" pitchFamily="18" charset="0"/>
                <a:cs typeface="Times New Roman" pitchFamily="18" charset="0"/>
              </a:rPr>
              <a:t> 1644</a:t>
            </a:r>
          </a:p>
        </p:txBody>
      </p:sp>
      <p:sp>
        <p:nvSpPr>
          <p:cNvPr id="36905" name="Text Box 41"/>
          <p:cNvSpPr txBox="1">
            <a:spLocks noChangeArrowheads="1"/>
          </p:cNvSpPr>
          <p:nvPr/>
        </p:nvSpPr>
        <p:spPr bwMode="auto">
          <a:xfrm>
            <a:off x="0" y="58674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70C0"/>
                </a:solidFill>
                <a:latin typeface="Times New Roman" pitchFamily="18" charset="0"/>
                <a:cs typeface="Times New Roman" pitchFamily="18" charset="0"/>
              </a:rPr>
              <a:t>Nhà</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Thanh</a:t>
            </a:r>
            <a:endParaRPr lang="en-US" sz="2800" b="1" dirty="0">
              <a:solidFill>
                <a:srgbClr val="0070C0"/>
              </a:solidFill>
              <a:latin typeface="Times New Roman" pitchFamily="18" charset="0"/>
              <a:cs typeface="Times New Roman" pitchFamily="18" charset="0"/>
            </a:endParaRPr>
          </a:p>
        </p:txBody>
      </p:sp>
      <p:sp>
        <p:nvSpPr>
          <p:cNvPr id="36906" name="Text Box 42"/>
          <p:cNvSpPr txBox="1">
            <a:spLocks noChangeArrowheads="1"/>
          </p:cNvSpPr>
          <p:nvPr/>
        </p:nvSpPr>
        <p:spPr bwMode="auto">
          <a:xfrm>
            <a:off x="2133600" y="5867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latin typeface="Times New Roman" pitchFamily="18" charset="0"/>
                <a:cs typeface="Times New Roman" pitchFamily="18" charset="0"/>
              </a:rPr>
              <a:t>1644 </a:t>
            </a:r>
            <a:r>
              <a:rPr lang="en-US" sz="2400" b="1">
                <a:latin typeface="Times New Roman" pitchFamily="18" charset="0"/>
                <a:cs typeface="Times New Roman" pitchFamily="18" charset="0"/>
                <a:sym typeface="Wingdings" pitchFamily="2" charset="2"/>
              </a:rPr>
              <a:t>-</a:t>
            </a:r>
            <a:r>
              <a:rPr lang="en-US" sz="2400" b="1">
                <a:latin typeface="Times New Roman" pitchFamily="18" charset="0"/>
                <a:cs typeface="Times New Roman" pitchFamily="18" charset="0"/>
              </a:rPr>
              <a:t> 1911</a:t>
            </a:r>
            <a:endParaRPr lang="en-US" sz="2400">
              <a:latin typeface="Times New Roman" pitchFamily="18" charset="0"/>
              <a:cs typeface="Times New Roman" pitchFamily="18" charset="0"/>
            </a:endParaRPr>
          </a:p>
        </p:txBody>
      </p:sp>
      <p:sp>
        <p:nvSpPr>
          <p:cNvPr id="20523" name="Text Box 43"/>
          <p:cNvSpPr txBox="1">
            <a:spLocks noChangeArrowheads="1"/>
          </p:cNvSpPr>
          <p:nvPr/>
        </p:nvSpPr>
        <p:spPr bwMode="auto">
          <a:xfrm>
            <a:off x="4191000" y="1600200"/>
            <a:ext cx="480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latin typeface="Times New Roman" pitchFamily="18" charset="0"/>
                <a:cs typeface="Times New Roman" pitchFamily="18" charset="0"/>
              </a:rPr>
              <a:t>Tần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TQ,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a:t>
            </a:r>
          </a:p>
        </p:txBody>
      </p:sp>
      <p:sp>
        <p:nvSpPr>
          <p:cNvPr id="36908" name="Text Box 44"/>
          <p:cNvSpPr txBox="1">
            <a:spLocks noChangeArrowheads="1"/>
          </p:cNvSpPr>
          <p:nvPr/>
        </p:nvSpPr>
        <p:spPr bwMode="auto">
          <a:xfrm>
            <a:off x="4267200" y="2590800"/>
            <a:ext cx="464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cs typeface="Times New Roman" pitchFamily="18" charset="0"/>
              </a:rPr>
              <a:t>Lưu Bang lập ra nhà Hán, chế độ PK TQ tiếp tục được xác lập.</a:t>
            </a:r>
          </a:p>
        </p:txBody>
      </p:sp>
      <p:sp>
        <p:nvSpPr>
          <p:cNvPr id="36909" name="Text Box 45"/>
          <p:cNvSpPr txBox="1">
            <a:spLocks noChangeArrowheads="1"/>
          </p:cNvSpPr>
          <p:nvPr/>
        </p:nvSpPr>
        <p:spPr bwMode="auto">
          <a:xfrm>
            <a:off x="4267200" y="3581400"/>
            <a:ext cx="464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cs typeface="Times New Roman" pitchFamily="18" charset="0"/>
              </a:rPr>
              <a:t>Lý Uyên đàn áp cuộc khởi nghĩa nông dân, lập ra nhà Đường.</a:t>
            </a:r>
          </a:p>
        </p:txBody>
      </p:sp>
      <p:sp>
        <p:nvSpPr>
          <p:cNvPr id="36910" name="Text Box 46"/>
          <p:cNvSpPr txBox="1">
            <a:spLocks noChangeArrowheads="1"/>
          </p:cNvSpPr>
          <p:nvPr/>
        </p:nvSpPr>
        <p:spPr bwMode="auto">
          <a:xfrm>
            <a:off x="4267200" y="4419600"/>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cs typeface="Times New Roman" pitchFamily="18" charset="0"/>
              </a:rPr>
              <a:t>Chu Nguyên Chương lãnh đạo khởi nghĩa nông dân thắng lợi, lập ra nhà Minh.</a:t>
            </a:r>
          </a:p>
        </p:txBody>
      </p:sp>
      <p:sp>
        <p:nvSpPr>
          <p:cNvPr id="36911" name="Text Box 47"/>
          <p:cNvSpPr txBox="1">
            <a:spLocks noChangeArrowheads="1"/>
          </p:cNvSpPr>
          <p:nvPr/>
        </p:nvSpPr>
        <p:spPr bwMode="auto">
          <a:xfrm>
            <a:off x="4267200" y="5562600"/>
            <a:ext cx="464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cs typeface="Times New Roman" pitchFamily="18" charset="0"/>
              </a:rPr>
              <a:t>Khởi nghĩa Lí Tự Thành lật đổ triều Minh, nhưng bị người Mãn xâm chiếm, lập ra nhà Thanh</a:t>
            </a:r>
          </a:p>
        </p:txBody>
      </p:sp>
    </p:spTree>
    <p:extLst>
      <p:ext uri="{BB962C8B-B14F-4D97-AF65-F5344CB8AC3E}">
        <p14:creationId xmlns:p14="http://schemas.microsoft.com/office/powerpoint/2010/main" val="3908375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99"/>
                                        </p:tgtEl>
                                        <p:attrNameLst>
                                          <p:attrName>style.visibility</p:attrName>
                                        </p:attrNameLst>
                                      </p:cBhvr>
                                      <p:to>
                                        <p:strVal val="visible"/>
                                      </p:to>
                                    </p:set>
                                    <p:animEffect transition="in" filter="diamond(in)">
                                      <p:cBhvr>
                                        <p:cTn id="7" dur="2000"/>
                                        <p:tgtEl>
                                          <p:spTgt spid="36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36900"/>
                                        </p:tgtEl>
                                        <p:attrNameLst>
                                          <p:attrName>style.visibility</p:attrName>
                                        </p:attrNameLst>
                                      </p:cBhvr>
                                      <p:to>
                                        <p:strVal val="visible"/>
                                      </p:to>
                                    </p:set>
                                    <p:anim calcmode="lin" valueType="num">
                                      <p:cBhvr>
                                        <p:cTn id="12" dur="1000" fill="hold"/>
                                        <p:tgtEl>
                                          <p:spTgt spid="36900"/>
                                        </p:tgtEl>
                                        <p:attrNameLst>
                                          <p:attrName>ppt_w</p:attrName>
                                        </p:attrNameLst>
                                      </p:cBhvr>
                                      <p:tavLst>
                                        <p:tav tm="0">
                                          <p:val>
                                            <p:fltVal val="0"/>
                                          </p:val>
                                        </p:tav>
                                        <p:tav tm="100000">
                                          <p:val>
                                            <p:strVal val="#ppt_w"/>
                                          </p:val>
                                        </p:tav>
                                      </p:tavLst>
                                    </p:anim>
                                    <p:anim calcmode="lin" valueType="num">
                                      <p:cBhvr>
                                        <p:cTn id="13" dur="1000" fill="hold"/>
                                        <p:tgtEl>
                                          <p:spTgt spid="36900"/>
                                        </p:tgtEl>
                                        <p:attrNameLst>
                                          <p:attrName>ppt_h</p:attrName>
                                        </p:attrNameLst>
                                      </p:cBhvr>
                                      <p:tavLst>
                                        <p:tav tm="0">
                                          <p:val>
                                            <p:fltVal val="0"/>
                                          </p:val>
                                        </p:tav>
                                        <p:tav tm="100000">
                                          <p:val>
                                            <p:strVal val="#ppt_h"/>
                                          </p:val>
                                        </p:tav>
                                      </p:tavLst>
                                    </p:anim>
                                    <p:anim calcmode="lin" valueType="num">
                                      <p:cBhvr>
                                        <p:cTn id="14" dur="1000" fill="hold"/>
                                        <p:tgtEl>
                                          <p:spTgt spid="36900"/>
                                        </p:tgtEl>
                                        <p:attrNameLst>
                                          <p:attrName>style.rotation</p:attrName>
                                        </p:attrNameLst>
                                      </p:cBhvr>
                                      <p:tavLst>
                                        <p:tav tm="0">
                                          <p:val>
                                            <p:fltVal val="90"/>
                                          </p:val>
                                        </p:tav>
                                        <p:tav tm="100000">
                                          <p:val>
                                            <p:fltVal val="0"/>
                                          </p:val>
                                        </p:tav>
                                      </p:tavLst>
                                    </p:anim>
                                    <p:animEffect transition="in" filter="fade">
                                      <p:cBhvr>
                                        <p:cTn id="15" dur="1000"/>
                                        <p:tgtEl>
                                          <p:spTgt spid="369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36908"/>
                                        </p:tgtEl>
                                        <p:attrNameLst>
                                          <p:attrName>style.visibility</p:attrName>
                                        </p:attrNameLst>
                                      </p:cBhvr>
                                      <p:to>
                                        <p:strVal val="visible"/>
                                      </p:to>
                                    </p:set>
                                    <p:animEffect transition="in" filter="fade">
                                      <p:cBhvr>
                                        <p:cTn id="20" dur="1000"/>
                                        <p:tgtEl>
                                          <p:spTgt spid="36908"/>
                                        </p:tgtEl>
                                      </p:cBhvr>
                                    </p:animEffect>
                                    <p:anim calcmode="lin" valueType="num">
                                      <p:cBhvr>
                                        <p:cTn id="21" dur="1000" fill="hold"/>
                                        <p:tgtEl>
                                          <p:spTgt spid="36908"/>
                                        </p:tgtEl>
                                        <p:attrNameLst>
                                          <p:attrName>ppt_x</p:attrName>
                                        </p:attrNameLst>
                                      </p:cBhvr>
                                      <p:tavLst>
                                        <p:tav tm="0">
                                          <p:val>
                                            <p:strVal val="#ppt_x-.1"/>
                                          </p:val>
                                        </p:tav>
                                        <p:tav tm="100000">
                                          <p:val>
                                            <p:strVal val="#ppt_x"/>
                                          </p:val>
                                        </p:tav>
                                      </p:tavLst>
                                    </p:anim>
                                    <p:anim calcmode="lin" valueType="num">
                                      <p:cBhvr>
                                        <p:cTn id="22" dur="1000" fill="hold"/>
                                        <p:tgtEl>
                                          <p:spTgt spid="3690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36901"/>
                                        </p:tgtEl>
                                        <p:attrNameLst>
                                          <p:attrName>style.visibility</p:attrName>
                                        </p:attrNameLst>
                                      </p:cBhvr>
                                      <p:to>
                                        <p:strVal val="visible"/>
                                      </p:to>
                                    </p:set>
                                    <p:anim calcmode="lin" valueType="num">
                                      <p:cBhvr>
                                        <p:cTn id="27" dur="1000" fill="hold"/>
                                        <p:tgtEl>
                                          <p:spTgt spid="36901"/>
                                        </p:tgtEl>
                                        <p:attrNameLst>
                                          <p:attrName>ppt_w</p:attrName>
                                        </p:attrNameLst>
                                      </p:cBhvr>
                                      <p:tavLst>
                                        <p:tav tm="0">
                                          <p:val>
                                            <p:fltVal val="0"/>
                                          </p:val>
                                        </p:tav>
                                        <p:tav tm="100000">
                                          <p:val>
                                            <p:strVal val="#ppt_w"/>
                                          </p:val>
                                        </p:tav>
                                      </p:tavLst>
                                    </p:anim>
                                    <p:anim calcmode="lin" valueType="num">
                                      <p:cBhvr>
                                        <p:cTn id="28" dur="1000" fill="hold"/>
                                        <p:tgtEl>
                                          <p:spTgt spid="36901"/>
                                        </p:tgtEl>
                                        <p:attrNameLst>
                                          <p:attrName>ppt_h</p:attrName>
                                        </p:attrNameLst>
                                      </p:cBhvr>
                                      <p:tavLst>
                                        <p:tav tm="0">
                                          <p:val>
                                            <p:fltVal val="0"/>
                                          </p:val>
                                        </p:tav>
                                        <p:tav tm="100000">
                                          <p:val>
                                            <p:strVal val="#ppt_h"/>
                                          </p:val>
                                        </p:tav>
                                      </p:tavLst>
                                    </p:anim>
                                    <p:anim calcmode="lin" valueType="num">
                                      <p:cBhvr>
                                        <p:cTn id="29" dur="1000" fill="hold"/>
                                        <p:tgtEl>
                                          <p:spTgt spid="36901"/>
                                        </p:tgtEl>
                                        <p:attrNameLst>
                                          <p:attrName>style.rotation</p:attrName>
                                        </p:attrNameLst>
                                      </p:cBhvr>
                                      <p:tavLst>
                                        <p:tav tm="0">
                                          <p:val>
                                            <p:fltVal val="90"/>
                                          </p:val>
                                        </p:tav>
                                        <p:tav tm="100000">
                                          <p:val>
                                            <p:fltVal val="0"/>
                                          </p:val>
                                        </p:tav>
                                      </p:tavLst>
                                    </p:anim>
                                    <p:animEffect transition="in" filter="fade">
                                      <p:cBhvr>
                                        <p:cTn id="30" dur="1000"/>
                                        <p:tgtEl>
                                          <p:spTgt spid="3690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4" presetClass="entr" presetSubtype="0" fill="hold" grpId="0" nodeType="clickEffect">
                                  <p:stCondLst>
                                    <p:cond delay="0"/>
                                  </p:stCondLst>
                                  <p:childTnLst>
                                    <p:set>
                                      <p:cBhvr>
                                        <p:cTn id="34" dur="1" fill="hold">
                                          <p:stCondLst>
                                            <p:cond delay="0"/>
                                          </p:stCondLst>
                                        </p:cTn>
                                        <p:tgtEl>
                                          <p:spTgt spid="36902"/>
                                        </p:tgtEl>
                                        <p:attrNameLst>
                                          <p:attrName>style.visibility</p:attrName>
                                        </p:attrNameLst>
                                      </p:cBhvr>
                                      <p:to>
                                        <p:strVal val="visible"/>
                                      </p:to>
                                    </p:set>
                                    <p:anim from="(-#ppt_w/2)" to="(#ppt_x)" calcmode="lin" valueType="num">
                                      <p:cBhvr>
                                        <p:cTn id="35" dur="600" fill="hold">
                                          <p:stCondLst>
                                            <p:cond delay="0"/>
                                          </p:stCondLst>
                                        </p:cTn>
                                        <p:tgtEl>
                                          <p:spTgt spid="36902"/>
                                        </p:tgtEl>
                                        <p:attrNameLst>
                                          <p:attrName>ppt_x</p:attrName>
                                        </p:attrNameLst>
                                      </p:cBhvr>
                                    </p:anim>
                                    <p:anim from="0" to="-1.0" calcmode="lin" valueType="num">
                                      <p:cBhvr>
                                        <p:cTn id="36" dur="200" decel="50000" autoRev="1" fill="hold">
                                          <p:stCondLst>
                                            <p:cond delay="600"/>
                                          </p:stCondLst>
                                        </p:cTn>
                                        <p:tgtEl>
                                          <p:spTgt spid="36902"/>
                                        </p:tgtEl>
                                        <p:attrNameLst>
                                          <p:attrName>xshear</p:attrName>
                                        </p:attrNameLst>
                                      </p:cBhvr>
                                    </p:anim>
                                    <p:animScale>
                                      <p:cBhvr>
                                        <p:cTn id="37" dur="200" decel="100000" autoRev="1" fill="hold">
                                          <p:stCondLst>
                                            <p:cond delay="600"/>
                                          </p:stCondLst>
                                        </p:cTn>
                                        <p:tgtEl>
                                          <p:spTgt spid="36902"/>
                                        </p:tgtEl>
                                      </p:cBhvr>
                                      <p:from x="100000" y="100000"/>
                                      <p:to x="80000" y="100000"/>
                                    </p:animScale>
                                    <p:anim by="(#ppt_h/3+#ppt_w*0.1)" calcmode="lin" valueType="num">
                                      <p:cBhvr additive="sum">
                                        <p:cTn id="38" dur="200" decel="100000" autoRev="1" fill="hold">
                                          <p:stCondLst>
                                            <p:cond delay="600"/>
                                          </p:stCondLst>
                                        </p:cTn>
                                        <p:tgtEl>
                                          <p:spTgt spid="36902"/>
                                        </p:tgtEl>
                                        <p:attrNameLst>
                                          <p:attrName>ppt_x</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36909"/>
                                        </p:tgtEl>
                                        <p:attrNameLst>
                                          <p:attrName>style.visibility</p:attrName>
                                        </p:attrNameLst>
                                      </p:cBhvr>
                                      <p:to>
                                        <p:strVal val="visible"/>
                                      </p:to>
                                    </p:set>
                                    <p:animEffect transition="in" filter="fade">
                                      <p:cBhvr>
                                        <p:cTn id="43" dur="1000"/>
                                        <p:tgtEl>
                                          <p:spTgt spid="36909"/>
                                        </p:tgtEl>
                                      </p:cBhvr>
                                    </p:animEffect>
                                    <p:anim calcmode="lin" valueType="num">
                                      <p:cBhvr>
                                        <p:cTn id="44" dur="1000" fill="hold"/>
                                        <p:tgtEl>
                                          <p:spTgt spid="36909"/>
                                        </p:tgtEl>
                                        <p:attrNameLst>
                                          <p:attrName>ppt_x</p:attrName>
                                        </p:attrNameLst>
                                      </p:cBhvr>
                                      <p:tavLst>
                                        <p:tav tm="0">
                                          <p:val>
                                            <p:strVal val="#ppt_x-.1"/>
                                          </p:val>
                                        </p:tav>
                                        <p:tav tm="100000">
                                          <p:val>
                                            <p:strVal val="#ppt_x"/>
                                          </p:val>
                                        </p:tav>
                                      </p:tavLst>
                                    </p:anim>
                                    <p:anim calcmode="lin" valueType="num">
                                      <p:cBhvr>
                                        <p:cTn id="45" dur="1000" fill="hold"/>
                                        <p:tgtEl>
                                          <p:spTgt spid="36909"/>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36903"/>
                                        </p:tgtEl>
                                        <p:attrNameLst>
                                          <p:attrName>style.visibility</p:attrName>
                                        </p:attrNameLst>
                                      </p:cBhvr>
                                      <p:to>
                                        <p:strVal val="visible"/>
                                      </p:to>
                                    </p:set>
                                    <p:animEffect transition="in" filter="wedge">
                                      <p:cBhvr>
                                        <p:cTn id="50" dur="2000"/>
                                        <p:tgtEl>
                                          <p:spTgt spid="3690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36904"/>
                                        </p:tgtEl>
                                        <p:attrNameLst>
                                          <p:attrName>style.visibility</p:attrName>
                                        </p:attrNameLst>
                                      </p:cBhvr>
                                      <p:to>
                                        <p:strVal val="visible"/>
                                      </p:to>
                                    </p:set>
                                    <p:animEffect transition="in" filter="fade">
                                      <p:cBhvr>
                                        <p:cTn id="55" dur="800" decel="100000"/>
                                        <p:tgtEl>
                                          <p:spTgt spid="36904"/>
                                        </p:tgtEl>
                                      </p:cBhvr>
                                    </p:animEffect>
                                    <p:anim calcmode="lin" valueType="num">
                                      <p:cBhvr>
                                        <p:cTn id="56" dur="800" decel="100000" fill="hold"/>
                                        <p:tgtEl>
                                          <p:spTgt spid="36904"/>
                                        </p:tgtEl>
                                        <p:attrNameLst>
                                          <p:attrName>style.rotation</p:attrName>
                                        </p:attrNameLst>
                                      </p:cBhvr>
                                      <p:tavLst>
                                        <p:tav tm="0">
                                          <p:val>
                                            <p:fltVal val="-90"/>
                                          </p:val>
                                        </p:tav>
                                        <p:tav tm="100000">
                                          <p:val>
                                            <p:fltVal val="0"/>
                                          </p:val>
                                        </p:tav>
                                      </p:tavLst>
                                    </p:anim>
                                    <p:anim calcmode="lin" valueType="num">
                                      <p:cBhvr>
                                        <p:cTn id="57" dur="800" decel="100000" fill="hold"/>
                                        <p:tgtEl>
                                          <p:spTgt spid="36904"/>
                                        </p:tgtEl>
                                        <p:attrNameLst>
                                          <p:attrName>ppt_x</p:attrName>
                                        </p:attrNameLst>
                                      </p:cBhvr>
                                      <p:tavLst>
                                        <p:tav tm="0">
                                          <p:val>
                                            <p:strVal val="#ppt_x+0.4"/>
                                          </p:val>
                                        </p:tav>
                                        <p:tav tm="100000">
                                          <p:val>
                                            <p:strVal val="#ppt_x-0.05"/>
                                          </p:val>
                                        </p:tav>
                                      </p:tavLst>
                                    </p:anim>
                                    <p:anim calcmode="lin" valueType="num">
                                      <p:cBhvr>
                                        <p:cTn id="58" dur="800" decel="100000" fill="hold"/>
                                        <p:tgtEl>
                                          <p:spTgt spid="36904"/>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6904"/>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6904"/>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0" presetClass="entr" presetSubtype="0" fill="hold" grpId="0" nodeType="clickEffect">
                                  <p:stCondLst>
                                    <p:cond delay="0"/>
                                  </p:stCondLst>
                                  <p:iterate type="lt">
                                    <p:tmPct val="10000"/>
                                  </p:iterate>
                                  <p:childTnLst>
                                    <p:set>
                                      <p:cBhvr>
                                        <p:cTn id="64" dur="1" fill="hold">
                                          <p:stCondLst>
                                            <p:cond delay="0"/>
                                          </p:stCondLst>
                                        </p:cTn>
                                        <p:tgtEl>
                                          <p:spTgt spid="36910"/>
                                        </p:tgtEl>
                                        <p:attrNameLst>
                                          <p:attrName>style.visibility</p:attrName>
                                        </p:attrNameLst>
                                      </p:cBhvr>
                                      <p:to>
                                        <p:strVal val="visible"/>
                                      </p:to>
                                    </p:set>
                                    <p:animEffect transition="in" filter="fade">
                                      <p:cBhvr>
                                        <p:cTn id="65" dur="1000"/>
                                        <p:tgtEl>
                                          <p:spTgt spid="36910"/>
                                        </p:tgtEl>
                                      </p:cBhvr>
                                    </p:animEffect>
                                    <p:anim calcmode="lin" valueType="num">
                                      <p:cBhvr>
                                        <p:cTn id="66" dur="1000" fill="hold"/>
                                        <p:tgtEl>
                                          <p:spTgt spid="36910"/>
                                        </p:tgtEl>
                                        <p:attrNameLst>
                                          <p:attrName>ppt_x</p:attrName>
                                        </p:attrNameLst>
                                      </p:cBhvr>
                                      <p:tavLst>
                                        <p:tav tm="0">
                                          <p:val>
                                            <p:strVal val="#ppt_x-.1"/>
                                          </p:val>
                                        </p:tav>
                                        <p:tav tm="100000">
                                          <p:val>
                                            <p:strVal val="#ppt_x"/>
                                          </p:val>
                                        </p:tav>
                                      </p:tavLst>
                                    </p:anim>
                                    <p:anim calcmode="lin" valueType="num">
                                      <p:cBhvr>
                                        <p:cTn id="67" dur="1000" fill="hold"/>
                                        <p:tgtEl>
                                          <p:spTgt spid="36910"/>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36905"/>
                                        </p:tgtEl>
                                        <p:attrNameLst>
                                          <p:attrName>style.visibility</p:attrName>
                                        </p:attrNameLst>
                                      </p:cBhvr>
                                      <p:to>
                                        <p:strVal val="visible"/>
                                      </p:to>
                                    </p:set>
                                    <p:anim calcmode="lin" valueType="num">
                                      <p:cBhvr>
                                        <p:cTn id="72" dur="1000" fill="hold"/>
                                        <p:tgtEl>
                                          <p:spTgt spid="36905"/>
                                        </p:tgtEl>
                                        <p:attrNameLst>
                                          <p:attrName>ppt_w</p:attrName>
                                        </p:attrNameLst>
                                      </p:cBhvr>
                                      <p:tavLst>
                                        <p:tav tm="0">
                                          <p:val>
                                            <p:strVal val="#ppt_w*0.70"/>
                                          </p:val>
                                        </p:tav>
                                        <p:tav tm="100000">
                                          <p:val>
                                            <p:strVal val="#ppt_w"/>
                                          </p:val>
                                        </p:tav>
                                      </p:tavLst>
                                    </p:anim>
                                    <p:anim calcmode="lin" valueType="num">
                                      <p:cBhvr>
                                        <p:cTn id="73" dur="1000" fill="hold"/>
                                        <p:tgtEl>
                                          <p:spTgt spid="36905"/>
                                        </p:tgtEl>
                                        <p:attrNameLst>
                                          <p:attrName>ppt_h</p:attrName>
                                        </p:attrNameLst>
                                      </p:cBhvr>
                                      <p:tavLst>
                                        <p:tav tm="0">
                                          <p:val>
                                            <p:strVal val="#ppt_h"/>
                                          </p:val>
                                        </p:tav>
                                        <p:tav tm="100000">
                                          <p:val>
                                            <p:strVal val="#ppt_h"/>
                                          </p:val>
                                        </p:tav>
                                      </p:tavLst>
                                    </p:anim>
                                    <p:animEffect transition="in" filter="fade">
                                      <p:cBhvr>
                                        <p:cTn id="74" dur="1000"/>
                                        <p:tgtEl>
                                          <p:spTgt spid="3690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36906"/>
                                        </p:tgtEl>
                                        <p:attrNameLst>
                                          <p:attrName>style.visibility</p:attrName>
                                        </p:attrNameLst>
                                      </p:cBhvr>
                                      <p:to>
                                        <p:strVal val="visible"/>
                                      </p:to>
                                    </p:set>
                                    <p:anim from="(-#ppt_w/2)" to="(#ppt_x)" calcmode="lin" valueType="num">
                                      <p:cBhvr>
                                        <p:cTn id="79" dur="600" fill="hold">
                                          <p:stCondLst>
                                            <p:cond delay="0"/>
                                          </p:stCondLst>
                                        </p:cTn>
                                        <p:tgtEl>
                                          <p:spTgt spid="36906"/>
                                        </p:tgtEl>
                                        <p:attrNameLst>
                                          <p:attrName>ppt_x</p:attrName>
                                        </p:attrNameLst>
                                      </p:cBhvr>
                                    </p:anim>
                                    <p:anim from="0" to="-1.0" calcmode="lin" valueType="num">
                                      <p:cBhvr>
                                        <p:cTn id="80" dur="200" decel="50000" autoRev="1" fill="hold">
                                          <p:stCondLst>
                                            <p:cond delay="600"/>
                                          </p:stCondLst>
                                        </p:cTn>
                                        <p:tgtEl>
                                          <p:spTgt spid="36906"/>
                                        </p:tgtEl>
                                        <p:attrNameLst>
                                          <p:attrName>xshear</p:attrName>
                                        </p:attrNameLst>
                                      </p:cBhvr>
                                    </p:anim>
                                    <p:animScale>
                                      <p:cBhvr>
                                        <p:cTn id="81" dur="200" decel="100000" autoRev="1" fill="hold">
                                          <p:stCondLst>
                                            <p:cond delay="600"/>
                                          </p:stCondLst>
                                        </p:cTn>
                                        <p:tgtEl>
                                          <p:spTgt spid="36906"/>
                                        </p:tgtEl>
                                      </p:cBhvr>
                                      <p:from x="100000" y="100000"/>
                                      <p:to x="80000" y="100000"/>
                                    </p:animScale>
                                    <p:anim by="(#ppt_h/3+#ppt_w*0.1)" calcmode="lin" valueType="num">
                                      <p:cBhvr additive="sum">
                                        <p:cTn id="82" dur="200" decel="100000" autoRev="1" fill="hold">
                                          <p:stCondLst>
                                            <p:cond delay="600"/>
                                          </p:stCondLst>
                                        </p:cTn>
                                        <p:tgtEl>
                                          <p:spTgt spid="36906"/>
                                        </p:tgtEl>
                                        <p:attrNameLst>
                                          <p:attrName>ppt_x</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40" presetClass="entr" presetSubtype="0" fill="hold" grpId="0" nodeType="clickEffect">
                                  <p:stCondLst>
                                    <p:cond delay="0"/>
                                  </p:stCondLst>
                                  <p:iterate type="lt">
                                    <p:tmPct val="10000"/>
                                  </p:iterate>
                                  <p:childTnLst>
                                    <p:set>
                                      <p:cBhvr>
                                        <p:cTn id="86" dur="1" fill="hold">
                                          <p:stCondLst>
                                            <p:cond delay="0"/>
                                          </p:stCondLst>
                                        </p:cTn>
                                        <p:tgtEl>
                                          <p:spTgt spid="36911"/>
                                        </p:tgtEl>
                                        <p:attrNameLst>
                                          <p:attrName>style.visibility</p:attrName>
                                        </p:attrNameLst>
                                      </p:cBhvr>
                                      <p:to>
                                        <p:strVal val="visible"/>
                                      </p:to>
                                    </p:set>
                                    <p:animEffect transition="in" filter="fade">
                                      <p:cBhvr>
                                        <p:cTn id="87" dur="1000"/>
                                        <p:tgtEl>
                                          <p:spTgt spid="36911"/>
                                        </p:tgtEl>
                                      </p:cBhvr>
                                    </p:animEffect>
                                    <p:anim calcmode="lin" valueType="num">
                                      <p:cBhvr>
                                        <p:cTn id="88" dur="1000" fill="hold"/>
                                        <p:tgtEl>
                                          <p:spTgt spid="36911"/>
                                        </p:tgtEl>
                                        <p:attrNameLst>
                                          <p:attrName>ppt_x</p:attrName>
                                        </p:attrNameLst>
                                      </p:cBhvr>
                                      <p:tavLst>
                                        <p:tav tm="0">
                                          <p:val>
                                            <p:strVal val="#ppt_x-.1"/>
                                          </p:val>
                                        </p:tav>
                                        <p:tav tm="100000">
                                          <p:val>
                                            <p:strVal val="#ppt_x"/>
                                          </p:val>
                                        </p:tav>
                                      </p:tavLst>
                                    </p:anim>
                                    <p:anim calcmode="lin" valueType="num">
                                      <p:cBhvr>
                                        <p:cTn id="89" dur="1000" fill="hold"/>
                                        <p:tgtEl>
                                          <p:spTgt spid="369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9" grpId="0"/>
      <p:bldP spid="36900" grpId="0"/>
      <p:bldP spid="36901" grpId="0"/>
      <p:bldP spid="36902" grpId="0"/>
      <p:bldP spid="36903" grpId="0"/>
      <p:bldP spid="36904" grpId="0"/>
      <p:bldP spid="36905" grpId="0"/>
      <p:bldP spid="36906" grpId="0"/>
      <p:bldP spid="36908" grpId="0"/>
      <p:bldP spid="36909" grpId="0"/>
      <p:bldP spid="36910" grpId="0"/>
      <p:bldP spid="3691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133600" y="1524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headEnd/>
            <a:tailEnd/>
          </a:ln>
          <a:effectLst/>
        </p:spPr>
        <p:txBody>
          <a:bodyPr wrap="none" anchor="ctr"/>
          <a:lstStyle/>
          <a:p>
            <a:pPr eaLnBrk="0" hangingPunct="0">
              <a:defRPr/>
            </a:pPr>
            <a:r>
              <a:rPr lang="en-US" sz="2000" b="1" dirty="0" err="1">
                <a:solidFill>
                  <a:srgbClr val="FFFF00"/>
                </a:solidFill>
              </a:rPr>
              <a:t>Nhà</a:t>
            </a:r>
            <a:r>
              <a:rPr lang="en-US" sz="2000" b="1" dirty="0">
                <a:solidFill>
                  <a:srgbClr val="FFFF00"/>
                </a:solidFill>
              </a:rPr>
              <a:t> </a:t>
            </a:r>
            <a:r>
              <a:rPr lang="en-US" sz="2000" b="1" dirty="0" err="1">
                <a:solidFill>
                  <a:srgbClr val="FFFF00"/>
                </a:solidFill>
              </a:rPr>
              <a:t>Tần</a:t>
            </a:r>
            <a:r>
              <a:rPr lang="en-US" sz="2000" b="1" dirty="0">
                <a:solidFill>
                  <a:srgbClr val="FFFF00"/>
                </a:solidFill>
              </a:rPr>
              <a:t>:                      221 </a:t>
            </a:r>
            <a:r>
              <a:rPr lang="en-US" sz="2000" b="1" dirty="0">
                <a:solidFill>
                  <a:srgbClr val="FFFF00"/>
                </a:solidFill>
                <a:sym typeface="Wingdings" pitchFamily="2" charset="2"/>
              </a:rPr>
              <a:t></a:t>
            </a:r>
            <a:r>
              <a:rPr lang="en-US" sz="2000" b="1" dirty="0">
                <a:solidFill>
                  <a:srgbClr val="FFFF00"/>
                </a:solidFill>
              </a:rPr>
              <a:t> 206 TCN</a:t>
            </a:r>
          </a:p>
        </p:txBody>
      </p:sp>
      <p:sp>
        <p:nvSpPr>
          <p:cNvPr id="15363" name="Rectangle 3"/>
          <p:cNvSpPr>
            <a:spLocks noChangeArrowheads="1"/>
          </p:cNvSpPr>
          <p:nvPr/>
        </p:nvSpPr>
        <p:spPr bwMode="auto">
          <a:xfrm>
            <a:off x="2133600" y="6096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headEnd/>
            <a:tailEnd/>
          </a:ln>
          <a:effectLst/>
        </p:spPr>
        <p:txBody>
          <a:bodyPr wrap="none" anchor="ctr"/>
          <a:lstStyle/>
          <a:p>
            <a:pPr eaLnBrk="0" hangingPunct="0">
              <a:defRPr/>
            </a:pPr>
            <a:r>
              <a:rPr lang="en-US" sz="2000" b="1" dirty="0" err="1"/>
              <a:t>Nhà</a:t>
            </a:r>
            <a:r>
              <a:rPr lang="en-US" sz="2000" b="1" dirty="0"/>
              <a:t> </a:t>
            </a:r>
            <a:r>
              <a:rPr lang="en-US" sz="2000" b="1" dirty="0" err="1"/>
              <a:t>Hán</a:t>
            </a:r>
            <a:r>
              <a:rPr lang="en-US" sz="2000" b="1" dirty="0"/>
              <a:t>:                     206 TCN </a:t>
            </a:r>
            <a:r>
              <a:rPr lang="en-US" sz="2000" b="1" dirty="0">
                <a:sym typeface="Wingdings" pitchFamily="2" charset="2"/>
              </a:rPr>
              <a:t></a:t>
            </a:r>
            <a:r>
              <a:rPr lang="en-US" sz="2000" b="1" dirty="0"/>
              <a:t> 220</a:t>
            </a:r>
          </a:p>
        </p:txBody>
      </p:sp>
      <p:sp>
        <p:nvSpPr>
          <p:cNvPr id="15364" name="Rectangle 4"/>
          <p:cNvSpPr>
            <a:spLocks noChangeArrowheads="1"/>
          </p:cNvSpPr>
          <p:nvPr/>
        </p:nvSpPr>
        <p:spPr bwMode="auto">
          <a:xfrm>
            <a:off x="2133600" y="10668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headEnd/>
            <a:tailEnd/>
          </a:ln>
          <a:effectLst/>
        </p:spPr>
        <p:txBody>
          <a:bodyPr wrap="none" anchor="ctr"/>
          <a:lstStyle/>
          <a:p>
            <a:pPr eaLnBrk="0" hangingPunct="0">
              <a:defRPr/>
            </a:pPr>
            <a:r>
              <a:rPr lang="en-US" sz="2000" b="1" dirty="0" err="1"/>
              <a:t>Thời</a:t>
            </a:r>
            <a:r>
              <a:rPr lang="en-US" sz="2000" b="1" dirty="0"/>
              <a:t> Tam </a:t>
            </a:r>
            <a:r>
              <a:rPr lang="en-US" sz="2000" b="1" dirty="0" err="1"/>
              <a:t>Quốc</a:t>
            </a:r>
            <a:r>
              <a:rPr lang="en-US" sz="2000" b="1" dirty="0"/>
              <a:t>:                 220 </a:t>
            </a:r>
            <a:r>
              <a:rPr lang="en-US" sz="2000" b="1" dirty="0">
                <a:sym typeface="Wingdings" pitchFamily="2" charset="2"/>
              </a:rPr>
              <a:t></a:t>
            </a:r>
            <a:r>
              <a:rPr lang="en-US" sz="2000" b="1" dirty="0"/>
              <a:t> 280</a:t>
            </a:r>
          </a:p>
        </p:txBody>
      </p:sp>
      <p:sp>
        <p:nvSpPr>
          <p:cNvPr id="15365" name="Rectangle 5"/>
          <p:cNvSpPr>
            <a:spLocks noChangeArrowheads="1"/>
          </p:cNvSpPr>
          <p:nvPr/>
        </p:nvSpPr>
        <p:spPr bwMode="auto">
          <a:xfrm>
            <a:off x="2133600" y="15240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headEnd/>
            <a:tailEnd/>
          </a:ln>
          <a:effectLst/>
        </p:spPr>
        <p:txBody>
          <a:bodyPr wrap="none" anchor="ctr"/>
          <a:lstStyle/>
          <a:p>
            <a:pPr eaLnBrk="0" hangingPunct="0">
              <a:defRPr/>
            </a:pPr>
            <a:r>
              <a:rPr lang="en-US" sz="2000" b="1" dirty="0" err="1"/>
              <a:t>Thời</a:t>
            </a:r>
            <a:r>
              <a:rPr lang="en-US" sz="2000" b="1" dirty="0"/>
              <a:t> </a:t>
            </a:r>
            <a:r>
              <a:rPr lang="en-US" sz="2000" b="1" dirty="0" err="1"/>
              <a:t>Tây</a:t>
            </a:r>
            <a:r>
              <a:rPr lang="en-US" sz="2000" b="1" dirty="0"/>
              <a:t> </a:t>
            </a:r>
            <a:r>
              <a:rPr lang="en-US" sz="2000" b="1" dirty="0" err="1"/>
              <a:t>Tấn</a:t>
            </a:r>
            <a:r>
              <a:rPr lang="en-US" sz="2000" b="1" dirty="0"/>
              <a:t>:                     265 </a:t>
            </a:r>
            <a:r>
              <a:rPr lang="en-US" sz="2000" b="1" dirty="0">
                <a:sym typeface="Wingdings" pitchFamily="2" charset="2"/>
              </a:rPr>
              <a:t></a:t>
            </a:r>
            <a:r>
              <a:rPr lang="en-US" sz="2000" b="1" dirty="0"/>
              <a:t> 316</a:t>
            </a:r>
          </a:p>
        </p:txBody>
      </p:sp>
      <p:sp>
        <p:nvSpPr>
          <p:cNvPr id="15366" name="Rectangle 6"/>
          <p:cNvSpPr>
            <a:spLocks noChangeArrowheads="1"/>
          </p:cNvSpPr>
          <p:nvPr/>
        </p:nvSpPr>
        <p:spPr bwMode="auto">
          <a:xfrm>
            <a:off x="2133600" y="19812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headEnd/>
            <a:tailEnd/>
          </a:ln>
          <a:effectLst/>
        </p:spPr>
        <p:txBody>
          <a:bodyPr wrap="none" anchor="ctr"/>
          <a:lstStyle/>
          <a:p>
            <a:pPr eaLnBrk="0" hangingPunct="0">
              <a:defRPr/>
            </a:pPr>
            <a:r>
              <a:rPr lang="en-US" sz="2000" b="1" dirty="0" err="1"/>
              <a:t>Thời</a:t>
            </a:r>
            <a:r>
              <a:rPr lang="en-US" sz="2000" b="1" dirty="0"/>
              <a:t> </a:t>
            </a:r>
            <a:r>
              <a:rPr lang="en-US" sz="2000" b="1" dirty="0" err="1"/>
              <a:t>Đông</a:t>
            </a:r>
            <a:r>
              <a:rPr lang="en-US" sz="2000" b="1" dirty="0"/>
              <a:t> </a:t>
            </a:r>
            <a:r>
              <a:rPr lang="en-US" sz="2000" b="1" dirty="0" err="1"/>
              <a:t>Tấn</a:t>
            </a:r>
            <a:r>
              <a:rPr lang="en-US" sz="2000" b="1" dirty="0"/>
              <a:t>:                  317 </a:t>
            </a:r>
            <a:r>
              <a:rPr lang="en-US" sz="2000" b="1" dirty="0">
                <a:sym typeface="Wingdings" pitchFamily="2" charset="2"/>
              </a:rPr>
              <a:t></a:t>
            </a:r>
            <a:r>
              <a:rPr lang="en-US" sz="2000" b="1" dirty="0"/>
              <a:t> 420</a:t>
            </a:r>
          </a:p>
        </p:txBody>
      </p:sp>
      <p:sp>
        <p:nvSpPr>
          <p:cNvPr id="15367" name="Rectangle 7"/>
          <p:cNvSpPr>
            <a:spLocks noChangeArrowheads="1"/>
          </p:cNvSpPr>
          <p:nvPr/>
        </p:nvSpPr>
        <p:spPr bwMode="auto">
          <a:xfrm>
            <a:off x="2133600" y="24384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headEnd/>
            <a:tailEnd/>
          </a:ln>
          <a:effectLst/>
        </p:spPr>
        <p:txBody>
          <a:bodyPr wrap="none" anchor="ctr"/>
          <a:lstStyle/>
          <a:p>
            <a:pPr eaLnBrk="0" hangingPunct="0">
              <a:defRPr/>
            </a:pPr>
            <a:r>
              <a:rPr lang="en-US" sz="2000" b="1" dirty="0" err="1"/>
              <a:t>Thời</a:t>
            </a:r>
            <a:r>
              <a:rPr lang="en-US" sz="2000" b="1" dirty="0"/>
              <a:t> Nam – </a:t>
            </a:r>
            <a:r>
              <a:rPr lang="en-US" sz="2000" b="1" dirty="0" err="1"/>
              <a:t>Bắc</a:t>
            </a:r>
            <a:r>
              <a:rPr lang="en-US" sz="2000" b="1" dirty="0"/>
              <a:t> </a:t>
            </a:r>
            <a:r>
              <a:rPr lang="en-US" sz="2000" b="1" dirty="0" err="1"/>
              <a:t>Triều</a:t>
            </a:r>
            <a:r>
              <a:rPr lang="en-US" sz="2000" b="1" dirty="0"/>
              <a:t>:      420 </a:t>
            </a:r>
            <a:r>
              <a:rPr lang="en-US" sz="2000" b="1" dirty="0">
                <a:sym typeface="Wingdings" pitchFamily="2" charset="2"/>
              </a:rPr>
              <a:t></a:t>
            </a:r>
            <a:r>
              <a:rPr lang="en-US" sz="2000" b="1" dirty="0"/>
              <a:t> 589 </a:t>
            </a:r>
          </a:p>
        </p:txBody>
      </p:sp>
      <p:sp>
        <p:nvSpPr>
          <p:cNvPr id="15368" name="Rectangle 8"/>
          <p:cNvSpPr>
            <a:spLocks noChangeArrowheads="1"/>
          </p:cNvSpPr>
          <p:nvPr/>
        </p:nvSpPr>
        <p:spPr bwMode="auto">
          <a:xfrm>
            <a:off x="2133600" y="28956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headEnd/>
            <a:tailEnd/>
          </a:ln>
          <a:effectLst/>
        </p:spPr>
        <p:txBody>
          <a:bodyPr wrap="none" anchor="ctr"/>
          <a:lstStyle/>
          <a:p>
            <a:pPr eaLnBrk="0" hangingPunct="0">
              <a:defRPr/>
            </a:pPr>
            <a:r>
              <a:rPr lang="en-US" sz="2000" b="1" dirty="0" err="1"/>
              <a:t>Nhà</a:t>
            </a:r>
            <a:r>
              <a:rPr lang="en-US" sz="2000" b="1" dirty="0"/>
              <a:t> </a:t>
            </a:r>
            <a:r>
              <a:rPr lang="en-US" sz="2000" b="1" dirty="0" err="1"/>
              <a:t>Tuỳ</a:t>
            </a:r>
            <a:r>
              <a:rPr lang="en-US" sz="2000" b="1" dirty="0"/>
              <a:t>:                             581 </a:t>
            </a:r>
            <a:r>
              <a:rPr lang="en-US" sz="2000" b="1" dirty="0">
                <a:sym typeface="Wingdings" pitchFamily="2" charset="2"/>
              </a:rPr>
              <a:t></a:t>
            </a:r>
            <a:r>
              <a:rPr lang="en-US" sz="2000" b="1" dirty="0"/>
              <a:t> 618</a:t>
            </a:r>
          </a:p>
        </p:txBody>
      </p:sp>
      <p:sp>
        <p:nvSpPr>
          <p:cNvPr id="15369" name="Rectangle 9"/>
          <p:cNvSpPr>
            <a:spLocks noChangeArrowheads="1"/>
          </p:cNvSpPr>
          <p:nvPr/>
        </p:nvSpPr>
        <p:spPr bwMode="auto">
          <a:xfrm>
            <a:off x="2133600" y="33528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headEnd/>
            <a:tailEnd/>
          </a:ln>
          <a:effectLst/>
        </p:spPr>
        <p:txBody>
          <a:bodyPr wrap="none" anchor="ctr"/>
          <a:lstStyle/>
          <a:p>
            <a:pPr eaLnBrk="0" hangingPunct="0">
              <a:defRPr/>
            </a:pPr>
            <a:r>
              <a:rPr lang="en-US" sz="2000" b="1" dirty="0" err="1"/>
              <a:t>Nhà</a:t>
            </a:r>
            <a:r>
              <a:rPr lang="en-US" sz="2000" b="1" dirty="0"/>
              <a:t> </a:t>
            </a:r>
            <a:r>
              <a:rPr lang="en-US" sz="2000" b="1" dirty="0" err="1"/>
              <a:t>Đường</a:t>
            </a:r>
            <a:r>
              <a:rPr lang="en-US" sz="2000" b="1" dirty="0"/>
              <a:t>:                       618 </a:t>
            </a:r>
            <a:r>
              <a:rPr lang="en-US" sz="2000" b="1" dirty="0">
                <a:sym typeface="Wingdings" pitchFamily="2" charset="2"/>
              </a:rPr>
              <a:t></a:t>
            </a:r>
            <a:r>
              <a:rPr lang="en-US" sz="2000" b="1" dirty="0"/>
              <a:t> 907</a:t>
            </a:r>
          </a:p>
        </p:txBody>
      </p:sp>
      <p:sp>
        <p:nvSpPr>
          <p:cNvPr id="15370" name="Rectangle 10"/>
          <p:cNvSpPr>
            <a:spLocks noChangeArrowheads="1"/>
          </p:cNvSpPr>
          <p:nvPr/>
        </p:nvSpPr>
        <p:spPr bwMode="auto">
          <a:xfrm>
            <a:off x="2133600" y="38100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headEnd/>
            <a:tailEnd/>
          </a:ln>
          <a:effectLst/>
        </p:spPr>
        <p:txBody>
          <a:bodyPr wrap="none" anchor="ctr"/>
          <a:lstStyle/>
          <a:p>
            <a:pPr eaLnBrk="0" hangingPunct="0">
              <a:defRPr/>
            </a:pPr>
            <a:r>
              <a:rPr lang="en-US" sz="2000" b="1" dirty="0" err="1"/>
              <a:t>Thời</a:t>
            </a:r>
            <a:r>
              <a:rPr lang="en-US" sz="2000" b="1" dirty="0"/>
              <a:t> </a:t>
            </a:r>
            <a:r>
              <a:rPr lang="en-US" sz="2000" b="1" dirty="0" err="1"/>
              <a:t>Ngũ</a:t>
            </a:r>
            <a:r>
              <a:rPr lang="en-US" sz="2000" b="1" dirty="0"/>
              <a:t> </a:t>
            </a:r>
            <a:r>
              <a:rPr lang="en-US" sz="2000" b="1" dirty="0" err="1"/>
              <a:t>đại</a:t>
            </a:r>
            <a:r>
              <a:rPr lang="en-US" sz="2000" b="1" dirty="0"/>
              <a:t>:                     907 </a:t>
            </a:r>
            <a:r>
              <a:rPr lang="en-US" sz="2000" b="1" dirty="0">
                <a:sym typeface="Wingdings" pitchFamily="2" charset="2"/>
              </a:rPr>
              <a:t></a:t>
            </a:r>
            <a:r>
              <a:rPr lang="en-US" sz="2000" b="1" dirty="0"/>
              <a:t> 960</a:t>
            </a:r>
          </a:p>
        </p:txBody>
      </p:sp>
      <p:sp>
        <p:nvSpPr>
          <p:cNvPr id="15371" name="Rectangle 11"/>
          <p:cNvSpPr>
            <a:spLocks noChangeArrowheads="1"/>
          </p:cNvSpPr>
          <p:nvPr/>
        </p:nvSpPr>
        <p:spPr bwMode="auto">
          <a:xfrm>
            <a:off x="2133600" y="42672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headEnd/>
            <a:tailEnd/>
          </a:ln>
          <a:effectLst/>
        </p:spPr>
        <p:txBody>
          <a:bodyPr wrap="none" anchor="ctr"/>
          <a:lstStyle/>
          <a:p>
            <a:pPr eaLnBrk="0" hangingPunct="0">
              <a:defRPr/>
            </a:pPr>
            <a:r>
              <a:rPr lang="en-US" sz="2000" b="1" dirty="0" err="1"/>
              <a:t>Nhà</a:t>
            </a:r>
            <a:r>
              <a:rPr lang="en-US" sz="2000" b="1" dirty="0"/>
              <a:t> </a:t>
            </a:r>
            <a:r>
              <a:rPr lang="en-US" sz="2000" b="1" dirty="0" err="1"/>
              <a:t>Tống</a:t>
            </a:r>
            <a:r>
              <a:rPr lang="en-US" sz="2000" b="1" dirty="0"/>
              <a:t>:                         960 </a:t>
            </a:r>
            <a:r>
              <a:rPr lang="en-US" sz="2000" b="1" dirty="0">
                <a:sym typeface="Wingdings" pitchFamily="2" charset="2"/>
              </a:rPr>
              <a:t> </a:t>
            </a:r>
            <a:r>
              <a:rPr lang="en-US" sz="2000" b="1" dirty="0"/>
              <a:t>1279</a:t>
            </a:r>
          </a:p>
        </p:txBody>
      </p:sp>
      <p:sp>
        <p:nvSpPr>
          <p:cNvPr id="15372" name="Rectangle 12"/>
          <p:cNvSpPr>
            <a:spLocks noChangeArrowheads="1"/>
          </p:cNvSpPr>
          <p:nvPr/>
        </p:nvSpPr>
        <p:spPr bwMode="auto">
          <a:xfrm>
            <a:off x="2133600" y="47244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headEnd/>
            <a:tailEnd/>
          </a:ln>
          <a:effectLst/>
        </p:spPr>
        <p:txBody>
          <a:bodyPr wrap="none" anchor="ctr"/>
          <a:lstStyle/>
          <a:p>
            <a:pPr eaLnBrk="0" hangingPunct="0">
              <a:defRPr/>
            </a:pPr>
            <a:r>
              <a:rPr lang="en-US" sz="2000" b="1" dirty="0" err="1"/>
              <a:t>Nhà</a:t>
            </a:r>
            <a:r>
              <a:rPr lang="en-US" sz="2000" b="1" dirty="0"/>
              <a:t> </a:t>
            </a:r>
            <a:r>
              <a:rPr lang="en-US" sz="2000" b="1" dirty="0" err="1"/>
              <a:t>Nguyên</a:t>
            </a:r>
            <a:r>
              <a:rPr lang="en-US" sz="2000" b="1" dirty="0"/>
              <a:t>:                   1271 </a:t>
            </a:r>
            <a:r>
              <a:rPr lang="en-US" sz="2000" b="1" dirty="0">
                <a:sym typeface="Wingdings" pitchFamily="2" charset="2"/>
              </a:rPr>
              <a:t></a:t>
            </a:r>
            <a:r>
              <a:rPr lang="en-US" sz="2000" b="1" dirty="0"/>
              <a:t> 1368</a:t>
            </a:r>
          </a:p>
        </p:txBody>
      </p:sp>
      <p:sp>
        <p:nvSpPr>
          <p:cNvPr id="15373" name="Rectangle 13"/>
          <p:cNvSpPr>
            <a:spLocks noChangeArrowheads="1"/>
          </p:cNvSpPr>
          <p:nvPr/>
        </p:nvSpPr>
        <p:spPr bwMode="auto">
          <a:xfrm>
            <a:off x="2133600" y="5181600"/>
            <a:ext cx="4876800" cy="457200"/>
          </a:xfrm>
          <a:prstGeom prst="rect">
            <a:avLst/>
          </a:prstGeom>
          <a:gradFill rotWithShape="1">
            <a:gsLst>
              <a:gs pos="0">
                <a:srgbClr val="B7DBFF"/>
              </a:gs>
              <a:gs pos="50000">
                <a:schemeClr val="bg1"/>
              </a:gs>
              <a:gs pos="100000">
                <a:srgbClr val="B7DBFF"/>
              </a:gs>
            </a:gsLst>
            <a:lin ang="5400000" scaled="1"/>
          </a:gradFill>
          <a:ln w="6350">
            <a:noFill/>
            <a:miter lim="800000"/>
            <a:headEnd/>
            <a:tailEnd/>
          </a:ln>
          <a:effectLst/>
        </p:spPr>
        <p:txBody>
          <a:bodyPr wrap="none" anchor="ctr"/>
          <a:lstStyle/>
          <a:p>
            <a:pPr eaLnBrk="0" hangingPunct="0">
              <a:defRPr/>
            </a:pPr>
            <a:r>
              <a:rPr lang="en-US" sz="2000" b="1" dirty="0" err="1"/>
              <a:t>Nhà</a:t>
            </a:r>
            <a:r>
              <a:rPr lang="en-US" sz="2000" b="1" dirty="0"/>
              <a:t> Minh:                        1368 </a:t>
            </a:r>
            <a:r>
              <a:rPr lang="en-US" sz="2000" b="1" dirty="0">
                <a:sym typeface="Wingdings" pitchFamily="2" charset="2"/>
              </a:rPr>
              <a:t></a:t>
            </a:r>
            <a:r>
              <a:rPr lang="en-US" sz="2000" b="1" dirty="0"/>
              <a:t> 1644</a:t>
            </a:r>
          </a:p>
        </p:txBody>
      </p:sp>
      <p:sp>
        <p:nvSpPr>
          <p:cNvPr id="15374" name="Rectangle 14"/>
          <p:cNvSpPr>
            <a:spLocks noChangeArrowheads="1"/>
          </p:cNvSpPr>
          <p:nvPr/>
        </p:nvSpPr>
        <p:spPr bwMode="auto">
          <a:xfrm>
            <a:off x="2133600" y="5638800"/>
            <a:ext cx="4876800" cy="457200"/>
          </a:xfrm>
          <a:prstGeom prst="rect">
            <a:avLst/>
          </a:prstGeom>
          <a:gradFill rotWithShape="1">
            <a:gsLst>
              <a:gs pos="0">
                <a:srgbClr val="FFC5E2"/>
              </a:gs>
              <a:gs pos="50000">
                <a:schemeClr val="bg1"/>
              </a:gs>
              <a:gs pos="100000">
                <a:srgbClr val="FFC5E2"/>
              </a:gs>
            </a:gsLst>
            <a:lin ang="5400000" scaled="1"/>
          </a:gradFill>
          <a:ln w="6350">
            <a:noFill/>
            <a:miter lim="800000"/>
            <a:headEnd/>
            <a:tailEnd/>
          </a:ln>
          <a:effectLst/>
        </p:spPr>
        <p:txBody>
          <a:bodyPr wrap="none" anchor="ctr"/>
          <a:lstStyle/>
          <a:p>
            <a:pPr eaLnBrk="0" hangingPunct="0">
              <a:defRPr/>
            </a:pPr>
            <a:r>
              <a:rPr lang="en-US" sz="2000" b="1" dirty="0" err="1"/>
              <a:t>Nhà</a:t>
            </a:r>
            <a:r>
              <a:rPr lang="en-US" sz="2000" b="1" dirty="0"/>
              <a:t> </a:t>
            </a:r>
            <a:r>
              <a:rPr lang="en-US" sz="2000" b="1" dirty="0" err="1"/>
              <a:t>Thanh</a:t>
            </a:r>
            <a:r>
              <a:rPr lang="en-US" sz="2000" b="1" dirty="0"/>
              <a:t>:                      1644 </a:t>
            </a:r>
            <a:r>
              <a:rPr lang="en-US" sz="2000" b="1" dirty="0">
                <a:sym typeface="Wingdings" pitchFamily="2" charset="2"/>
              </a:rPr>
              <a:t></a:t>
            </a:r>
            <a:r>
              <a:rPr lang="en-US" sz="2000" b="1" dirty="0"/>
              <a:t> 1911</a:t>
            </a:r>
          </a:p>
        </p:txBody>
      </p:sp>
      <p:sp>
        <p:nvSpPr>
          <p:cNvPr id="15375" name="Rectangle 15"/>
          <p:cNvSpPr>
            <a:spLocks noChangeArrowheads="1"/>
          </p:cNvSpPr>
          <p:nvPr/>
        </p:nvSpPr>
        <p:spPr bwMode="auto">
          <a:xfrm>
            <a:off x="304800" y="6234113"/>
            <a:ext cx="8605838" cy="581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2200" b="1">
                <a:solidFill>
                  <a:srgbClr val="000099"/>
                </a:solidFill>
              </a:rPr>
              <a:t>NIÊN BIỂU CÁC TRIỀU ĐẠI PHONG KIẾN Ở TRUNG QUỐC </a:t>
            </a:r>
          </a:p>
        </p:txBody>
      </p:sp>
      <p:grpSp>
        <p:nvGrpSpPr>
          <p:cNvPr id="2" name="Group 16"/>
          <p:cNvGrpSpPr>
            <a:grpSpLocks/>
          </p:cNvGrpSpPr>
          <p:nvPr/>
        </p:nvGrpSpPr>
        <p:grpSpPr bwMode="auto">
          <a:xfrm>
            <a:off x="1676400" y="104775"/>
            <a:ext cx="304800" cy="5943600"/>
            <a:chOff x="912" y="48"/>
            <a:chExt cx="330" cy="3744"/>
          </a:xfrm>
        </p:grpSpPr>
        <p:pic>
          <p:nvPicPr>
            <p:cNvPr id="17425" name="Picture 17" descr="bookani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2" y="206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bookani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2" y="2640"/>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bookani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2" y="48"/>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20" descr="bookani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2" y="38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1" descr="bookani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2" y="3168"/>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2" descr="bookani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2" y="3504"/>
              <a:ext cx="3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91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5"/>
                                        </p:tgtEl>
                                        <p:attrNameLst>
                                          <p:attrName>style.visibility</p:attrName>
                                        </p:attrNameLst>
                                      </p:cBhvr>
                                      <p:to>
                                        <p:strVal val="visible"/>
                                      </p:to>
                                    </p:set>
                                    <p:anim calcmode="lin" valueType="num">
                                      <p:cBhvr additive="base">
                                        <p:cTn id="7" dur="500" fill="hold"/>
                                        <p:tgtEl>
                                          <p:spTgt spid="15375"/>
                                        </p:tgtEl>
                                        <p:attrNameLst>
                                          <p:attrName>ppt_x</p:attrName>
                                        </p:attrNameLst>
                                      </p:cBhvr>
                                      <p:tavLst>
                                        <p:tav tm="0">
                                          <p:val>
                                            <p:strVal val="#ppt_x"/>
                                          </p:val>
                                        </p:tav>
                                        <p:tav tm="100000">
                                          <p:val>
                                            <p:strVal val="#ppt_x"/>
                                          </p:val>
                                        </p:tav>
                                      </p:tavLst>
                                    </p:anim>
                                    <p:anim calcmode="lin" valueType="num">
                                      <p:cBhvr additive="base">
                                        <p:cTn id="8" dur="500" fill="hold"/>
                                        <p:tgtEl>
                                          <p:spTgt spid="1537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200"/>
                                        <p:tgtEl>
                                          <p:spTgt spid="15362"/>
                                        </p:tgtEl>
                                      </p:cBhvr>
                                    </p:animEffect>
                                  </p:childTnLst>
                                </p:cTn>
                              </p:par>
                            </p:childTnLst>
                          </p:cTn>
                        </p:par>
                        <p:par>
                          <p:cTn id="13" fill="hold" nodeType="afterGroup">
                            <p:stCondLst>
                              <p:cond delay="700"/>
                            </p:stCondLst>
                            <p:childTnLst>
                              <p:par>
                                <p:cTn id="14" presetID="10" presetClass="entr" presetSubtype="0" fill="hold" grpId="0" nodeType="afterEffect">
                                  <p:stCondLst>
                                    <p:cond delay="0"/>
                                  </p:stCondLst>
                                  <p:childTnLst>
                                    <p:set>
                                      <p:cBhvr>
                                        <p:cTn id="15" dur="1" fill="hold">
                                          <p:stCondLst>
                                            <p:cond delay="0"/>
                                          </p:stCondLst>
                                        </p:cTn>
                                        <p:tgtEl>
                                          <p:spTgt spid="15363"/>
                                        </p:tgtEl>
                                        <p:attrNameLst>
                                          <p:attrName>style.visibility</p:attrName>
                                        </p:attrNameLst>
                                      </p:cBhvr>
                                      <p:to>
                                        <p:strVal val="visible"/>
                                      </p:to>
                                    </p:set>
                                    <p:animEffect transition="in" filter="fade">
                                      <p:cBhvr>
                                        <p:cTn id="16" dur="200"/>
                                        <p:tgtEl>
                                          <p:spTgt spid="15363"/>
                                        </p:tgtEl>
                                      </p:cBhvr>
                                    </p:animEffect>
                                  </p:childTnLst>
                                </p:cTn>
                              </p:par>
                            </p:childTnLst>
                          </p:cTn>
                        </p:par>
                        <p:par>
                          <p:cTn id="17" fill="hold" nodeType="afterGroup">
                            <p:stCondLst>
                              <p:cond delay="900"/>
                            </p:stCondLst>
                            <p:childTnLst>
                              <p:par>
                                <p:cTn id="18" presetID="10" presetClass="entr" presetSubtype="0" fill="hold" grpId="0" nodeType="afterEffect">
                                  <p:stCondLst>
                                    <p:cond delay="0"/>
                                  </p:stCondLst>
                                  <p:childTnLst>
                                    <p:set>
                                      <p:cBhvr>
                                        <p:cTn id="19" dur="1" fill="hold">
                                          <p:stCondLst>
                                            <p:cond delay="0"/>
                                          </p:stCondLst>
                                        </p:cTn>
                                        <p:tgtEl>
                                          <p:spTgt spid="15364"/>
                                        </p:tgtEl>
                                        <p:attrNameLst>
                                          <p:attrName>style.visibility</p:attrName>
                                        </p:attrNameLst>
                                      </p:cBhvr>
                                      <p:to>
                                        <p:strVal val="visible"/>
                                      </p:to>
                                    </p:set>
                                    <p:animEffect transition="in" filter="fade">
                                      <p:cBhvr>
                                        <p:cTn id="20" dur="200"/>
                                        <p:tgtEl>
                                          <p:spTgt spid="15364"/>
                                        </p:tgtEl>
                                      </p:cBhvr>
                                    </p:animEffect>
                                  </p:childTnLst>
                                </p:cTn>
                              </p:par>
                            </p:childTnLst>
                          </p:cTn>
                        </p:par>
                        <p:par>
                          <p:cTn id="21" fill="hold" nodeType="afterGroup">
                            <p:stCondLst>
                              <p:cond delay="1100"/>
                            </p:stCondLst>
                            <p:childTnLst>
                              <p:par>
                                <p:cTn id="22" presetID="10" presetClass="entr" presetSubtype="0" fill="hold" grpId="0" nodeType="afterEffect">
                                  <p:stCondLst>
                                    <p:cond delay="0"/>
                                  </p:stCondLst>
                                  <p:childTnLst>
                                    <p:set>
                                      <p:cBhvr>
                                        <p:cTn id="23" dur="1" fill="hold">
                                          <p:stCondLst>
                                            <p:cond delay="0"/>
                                          </p:stCondLst>
                                        </p:cTn>
                                        <p:tgtEl>
                                          <p:spTgt spid="15365"/>
                                        </p:tgtEl>
                                        <p:attrNameLst>
                                          <p:attrName>style.visibility</p:attrName>
                                        </p:attrNameLst>
                                      </p:cBhvr>
                                      <p:to>
                                        <p:strVal val="visible"/>
                                      </p:to>
                                    </p:set>
                                    <p:animEffect transition="in" filter="fade">
                                      <p:cBhvr>
                                        <p:cTn id="24" dur="200"/>
                                        <p:tgtEl>
                                          <p:spTgt spid="15365"/>
                                        </p:tgtEl>
                                      </p:cBhvr>
                                    </p:animEffect>
                                  </p:childTnLst>
                                </p:cTn>
                              </p:par>
                            </p:childTnLst>
                          </p:cTn>
                        </p:par>
                        <p:par>
                          <p:cTn id="25" fill="hold" nodeType="afterGroup">
                            <p:stCondLst>
                              <p:cond delay="1300"/>
                            </p:stCondLst>
                            <p:childTnLst>
                              <p:par>
                                <p:cTn id="26" presetID="10" presetClass="entr" presetSubtype="0" fill="hold" grpId="0" nodeType="afterEffect">
                                  <p:stCondLst>
                                    <p:cond delay="0"/>
                                  </p:stCondLst>
                                  <p:childTnLst>
                                    <p:set>
                                      <p:cBhvr>
                                        <p:cTn id="27" dur="1" fill="hold">
                                          <p:stCondLst>
                                            <p:cond delay="0"/>
                                          </p:stCondLst>
                                        </p:cTn>
                                        <p:tgtEl>
                                          <p:spTgt spid="15366"/>
                                        </p:tgtEl>
                                        <p:attrNameLst>
                                          <p:attrName>style.visibility</p:attrName>
                                        </p:attrNameLst>
                                      </p:cBhvr>
                                      <p:to>
                                        <p:strVal val="visible"/>
                                      </p:to>
                                    </p:set>
                                    <p:animEffect transition="in" filter="fade">
                                      <p:cBhvr>
                                        <p:cTn id="28" dur="200"/>
                                        <p:tgtEl>
                                          <p:spTgt spid="15366"/>
                                        </p:tgtEl>
                                      </p:cBhvr>
                                    </p:animEffect>
                                  </p:childTnLst>
                                </p:cTn>
                              </p:par>
                            </p:childTnLst>
                          </p:cTn>
                        </p:par>
                        <p:par>
                          <p:cTn id="29" fill="hold" nodeType="afterGroup">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5367"/>
                                        </p:tgtEl>
                                        <p:attrNameLst>
                                          <p:attrName>style.visibility</p:attrName>
                                        </p:attrNameLst>
                                      </p:cBhvr>
                                      <p:to>
                                        <p:strVal val="visible"/>
                                      </p:to>
                                    </p:set>
                                    <p:animEffect transition="in" filter="fade">
                                      <p:cBhvr>
                                        <p:cTn id="32" dur="200"/>
                                        <p:tgtEl>
                                          <p:spTgt spid="15367"/>
                                        </p:tgtEl>
                                      </p:cBhvr>
                                    </p:animEffect>
                                  </p:childTnLst>
                                </p:cTn>
                              </p:par>
                            </p:childTnLst>
                          </p:cTn>
                        </p:par>
                        <p:par>
                          <p:cTn id="33" fill="hold" nodeType="afterGroup">
                            <p:stCondLst>
                              <p:cond delay="1700"/>
                            </p:stCondLst>
                            <p:childTnLst>
                              <p:par>
                                <p:cTn id="34" presetID="10" presetClass="entr" presetSubtype="0" fill="hold" grpId="0" nodeType="afterEffect">
                                  <p:stCondLst>
                                    <p:cond delay="0"/>
                                  </p:stCondLst>
                                  <p:childTnLst>
                                    <p:set>
                                      <p:cBhvr>
                                        <p:cTn id="35" dur="1" fill="hold">
                                          <p:stCondLst>
                                            <p:cond delay="0"/>
                                          </p:stCondLst>
                                        </p:cTn>
                                        <p:tgtEl>
                                          <p:spTgt spid="15368"/>
                                        </p:tgtEl>
                                        <p:attrNameLst>
                                          <p:attrName>style.visibility</p:attrName>
                                        </p:attrNameLst>
                                      </p:cBhvr>
                                      <p:to>
                                        <p:strVal val="visible"/>
                                      </p:to>
                                    </p:set>
                                    <p:animEffect transition="in" filter="fade">
                                      <p:cBhvr>
                                        <p:cTn id="36" dur="200"/>
                                        <p:tgtEl>
                                          <p:spTgt spid="15368"/>
                                        </p:tgtEl>
                                      </p:cBhvr>
                                    </p:animEffect>
                                  </p:childTnLst>
                                </p:cTn>
                              </p:par>
                            </p:childTnLst>
                          </p:cTn>
                        </p:par>
                        <p:par>
                          <p:cTn id="37" fill="hold" nodeType="afterGroup">
                            <p:stCondLst>
                              <p:cond delay="1900"/>
                            </p:stCondLst>
                            <p:childTnLst>
                              <p:par>
                                <p:cTn id="38" presetID="10" presetClass="entr" presetSubtype="0" fill="hold" grpId="0" nodeType="afterEffect">
                                  <p:stCondLst>
                                    <p:cond delay="0"/>
                                  </p:stCondLst>
                                  <p:childTnLst>
                                    <p:set>
                                      <p:cBhvr>
                                        <p:cTn id="39" dur="1" fill="hold">
                                          <p:stCondLst>
                                            <p:cond delay="0"/>
                                          </p:stCondLst>
                                        </p:cTn>
                                        <p:tgtEl>
                                          <p:spTgt spid="15369"/>
                                        </p:tgtEl>
                                        <p:attrNameLst>
                                          <p:attrName>style.visibility</p:attrName>
                                        </p:attrNameLst>
                                      </p:cBhvr>
                                      <p:to>
                                        <p:strVal val="visible"/>
                                      </p:to>
                                    </p:set>
                                    <p:animEffect transition="in" filter="fade">
                                      <p:cBhvr>
                                        <p:cTn id="40" dur="200"/>
                                        <p:tgtEl>
                                          <p:spTgt spid="15369"/>
                                        </p:tgtEl>
                                      </p:cBhvr>
                                    </p:animEffect>
                                  </p:childTnLst>
                                </p:cTn>
                              </p:par>
                            </p:childTnLst>
                          </p:cTn>
                        </p:par>
                        <p:par>
                          <p:cTn id="41" fill="hold" nodeType="afterGroup">
                            <p:stCondLst>
                              <p:cond delay="2100"/>
                            </p:stCondLst>
                            <p:childTnLst>
                              <p:par>
                                <p:cTn id="42" presetID="10" presetClass="entr" presetSubtype="0" fill="hold" grpId="0" nodeType="afterEffect">
                                  <p:stCondLst>
                                    <p:cond delay="0"/>
                                  </p:stCondLst>
                                  <p:childTnLst>
                                    <p:set>
                                      <p:cBhvr>
                                        <p:cTn id="43" dur="1" fill="hold">
                                          <p:stCondLst>
                                            <p:cond delay="0"/>
                                          </p:stCondLst>
                                        </p:cTn>
                                        <p:tgtEl>
                                          <p:spTgt spid="15370"/>
                                        </p:tgtEl>
                                        <p:attrNameLst>
                                          <p:attrName>style.visibility</p:attrName>
                                        </p:attrNameLst>
                                      </p:cBhvr>
                                      <p:to>
                                        <p:strVal val="visible"/>
                                      </p:to>
                                    </p:set>
                                    <p:animEffect transition="in" filter="fade">
                                      <p:cBhvr>
                                        <p:cTn id="44" dur="200"/>
                                        <p:tgtEl>
                                          <p:spTgt spid="15370"/>
                                        </p:tgtEl>
                                      </p:cBhvr>
                                    </p:animEffect>
                                  </p:childTnLst>
                                </p:cTn>
                              </p:par>
                            </p:childTnLst>
                          </p:cTn>
                        </p:par>
                        <p:par>
                          <p:cTn id="45" fill="hold" nodeType="afterGroup">
                            <p:stCondLst>
                              <p:cond delay="2300"/>
                            </p:stCondLst>
                            <p:childTnLst>
                              <p:par>
                                <p:cTn id="46" presetID="10" presetClass="entr" presetSubtype="0" fill="hold" grpId="0" nodeType="afterEffect">
                                  <p:stCondLst>
                                    <p:cond delay="0"/>
                                  </p:stCondLst>
                                  <p:childTnLst>
                                    <p:set>
                                      <p:cBhvr>
                                        <p:cTn id="47" dur="1" fill="hold">
                                          <p:stCondLst>
                                            <p:cond delay="0"/>
                                          </p:stCondLst>
                                        </p:cTn>
                                        <p:tgtEl>
                                          <p:spTgt spid="15371"/>
                                        </p:tgtEl>
                                        <p:attrNameLst>
                                          <p:attrName>style.visibility</p:attrName>
                                        </p:attrNameLst>
                                      </p:cBhvr>
                                      <p:to>
                                        <p:strVal val="visible"/>
                                      </p:to>
                                    </p:set>
                                    <p:animEffect transition="in" filter="fade">
                                      <p:cBhvr>
                                        <p:cTn id="48" dur="200"/>
                                        <p:tgtEl>
                                          <p:spTgt spid="15371"/>
                                        </p:tgtEl>
                                      </p:cBhvr>
                                    </p:animEffect>
                                  </p:childTnLst>
                                </p:cTn>
                              </p:par>
                            </p:childTnLst>
                          </p:cTn>
                        </p:par>
                        <p:par>
                          <p:cTn id="49" fill="hold" nodeType="afterGroup">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5372"/>
                                        </p:tgtEl>
                                        <p:attrNameLst>
                                          <p:attrName>style.visibility</p:attrName>
                                        </p:attrNameLst>
                                      </p:cBhvr>
                                      <p:to>
                                        <p:strVal val="visible"/>
                                      </p:to>
                                    </p:set>
                                    <p:animEffect transition="in" filter="fade">
                                      <p:cBhvr>
                                        <p:cTn id="52" dur="200"/>
                                        <p:tgtEl>
                                          <p:spTgt spid="15372"/>
                                        </p:tgtEl>
                                      </p:cBhvr>
                                    </p:animEffect>
                                  </p:childTnLst>
                                </p:cTn>
                              </p:par>
                            </p:childTnLst>
                          </p:cTn>
                        </p:par>
                        <p:par>
                          <p:cTn id="53" fill="hold" nodeType="afterGroup">
                            <p:stCondLst>
                              <p:cond delay="2700"/>
                            </p:stCondLst>
                            <p:childTnLst>
                              <p:par>
                                <p:cTn id="54" presetID="10" presetClass="entr" presetSubtype="0" fill="hold" grpId="0" nodeType="afterEffect">
                                  <p:stCondLst>
                                    <p:cond delay="0"/>
                                  </p:stCondLst>
                                  <p:childTnLst>
                                    <p:set>
                                      <p:cBhvr>
                                        <p:cTn id="55" dur="1" fill="hold">
                                          <p:stCondLst>
                                            <p:cond delay="0"/>
                                          </p:stCondLst>
                                        </p:cTn>
                                        <p:tgtEl>
                                          <p:spTgt spid="15373"/>
                                        </p:tgtEl>
                                        <p:attrNameLst>
                                          <p:attrName>style.visibility</p:attrName>
                                        </p:attrNameLst>
                                      </p:cBhvr>
                                      <p:to>
                                        <p:strVal val="visible"/>
                                      </p:to>
                                    </p:set>
                                    <p:animEffect transition="in" filter="fade">
                                      <p:cBhvr>
                                        <p:cTn id="56" dur="200"/>
                                        <p:tgtEl>
                                          <p:spTgt spid="15373"/>
                                        </p:tgtEl>
                                      </p:cBhvr>
                                    </p:animEffect>
                                  </p:childTnLst>
                                </p:cTn>
                              </p:par>
                            </p:childTnLst>
                          </p:cTn>
                        </p:par>
                        <p:par>
                          <p:cTn id="57" fill="hold" nodeType="afterGroup">
                            <p:stCondLst>
                              <p:cond delay="2900"/>
                            </p:stCondLst>
                            <p:childTnLst>
                              <p:par>
                                <p:cTn id="58" presetID="10" presetClass="entr" presetSubtype="0" fill="hold" grpId="0" nodeType="afterEffect">
                                  <p:stCondLst>
                                    <p:cond delay="0"/>
                                  </p:stCondLst>
                                  <p:childTnLst>
                                    <p:set>
                                      <p:cBhvr>
                                        <p:cTn id="59" dur="1" fill="hold">
                                          <p:stCondLst>
                                            <p:cond delay="0"/>
                                          </p:stCondLst>
                                        </p:cTn>
                                        <p:tgtEl>
                                          <p:spTgt spid="15374"/>
                                        </p:tgtEl>
                                        <p:attrNameLst>
                                          <p:attrName>style.visibility</p:attrName>
                                        </p:attrNameLst>
                                      </p:cBhvr>
                                      <p:to>
                                        <p:strVal val="visible"/>
                                      </p:to>
                                    </p:set>
                                    <p:animEffect transition="in" filter="fade">
                                      <p:cBhvr>
                                        <p:cTn id="60" dur="200"/>
                                        <p:tgtEl>
                                          <p:spTgt spid="1537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nimBg="1"/>
      <p:bldP spid="15366" grpId="0" animBg="1"/>
      <p:bldP spid="15367" grpId="0" animBg="1"/>
      <p:bldP spid="15368" grpId="0" animBg="1"/>
      <p:bldP spid="15369" grpId="0" animBg="1"/>
      <p:bldP spid="15370" grpId="0" animBg="1"/>
      <p:bldP spid="15371" grpId="0" animBg="1"/>
      <p:bldP spid="15372" grpId="0" animBg="1"/>
      <p:bldP spid="15373" grpId="0" animBg="1"/>
      <p:bldP spid="15374" grpId="0" animBg="1"/>
      <p:bldP spid="1537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1" y="0"/>
            <a:ext cx="8839200" cy="1143000"/>
          </a:xfrm>
        </p:spPr>
        <p:txBody>
          <a:bodyPr>
            <a:normAutofit fontScale="90000"/>
          </a:bodyPr>
          <a:lstStyle/>
          <a:p>
            <a:r>
              <a:rPr lang="en-US" sz="2700" b="1" dirty="0" err="1" smtClean="0">
                <a:latin typeface="Times New Roman" pitchFamily="18" charset="0"/>
                <a:cs typeface="Times New Roman" pitchFamily="18" charset="0"/>
              </a:rPr>
              <a:t>Bài</a:t>
            </a:r>
            <a:r>
              <a:rPr lang="en-US" sz="2700" b="1" dirty="0" smtClean="0">
                <a:latin typeface="Times New Roman" pitchFamily="18" charset="0"/>
                <a:cs typeface="Times New Roman" pitchFamily="18" charset="0"/>
              </a:rPr>
              <a:t> 5:</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TRUNG QUỐC THỜI PHONG KIẾN</a:t>
            </a:r>
            <a:endParaRPr lang="en-US" b="1" dirty="0">
              <a:solidFill>
                <a:srgbClr val="FF0000"/>
              </a:solidFill>
              <a:latin typeface="Times New Roman" pitchFamily="18" charset="0"/>
              <a:cs typeface="Times New Roman" pitchFamily="18" charset="0"/>
            </a:endParaRPr>
          </a:p>
        </p:txBody>
      </p:sp>
      <p:sp>
        <p:nvSpPr>
          <p:cNvPr id="4" name="Rectangle 3"/>
          <p:cNvSpPr/>
          <p:nvPr/>
        </p:nvSpPr>
        <p:spPr>
          <a:xfrm>
            <a:off x="863204" y="835296"/>
            <a:ext cx="822960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itchFamily="18" charset="0"/>
                <a:cs typeface="Times New Roman" pitchFamily="18" charset="0"/>
              </a:rPr>
              <a:t>4. </a:t>
            </a:r>
            <a:r>
              <a:rPr lang="en-US" sz="3200" b="1" dirty="0" err="1" smtClean="0">
                <a:solidFill>
                  <a:schemeClr val="tx1"/>
                </a:solidFill>
                <a:latin typeface="Times New Roman" pitchFamily="18" charset="0"/>
                <a:cs typeface="Times New Roman" pitchFamily="18" charset="0"/>
              </a:rPr>
              <a:t>Văn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hóa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Trung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Quốc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thời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phong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kiến</a:t>
            </a:r>
            <a:endParaRPr lang="en-US" sz="3200" b="1"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225" b="9877"/>
          <a:stretch/>
        </p:blipFill>
        <p:spPr>
          <a:xfrm>
            <a:off x="152400" y="1559196"/>
            <a:ext cx="3429000" cy="4994004"/>
          </a:xfrm>
          <a:prstGeom prst="rect">
            <a:avLst/>
          </a:prstGeom>
        </p:spPr>
      </p:pic>
      <p:sp>
        <p:nvSpPr>
          <p:cNvPr id="8" name="Rectangle 7"/>
          <p:cNvSpPr/>
          <p:nvPr/>
        </p:nvSpPr>
        <p:spPr>
          <a:xfrm>
            <a:off x="3733800" y="2899287"/>
            <a:ext cx="5206604" cy="297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tx1"/>
                </a:solidFill>
                <a:latin typeface="Times New Roman" pitchFamily="18" charset="0"/>
                <a:cs typeface="Times New Roman" pitchFamily="18" charset="0"/>
              </a:rPr>
              <a:t>-</a:t>
            </a:r>
            <a:r>
              <a:rPr lang="en-US" sz="3200" b="1" dirty="0" err="1" smtClean="0">
                <a:solidFill>
                  <a:srgbClr val="FF0000"/>
                </a:solidFill>
                <a:latin typeface="Times New Roman" pitchFamily="18" charset="0"/>
                <a:cs typeface="Times New Roman" pitchFamily="18" charset="0"/>
              </a:rPr>
              <a:t>Nhóm</a:t>
            </a:r>
            <a:r>
              <a:rPr lang="en-US" sz="3200" b="1" dirty="0" smtClean="0">
                <a:solidFill>
                  <a:srgbClr val="FF0000"/>
                </a:solidFill>
                <a:latin typeface="Times New Roman" pitchFamily="18" charset="0"/>
                <a:cs typeface="Times New Roman" pitchFamily="18" charset="0"/>
              </a:rPr>
              <a:t> 1</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Những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tựu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lĩnh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tư</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tưởng</a:t>
            </a:r>
            <a:r>
              <a:rPr lang="en-US" sz="3200" dirty="0" smtClean="0">
                <a:solidFill>
                  <a:schemeClr val="tx1"/>
                </a:solidFill>
                <a:latin typeface="Times New Roman" pitchFamily="18" charset="0"/>
                <a:cs typeface="Times New Roman" pitchFamily="18" charset="0"/>
              </a:rPr>
              <a:t>:</a:t>
            </a:r>
          </a:p>
          <a:p>
            <a:pPr algn="just"/>
            <a:r>
              <a:rPr lang="en-US" sz="3200" dirty="0" smtClean="0">
                <a:solidFill>
                  <a:schemeClr val="tx1"/>
                </a:solidFill>
                <a:latin typeface="Times New Roman" pitchFamily="18" charset="0"/>
                <a:cs typeface="Times New Roman" pitchFamily="18" charset="0"/>
              </a:rPr>
              <a:t>-</a:t>
            </a:r>
            <a:r>
              <a:rPr lang="en-US" sz="3200" b="1" dirty="0" err="1" smtClean="0">
                <a:solidFill>
                  <a:srgbClr val="FF0000"/>
                </a:solidFill>
                <a:latin typeface="Times New Roman" pitchFamily="18" charset="0"/>
                <a:cs typeface="Times New Roman" pitchFamily="18" charset="0"/>
              </a:rPr>
              <a:t>Nhóm</a:t>
            </a:r>
            <a:r>
              <a:rPr lang="en-US" sz="3200" b="1" dirty="0" smtClean="0">
                <a:solidFill>
                  <a:srgbClr val="FF0000"/>
                </a:solidFill>
                <a:latin typeface="Times New Roman" pitchFamily="18" charset="0"/>
                <a:cs typeface="Times New Roman" pitchFamily="18" charset="0"/>
              </a:rPr>
              <a:t> 2</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Những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tựu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lĩnh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học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sử</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học</a:t>
            </a:r>
            <a:endParaRPr lang="en-US" sz="3200" dirty="0" smtClean="0">
              <a:solidFill>
                <a:schemeClr val="tx1"/>
              </a:solidFill>
              <a:latin typeface="Times New Roman" pitchFamily="18" charset="0"/>
              <a:cs typeface="Times New Roman" pitchFamily="18" charset="0"/>
            </a:endParaRPr>
          </a:p>
          <a:p>
            <a:pPr algn="just">
              <a:buFontTx/>
              <a:buChar char="-"/>
            </a:pPr>
            <a:r>
              <a:rPr lang="en-US" sz="3200" b="1" dirty="0" err="1" smtClean="0">
                <a:solidFill>
                  <a:srgbClr val="FF0000"/>
                </a:solidFill>
                <a:latin typeface="Times New Roman" pitchFamily="18" charset="0"/>
                <a:cs typeface="Times New Roman" pitchFamily="18" charset="0"/>
              </a:rPr>
              <a:t>Nhóm</a:t>
            </a:r>
            <a:r>
              <a:rPr lang="en-US" sz="3200" b="1" dirty="0" smtClean="0">
                <a:solidFill>
                  <a:srgbClr val="FF0000"/>
                </a:solidFill>
                <a:latin typeface="Times New Roman" pitchFamily="18" charset="0"/>
                <a:cs typeface="Times New Roman" pitchFamily="18" charset="0"/>
              </a:rPr>
              <a:t> 3</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Những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tựu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lĩnh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khoa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học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kỹ</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thuật</a:t>
            </a:r>
            <a:r>
              <a:rPr lang="en-US" sz="3200" dirty="0" smtClean="0">
                <a:solidFill>
                  <a:schemeClr val="tx1"/>
                </a:solidFill>
                <a:latin typeface="Times New Roman" pitchFamily="18" charset="0"/>
                <a:cs typeface="Times New Roman" pitchFamily="18" charset="0"/>
              </a:rPr>
              <a:t>.</a:t>
            </a:r>
          </a:p>
          <a:p>
            <a:pPr algn="just">
              <a:buFontTx/>
              <a:buChar char="-"/>
            </a:pPr>
            <a:r>
              <a:rPr lang="en-US" sz="3200" b="1" dirty="0" err="1" smtClean="0">
                <a:solidFill>
                  <a:srgbClr val="FF0000"/>
                </a:solidFill>
                <a:latin typeface="Times New Roman" pitchFamily="18" charset="0"/>
                <a:cs typeface="Times New Roman" pitchFamily="18" charset="0"/>
              </a:rPr>
              <a:t>Nhóm</a:t>
            </a:r>
            <a:r>
              <a:rPr lang="en-US" sz="3200" b="1" dirty="0" smtClean="0">
                <a:solidFill>
                  <a:srgbClr val="FF0000"/>
                </a:solidFill>
                <a:latin typeface="Times New Roman" pitchFamily="18" charset="0"/>
                <a:cs typeface="Times New Roman" pitchFamily="18" charset="0"/>
              </a:rPr>
              <a:t> 4</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Những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tựu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kiến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trúc</a:t>
            </a:r>
            <a:endParaRPr lang="en-US" sz="3200" dirty="0" smtClean="0">
              <a:solidFill>
                <a:schemeClr val="tx1"/>
              </a:solidFill>
              <a:latin typeface="Times New Roman" pitchFamily="18" charset="0"/>
              <a:cs typeface="Times New Roman" pitchFamily="18" charset="0"/>
            </a:endParaRPr>
          </a:p>
          <a:p>
            <a:pPr marL="457200" indent="-457200" algn="just">
              <a:buFontTx/>
              <a:buChar char="-"/>
            </a:pPr>
            <a:endParaRPr lang="en-US" sz="3200" dirty="0" smtClean="0">
              <a:solidFill>
                <a:schemeClr val="tx1"/>
              </a:solidFill>
              <a:latin typeface="Times New Roman" pitchFamily="18" charset="0"/>
              <a:cs typeface="Times New Roman" pitchFamily="18" charset="0"/>
            </a:endParaRPr>
          </a:p>
          <a:p>
            <a:pPr algn="just"/>
            <a:endParaRPr lang="en-US" sz="32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990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839200" cy="1143000"/>
          </a:xfrm>
        </p:spPr>
        <p:txBody>
          <a:bodyPr>
            <a:normAutofit fontScale="90000"/>
          </a:bodyPr>
          <a:lstStyle/>
          <a:p>
            <a:r>
              <a:rPr lang="en-US" b="1" dirty="0" err="1" smtClean="0">
                <a:latin typeface="Times New Roman" pitchFamily="18" charset="0"/>
                <a:cs typeface="Times New Roman" pitchFamily="18" charset="0"/>
              </a:rPr>
              <a:t>Bài</a:t>
            </a:r>
            <a:r>
              <a:rPr lang="en-US" b="1" dirty="0" smtClean="0">
                <a:latin typeface="Times New Roman" pitchFamily="18" charset="0"/>
                <a:cs typeface="Times New Roman" pitchFamily="18" charset="0"/>
              </a:rPr>
              <a:t> 5:</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TRUNG QUỐC THỜI PHONG KIẾN</a:t>
            </a:r>
            <a:endParaRPr lang="en-US" b="1" dirty="0">
              <a:solidFill>
                <a:srgbClr val="FF0000"/>
              </a:solidFill>
              <a:latin typeface="Times New Roman" pitchFamily="18" charset="0"/>
              <a:cs typeface="Times New Roman" pitchFamily="18" charset="0"/>
            </a:endParaRPr>
          </a:p>
        </p:txBody>
      </p:sp>
      <p:sp>
        <p:nvSpPr>
          <p:cNvPr id="4" name="Rectangle 3"/>
          <p:cNvSpPr/>
          <p:nvPr/>
        </p:nvSpPr>
        <p:spPr>
          <a:xfrm>
            <a:off x="628035" y="1676400"/>
            <a:ext cx="822960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a:r>
              <a:rPr lang="en-US" sz="3200" b="1" dirty="0" smtClean="0">
                <a:solidFill>
                  <a:schemeClr val="tx1"/>
                </a:solidFill>
                <a:latin typeface="Times New Roman" pitchFamily="18" charset="0"/>
                <a:cs typeface="Times New Roman" pitchFamily="18" charset="0"/>
              </a:rPr>
              <a:t>4. </a:t>
            </a:r>
            <a:r>
              <a:rPr lang="en-US" sz="3200" b="1" dirty="0" err="1" smtClean="0">
                <a:solidFill>
                  <a:schemeClr val="tx1"/>
                </a:solidFill>
                <a:latin typeface="Times New Roman" pitchFamily="18" charset="0"/>
                <a:cs typeface="Times New Roman" pitchFamily="18" charset="0"/>
              </a:rPr>
              <a:t>Văn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hóa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Trung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Quốc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thời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phong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kiến</a:t>
            </a:r>
            <a:endParaRPr lang="en-US" sz="3200" b="1" dirty="0" smtClean="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p:txBody>
      </p:sp>
      <p:sp>
        <p:nvSpPr>
          <p:cNvPr id="6" name="Rectangle 5"/>
          <p:cNvSpPr/>
          <p:nvPr/>
        </p:nvSpPr>
        <p:spPr>
          <a:xfrm>
            <a:off x="894735" y="3429000"/>
            <a:ext cx="7696200" cy="297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20700" algn="just">
              <a:buFontTx/>
              <a:buChar char="-"/>
            </a:pPr>
            <a:r>
              <a:rPr lang="en-US" sz="3200" dirty="0" err="1" smtClean="0">
                <a:solidFill>
                  <a:schemeClr val="tx1"/>
                </a:solidFill>
                <a:latin typeface="Times New Roman" pitchFamily="18" charset="0"/>
                <a:cs typeface="Times New Roman" pitchFamily="18" charset="0"/>
              </a:rPr>
              <a:t>Tư</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tưởng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giáo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giữ</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vai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trò</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quan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trọng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người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sáng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lập</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là</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Khổng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Tử</a:t>
            </a:r>
            <a:endParaRPr lang="en-US" sz="3200" dirty="0" smtClean="0">
              <a:solidFill>
                <a:schemeClr val="tx1"/>
              </a:solidFill>
              <a:latin typeface="Times New Roman" pitchFamily="18" charset="0"/>
              <a:cs typeface="Times New Roman" pitchFamily="18" charset="0"/>
            </a:endParaRPr>
          </a:p>
          <a:p>
            <a:pPr indent="520700" algn="just">
              <a:buFontTx/>
              <a:buChar char="-"/>
            </a:pPr>
            <a:r>
              <a:rPr lang="en-US" sz="3200" dirty="0" err="1" smtClean="0">
                <a:solidFill>
                  <a:schemeClr val="tx1"/>
                </a:solidFill>
                <a:latin typeface="Times New Roman" pitchFamily="18" charset="0"/>
                <a:cs typeface="Times New Roman" pitchFamily="18" charset="0"/>
              </a:rPr>
              <a:t>Là</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công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cụ</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phục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vụ</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nhà</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nước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phong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kiến</a:t>
            </a:r>
            <a:endParaRPr lang="en-US" sz="3200" dirty="0" smtClean="0">
              <a:solidFill>
                <a:schemeClr val="tx1"/>
              </a:solidFill>
              <a:latin typeface="Times New Roman" pitchFamily="18" charset="0"/>
              <a:cs typeface="Times New Roman" pitchFamily="18" charset="0"/>
            </a:endParaRPr>
          </a:p>
          <a:p>
            <a:pPr algn="just"/>
            <a:endParaRPr lang="en-US" sz="3200" dirty="0" smtClean="0">
              <a:solidFill>
                <a:schemeClr val="tx1"/>
              </a:solidFill>
              <a:latin typeface="Times New Roman" pitchFamily="18" charset="0"/>
              <a:cs typeface="Times New Roman" pitchFamily="18" charset="0"/>
            </a:endParaRPr>
          </a:p>
          <a:p>
            <a:pPr algn="just"/>
            <a:endParaRPr lang="en-US" sz="3200" dirty="0" smtClean="0">
              <a:solidFill>
                <a:schemeClr val="tx1"/>
              </a:solidFill>
              <a:latin typeface="Times New Roman" pitchFamily="18" charset="0"/>
              <a:cs typeface="Times New Roman" pitchFamily="18" charset="0"/>
            </a:endParaRPr>
          </a:p>
        </p:txBody>
      </p:sp>
      <p:sp>
        <p:nvSpPr>
          <p:cNvPr id="3" name="Rectangle 2"/>
          <p:cNvSpPr/>
          <p:nvPr/>
        </p:nvSpPr>
        <p:spPr>
          <a:xfrm>
            <a:off x="381001" y="2400300"/>
            <a:ext cx="8476634" cy="800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lĩnh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tưởng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60316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confuc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3057525" cy="391636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2472" name="Object 2"/>
          <p:cNvGraphicFramePr>
            <a:graphicFrameLocks noGrp="1" noChangeAspect="1"/>
          </p:cNvGraphicFramePr>
          <p:nvPr>
            <p:ph/>
            <p:extLst>
              <p:ext uri="{D42A27DB-BD31-4B8C-83A1-F6EECF244321}">
                <p14:modId xmlns:p14="http://schemas.microsoft.com/office/powerpoint/2010/main" val="4268773260"/>
              </p:ext>
            </p:extLst>
          </p:nvPr>
        </p:nvGraphicFramePr>
        <p:xfrm>
          <a:off x="4188372" y="1066800"/>
          <a:ext cx="4572000" cy="3238500"/>
        </p:xfrm>
        <a:graphic>
          <a:graphicData uri="http://schemas.openxmlformats.org/presentationml/2006/ole">
            <mc:AlternateContent xmlns:mc="http://schemas.openxmlformats.org/markup-compatibility/2006">
              <mc:Choice xmlns:v="urn:schemas-microsoft-com:vml" Requires="v">
                <p:oleObj spid="_x0000_s8199" name="Document" r:id="rId4" imgW="4848840" imgH="3238560" progId="Word.Document.8">
                  <p:embed/>
                </p:oleObj>
              </mc:Choice>
              <mc:Fallback>
                <p:oleObj name="Document" r:id="rId4" imgW="4848840" imgH="32385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8372" y="1066800"/>
                        <a:ext cx="45720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76" name="Text Box 12"/>
          <p:cNvSpPr txBox="1">
            <a:spLocks noChangeArrowheads="1"/>
          </p:cNvSpPr>
          <p:nvPr/>
        </p:nvSpPr>
        <p:spPr bwMode="auto">
          <a:xfrm>
            <a:off x="5791200" y="5029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Bia mộ Khổng Tử</a:t>
            </a:r>
          </a:p>
        </p:txBody>
      </p:sp>
      <p:sp>
        <p:nvSpPr>
          <p:cNvPr id="62477" name="Text Box 13"/>
          <p:cNvSpPr txBox="1">
            <a:spLocks noChangeArrowheads="1"/>
          </p:cNvSpPr>
          <p:nvPr/>
        </p:nvSpPr>
        <p:spPr bwMode="auto">
          <a:xfrm>
            <a:off x="381000" y="51054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b="1">
                <a:latin typeface="Times New Roman" pitchFamily="18" charset="0"/>
              </a:rPr>
              <a:t>Khổng Tử</a:t>
            </a:r>
            <a:r>
              <a:rPr lang="en-US" sz="2400" b="1">
                <a:latin typeface="Times New Roman" pitchFamily="18" charset="0"/>
              </a:rPr>
              <a:t> (551 - 479 trước Tây Lịch)</a:t>
            </a:r>
            <a:r>
              <a:rPr lang="fr-FR" sz="2400" b="1">
                <a:latin typeface="Times New Roman" pitchFamily="18" charset="0"/>
              </a:rPr>
              <a:t> </a:t>
            </a:r>
          </a:p>
        </p:txBody>
      </p:sp>
    </p:spTree>
    <p:extLst>
      <p:ext uri="{BB962C8B-B14F-4D97-AF65-F5344CB8AC3E}">
        <p14:creationId xmlns:p14="http://schemas.microsoft.com/office/powerpoint/2010/main" val="2496161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plus(in)">
                                      <p:cBhvr>
                                        <p:cTn id="7" dur="1000"/>
                                        <p:tgtEl>
                                          <p:spTgt spid="62468"/>
                                        </p:tgtEl>
                                      </p:cBhvr>
                                    </p:animEffect>
                                  </p:childTnLst>
                                </p:cTn>
                              </p:par>
                            </p:childTnLst>
                          </p:cTn>
                        </p:par>
                        <p:par>
                          <p:cTn id="8" fill="hold" nodeType="afterGroup">
                            <p:stCondLst>
                              <p:cond delay="1000"/>
                            </p:stCondLst>
                            <p:childTnLst>
                              <p:par>
                                <p:cTn id="9" presetID="13" presetClass="entr" presetSubtype="16" fill="hold" nodeType="afterEffect">
                                  <p:stCondLst>
                                    <p:cond delay="0"/>
                                  </p:stCondLst>
                                  <p:childTnLst>
                                    <p:set>
                                      <p:cBhvr>
                                        <p:cTn id="10" dur="1" fill="hold">
                                          <p:stCondLst>
                                            <p:cond delay="0"/>
                                          </p:stCondLst>
                                        </p:cTn>
                                        <p:tgtEl>
                                          <p:spTgt spid="62472"/>
                                        </p:tgtEl>
                                        <p:attrNameLst>
                                          <p:attrName>style.visibility</p:attrName>
                                        </p:attrNameLst>
                                      </p:cBhvr>
                                      <p:to>
                                        <p:strVal val="visible"/>
                                      </p:to>
                                    </p:set>
                                    <p:animEffect transition="in" filter="plus(in)">
                                      <p:cBhvr>
                                        <p:cTn id="11" dur="1000"/>
                                        <p:tgtEl>
                                          <p:spTgt spid="62472"/>
                                        </p:tgtEl>
                                      </p:cBhvr>
                                    </p:animEffect>
                                  </p:childTnLst>
                                </p:cTn>
                              </p:par>
                            </p:childTnLst>
                          </p:cTn>
                        </p:par>
                        <p:par>
                          <p:cTn id="12" fill="hold" nodeType="afterGroup">
                            <p:stCondLst>
                              <p:cond delay="2000"/>
                            </p:stCondLst>
                            <p:childTnLst>
                              <p:par>
                                <p:cTn id="13" presetID="13" presetClass="entr" presetSubtype="16" fill="hold" grpId="0" nodeType="afterEffect">
                                  <p:stCondLst>
                                    <p:cond delay="0"/>
                                  </p:stCondLst>
                                  <p:childTnLst>
                                    <p:set>
                                      <p:cBhvr>
                                        <p:cTn id="14" dur="1" fill="hold">
                                          <p:stCondLst>
                                            <p:cond delay="0"/>
                                          </p:stCondLst>
                                        </p:cTn>
                                        <p:tgtEl>
                                          <p:spTgt spid="62476"/>
                                        </p:tgtEl>
                                        <p:attrNameLst>
                                          <p:attrName>style.visibility</p:attrName>
                                        </p:attrNameLst>
                                      </p:cBhvr>
                                      <p:to>
                                        <p:strVal val="visible"/>
                                      </p:to>
                                    </p:set>
                                    <p:animEffect transition="in" filter="plus(in)">
                                      <p:cBhvr>
                                        <p:cTn id="15" dur="1000"/>
                                        <p:tgtEl>
                                          <p:spTgt spid="62476"/>
                                        </p:tgtEl>
                                      </p:cBhvr>
                                    </p:animEffect>
                                  </p:childTnLst>
                                </p:cTn>
                              </p:par>
                              <p:par>
                                <p:cTn id="16" presetID="31" presetClass="entr" presetSubtype="0" fill="hold" grpId="0" nodeType="withEffect">
                                  <p:stCondLst>
                                    <p:cond delay="0"/>
                                  </p:stCondLst>
                                  <p:iterate type="lt">
                                    <p:tmPct val="5000"/>
                                  </p:iterate>
                                  <p:childTnLst>
                                    <p:set>
                                      <p:cBhvr>
                                        <p:cTn id="17" dur="1" fill="hold">
                                          <p:stCondLst>
                                            <p:cond delay="0"/>
                                          </p:stCondLst>
                                        </p:cTn>
                                        <p:tgtEl>
                                          <p:spTgt spid="62477"/>
                                        </p:tgtEl>
                                        <p:attrNameLst>
                                          <p:attrName>style.visibility</p:attrName>
                                        </p:attrNameLst>
                                      </p:cBhvr>
                                      <p:to>
                                        <p:strVal val="visible"/>
                                      </p:to>
                                    </p:set>
                                    <p:anim calcmode="lin" valueType="num">
                                      <p:cBhvr>
                                        <p:cTn id="18" dur="1000" fill="hold"/>
                                        <p:tgtEl>
                                          <p:spTgt spid="62477"/>
                                        </p:tgtEl>
                                        <p:attrNameLst>
                                          <p:attrName>ppt_w</p:attrName>
                                        </p:attrNameLst>
                                      </p:cBhvr>
                                      <p:tavLst>
                                        <p:tav tm="0">
                                          <p:val>
                                            <p:fltVal val="0"/>
                                          </p:val>
                                        </p:tav>
                                        <p:tav tm="100000">
                                          <p:val>
                                            <p:strVal val="#ppt_w"/>
                                          </p:val>
                                        </p:tav>
                                      </p:tavLst>
                                    </p:anim>
                                    <p:anim calcmode="lin" valueType="num">
                                      <p:cBhvr>
                                        <p:cTn id="19" dur="1000" fill="hold"/>
                                        <p:tgtEl>
                                          <p:spTgt spid="62477"/>
                                        </p:tgtEl>
                                        <p:attrNameLst>
                                          <p:attrName>ppt_h</p:attrName>
                                        </p:attrNameLst>
                                      </p:cBhvr>
                                      <p:tavLst>
                                        <p:tav tm="0">
                                          <p:val>
                                            <p:fltVal val="0"/>
                                          </p:val>
                                        </p:tav>
                                        <p:tav tm="100000">
                                          <p:val>
                                            <p:strVal val="#ppt_h"/>
                                          </p:val>
                                        </p:tav>
                                      </p:tavLst>
                                    </p:anim>
                                    <p:anim calcmode="lin" valueType="num">
                                      <p:cBhvr>
                                        <p:cTn id="20" dur="1000" fill="hold"/>
                                        <p:tgtEl>
                                          <p:spTgt spid="62477"/>
                                        </p:tgtEl>
                                        <p:attrNameLst>
                                          <p:attrName>style.rotation</p:attrName>
                                        </p:attrNameLst>
                                      </p:cBhvr>
                                      <p:tavLst>
                                        <p:tav tm="0">
                                          <p:val>
                                            <p:fltVal val="90"/>
                                          </p:val>
                                        </p:tav>
                                        <p:tav tm="100000">
                                          <p:val>
                                            <p:fltVal val="0"/>
                                          </p:val>
                                        </p:tav>
                                      </p:tavLst>
                                    </p:anim>
                                    <p:animEffect transition="in" filter="fade">
                                      <p:cBhvr>
                                        <p:cTn id="21" dur="1000"/>
                                        <p:tgtEl>
                                          <p:spTgt spid="62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p:bldP spid="6247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495800" y="1401763"/>
            <a:ext cx="434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400" b="1">
                <a:latin typeface="Times New Roman" pitchFamily="18" charset="0"/>
              </a:rPr>
              <a:t>Theo chiết tự Trung Hoa, chữ Nho được tạo bởi chữ “Nhân" là người, đứng bên chữ “Nhu" có nghĩa là cần dùng. Vậy Nho Gia là loại người cần dùng để giúp ích cho xã hội, cho mọi người biết cách cư xử, hành động, làm sao cho hợp với lẽ Trời, với tình Người. </a:t>
            </a:r>
          </a:p>
        </p:txBody>
      </p:sp>
      <p:pic>
        <p:nvPicPr>
          <p:cNvPr id="39939" name="Picture 3" descr="khongtu-statue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4070350" cy="5410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840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29707495"/>
              </p:ext>
            </p:extLst>
          </p:nvPr>
        </p:nvGraphicFramePr>
        <p:xfrm>
          <a:off x="0" y="0"/>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655334635"/>
              </p:ext>
            </p:extLst>
          </p:nvPr>
        </p:nvGraphicFramePr>
        <p:xfrm>
          <a:off x="3200400" y="2789903"/>
          <a:ext cx="5562600" cy="403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07472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Grp="1" noChangeArrowheads="1"/>
          </p:cNvSpPr>
          <p:nvPr>
            <p:ph type="title"/>
          </p:nvPr>
        </p:nvSpPr>
        <p:spPr bwMode="auto">
          <a:xfrm>
            <a:off x="304800" y="3048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b="1" dirty="0" err="1">
                <a:solidFill>
                  <a:srgbClr val="FF0000"/>
                </a:solidFill>
              </a:rPr>
              <a:t>Bài</a:t>
            </a:r>
            <a:r>
              <a:rPr lang="en-US" sz="2800" b="1" dirty="0">
                <a:solidFill>
                  <a:srgbClr val="FF0000"/>
                </a:solidFill>
              </a:rPr>
              <a:t> 5:TRUNG QUỐC THỜI PHONG KIẾN</a:t>
            </a:r>
            <a:endParaRPr lang="en-US" sz="2800" dirty="0">
              <a:solidFill>
                <a:srgbClr val="FF0000"/>
              </a:solidFill>
            </a:endParaRPr>
          </a:p>
        </p:txBody>
      </p:sp>
      <p:pic>
        <p:nvPicPr>
          <p:cNvPr id="5" name="Content Placeholder 4" descr="ban do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524000"/>
            <a:ext cx="5231959" cy="4267200"/>
          </a:xfrm>
          <a:noFill/>
          <a:ln w="57150" cmpd="thickThin">
            <a:solidFill>
              <a:srgbClr val="3366FF"/>
            </a:solidFill>
          </a:ln>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28600" y="1143000"/>
            <a:ext cx="3429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latin typeface="Times New Roman" pitchFamily="18" charset="0"/>
              </a:rPr>
              <a:t>+ </a:t>
            </a:r>
            <a:r>
              <a:rPr lang="en-US" sz="2800" dirty="0" err="1">
                <a:latin typeface="Times New Roman" pitchFamily="18" charset="0"/>
              </a:rPr>
              <a:t>Nằm</a:t>
            </a:r>
            <a:r>
              <a:rPr lang="en-US" sz="2800" dirty="0">
                <a:latin typeface="Times New Roman" pitchFamily="18" charset="0"/>
              </a:rPr>
              <a:t> ở </a:t>
            </a:r>
            <a:r>
              <a:rPr lang="en-US" sz="2800" dirty="0" err="1">
                <a:latin typeface="Times New Roman" pitchFamily="18" charset="0"/>
              </a:rPr>
              <a:t>phía</a:t>
            </a:r>
            <a:r>
              <a:rPr lang="en-US" sz="2800" dirty="0">
                <a:latin typeface="Times New Roman" pitchFamily="18" charset="0"/>
              </a:rPr>
              <a:t> </a:t>
            </a:r>
            <a:r>
              <a:rPr lang="en-US" sz="2800" dirty="0" err="1">
                <a:latin typeface="Times New Roman" pitchFamily="18" charset="0"/>
              </a:rPr>
              <a:t>Đông</a:t>
            </a:r>
            <a:r>
              <a:rPr lang="en-US" sz="2800" dirty="0">
                <a:latin typeface="Times New Roman" pitchFamily="18" charset="0"/>
              </a:rPr>
              <a:t> </a:t>
            </a:r>
            <a:r>
              <a:rPr lang="en-US" sz="2800" dirty="0" err="1">
                <a:latin typeface="Times New Roman" pitchFamily="18" charset="0"/>
              </a:rPr>
              <a:t>Châu</a:t>
            </a:r>
            <a:r>
              <a:rPr lang="en-US" sz="2800" dirty="0">
                <a:latin typeface="Times New Roman" pitchFamily="18" charset="0"/>
              </a:rPr>
              <a:t> Á.</a:t>
            </a:r>
          </a:p>
          <a:p>
            <a:pPr eaLnBrk="1" hangingPunct="1"/>
            <a:r>
              <a:rPr lang="en-US" sz="2800" dirty="0">
                <a:latin typeface="Times New Roman" pitchFamily="18" charset="0"/>
              </a:rPr>
              <a:t>+ </a:t>
            </a:r>
            <a:r>
              <a:rPr lang="en-US" sz="2800" dirty="0" err="1">
                <a:latin typeface="Times New Roman" pitchFamily="18" charset="0"/>
              </a:rPr>
              <a:t>Cả</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22 </a:t>
            </a:r>
            <a:r>
              <a:rPr lang="en-US" sz="2800" dirty="0" err="1">
                <a:latin typeface="Times New Roman" pitchFamily="18" charset="0"/>
              </a:rPr>
              <a:t>tỉnh</a:t>
            </a:r>
            <a:r>
              <a:rPr lang="en-US" sz="2800" dirty="0">
                <a:latin typeface="Times New Roman" pitchFamily="18" charset="0"/>
              </a:rPr>
              <a:t>, 5 </a:t>
            </a:r>
            <a:r>
              <a:rPr lang="en-US" sz="2800" dirty="0" err="1">
                <a:latin typeface="Times New Roman" pitchFamily="18" charset="0"/>
              </a:rPr>
              <a:t>khu</a:t>
            </a:r>
            <a:r>
              <a:rPr lang="en-US" sz="2800" dirty="0">
                <a:latin typeface="Times New Roman" pitchFamily="18" charset="0"/>
              </a:rPr>
              <a:t> </a:t>
            </a:r>
            <a:r>
              <a:rPr lang="en-US" sz="2800" dirty="0" err="1">
                <a:latin typeface="Times New Roman" pitchFamily="18" charset="0"/>
              </a:rPr>
              <a:t>tự</a:t>
            </a:r>
            <a:r>
              <a:rPr lang="en-US" sz="2800" dirty="0">
                <a:latin typeface="Times New Roman" pitchFamily="18" charset="0"/>
              </a:rPr>
              <a:t> </a:t>
            </a:r>
            <a:r>
              <a:rPr lang="en-US" sz="2800" dirty="0" err="1">
                <a:latin typeface="Times New Roman" pitchFamily="18" charset="0"/>
              </a:rPr>
              <a:t>trị</a:t>
            </a:r>
            <a:r>
              <a:rPr lang="en-US" sz="2800" dirty="0">
                <a:latin typeface="Times New Roman" pitchFamily="18" charset="0"/>
              </a:rPr>
              <a:t>. 2 </a:t>
            </a:r>
            <a:r>
              <a:rPr lang="en-US" sz="2800" dirty="0" err="1">
                <a:latin typeface="Times New Roman" pitchFamily="18" charset="0"/>
              </a:rPr>
              <a:t>đặc</a:t>
            </a:r>
            <a:r>
              <a:rPr lang="en-US" sz="2800" dirty="0">
                <a:latin typeface="Times New Roman" pitchFamily="18" charset="0"/>
              </a:rPr>
              <a:t> </a:t>
            </a:r>
            <a:r>
              <a:rPr lang="en-US" sz="2800" dirty="0" err="1">
                <a:latin typeface="Times New Roman" pitchFamily="18" charset="0"/>
              </a:rPr>
              <a:t>khu</a:t>
            </a:r>
            <a:r>
              <a:rPr lang="en-US" sz="2800" dirty="0">
                <a:latin typeface="Times New Roman" pitchFamily="18" charset="0"/>
              </a:rPr>
              <a:t> </a:t>
            </a:r>
            <a:r>
              <a:rPr lang="en-US" sz="2800" dirty="0" err="1">
                <a:latin typeface="Times New Roman" pitchFamily="18" charset="0"/>
              </a:rPr>
              <a:t>kinh</a:t>
            </a:r>
            <a:r>
              <a:rPr lang="en-US" sz="2800" dirty="0">
                <a:latin typeface="Times New Roman" pitchFamily="18" charset="0"/>
              </a:rPr>
              <a:t> </a:t>
            </a:r>
            <a:r>
              <a:rPr lang="en-US" sz="2800" dirty="0" err="1">
                <a:latin typeface="Times New Roman" pitchFamily="18" charset="0"/>
              </a:rPr>
              <a:t>tế</a:t>
            </a:r>
            <a:r>
              <a:rPr lang="en-US" sz="2800" dirty="0">
                <a:latin typeface="Times New Roman" pitchFamily="18" charset="0"/>
              </a:rPr>
              <a:t> (</a:t>
            </a:r>
            <a:r>
              <a:rPr lang="en-US" sz="2800" dirty="0" err="1">
                <a:latin typeface="Times New Roman" pitchFamily="18" charset="0"/>
              </a:rPr>
              <a:t>Hồng</a:t>
            </a:r>
            <a:r>
              <a:rPr lang="en-US" sz="2800" dirty="0">
                <a:latin typeface="Times New Roman" pitchFamily="18" charset="0"/>
              </a:rPr>
              <a:t> </a:t>
            </a:r>
            <a:r>
              <a:rPr lang="en-US" sz="2800" dirty="0" err="1">
                <a:latin typeface="Times New Roman" pitchFamily="18" charset="0"/>
              </a:rPr>
              <a:t>Kông</a:t>
            </a:r>
            <a:r>
              <a:rPr lang="en-US" sz="2800" dirty="0">
                <a:latin typeface="Times New Roman" pitchFamily="18" charset="0"/>
              </a:rPr>
              <a:t>, Ma Cao)</a:t>
            </a:r>
          </a:p>
          <a:p>
            <a:pPr eaLnBrk="1" hangingPunct="1"/>
            <a:r>
              <a:rPr lang="en-US" sz="2800" dirty="0">
                <a:latin typeface="Times New Roman" pitchFamily="18" charset="0"/>
              </a:rPr>
              <a:t> + </a:t>
            </a:r>
            <a:r>
              <a:rPr lang="en-US" sz="2800" dirty="0" err="1">
                <a:latin typeface="Times New Roman" pitchFamily="18" charset="0"/>
              </a:rPr>
              <a:t>Trung</a:t>
            </a:r>
            <a:r>
              <a:rPr lang="en-US" sz="2800" dirty="0">
                <a:latin typeface="Times New Roman" pitchFamily="18" charset="0"/>
              </a:rPr>
              <a:t> </a:t>
            </a:r>
            <a:r>
              <a:rPr lang="en-US" sz="2800" dirty="0" err="1">
                <a:latin typeface="Times New Roman" pitchFamily="18" charset="0"/>
              </a:rPr>
              <a:t>Quốc</a:t>
            </a:r>
            <a:r>
              <a:rPr lang="en-US" sz="2800" dirty="0">
                <a:latin typeface="Times New Roman" pitchFamily="18" charset="0"/>
              </a:rPr>
              <a:t> </a:t>
            </a:r>
            <a:r>
              <a:rPr lang="en-US" sz="2800" dirty="0" err="1">
                <a:latin typeface="Times New Roman" pitchFamily="18" charset="0"/>
              </a:rPr>
              <a:t>có</a:t>
            </a:r>
            <a:r>
              <a:rPr lang="en-US" sz="2800" dirty="0">
                <a:latin typeface="Times New Roman" pitchFamily="18" charset="0"/>
              </a:rPr>
              <a:t> </a:t>
            </a:r>
            <a:r>
              <a:rPr lang="en-US" sz="2800" dirty="0" err="1">
                <a:latin typeface="Times New Roman" pitchFamily="18" charset="0"/>
              </a:rPr>
              <a:t>đường</a:t>
            </a:r>
            <a:r>
              <a:rPr lang="en-US" sz="2800" dirty="0">
                <a:latin typeface="Times New Roman" pitchFamily="18" charset="0"/>
              </a:rPr>
              <a:t> </a:t>
            </a:r>
            <a:r>
              <a:rPr lang="en-US" sz="2800" dirty="0" err="1">
                <a:latin typeface="Times New Roman" pitchFamily="18" charset="0"/>
              </a:rPr>
              <a:t>biên</a:t>
            </a:r>
            <a:r>
              <a:rPr lang="en-US" sz="2800" dirty="0">
                <a:latin typeface="Times New Roman" pitchFamily="18" charset="0"/>
              </a:rPr>
              <a:t> </a:t>
            </a:r>
            <a:r>
              <a:rPr lang="en-US" sz="2800" dirty="0" err="1">
                <a:latin typeface="Times New Roman" pitchFamily="18" charset="0"/>
              </a:rPr>
              <a:t>giới</a:t>
            </a:r>
            <a:r>
              <a:rPr lang="en-US" sz="2800" dirty="0">
                <a:latin typeface="Times New Roman" pitchFamily="18" charset="0"/>
              </a:rPr>
              <a:t> </a:t>
            </a:r>
            <a:r>
              <a:rPr lang="en-US" sz="2800" dirty="0" err="1">
                <a:latin typeface="Times New Roman" pitchFamily="18" charset="0"/>
              </a:rPr>
              <a:t>giáp</a:t>
            </a:r>
            <a:r>
              <a:rPr lang="en-US" sz="2800" dirty="0">
                <a:latin typeface="Times New Roman" pitchFamily="18" charset="0"/>
              </a:rPr>
              <a:t> </a:t>
            </a:r>
            <a:r>
              <a:rPr lang="en-US" sz="2800" dirty="0" err="1">
                <a:latin typeface="Times New Roman" pitchFamily="18" charset="0"/>
              </a:rPr>
              <a:t>với</a:t>
            </a:r>
            <a:r>
              <a:rPr lang="en-US" sz="2800" dirty="0">
                <a:latin typeface="Times New Roman" pitchFamily="18" charset="0"/>
              </a:rPr>
              <a:t> 14 </a:t>
            </a:r>
            <a:r>
              <a:rPr lang="en-US" sz="2800" dirty="0" err="1">
                <a:latin typeface="Times New Roman" pitchFamily="18" charset="0"/>
              </a:rPr>
              <a:t>nước</a:t>
            </a:r>
            <a:r>
              <a:rPr lang="en-US" sz="2800" dirty="0">
                <a:latin typeface="Times New Roman" pitchFamily="18" charset="0"/>
              </a:rPr>
              <a:t>.</a:t>
            </a:r>
          </a:p>
          <a:p>
            <a:pPr eaLnBrk="1" hangingPunct="1"/>
            <a:r>
              <a:rPr lang="en-US" sz="2800" dirty="0">
                <a:latin typeface="Times New Roman" pitchFamily="18" charset="0"/>
              </a:rPr>
              <a:t> (22.000 km).</a:t>
            </a:r>
          </a:p>
          <a:p>
            <a:pPr eaLnBrk="1" hangingPunct="1"/>
            <a:r>
              <a:rPr lang="en-US" sz="2800" dirty="0">
                <a:latin typeface="Times New Roman" pitchFamily="18" charset="0"/>
              </a:rPr>
              <a:t>+  </a:t>
            </a:r>
            <a:r>
              <a:rPr lang="en-US" sz="2800" dirty="0" err="1">
                <a:latin typeface="Times New Roman" pitchFamily="18" charset="0"/>
              </a:rPr>
              <a:t>Diện</a:t>
            </a:r>
            <a:r>
              <a:rPr lang="en-US" sz="2800" dirty="0">
                <a:latin typeface="Times New Roman" pitchFamily="18" charset="0"/>
              </a:rPr>
              <a:t> </a:t>
            </a:r>
            <a:r>
              <a:rPr lang="en-US" sz="2800" dirty="0" err="1">
                <a:latin typeface="Times New Roman" pitchFamily="18" charset="0"/>
              </a:rPr>
              <a:t>tích</a:t>
            </a:r>
            <a:r>
              <a:rPr lang="en-US" sz="2800" dirty="0">
                <a:latin typeface="Times New Roman" pitchFamily="18" charset="0"/>
              </a:rPr>
              <a:t>: 9.572.800 km2.</a:t>
            </a:r>
          </a:p>
        </p:txBody>
      </p:sp>
    </p:spTree>
    <p:extLst>
      <p:ext uri="{BB962C8B-B14F-4D97-AF65-F5344CB8AC3E}">
        <p14:creationId xmlns:p14="http://schemas.microsoft.com/office/powerpoint/2010/main" val="2005087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3"/>
          <p:cNvSpPr>
            <a:spLocks noChangeArrowheads="1" noChangeShapeType="1" noTextEdit="1"/>
          </p:cNvSpPr>
          <p:nvPr/>
        </p:nvSpPr>
        <p:spPr bwMode="auto">
          <a:xfrm>
            <a:off x="990600" y="5943600"/>
            <a:ext cx="1447800" cy="400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a:solidFill>
                  <a:srgbClr val="336699"/>
                </a:solidFill>
                <a:effectLst>
                  <a:outerShdw dist="45791" dir="2021404" algn="ctr" rotWithShape="0">
                    <a:srgbClr val="B2B2B2">
                      <a:alpha val="79999"/>
                    </a:srgbClr>
                  </a:outerShdw>
                </a:effectLst>
                <a:latin typeface="Times New Roman"/>
                <a:cs typeface="Times New Roman"/>
              </a:rPr>
              <a:t>Khổng Tử</a:t>
            </a:r>
          </a:p>
        </p:txBody>
      </p:sp>
      <p:pic>
        <p:nvPicPr>
          <p:cNvPr id="40963" name="Picture 4" descr="Confuc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3581400" cy="54864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0964" name="Text Box 6"/>
          <p:cNvSpPr txBox="1">
            <a:spLocks noChangeArrowheads="1"/>
          </p:cNvSpPr>
          <p:nvPr/>
        </p:nvSpPr>
        <p:spPr bwMode="auto">
          <a:xfrm>
            <a:off x="3962400" y="0"/>
            <a:ext cx="51816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err="1">
                <a:latin typeface="Times New Roman" pitchFamily="18" charset="0"/>
                <a:cs typeface="Times New Roman" pitchFamily="18" charset="0"/>
              </a:rPr>
              <a:t>Nho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p>
          <a:p>
            <a:pPr algn="just" eaLnBrk="1" hangingPunct="1"/>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sớm</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Xuân</a:t>
            </a:r>
            <a:r>
              <a:rPr lang="en-US" sz="2800" dirty="0">
                <a:latin typeface="Times New Roman" pitchFamily="18" charset="0"/>
                <a:cs typeface="Times New Roman" pitchFamily="18" charset="0"/>
              </a:rPr>
              <a:t> Thu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sv-SE" sz="2800" dirty="0">
                <a:latin typeface="Times New Roman" pitchFamily="18" charset="0"/>
                <a:cs typeface="Times New Roman" pitchFamily="18" charset="0"/>
              </a:rPr>
              <a:t>Đến thời Chiến Quốc, người  kế thừa trung thành và phát triển học thuyết của Khổng Tử  lên một bước là Mạnh Tử, nhưng lúc bấy giờ vì không đáp ứng được yêu cầu của thời đại nên  nho gia chưa có vai trò đáng kể</a:t>
            </a:r>
            <a:r>
              <a:rPr lang="sv-SE" sz="2400" dirty="0"/>
              <a:t>.</a:t>
            </a:r>
            <a:endParaRPr lang="en-US" sz="2400" dirty="0"/>
          </a:p>
        </p:txBody>
      </p:sp>
    </p:spTree>
    <p:extLst>
      <p:ext uri="{BB962C8B-B14F-4D97-AF65-F5344CB8AC3E}">
        <p14:creationId xmlns:p14="http://schemas.microsoft.com/office/powerpoint/2010/main" val="343623514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descr="joy%20(plea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
            <a:ext cx="38862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9" descr="lo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676400"/>
            <a:ext cx="137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0" descr="friend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900" y="3643799"/>
            <a:ext cx="18288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1" descr="daoismtaoismconfucianclassicofritesoneofthefiveclassicsofconfuciani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447800"/>
            <a:ext cx="21955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Text Box 13"/>
          <p:cNvSpPr txBox="1">
            <a:spLocks noChangeArrowheads="1"/>
          </p:cNvSpPr>
          <p:nvPr/>
        </p:nvSpPr>
        <p:spPr bwMode="auto">
          <a:xfrm>
            <a:off x="5334000" y="586740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dirty="0" err="1">
                <a:latin typeface="VNI-Book" pitchFamily="2" charset="0"/>
                <a:cs typeface="Arial" charset="0"/>
              </a:rPr>
              <a:t>Saùch</a:t>
            </a:r>
            <a:r>
              <a:rPr lang="en-US" sz="3200" b="1" dirty="0">
                <a:latin typeface="VNI-Book" pitchFamily="2" charset="0"/>
                <a:cs typeface="Arial" charset="0"/>
              </a:rPr>
              <a:t> </a:t>
            </a:r>
            <a:r>
              <a:rPr lang="en-US" sz="3200" b="1" dirty="0" err="1">
                <a:latin typeface="VNI-Book" pitchFamily="2" charset="0"/>
                <a:cs typeface="Arial" charset="0"/>
              </a:rPr>
              <a:t>Nho</a:t>
            </a:r>
            <a:r>
              <a:rPr lang="en-US" sz="3200" b="1" dirty="0">
                <a:latin typeface="VNI-Book" pitchFamily="2" charset="0"/>
                <a:cs typeface="Arial" charset="0"/>
              </a:rPr>
              <a:t> </a:t>
            </a:r>
            <a:r>
              <a:rPr lang="en-US" sz="3200" b="1" dirty="0" err="1">
                <a:latin typeface="VNI-Book" pitchFamily="2" charset="0"/>
                <a:cs typeface="Arial" charset="0"/>
              </a:rPr>
              <a:t>Giaùo</a:t>
            </a:r>
            <a:endParaRPr lang="en-US" sz="3200" b="1" dirty="0">
              <a:latin typeface="VNI-Book" pitchFamily="2" charset="0"/>
              <a:cs typeface="Arial" charset="0"/>
            </a:endParaRPr>
          </a:p>
        </p:txBody>
      </p:sp>
      <p:sp>
        <p:nvSpPr>
          <p:cNvPr id="41992" name="Text Box 10"/>
          <p:cNvSpPr txBox="1">
            <a:spLocks noChangeArrowheads="1"/>
          </p:cNvSpPr>
          <p:nvPr/>
        </p:nvSpPr>
        <p:spPr bwMode="auto">
          <a:xfrm>
            <a:off x="228600" y="327025"/>
            <a:ext cx="5105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0000"/>
              </a:lnSpc>
              <a:spcBef>
                <a:spcPct val="20000"/>
              </a:spcBef>
              <a:buClr>
                <a:schemeClr val="hlink"/>
              </a:buClr>
              <a:buSzPct val="80000"/>
              <a:buFont typeface="Wingdings" pitchFamily="2" charset="2"/>
              <a:buNone/>
            </a:pPr>
            <a:r>
              <a:rPr lang="en-US" sz="2500" dirty="0" err="1">
                <a:latin typeface="Times New Roman" pitchFamily="18" charset="0"/>
                <a:cs typeface="Times New Roman" pitchFamily="18" charset="0"/>
              </a:rPr>
              <a:t>Từ</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Tần</a:t>
            </a:r>
            <a:r>
              <a:rPr lang="en-US" sz="2500" dirty="0">
                <a:latin typeface="Times New Roman" pitchFamily="18" charset="0"/>
                <a:cs typeface="Times New Roman" pitchFamily="18" charset="0"/>
              </a:rPr>
              <a:t> sang </a:t>
            </a:r>
            <a:r>
              <a:rPr lang="en-US" sz="2500" dirty="0" err="1">
                <a:latin typeface="Times New Roman" pitchFamily="18" charset="0"/>
                <a:cs typeface="Times New Roman" pitchFamily="18" charset="0"/>
              </a:rPr>
              <a:t>đến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đầu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coi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thường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thậm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chí</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đã</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bị</a:t>
            </a:r>
            <a:r>
              <a:rPr lang="en-US" sz="2500" dirty="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đả</a:t>
            </a:r>
            <a:r>
              <a:rPr lang="en-US" sz="2500" dirty="0" smtClean="0">
                <a:latin typeface="Times New Roman" pitchFamily="18" charset="0"/>
                <a:cs typeface="Times New Roman" pitchFamily="18" charset="0"/>
              </a:rPr>
              <a:t> </a:t>
            </a:r>
            <a:r>
              <a:rPr lang="en-US" sz="2500" dirty="0" err="1">
                <a:latin typeface="Times New Roman" pitchFamily="18" charset="0"/>
                <a:cs typeface="Times New Roman" pitchFamily="18" charset="0"/>
              </a:rPr>
              <a:t>kích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dữ</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dội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Nhưng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đế</a:t>
            </a:r>
            <a:r>
              <a:rPr lang="en-US" sz="2500" dirty="0">
                <a:latin typeface="Times New Roman" pitchFamily="18" charset="0"/>
                <a:cs typeface="Times New Roman" pitchFamily="18" charset="0"/>
              </a:rPr>
              <a:t> , </a:t>
            </a:r>
            <a:r>
              <a:rPr lang="en-US" sz="2500" dirty="0" err="1">
                <a:latin typeface="Times New Roman" pitchFamily="18" charset="0"/>
                <a:cs typeface="Times New Roman" pitchFamily="18" charset="0"/>
              </a:rPr>
              <a:t>Nho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lại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trờ</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thành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cụ</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sắc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bén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phục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vụ</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giai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cấp</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thống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trị</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Đổng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Trọng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Thư</a:t>
            </a:r>
            <a:r>
              <a:rPr lang="en-US" sz="2500" dirty="0">
                <a:latin typeface="Times New Roman" pitchFamily="18" charset="0"/>
                <a:cs typeface="Times New Roman" pitchFamily="18" charset="0"/>
              </a:rPr>
              <a:t> (179-104 TCN)</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nhân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vật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tiêu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biểu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Hán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Ông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khuyên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vua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bỏ</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thuyết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khác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chỉ</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tôn</a:t>
            </a:r>
            <a:r>
              <a:rPr lang="en-US" sz="2500" dirty="0">
                <a:latin typeface="Times New Roman" pitchFamily="18" charset="0"/>
                <a:cs typeface="Times New Roman" pitchFamily="18" charset="0"/>
              </a:rPr>
              <a:t> sung </a:t>
            </a:r>
            <a:r>
              <a:rPr lang="en-US" sz="2500" dirty="0" err="1">
                <a:latin typeface="Times New Roman" pitchFamily="18" charset="0"/>
                <a:cs typeface="Times New Roman" pitchFamily="18" charset="0"/>
              </a:rPr>
              <a:t>nho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điều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gây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ảnh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hưởng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quan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trọng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đối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với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phương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hướng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triển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tư</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tưởng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Trung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Hoa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người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triển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thêm</a:t>
            </a:r>
            <a:r>
              <a:rPr lang="en-US" sz="2500" dirty="0">
                <a:latin typeface="Times New Roman" pitchFamily="18" charset="0"/>
                <a:cs typeface="Times New Roman" pitchFamily="18" charset="0"/>
              </a:rPr>
              <a:t> 1 </a:t>
            </a:r>
            <a:r>
              <a:rPr lang="en-US" sz="2500" dirty="0" err="1">
                <a:latin typeface="Times New Roman" pitchFamily="18" charset="0"/>
                <a:cs typeface="Times New Roman" pitchFamily="18" charset="0"/>
              </a:rPr>
              <a:t>bước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nhất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các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mặt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triết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đạo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đức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thuyết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này</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càng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thêm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hoàn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chỉnh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Đồng</a:t>
            </a:r>
            <a:r>
              <a:rPr lang="en-US" sz="2500" dirty="0" smtClean="0">
                <a:latin typeface="Times New Roman" pitchFamily="18" charset="0"/>
                <a:cs typeface="Times New Roman" pitchFamily="18" charset="0"/>
              </a:rPr>
              <a:t> </a:t>
            </a:r>
            <a:r>
              <a:rPr lang="en-US" sz="2500" dirty="0" err="1">
                <a:latin typeface="Times New Roman" pitchFamily="18" charset="0"/>
                <a:cs typeface="Times New Roman" pitchFamily="18" charset="0"/>
              </a:rPr>
              <a:t>thời</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tư</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tưởng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của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Đổng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Trọng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Thư</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lẫn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thuyết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Âm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Dương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Ngũ</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Hành</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và</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đề</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cao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quyền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thần</a:t>
            </a:r>
            <a:r>
              <a:rPr lang="en-US" sz="2500" dirty="0">
                <a:latin typeface="Times New Roman" pitchFamily="18" charset="0"/>
                <a:cs typeface="Times New Roman" pitchFamily="18" charset="0"/>
              </a:rPr>
              <a:t> . Do </a:t>
            </a:r>
            <a:r>
              <a:rPr lang="en-US" sz="2500" dirty="0" err="1">
                <a:latin typeface="Times New Roman" pitchFamily="18" charset="0"/>
                <a:cs typeface="Times New Roman" pitchFamily="18" charset="0"/>
              </a:rPr>
              <a:t>đó</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làm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cho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tư</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tưởng</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Nho</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gia</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nhuốm</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màu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sắc</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thần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học</a:t>
            </a:r>
            <a:r>
              <a:rPr lang="en-US" sz="2500" dirty="0">
                <a:latin typeface="Times New Roman" pitchFamily="18" charset="0"/>
                <a:cs typeface="Times New Roman" pitchFamily="18" charset="0"/>
              </a:rPr>
              <a:t> .</a:t>
            </a:r>
          </a:p>
        </p:txBody>
      </p:sp>
    </p:spTree>
    <p:extLst>
      <p:ext uri="{BB962C8B-B14F-4D97-AF65-F5344CB8AC3E}">
        <p14:creationId xmlns:p14="http://schemas.microsoft.com/office/powerpoint/2010/main" val="16938682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4045">
                                            <p:txEl>
                                              <p:pRg st="0" end="0"/>
                                            </p:txEl>
                                          </p:spTgt>
                                        </p:tgtEl>
                                        <p:attrNameLst>
                                          <p:attrName>style.visibility</p:attrName>
                                        </p:attrNameLst>
                                      </p:cBhvr>
                                      <p:to>
                                        <p:strVal val="visible"/>
                                      </p:to>
                                    </p:set>
                                    <p:animEffect transition="in" filter="fade">
                                      <p:cBhvr>
                                        <p:cTn id="7" dur="1000"/>
                                        <p:tgtEl>
                                          <p:spTgt spid="4404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43"/>
                                        </p:tgtEl>
                                        <p:attrNameLst>
                                          <p:attrName>style.visibility</p:attrName>
                                        </p:attrNameLst>
                                      </p:cBhvr>
                                      <p:to>
                                        <p:strVal val="visible"/>
                                      </p:to>
                                    </p:set>
                                    <p:animEffect transition="in" filter="fade">
                                      <p:cBhvr>
                                        <p:cTn id="10" dur="10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839200" cy="1143000"/>
          </a:xfrm>
        </p:spPr>
        <p:txBody>
          <a:bodyPr>
            <a:normAutofit fontScale="90000"/>
          </a:bodyPr>
          <a:lstStyle/>
          <a:p>
            <a:r>
              <a:rPr lang="en-US" b="1" dirty="0" err="1" smtClean="0">
                <a:latin typeface="Times New Roman" pitchFamily="18" charset="0"/>
                <a:cs typeface="Times New Roman" pitchFamily="18" charset="0"/>
              </a:rPr>
              <a:t>Bài</a:t>
            </a:r>
            <a:r>
              <a:rPr lang="en-US" b="1" dirty="0" smtClean="0">
                <a:latin typeface="Times New Roman" pitchFamily="18" charset="0"/>
                <a:cs typeface="Times New Roman" pitchFamily="18" charset="0"/>
              </a:rPr>
              <a:t> 5:</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TRUNG QUỐC THỜI PHONG KIẾN</a:t>
            </a:r>
            <a:endParaRPr lang="en-US" b="1" dirty="0">
              <a:solidFill>
                <a:srgbClr val="FF0000"/>
              </a:solidFill>
              <a:latin typeface="Times New Roman" pitchFamily="18" charset="0"/>
              <a:cs typeface="Times New Roman" pitchFamily="18" charset="0"/>
            </a:endParaRPr>
          </a:p>
        </p:txBody>
      </p:sp>
      <p:sp>
        <p:nvSpPr>
          <p:cNvPr id="4" name="Rectangle 3"/>
          <p:cNvSpPr/>
          <p:nvPr/>
        </p:nvSpPr>
        <p:spPr>
          <a:xfrm>
            <a:off x="628035" y="1676400"/>
            <a:ext cx="822960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a:r>
              <a:rPr lang="en-US" sz="3200" b="1" dirty="0" smtClean="0">
                <a:solidFill>
                  <a:schemeClr val="tx1"/>
                </a:solidFill>
                <a:latin typeface="Times New Roman" pitchFamily="18" charset="0"/>
                <a:cs typeface="Times New Roman" pitchFamily="18" charset="0"/>
              </a:rPr>
              <a:t>4. </a:t>
            </a:r>
            <a:r>
              <a:rPr lang="en-US" sz="3200" b="1" dirty="0" err="1" smtClean="0">
                <a:solidFill>
                  <a:schemeClr val="tx1"/>
                </a:solidFill>
                <a:latin typeface="Times New Roman" pitchFamily="18" charset="0"/>
                <a:cs typeface="Times New Roman" pitchFamily="18" charset="0"/>
              </a:rPr>
              <a:t>Văn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hóa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Trung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Quốc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thời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phong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kiến</a:t>
            </a:r>
            <a:endParaRPr lang="en-US" sz="3200" b="1" dirty="0" smtClean="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p:txBody>
      </p:sp>
      <p:sp>
        <p:nvSpPr>
          <p:cNvPr id="6" name="Rectangle 5"/>
          <p:cNvSpPr/>
          <p:nvPr/>
        </p:nvSpPr>
        <p:spPr>
          <a:xfrm>
            <a:off x="1161435" y="3200400"/>
            <a:ext cx="7696200" cy="297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tx1"/>
                </a:solidFill>
                <a:latin typeface="Times New Roman" pitchFamily="18" charset="0"/>
                <a:cs typeface="Times New Roman" pitchFamily="18" charset="0"/>
              </a:rPr>
              <a:t>-</a:t>
            </a:r>
            <a:r>
              <a:rPr lang="en-US" sz="3200" dirty="0" err="1" smtClean="0">
                <a:solidFill>
                  <a:schemeClr val="tx1"/>
                </a:solidFill>
                <a:latin typeface="Times New Roman" pitchFamily="18" charset="0"/>
                <a:cs typeface="Times New Roman" pitchFamily="18" charset="0"/>
              </a:rPr>
              <a:t>Văn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học</a:t>
            </a:r>
            <a:r>
              <a:rPr lang="en-US" sz="3200" dirty="0" smtClean="0">
                <a:solidFill>
                  <a:schemeClr val="tx1"/>
                </a:solidFill>
                <a:latin typeface="Times New Roman" pitchFamily="18" charset="0"/>
                <a:cs typeface="Times New Roman" pitchFamily="18" charset="0"/>
              </a:rPr>
              <a:t>: </a:t>
            </a:r>
          </a:p>
          <a:p>
            <a:pPr algn="just"/>
            <a:r>
              <a:rPr lang="en-US" sz="3200" dirty="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Thơ</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đạt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đến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đỉnh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cao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nghệ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thuật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Đỗ</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Phủ</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Bạch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Cư</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Dị</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Lý</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Bạch</a:t>
            </a:r>
            <a:endParaRPr lang="en-US" sz="3200" dirty="0" smtClean="0">
              <a:solidFill>
                <a:schemeClr val="tx1"/>
              </a:solidFill>
              <a:latin typeface="Times New Roman" pitchFamily="18" charset="0"/>
              <a:cs typeface="Times New Roman" pitchFamily="18" charset="0"/>
            </a:endParaRPr>
          </a:p>
          <a:p>
            <a:pPr algn="just"/>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Tiểu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thuyết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phát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triển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mạnh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thời</a:t>
            </a:r>
            <a:r>
              <a:rPr lang="en-US" sz="3200" dirty="0" smtClean="0">
                <a:solidFill>
                  <a:schemeClr val="tx1"/>
                </a:solidFill>
                <a:latin typeface="Times New Roman" pitchFamily="18" charset="0"/>
                <a:cs typeface="Times New Roman" pitchFamily="18" charset="0"/>
              </a:rPr>
              <a:t> Minh - </a:t>
            </a:r>
            <a:r>
              <a:rPr lang="en-US" sz="3200" dirty="0" err="1" smtClean="0">
                <a:solidFill>
                  <a:schemeClr val="tx1"/>
                </a:solidFill>
                <a:latin typeface="Times New Roman" pitchFamily="18" charset="0"/>
                <a:cs typeface="Times New Roman" pitchFamily="18" charset="0"/>
              </a:rPr>
              <a:t>Thanh</a:t>
            </a:r>
            <a:endParaRPr lang="en-US" sz="3200" dirty="0" smtClean="0">
              <a:solidFill>
                <a:schemeClr val="tx1"/>
              </a:solidFill>
              <a:latin typeface="Times New Roman" pitchFamily="18" charset="0"/>
              <a:cs typeface="Times New Roman" pitchFamily="18" charset="0"/>
            </a:endParaRPr>
          </a:p>
          <a:p>
            <a:pPr algn="just"/>
            <a:endParaRPr lang="en-US" sz="3200" dirty="0" smtClean="0">
              <a:solidFill>
                <a:schemeClr val="tx1"/>
              </a:solidFill>
              <a:latin typeface="Times New Roman" pitchFamily="18" charset="0"/>
              <a:cs typeface="Times New Roman" pitchFamily="18" charset="0"/>
            </a:endParaRPr>
          </a:p>
        </p:txBody>
      </p:sp>
      <p:sp>
        <p:nvSpPr>
          <p:cNvPr id="3" name="Rectangle 2"/>
          <p:cNvSpPr/>
          <p:nvPr/>
        </p:nvSpPr>
        <p:spPr>
          <a:xfrm>
            <a:off x="628035" y="2400300"/>
            <a:ext cx="8363564" cy="1181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Nhóm</a:t>
            </a:r>
            <a:r>
              <a:rPr lang="en-US" sz="3200" dirty="0" smtClean="0">
                <a:latin typeface="Times New Roman" pitchFamily="18" charset="0"/>
                <a:cs typeface="Times New Roman" pitchFamily="18" charset="0"/>
              </a:rPr>
              <a:t> 2: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lĩnh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26732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smtClean="0">
                <a:effectLst/>
              </a:rPr>
              <a:t>- Văn học:</a:t>
            </a:r>
          </a:p>
        </p:txBody>
      </p:sp>
      <p:pic>
        <p:nvPicPr>
          <p:cNvPr id="173060" name="Picture 2" descr="https://encrypted-tbn3.google.com/images?q=tbn:ANd9GcTIGD1vc8KbciYDK3T2jbfJY7jGQbPAl_z910TY3hd1RlAuchqS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763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8522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AnhVetacgiaDoP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9888"/>
            <a:ext cx="35052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4"/>
          <p:cNvSpPr>
            <a:spLocks noChangeArrowheads="1"/>
          </p:cNvSpPr>
          <p:nvPr/>
        </p:nvSpPr>
        <p:spPr bwMode="auto">
          <a:xfrm>
            <a:off x="6172200" y="34290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latin typeface="Times New Roman" pitchFamily="18" charset="0"/>
                <a:cs typeface="Times New Roman" pitchFamily="18" charset="0"/>
              </a:rPr>
              <a:t>ĐỖ PHỦ</a:t>
            </a:r>
          </a:p>
        </p:txBody>
      </p:sp>
      <p:pic>
        <p:nvPicPr>
          <p:cNvPr id="55300" name="Picture 5" descr="bach%20cu%20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81400"/>
            <a:ext cx="2667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6"/>
          <p:cNvSpPr>
            <a:spLocks noChangeArrowheads="1"/>
          </p:cNvSpPr>
          <p:nvPr/>
        </p:nvSpPr>
        <p:spPr bwMode="auto">
          <a:xfrm>
            <a:off x="5715000" y="5867400"/>
            <a:ext cx="173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Times New Roman" pitchFamily="18" charset="0"/>
                <a:cs typeface="Times New Roman" pitchFamily="18" charset="0"/>
              </a:rPr>
              <a:t>BẠCH CƯ DỊ</a:t>
            </a:r>
          </a:p>
        </p:txBody>
      </p:sp>
      <p:grpSp>
        <p:nvGrpSpPr>
          <p:cNvPr id="55302" name="Group 8"/>
          <p:cNvGrpSpPr>
            <a:grpSpLocks/>
          </p:cNvGrpSpPr>
          <p:nvPr/>
        </p:nvGrpSpPr>
        <p:grpSpPr bwMode="auto">
          <a:xfrm>
            <a:off x="762000" y="381000"/>
            <a:ext cx="3429000" cy="3433763"/>
            <a:chOff x="3013" y="480"/>
            <a:chExt cx="2507" cy="4215"/>
          </a:xfrm>
        </p:grpSpPr>
        <p:pic>
          <p:nvPicPr>
            <p:cNvPr id="55303" name="Picture 9" descr="200px-Libai_touxiang">
              <a:hlinkClick r:id="rId4" tooltip="Libai touxiang.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3" y="480"/>
              <a:ext cx="2507"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 Box 10"/>
            <p:cNvSpPr txBox="1">
              <a:spLocks noChangeArrowheads="1"/>
            </p:cNvSpPr>
            <p:nvPr/>
          </p:nvSpPr>
          <p:spPr bwMode="auto">
            <a:xfrm>
              <a:off x="3124" y="4128"/>
              <a:ext cx="1504"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Bạch</a:t>
              </a:r>
              <a:endParaRPr lang="en-US" sz="2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16727991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AutoShape 2" descr="data:image/jpeg;base64,/9j/4AAQSkZJRgABAQAAAQABAAD/2wCEAAkGBhQSERUUExMVFRQWGBUWFxgYGRYYFRwYFBkYGBgXGRoYHSYeFxojGhQcHy8iJCcpLCwsFx4xNTAqNSYrLCkBCQoKDgwOGg8PGikgHCQpLC4pLCkpKSkpLCwsLCwsKSwsLCksLCwpLCksKSwsLSwpLCwsKSwsKSwsLCksKSwpKf/AABEIAPkAygMBIgACEQEDEQH/xAAcAAACAgMBAQAAAAAAAAAAAAAABQQGAQMHAgj/xABHEAABAwIDBAgDBQYDBgcBAAABAAIRAyEEEjEFBkFREyJhcXKBkbEyM6EHFULB8BQjUoLR4UNi8SREkqLC0lNjc5OjstM0/8QAGgEBAAMBAQEAAAAAAAAAAAAAAAIDBAUBBv/EACoRAAICAQQABgEEAwAAAAAAAAABAhEDBBIhMRMiQVFhoTIUQoGxBTNx/9oADAMBAAIRAxEAPwDplDDl5husT+vVSPumpyHqF72N8w+E+4TpAIvumpyHqEfdNTkPUJ6hAIvumpyHqEfdNTkPUJ6hAIvumpyHqEfdNTkPUJ6hAIvumpyHqEfdNTkPUJ6hAIvumpyHqEfdNTkPUJ6hAIvumpyHqEfdNTkPUJ6hAIvumpyHqEfdNTkPUJ6hAIvumpyHqEfdNTkPUJ6hAIvumpyHqEfdNTkPUJ6hAIvumpyHqEfdNTkPUJ6o20cW6nTLmUn1nCIYwsDzJixqOa22tyNEAr+6anIeoR901OQ9Qou3968RhsMcT+xHo2Nc+q2pWYyq1oj4W0xUa90TbMBYXvaxYasXMa4tLS4A5TEiRMGCRI0sUAir4JzBLhaY1/XJaE5218A8Q9ikyAn7G+YfCfcJ0kuxvmHwn3CdIAQhCAEIQgBCEIAQhCAEIQgBCEIAQhCAEIQgBCEIASPbWIa+tTw+WuXkdM006rqLctNzQ4Oex4JEuaC2DObSxIeKFj9kUqzmGqwPLJLZ06wgyNHCwseQ5ICj4zE5tn41n7N0IbWZTLhVNZlQmqxri1zwHSJgyAJmCYXQ2aBVbfTZFU4PocHQpQ+pSzgEU8reka51RoAhxESRa0m5EG0sFgh4QdtfLHiHsUmTnbXwDxD2KTIek/Y3zD4T7hOkl2N8w+E+4TpACEIQAhC1YnEtpsc97g1rQS5xsABqSgNhMKLitq0qbHVH1WNYwFznFwgAayuPb2741MY85XFtBs5WDR3Jz+ZIIIBkAHmqvXpMeDma2DfTlxUN5ojgbVtlu239tFWpUIwgyUhYOc0F7v8ANDvh7oXvCfbTiGUXdLRZUfYMqDqgE/8AiMkz3gjXQLnVfZuQ9V+YcFOwNLqlroynWf6JuJLGumX3dr7Uq7qmauQ9h+JoaBEcaeX2JM811qlUDmhwuCAR3FfM+AcWHKe63kdVeNzPtHrU67MLUyvohwptMRUAeereYIBMaaBIs8nC1a7OxoWFlTMwIQhACEIQAhCEALBKyq3v4wHD0geOLwI7etiaTSPNpI7iUA7xOOp04z1GMlzWDM5rZc8w1ok3cSYA4ypAVJ2AxjMZiiWAMdUZLjSbRYC2iyJbWd0hMRdoiyulOqHCQQRzFwgIW2vgHiHsUmTnbXyx4h7FJkBP2N8w+E+4TpJdjfMPhPuE6QAhCEALmf2tbbcTTwrT1bVasEiYMU2GOEgv1/ABxXS1wXePaYr4/EnMDFV7R3MAYB2gZfqoy6L8EbnyKMQCTY2N7WjmtBp21B4e/wDRS6jSTFj9LcVoxmMpMYc13Xi4me5U2b2l2LcXX6MSSCToO1RKFUuMuJM8BMW+il7N2NVrvkNYM03cSYA5ABW7Z+4dEAdK4vJ4Dqt56BRlljDs8xaXLm8y4RVG4kDW1hq7vWqhicrs4uQcwIvGW827l0pm7tBghtJg8pPqUfsoboxo8vUdyqWpV9G2P+Nb7kdYwNXNTY7m1p9QFvVM2JvYWgMq3aIEjUDhPMK30awcA5pBB4hbIZIzXBxtRpp4JVJfybEIQpmYEIQgBCEIAVe2vnrVX0ThukpUzhKjXFxpy81HZ3NcPxUmta8cyYkaqwoQFdwmyOhf076eFYGsrdKWsl5gjJUFQgOuxvWDpvFzEnV9nOCazZ9JzBArl+J0A/8A6HGoLcsrgB2AJpvDu5Qx1E0cTTFSmSDGhBBmWuF2m0SOBKn0KIY0NaAGtAAA0AFgB2QgIe2vljxD2KTJztn5Y8Q9ikyAn7G+YfCfcJ0kuxvmHwn3CdIAQhCAgbe2mMPhq1Y/4VN745lrSQPMwF81V8NDH1Tmz3Lnc3uMkzwuSu5fapj8mCyTBqvazyEvPl1YPeuLbRP7ktB4tESDcG6qk+TRijw2VetjnE/EfUrxhKRe4D9STZaqwgkd/umu61AOxDZMDVeN1yQinKaj8nTt19m9HSE68iNCdU/Y21lGwztBH1lSgYC5M5W2z67btSijTWpyddPftUZxIOV+vA8Cp/H9fVatoUgWzNxp5KK4JwnykaS3gOJhWHYe0zRdld8s69hNp/qq02poeRE93amlauI1A81OE5Qdoq1OPxFskrs6ECsqubq7ebUmiXAvaJHMsmPoVYguzGSkk0fJ5sUsU3CXoZQhCkVAhCEAKDjNoup1aTOhqPbUJaXsALWENLpqDVrTljMJuQDEhTlXtvPqjEYeMS6jTdUcXQ2mWOFOmXdE7MC6XEE5gR1WECCQUAu2tvRiOlDcMGGmXMAc6mRP70U6rZc9sFsG8awItewbB2sMRR6QNe0Zns64AzdG4tL25SQWOLZBm4IVHx+HqGvUrOY0Oa6i2j1WMa416jczxTqmo4PJb8IyGDqC4lt32Iyq1hbU6MhpIpupkw5lolsdQgyIBcLAzeB4jw97Z+WPEPYpMnO2fljxD2KTL09J+xvmHwn3CdJLsb5h8J9wnSAEIQgEe826VPHANqucGta/KG2Ie6AHzxiNNDxlcH3r3Zq4Cu+gSHg5ajHDiw2v/CZGi+kyVwzffawxOJq1MwDBFNl/wsJufEb90KEnRdii5P4OdYjZri9gaC51SMoEXJJsFYKG69XB1BULqdRsdbKbtkixB1AjVOd0qQe7PxZSIBtNyfrAjzT/ABmCloJt1bD1kd0GFjyZadHb0mhg472+fQ24DFgsabaKZVp52QXQOMGD6pdgKcMEz2f0Uio5wECywyqzs7Ovcj0NmsEljAI/G6S4+p7V5qtcAYqSPxXBsexR67nucQ5xDYIGRsPmLXfIjuSzZezcQxwL3ueS9uYdWMuWc06g5uGisUE1djdKDSUeC1NDRTk6R/ZQs38ZDR+HiddbqXXpnK08MwP0t9VXdsbFrOYRTqBtQuk5SQyOE2ku7V5FW+RucU2lZdN02uOLZEQA6SOUaesLoYXOfsy2a9lV5e8uim0XIPXJ67gdYMCBwXRl1MCqCPl/8nPdm6rhGUIQrjmghCEBghL8RsOm9+dxqF3VI/eVA1pYSQWtDsrT1jJiSLGQmKEBWNs7HxbXCph3U60fEyqXU6jg2cobVp9VpGYwXUybxPESN0qWJZRayth6dBrRDGjEPxFTU/G5zB/9nTKfwsQgIG2vljxD2KTJztr4B4h7FJkBP2N8w+E+4TpJdjfMPhPuE6QAhCEBrrUg5padHAg8LEQdFxv7Sdx6NCtSdScWsqtdmpkk3pGn1gSZA68Ec4XaFVPtB3bOKoB1NuarSJLQPic12XO0GReWtd25AFFosxvzc9HGNi4zoXg8A5zX9rDpbsV6aC8NykH+Ezw4yqV+xltQEA3aS42kEEiCNQew8lbt0mE0yJkNcYOthE69oIWDUxvzH0WiyuMXF/wMsNhxMdpUk4YcVoxByPtcOvHcpIfmbIII1/XJY2bJtun7i3FYS9vPvWii4AgEgSVMoPzZidOCgUsRlqOe5hc2IEDMRlnhrfsXqNCk6afoMcXQzMI0mPXsULD0cwH5jQ6Fb27ZaRdrwTJDcjp9oUfZDXtd1hAcXntlzpAjsELzrshByUWWncujlrPH+XXzCuSQ7q4cZHvi7nR5N/uU9XXwKsaPldfPfnbMoQhXGIEIQgBCEIAQhCAX7a+AeIexSZOdtfAPEPYpMgJ+xvmHwn3CdJLsb5h8J9wnSAEIQgBCEICp71bjNxT2vYW03Hq1DGrT+IRq8cJtfsWjbtCnQDWUWgOpsg+Bt47XXnzVtxeKbTY57yGtaC5xOgAuVT9nZcVR6R1jVL3SOE2A9IHksuo/GkdDRze7dJ8IR1C4lrnRxAGsTz7YQ+tlzATDmz2TPDyUl2GLCWVQYPwPnqnl3FQMQxzbuBi9wLR+S5jPp8bjM90+tlZoIk9q3V2uaDkygxYOBInhxUbCOiCI0iRyU/owT3o+OT3Jw/gRvxVWbuMkRwHpDTH1TDZldz2gVAAYve8/oKUMG0R1Z7VHrODJDRJ5DW0mPRST3cByjJUkX3dkf7MzjOY/8xTVcW3V+0R+HqsY6XUHnrDizMT12878ORXZqFdr2hzSHNcAQRcEHQhdiH4o+Q1MaySfo2bEIQpmYEIQgBCEIAQhCAX7a+AeIexSZOdtfAPEPYpMgJ+xvmHwn3CdJLsb5h8J9wnSAEIQgBYKCVTd497HHNSw5I4Gr2zo3/u9JXjaXZOEJTdIWfbDvIxmENBj+vUe0OjgGkEtPfyVO+z7fMUJoVj+7eZaeDSbR4Tql++uCcKNJx1D4ce0zr5qptrRPGOI4kKhrejX/oe0+jauHbUYc0OaRb+oVbr0n4dwa52em74X/XI4cOcqkbn771KBFJ0uongdRe8E9+i6dTqsr0rQ5pHmOOnArFkxtHRwZHH5QlrsaYdBbeCR9JXk52/CQRyOoWosdQJpVDmBBNN//Qe24jvXrLIE68J1WeqOtF2vg2HFu0gAmOM+gUerUyU8S/hTpnrcc5aXEW5Nj1W+Os0iBEj+6VbxYgU8AASf37p4mxJcf+UKeNNsqzNRjxxZRcSIDTwA+vlorXuPvpiaY6BlVsAOextRuZsalgcCC0XnVUzH1BNv1f6LGAxXRVGvEtLXB3lNxbmLLqJ0j597XKn0d82fv03TENFM/wATSXMImAbgOHoe9WXDYplRocxwc06FpkHzC5ph3h4zAAB2giO0ea9B1WgQ/DvyO1LbGm48nNt6iCoQzq6kX5tAqvGdPQq5u5vizEHo6g6LERPRkyHDmw/iHZqFYgVpTs5UouLpmUIQhEEIQgF+2vgHiHsUmTnbXwDxD2KTICfsb5h8J9wnSS7G+YfCfcJ0gBYJWVRt+N5XFxwtH/Ka9QEWaf8ADb/mNp5A9tvG6JRi5OkRt6d631nGnQcBSBIc8f4kWIBGjLxPEjlrHpYWG9pFot6qJgaDcggEZbcrcBHL+imtbBF7GQOMLHkluZ39PhWNCrbuzf2nD1KUCSJadYc24IPDRcfovJsRBHZx/RXYW4n97UbytrwPGI7vVc/3y2UaVbpWjqVD1uQd+U/kp4+DLrI7vMhP0xEOJ4x/dX3cze8dSnVdlIEMqc+TX8x2rm9Z2hnVesNWLTY3gdinJKSox4czxys+g8ZTFWmRAz2c0i4JHLvS6kR0Yfct0ItmaRbKfNc63e30qUCGky2eNxpw5Jqd7BULh8Laj2VHNnqkAS9s9pA9ViliZ2MOeNcMsj6zqtMimMhLujJMG7jGUHQmNVTt89otq1Qyn8FBvRtiLuBh5afKPIp/treKl+zg0JptYC4CLipUGRlMTaZJJPABc6xNpAcCRAte5ue83N1bhhzZXq8zcaPdLEtDsxbmkGeQnQrTicoB1Hpfj5BRnRmIm3PuQ+lmmSe8XGn9YWpnJcmdQ3LxJfhaZJkxHH8NpVle9v65qo7kPPQMzfimO5149E+rVocO08lhmvMfQYHcFZKxOEDxBHaCDBDhoR2g3Vg3Z3lcXdBiCM4gMqRAeORmwf7qv4bE5i5hnM3Kf5TcH1BC24nCh7dJ0PaIIiDwIKnjyODp9FWowRzL5OirKT7B2qagyP8AmN4/xDn38wnC3p2fPTg4S2sEIQvSAv218A8Q9ikyc7a+AeIexSZAT9jfMPhPuE6SXY3zD4T7hOUBC2xtIUKTnnhp3n+mvkuWbOb8ReS5zpc4m5LjAJPMknTgn+9+3ekrGk17cjCARP4get6WCWYShJJtGvIzzEdyzZJW6OvpMKUdz7ZJwzZEDhAd3BbXNtBAH5cLeq00nZddTqvbRaxsNbrOdRFexFXJjXA5oewOHASZae+IBW3aGzW1qT6T4ykGDrcixHIgrG9mGGWlWmMrsp42cLT2SAtD3Oyg6CxHMfkbcFoj+JgnxJo5XisI6k91N2rTrzHA+a84c31HmrxvHsfMwVGBpqMDrHRzBr3kAyqO1sjgbqa5OZPHtZMwwygE6Ea3+o4KWypIPKFAq1Jt5arLcTlHD9cF4+D2LoanHvqhrHHq0wSO9wgE8yAvFaiCwnlce3sEYVnRtEm+p87qNUxECb9q9RY3xyQnaBbDWOQgG9gI5myxTM/2U7Y2A6SuxoBsQTOll6yqNt0X3YLIpsGga1vrESm1eRqdYhasBRgSBYiRpF+am4ikTTdHxC4FpPZ5rJJqzuwTjEi4rF9G+nWHwyadTwPiD2w8D1KfA2t3pAXsrUS2TlcDGkg6eoKZbu7QzUQx09JSmm+0CWwJ8xBUX0S3exJqNfEseWvF2u4jy4zxCt27+2xiKckBtRhy1GTOVw5c2nUFVRru1eaOMOGrtrCMphlUcTT5jmWkz3Eq3Dkp0zLq9Oskdy7R0FZXljwQCLg3HmvS2nBF+2vgHiHsUmTnbXwDxD2KTICfsb5h8J9wpW39pDD4arV/gYSO/Rv1IUXY3zD4T7hV/wC1DGHLh6AIHSPLnSYEMFp7JdP8o5rxukThHdJIpGAeS/rO1zuceMuue+6eCqG8bm8+Ui/CyhMwZpkiIPVi0352W17CBIbp6ciL8VmbTO5BOKN37WXO4Rx5qfSqdWw14wY0sq9hKmYgi4PP8/qnlJsAcJk87flCqkqNEHuI+1sIKtCrTOrhAt+IXBVe2Xiulp9YQ7Qjt0sPJWpzTIHlPZ2cyqhj6f7PiHtHwuy1WHtJ631H1U4P0Kc62tSJ7Ggn4ZAMTyKoe9OyOieajB+7eZI/hcSfoVfcJXaWEwJuTr+uK047ANqMh4JD+BAB0tBVnTM04b4nK2OIhbcPTzumLN9+SmbX2A6g8AdZrxLDxNyIPKCs4bDFhhw01435yp9nPUJJ8mMW/hy/RWlpkEjzW50GZt/bhK0nCzMER6eSJEm+T04iJizZkjyv3K4bsbHLafSOF3XHdw7f9VXNlbIfWqtpg/EQXRBGUESulvwXwtuGhoHd3+ihOXBr02Ld5mb8HTNxPAR2Dl22spbqrhOs24frks4KlDe2PP8AsvbqfWvJEadyyN2ddRK6wFmL6OOpU6zD2j4m8tbqTWxHQ4tpGlcZXcszBY+cwpW29m5qReyzqR6Vul4u9s8MwEJNt6r+5ZWmQ11N47g7rEnnlJ9FZHzGaS2cIs+Cw7mvLnOmZ00vwjsUzFUmus4SCsMdYHmAfVYzWv2qi6NFXyPNz9o9U0Cfl3YebJ0/lNvRWVc6o4k0XdI0S5pv2gXI9CVf8Him1KbajTLXgOHcRK6GGe6Jw9dg8Oe5dMi7a+WPEPYpMnO2vgHiHsUmVxgJ+xvmHwn3Cpm/9Uv2hTbFqVLzmoT7BgVz2N8w+E+4VD2niOkx9Z/DpAyOymIBHooTfBp0sd0yRhsPadTwJ48Cs4rDHSB7xHHkpNFoj8lhzh5/07Fjv2O/XBXWUjRr5DGSpdp5O5H8vNN3VSGjLrccpnmve09mCtTIBh3xMJtDxol2y8VnZ1viacrxoQ8G/rFuxWfkipXBjNjyJhsu7bxZJtubJe+gHy01KZzWHxNJhw9LpuSBy4E6m3Z2rOCxD7h5F9CJiJ5KEXt5JTjvVFX2ZWY5jpgTY+Z5KVjse1jZd8LWyTrAbI9Uv2tss4apnF2PMz/C6ZIPId6jU6ba2YunILNFus7WT/lH5K9tPkxx3XtK9jMU97+kdyysHJpkx3mZS81eBNv1ZMcbUAsQJMmZ4JYGAHkDftUkY590bHzedOwcVg0bTMXPoAtlWgRYaEjUKVsnZRr1Ig5G3edLcB5wvb4IqDlKh1upgnUmtrkam/Yw/wB4KuNWtNQHi6BrawXnA4GaeU6FuU+fJR8Jlzlt+o4sBJuYi5jvWZuzsY8fhxSG9N8EiSY48PyUhryWy2JNp1UGnTuQSAJ14qdRaewW/RVTSL4v3PcenJUPb1M0xWw5uw5QznkqEZR3gkq9uOn+iRbxYIPxOEdcFzsh7QwZx6ZT6r2DohljaQ5bUhgBtAA8h/osvq21UPFVSyXEiOXKdJ9Uir7bH8Wa/AF1+2FBQcnZc5RguS1MbI9D6Kwbp7Ru+g43EvZ2tcbgdzvoQqHgdtMMB5yTa8gknhBFk+wuMyOZUZcsOYdrDAeP+GY7QFfiuEuTLqYLNjaXfoXPbPyx4h7FJk32rUDqTSDIJBB7wUoW0+cfBIwmJ6MVX/wUnu/4YP5KjbKpywOMFzusefXuT2mSrPtl8YTE9tF7f+ItH5pFh8MWNAE2At+uCpys6egjbbJFDWLDh3x2LdUomNDM8+ELzSoxN47JB14raDLf6diyI6//AA8T2XSLeHDmm5tdlxpWaPxNGj45tVgcy6h4xgENixkHz0UoumeTW5Cmhj84zNMjgREWHbfj9E3o1wwXidAqfXYcJVj/AAXmQeDT/CTwTqnjWuYDMg8ufIKxxT6Kcc+0ydtCgK7KlMmA4R38vqqoKb6QNOqB1WQ13GDIYQeAPJW7ZgkX5yOyVE3g2N0tMhphzbjla8e8clDdXBZOO5bl2c6r0g4H8Jvfhxt9FAYywcOcBTsQ45spaREy0zM9vv5rTlkjSfotPFHIkuTzXa4zMuMhoHEk/DEK57vbL6FuQ6mCTzkD9eqWbs4DMTVe02tTtqDILrq1UqGWDEHU25SqZyNmnxfuYzZSBIgREBJ8U3JinWtVYHT/AJqdnW4WITPD1iddJjz/AKQlu80ZGVBfJUbPPK6zh3f0VK7N+ReW0NW0LHQkWEcCDBW2hViTMgDXl2dqXsrfu80wRMk8SdY91FxG8LGnI0OfUgdVsHzcdG+6jtd8Hm6K7HhdoSQkG8GKDa+HzOjLTrvIB6wJytbbiTmMIa7FPAJaxhnTrOPnwjuSjeHCl1RvSgmm0fNp5g6SRqDw7tFZGHPJVlyvbwjYcYKrv3pc58jLQYC+OTn5dCTzsIUyqK9Jmf8AZHBgmQCwvgc28hr5L3u9tPDNhlKGEzqLmDqSbklWilUzj+qjJuLoRjuV2LNjbQpYmmJyuDhxgyeNuELP3d0TgaNmzdhJjsLP4Sq5vDsZ2HrAUnuYys4kObPUqWJHc4adyk0dpYrD3qf7RTGrgIqQbacVNrqhDJTqSL5gKxyZBJYTmE8DxA5AzMdhUhKNgbUpVhNJ4dY24iCAQeSbrVjbceTi6xJZXRE2vRL6D2jV2Qf/ACMJHoEpoVC7WBMxBhSN6doOpU2FsdaoGm8aMe/3YFFwmHHxEROgOt7+ypy3Zu0CWxm92h8h/qt9AdW5v2KPiKnIRpx7V6pEx7qg6VWjY8qHjqhg30g9xUwNtyPPWyjYqs1oE/Xjz71Hmxa9SFUwTXs6NwBB1ntv7lVt2FqYaoKLus112Hgeen4hH1VroYiYgNjhZYrYcVqZYYGabiREcRyKuU9vBTkxqStEPCYlsNGhNzrPmmlKrm0v2qjVG1cLVDHX1yumWuH/AHJ9htpZaYJtJ0tMHiUlBM8hmrhi7frd3XEMP/qN7tHBVTZWyDiqmVpPRtLekeLWPAdvsr/WxIqUnNcRkcC031j87JHu7XYxppEwabjJ/iDiSNNJBAUo2oszyhGWSx46k4OA0ygBo1sNAY0UwMPEG9ncIngJ1Wt+0m8A025+/NQK21w1wJeCbjK2XGx0hsyQqqbNm6MOBtRpAXGii7VpCpRe2dQ6BHEXB9QlX7ZiKphlIhvAv6oE8efFa8XsGv8AG6u1tiZAIFhcS4qSjyQlkbjSQv2htj/ZWQW5nNAk6yRe3FMN3jTFEdGbz1p1k8+J7kv3W2MXEVKglslrAeIm7oPBWXbOyWtptrMb1qYl0CMzOIgeR8lKTS4M+NSa3sc0CCNb3me1R8Vh2OLZbMmOHsoWzMZIBBlpjutrromTojUE6j6LM+JG6KUonNt49jnDYs5erTf12dnMT2K2bs7Wc4Brz1oOQn8Qm/mtW/lDpsJ0jZmm4OnsIM/kqHhNoPDgeLbj8/otUVvRz3LwcjXudb2xs8YmgacwYzMP8Lm3afX3Snd/H9I0tIh7S5jxyc1xa4G06hTN2dpCowEQRAPkdUu29hv2bGNxAsyv1XHg14/H/MLeSqS/aa3La1L0HmyNgMp4vp6cNDqTmOaNCc7CH+jSPNWJVX7Oa7n4SXGf3lWLzEvJy+StS141UeTiax3ksi7RwAqtaDAyuDhIm4BHMc1HZseBZ3nH90yQpygpdlePUZMSqLIdLZwBBJmOEf3Xinswj8c/y/3U9Cj4UfYs/WZr7/ohfd3J8eXLzUbG7vipq8gjQgaTrxTZC88KK9B+szP1+kI8Pu25utYH+SP+pSTsY26+k/h5+aZoXrxx9jxavMvX+hPW3aY9pa85gRa0EHgZmZCRP+zt+gxdri9KT2XFQK6oXqhFdEZanJLt/SKQ77Onn/em9v7k9v8A5vavFL7NXgz+1NzcSKJFuH+Kr0hSpEPGn7lQpfZ6P8TEOf2Zco9A5NsJuxTpWZA8p/NOUKDxxZNarJHp/SFh2LrD4n/L3dvYoW0N1nVW5TWAaYkBmo1I+P6qwITw4+xJ6vM+39ISN3YaIAcAGwG9XQAza6lDZFiC6QQRpzEc+/1TFC8eKD9AtZmqr+kVnZ25fRAA1s0THUIsToevdNvuswOvH8v90wQjwwfaEdXmj0/pCTF7uGows6WGkOaRk4HT8XBVGh9kD2/763/2D/8AsukoU4wUeiuefJN3Jlc2Hum7DsDTXD4JNqeUQfwxnKnba2EMTRdTLsuYWMTBGhiRMFNULzw49k/1WWqv6Qu3f2MMLQZSDsxaILoyydSYkxJM6pihCkkiic3N3I//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75108" name="AutoShape 6" descr="data:image/jpeg;base64,/9j/4AAQSkZJRgABAQAAAQABAAD/2wCEAAkGBhQSEBISExQWFBQWGBUWFxYUGBYXFxcYFhgVFxUXFRgXHCYeHBkkGhcYHy8gIycpLCwsFh4xNTAqNSYsLCkBCQoKDgwOGg8PGiwkHyQsLCksLiwpLCwtLCksKSosLCwsLCwsLCwsKSksLCwsLCwsKSwsLCksLCwsLCwsLCwsLP/AABEIAOEA4QMBIgACEQEDEQH/xAAcAAACAgMBAQAAAAAAAAAAAAAABgQFAQMHAgj/xABKEAABAwIDAwYHDgUDAwUAAAABAAIDBBEFEiEGMUEHEyJRYXEUMjRSgZHRFSM1QlNzdJKTobGys8IzYnLB0ggkVBaC8UNjg6Lw/8QAGwEAAgMBAQEAAAAAAAAAAAAAAAQCAwUBBgf/xAAyEQACAQIEAwcDBAIDAAAAAAAAAQIDEQQSITEyQXETIjM0UZGxBWGhUoGS4dHwFELB/9oADAMBAAIRAxEAPwDuKEIQAJY5SDbDKkjqZ+oxM6V+Ur4Lqe5n6jFCfCxjC+NDqvk5Xiggge2PmpXnKxxdzzhcuaHHQDtUQYhB8jJ9u/2K5qGg1bg7dzUWptYWY1SPc+IXcHNu7s/DqWJUr5JNWPeRcFFZr3a9WL4raf5CX7d/sXttXB8hL9u/2KzmMbXAudk32aALHvVNLXPLiRYDgABuUFXk+RdGnGfr7skien+Rl+3d7FkTU/yMv27vYopncdCfuCw0I7WRJ0I+r92Tc9P8jL9u72L1mp/kpPt3exQwhR7aRDsV6v3ZLzU/yUn27vYjNT/JSfbu9iiLGZd7WQdivV+7Jman+Sk+3d7EZqf5KT7d3sUO6yCjtZB2K9X7sll1P8lJ9u72LHOU/wAjL9u/2KnqKp5cWx7hvJUvAmPmk5q138LcVPNO1yhumnq37slmWn+Rl+3d7F5NTT/Iy/bv9i21lCWEg7wbepRXVr+z6oVarSZfGnGSur+7PRrKf5GT7d/sXk19P8jL9u/2KRQVgdmbIWN0uHZRcfcrKnp2ni0/zkCxXf8AkNbo5KMI7392UZxKn+Rk+3f7FvoamnkljZzMgzOa2/Pv0ubX3dquRhTGXILNdTp+CWsON6yIjdzzbDq6YVtOtndrAo05wk430XqzrHJU21JMNTaolAubmwDAE6BJnJb5LP8ASZv2pzWzS4EeDx3mJ9TKEIVgmCEIQAIQhAAlflK+C6nuZ+oxNCV+Ur4Lqe5n6jFCfCxjC+NDqvk5riDy2qcQ3NaKHT/sapUzC118mbPwvu9ChYxOWVDyNDzMQ/8Ao1Zw/ECAHjpObZwB42IuF56urzPdNNUlNLZG+qwl8zg7m3C2g0JW+DY2V26MroGG7T0sxYyOVhe4XDB427UW6woO1W3UVC4Rua98jmlzWtGh4anvVVpN5UYT+rVn3YxOf4zgjqdwa+wc4XA42uq6Nl1vbVz1Usk829+5vmt4NHYt7KIsIzAjv0RPuuxu4etJ0k6nEbqHBXSGzRc9QWnEsKdE4tcLEa2Kb9h8Ya2V1O+wc/pRO84DezsI3rPKFRjnIJLeOHRk9u9oPouo2M1fUprE9nJabHPHb15LlZSYW7fbTr4LQ/DHdSsTN2NWD5kQOXppW44e7qK0uhcDa2q7oSlUglua8OonEuAF9eAN96vMFpzT1DJrHo5uB6lL2Lr46eozTODWOYQXO8W4Itc8F0LE8VpYIxLI5gaQS3cc9hfo9eim5tNHlsbjHFulbQ5jUSGSPOd7ru9ZKqHMKvMOrvC87wwtL3OLGDfl4WHciWjYLlxtY2N99+q3WqmmpM1cNi4QpLM+QvPYptNjAjYGll7Ke+mjd4vp4EHqIVRXUuUqW/dkaNKtTrrQuI5LMD8pcHkWGpt3Kjwwf7uL55v5wvVBiD2vYA423WO6xWMN8sj+eb+cK6lHLIm4OEJ9H/6dZ5LfJp/pM37U5pM5LfJZ/pM37E5rcpcCPnmO8xPqZQhCsEwQhCABCEIAEr8pXwXU9zP1GJoSvylfBdT3M/UYoT4WMYXxodV8nLdoP40nzUP5Gqpo6kghW20H8WT5qH8jVQwnVYlRXbPpGHV6SGLDqSNssNQBZ7ZGEkabzb+6stsa5s+JyR5b8wwMJPnOObRVVK68Th2XA/pOb+ys8Qy+ESTDfLFHLbqLW2IPpS921r0PO4ilGni4y5am2h2gho+cMseZ1m8yLeMTvF+FlHxXaJ9VDI+SIRPhfEWOaNCyQkOafUpuJ0dPJTRSxSte6F0fPi9/4lrA9xI9Sp8dqZMkVPzZjDpOdc5wtzgZ4uS3xRe6nGK9BHMqtTPFu9zAGa4Di1w1Y4b2OGoIV/jeOulweGWUgzmVsbS340ly2/qN0u0jrvJ702YLhwkw+nkfYMp5JJ3A6k5MxAHpVdNrmMfV4qLjNbmza2FsWGxQNIMz5YY2kb3SZ2l/3ZlV7Y4kzw2KCEDNAz30kdHUAhluJ4rds3P4TR02IzvFoZaiYt/rLmtHoDlW10GerqpGi75Hx5e0uYLWV1sun+3MvDa1O89NzZRUEtTHO9r3MMQvdwGR53llgNFCpcbp2WkmhLm/ymxuN9weCscLxRsFTd7nCGFxp4mNuOfqCLyyOHFrRpfsSq+qdJG+Qixke99uGpI0UrW3GsO3XqSitETK7Foannubj5uMtsGO11sbmy2bZ1uZuFwi144M7gRoNAB6bKlh3OsLaHd3GysMUtK4ZPfJBDFGOrMWblOKsyWNpZMqvsMmxWJxRVcecBrHxBsbzoA/iO8jReMWr/C8RkjjjLebzZrDx3NAu8+i1lvGyTBVUtLP02T05JG7LNG0ElpXrkvomRvqZnPFo3GAOPEgm5vxNrBVySs5IR7ZZ86KSviysdNGC64G6/jA6E9o1WvFYtAbcAmzZYtrqfEKYGzBM9sbwBo0m4t17jqqrHqARyyQg5ubDdeNiOPqVEtNPQ2vp2LUqrurNifTj3xvet2H+WR/PN/OFgNtK3vRh/lkfzzfzBM03eSPUVH3JdDrPJb5LP8ASZv2JzSZyWeSz/SZv2JzW1S4EfN8d5ifUyhCFYJghCEACEIQAJX5Svgup7mfqMTQlflK+C6nuZ+oxQnwsYwvjQ6r5OW7QD36T5qL8jUvxlNGIl3hTsozHmYtOsZG3UHEsOuW80zUeNb+6w6kkptH0XD1FGEU/Q24SND3IZiQMxt8VgYeo271ojkdFYOFidyi1NWAS42F1Qle4vWw/aVFUeyuXmGVENNK+V7M0MjbSsG7o6xkN/qAUTENqZK2Zsj4xGxjS1jQb6HjfusqT3cbuIJB7NFLgqQ5oLd3Z2KbzJd5CUMFRdftIPYmUs1ip0m10tPTPpI2h4kzZZCdWB/jNtx7FRyVHAb15jeeJUYRtqy/FYeGIVmW02NeDYU+gY0uc89F28BhIc706EKU2fJI/K8GRjoZA0nUhrGnLfgq6EHI42Bs1xF+wEqdi2FiN8NU0EeE5Q650NohYAd6tUk0/wDbmDVw8aFZRW0tCvxLG5K2p8IcOZMekTBqAb3ObgSdy81eJNk8SMQtFwYxrrxN+q9z6VGq73UfNopXuaVPAwptNHuN2pO/Q+nRWWwTgJmSO6ID3PId1MjNgqUPtx3LcJA5hL+iwa5txvu9SlysQxeHdXVckNDttJK2ow+SnjMk8PPvkaOi3K67Wtuettl5qOeljcKmN0EDnl0YgaCM5JzMdx185In/AFw+jmmbFY6Maxw0s0WJXrFtrnOhaHyPbOTzmhNmg+KHN3X4+lOxwiseZzxi9DpWw2MR0Lahszgxls7Bbzd7L8XKLieOQ1U8s0Ju10cRNxbWx0I6wkmk2pbWdGQNa4W0G51uIHWraKF9iWMNndSzq1PK2pbnosDg4ylGvCWhqcffm/1LGHeWR/PN/OFbwQBrWPay8m53WL71T4Z5ZH8838wRRfePSOV6cvsjrXJb5NP9Jm/YnNJnJb5LP9Jm/YnNblLgR87x3mJ9TKEIVgmCEIQAIQhAAlflJ+C6nuZ+oxNCV+Ur4Lqe5n6jFCfCxjC+NDqvk51OP94bmwEUVzxHQbZSuZjHS5w3N7m2/vS9tRi/M1VgSDzcV7NJ+I0jgqhm0jg4nO6539E+xYdbDzlJtHuYOnKK76WnqNFbh7ZXDM/KbWA60oVTc0pabgNNtVK/6pNwS8kj+Q3/AAWs7TPLiS4ntMZv+C7TpTjyCrVgkouaa6g6EW3LVT3bcDit02P525ST6GO9iisrm9T/AKjvYrlGdtUQlUpX0kvcnwqQBqqz3Qb1P+o72Le3EG23O+o72KqVOXoSjWpfqXuXkUjSLHuI6wV7rsYmcyGmdZ0EbszH/HAA0aTusqP3Rb/N9R3sWfdQfz/Ud7FCNOS5C1aNCq03Jafck1MlyVE3ElanVwvuf9R3sWBUtc7pZg0cMjtfuU1BpbFvbU9sy9zdBT5zc6N/FbsSps8RjHGw4AAX1JPUse6TB53oY72K22ahiqZJGOaXWZmAcHAX7bqKUsyk1oiVadKNGSjJN29Tl0mU1L3Gxa0k9jsmjR6bKBPMXuc47ybld9ALIg7waEgv5toEY1AGpstlHsXTFkhfRxvkzttoRlzcbdnUtOni1J2seNlhWle5yfY/ZIznnHvMYGrfbfqXSaGHKA3NoPjDcUs1eO80+SHcGuLcoY62mnUtDdqSNziB1ZHW/BZ9eNWtK72PW4WhQoU8sZrXfUdPBmtvlk1dvtbUpVwwWq4h/wC8384UJm0xF+kdetp+7RbMFxFrquDUkulj+Kd5cOxRo0ZweqHY1aUISvNO69Udk5LfJZ/pM37E5BJnJb5NUfSZv2pzW1S4EeFx3mJ9TKEIVgmCEIQAIQhAAlflJ+C6nuZ+diaEscpPwXU9zPzsUKnC+gxhfHh1XyWmEU7TTQEtBPNx6kA/FCTJsHrJK3mJZwIiDJ72xo6II6J0Tvgnk0Hzcf5QoPhjJqiRsTvfI2OY7TRpNsqhJXSGKVWUKlSy9eWxvw+qhe4xtbcs0uWWvbTQkaqwFKzzW+oKnwFsjnEysc10Y5vMdA/rcB2q6klDQS4gAbySAB6Spwd0KVUoysjHgrPNb6gjwZvmt9QVW3bKiL8gq4M263OMv+Kspa1jAHOe1oO4lwAPcSpldz14M3zW+oKg2g2xoKJ7Y6mWONztQ0tubdZsNArh2LwjfLGP+9vtXOeULY6KrqY6x0jJYw3m2QtHjyEG2aQbmjee5FgOi0E0M0bZIsj2OF2ubYghSPBm+a31BK3J9hkVBQw0vhEcjhmJIc22ZxuQ0X3BTtndtqetmqIYi7nKd2V4cLcbZm9YuEBdl34M3zW+oI8Gb5o9QW1aZ6lrASTuUW0tWGpnwdvmt9QVfX0kczHxNsCRqWgaepa5cbYQSXWaDY26+pQ8KzMlkBt0jdp62n+4VMakakshJXjqU9Tg8gcYsjgyNpdHJfe62uinbOEU8IEhJkkJe4nXXgAmOci1j1G659i8hkkpjmymN7uiN7iTZunUuxowpXmXSrynHKx+gliffoi99bgKT4IzzG/VCQziJjq+bDjl5s5r+cmXZbEpJI8so6YvY9beBVdPEZpWZS1Yt/BGeY36oWHUrBua31Bb15fuKaIoTeS3yWf6TN+1OaTOS3yWf6TN+1OYUKXChvHeYn1MoQhWCYIQhAAhCEACWOUr4Lqe5n6jEzpY5Svgup7mfqMUKnCxjC+NDqvkuMDH+2g+bZ+UJP2imdR1b3wWDp8ma4uNLi/fqnDBPJoPm4/yhVO1GAsk99LiCABYbt91XNNw0GcPOMcRJT2d/klU1fI+QsDh73l5wkb7i5yrgHLLthPPWugLy2GPxY2kgd7usn7l9CYVhgja5wdmz9In0aeiy+XuVKnLMVqQ7i4EdxAtZWQvbUUrOObu7D/U8m+Hy4OKuiZJPLzYvldmcH216PAh28dSj8nWztTNR1UNfC80rWF0QluC2XXWO+v9lz3Y7bepw6YSQO6JPTjJOR46iOvt3r6Ww7auHEcNdURbi0hzTvY4DVp9qmVHyY9xuRcr6Z5GsFj9xo+j/GzmS5vcklunVovmaXxnd5/FfUnIpLmwWm7C8epxQcEeDk/pmbRxQNaREInT5MxsXsJA9F9Vfcn1I52PYrOGObFYR3LSAX3FwOvd963Tm21cHbTS/ifYumhqDoOdYXSHtLtCYnRknoPfld3XsnLFZwyJx3XFvWuKcoFdell5t2fI9r9N4sdfQk8Q7yUTqLaXHGvFUy9ubndcE8OBTnTV4Ai1uS0EdoXzzPjPOTOeDlzNDt9sziNb9iujysOFJG0N9/js2/DKOKhToyhNSQZj6BqsQY2Jz3kBoBNzusBqSuNU22bX1stbe0TOjGDxv8bvKqNtOUZ9VTQwC7RlDpgON9zPSrnY/Y11fh78zRFr0T123DuV+JksuuwRu3ZEbF9rc1ZLJfKOaDsu7iPvTxsJj0U0xqcxzShsbI76BrBa9u0rh+1lHPDUP54BriMlgQbgKZsbiM8bZDHfMAAw+bbeqezWVSidd07M+sAVh+4ql2MxV1RRQyP8e1ndpGl1dOOhTkXdXI8xN5LfJp/pM37U5hJnJb5NP9Jm/anMKNLhQ3jvMT6mUIQrBMEIQgAQhCABK/KV8F1Pcz9RiaEscpXwXU9zP1GKE+FjGF8aHVfJb4L5NB82z8oS/jEM5rdZiKbmy50YGug11V9gvk0HzbPyhVm1VU+INfG27yQwC19+9VSfdL6V1XklbW61LHBK0SQxOY0hhb0c2/0hcd5ddjHlwq2AloFiQPF7Hf2KcY6+pgqIZH5skji10YBytAB3DrP91EouWyjqKo0c0EkQe4x3lDS250s9u8XP4qdOeZFeKo9lJO90z5tcLaLp3IfjTmzVVLqWTQvfbqdGDqPQbJi5UeSKKKGWqpugGAvLOq2rgOyyXeQzCXuqp6q1o4oZGk8C6QWAHqv6laKnNJfGPefxX1FyIvBwantwMg9OZfL1S2z3A9Z/FfRHIjtJTRYQ1kk8bHRvlL2veGkAm4NjvFkHDdVC21VN200v4uXT7rjmGY/HWbT08kBzsbBKC4brHMQfvC65JfgoSlY6lcqtqHktawaZr3PUuL7Q4hRYXJKyOJ9TJKDnL3dAB28BdH5UYJHUgMbnNIPxd7r6ZVwKXA3B58Kc5vxnEkmw4NF9SSlElKbbZJ6FViXNvkD2NfHEQLXF7W3gdYUWCLpm2rW63twG7Tt0TvhO0EUdLO2OMuy2/iAbj1dSl7M7SUzXytlibzjwLOsA0Dg3VXyqOMG0tiVOnndritgGz9RVzsaAQHvBzEWbv117Avohz201Oymp7F9soubC/FzkkurQGtETww/yWdqeBHeeC2tbLE0uqWukfuZku24PWsmvXlU3VjRp4VQ5ijjfJlVS1D5JKinJcSSTJqOy3YmLZbkzpIhmlqHyu4iK4b3dqscOqmF1xS5beec3pTJQ4jIZMrSxjQNzYz7FGWKqWy3OPDR3Jc1Uac05iPNQBwa7NxvuvdOZOiTGSOqasQPaJIGtDnE8JARbROBdpYdy0MLJ5dRKskmkKPJb5NP9Jm/anMJM5LfJp/pM37U5hN0uFFmO8xPqZQhCsEwQhCABCEIAEscpXwXU9zP1GJnSvylfBdT3M/UYoT4WMYXxodV8lpgrv9vB82z8oU5zWm1wDZU2GSEQQ/Nx/lCmiYpRVUtCyrTedv7s31RFiTqACTYXO7h2r5b2xpaN1RLPBVyZy8uMc0L2yNde/jA2K+m2S3Nrr5z5coWNxQhjQ3oNvbjqdUxRkpXF5xcSw2Sr6jGpRSVOIvY0NNowzWRoHSAcNL5etdxwLZ+mpqbwWBmWKxBHFxIsXOO8krjX+nujaZayUgF7GMa08W5ic1u8BP8Ayk7QSUdA50MgjmkOVjrXd/2DzjwXJzlnUUdUVluxQ2l/08yPlfJTVDSHEnJKLEX4Zm6W9CpaX/TxXFwD5IGN4uu51vQAFQPmxqnL5nOq4tMznOc4ab+Ki0/KNiT3saa6doc5oJz7rkC6vKjr+E4HBs+wtjjmrKyZp1jZobbm3+I2/pWcBhxmqqI6isl8Dp2uzinZYOcBua4b7Hjc+heuVamrG0MApqiV2RrQ98ehlIA6T3N1FwLiyq+RraiprIamGd5k5gMLHv8AG6RILCeO6+qpqtqLlEsgk5JM6DtJIx8BLjaxDu4jcuR1hdU1IfLGXBoIaSLbtx6l07Ey0xSBxvlFzbhbVcxpdtGTGXI0ktBblPV5w9izISc+8kW1oKDsLOL4S5lJUS7szxa3UDxVNsth3P1ILv4bOk88LAbu8q+xau/2EsRcS4yC3V0iNFY19HHh1E1lw57gHEt3OcRprxAunc7ULc3oQpJN3fIoKfaVlNWyPY05RcMDeB9KbMP5Xg94ZOwgO0DjbTqK5S2c5i7ib/et1TUGQN/lFj7V2eFpz3RYsTNbHeKXbKKGLNIWO4gixJA67blBp+WtjudywWZG25Nxffa4AXEYJSTa5seF1YU0oje9nxZYy09l9R94VSwEFe+p2eJctj6N2AxFs1M6aM35x5JJ3+lNMc5uLrmvI4/mqNzHdYI6tQugxVgLgBr6FTdQllTJxTlHM0VPJb5LP9Jm/anMJO5L4yKae4IvUSnUcOjYpxC0qXAiGN8xPqZQhCsFAQhCABCEIAEr8pXwXU9zP1GJoSxylfBdT3M/UYoVOFjGF8aHVfIUMtoYfm4/yhb5pLtIGhUejHvMPzcf5QsVkxZG5wbmIG4LFqSabNBpZv3CnzMczMb3IGnauGcvDh7qm2/m239Zsuo0+0rpJomyRFoLhax9V1y3l4bbFT82z+6cwD0Ypi1qrkPkx2uqaIz+D0vhPOBmbxuhYnKSW8NeKq9pdtauqqOcndZ7HgtYBZsZabgAdieP9O5/3FYOBiYCOGr7Jb5ZcJEGKyZRYSNbJpuubg/gn9LinI7hg+JsxGjY8i7Z472Ooa8DK9v4r5s2pwY0lXNAdzHHL/SdW/cus/6f8XzQ1NOTfm3NlYOoOu19v/3FVfL7s+2OaGqb/wCoC13o1b911XT0k4/uSm7pMjYby3VIpIqNkDHzZWxNkJJzbms6Pnbl0TZXAfAKXwc25+T3yZ+68jtbA9Q3LifJfC12L0YcLgPLrH+VrnD7wF32ucKgtJ6ylMdUyRyrmM4SGaWZ8jy2+rbXa0Xcd9zxH3rnmO1VNh0khbHm5wXA3WJ139S6NhrnQ84CMzTcgdS5ZjuNw1RAe27g9zHevQpPDJPpzJ4y+giV2LmWKS+l5GkAbgLFQoasud0i5wANgSTbqV1tDQiOEhoFnSCxHUGqtwLDXSP3G1jrZbCayXEEV8MBe6zRqptNEQ2wAN7gkrExMMrg07jlFvvTNs7gjXQSyk6tvmHovp61yc8quSiribFo/wBNlIrz0/8AtC8SRe+OtuBv6FO8CMszIwLlzbADiSbAK2+lyJ23kfqHVFE52W2SzO8tG9dDpacixd1ql2HwMUNJFT3AIF3W4uO+/amSnmB0vfXes5U4OdxvNJRsRdmPFm+dP5I1dKl2ZPRm+dP5I1crQjsUVuNmUIQpFQIQhAAhCEACWOUr4Lqe5n6jEzpY5Svgup7mfqMUKnC+gxhfGh1XyRMMrw7JFrdscZPV4oVnzSWYY2McyW5zc3FcXsLhjbLdPjrS49OxA8UdZ3G6wJ1EpO5qSptvQ3P2bzVDJM25wNvYuQcvjR7ptPXGL+srr+CYk4v6Zv1Hh2LmG3ux2I4lWulEEbABlb74zUAmxOqfwLik2JYtSukY/wBPRPhNZ1c0z84Xj/UJBathf1x29Rv/AHV3ySbG1+H1b+fha2GVmV7s7SW5TmaRY66qPylbI4niVVcQMEUdww84wXBtrqexPXWa9xSztaws8iE590ZIwcvOQStv1EWIKcOXmIihpATch4BJ3noOVNsHsDieH10c/MRuZqx/vjNGOsHEWO8Ji5UtnsRxBwghgZzEbg5rzI0F1mkbj3rmmfNc7Z5bWOX8lfwxR/1uHrY9d2qoXh+UC2pOb4o13LlOz3JridFVw1AhicY3XymVliCCCDr1ErqWIVTo3O8Z0bbaDXfqRfjbcs/6hZ2aHcHdXQYnX2gcAQ6QXtl0A04rjGO4c6GTwoHPFJ/Fy65H3tqOC7DFisdn52MGl2jjlt8btSHiTKKtbI1juYJNjfQE31JvoVXhG1d26nMUr2ErFn3dTx3BBdm9B0BV9h2Huhjme3QgEtt9/oVLJsNUNljA98Y52QOZrbv6k74gBDStgLr26JzaH0lOVpKySYlBWFHY/ZcVhmlcbZDfL5x6vWt+AVJbUvg1LSSC0dnBZwx88EJ5iMuc9xJLdQ0XI19Cs9j8FZNVSDNaQOvv7Bcnqsozu73/AGOoyNjC507Y2Zg8XaBvBPAFMuxGwYp5I6iUB0rRqfix23gfzdZTUaNkJHNWc63SdfeomFVs1RJMHOjbC1xjDA0ue9zcpLnHc0X0t1FWU8yhruddmy/qsUDw0suW3AeQCCOo/wBN+IVlh8FmBjrnW4Ppva6zLU+LZnfpuHFZppybWPRS0V3rsZk+7Y87KAiOUONzzpuQLX6EfBXgSvsFiJmineRb/cSNA7GtYB6dE0rSg+6hfERcaskwQhCmUAhCEACEIQAJX5Svgup7mfqMTQljlK+C6nuZ+oxQqcLGML40Oq+RExyV5LRezWMh0I33Y3q4dqX6nFpZA4kBrQdzR/dOeKRMdD8e4jiDg3j0G2Co8LqRG8Ax5oxvjI6YPA34rz0+NmtJak/B6yRgbEWkyEZgbXGU9avqCufms6M23l3BQp6uRz4+ZbZvxydCB1BW+JOLmAscGgEF17WLeKqS5nX6MzNWdFx4AFVeHbTNecrg7Te+1mKZzUcrC0P0Olwbb+pVdTs+45mB5LAOiDoCepy7d7g0uRfR1bCLh4t2G6kZtN6R9laWYykuAELT0tPGPU3sTXHUXe5mRwA+Mdx7l27RHRmrEMMDmPLS4vO4g8VQYJX1Qk5nm+jfxni1utM9Q/I0kODSdASbC5StUbUywh4mYJA11i4WaS08Q3iu7gbq/Z94zjNm5x2Zx4gdQSXspgrJ6iejkt0iSy43Jxwucy1zZOkGuadCegR8U285UVTF4JjkLzoxz/ud/wCVvfTYLsm2Z2Kl37F1hvJY6m/h1DwQcwG9vqS9jAqYZHxlsby4k6lduq2XAISRtPsu6okDm2ba+Z3UOzrKeVGlPiQpmZzXZapMjpITE5xOpcPEj14u/AcU74bs6IswpWN51xDnlw1lA3tv8Xs6lcYDhMVLSvAbYa62u5x69N5UTYvFoqmonjJDixzXw3u0jo2kFjqHB28HgQlo0Yp9TrZPpmOjlOZobHlYW5yAS4l2Yd4AC3U+GyOlc+IiMXs8ObcOvY52G+/hdMFVh7JgCQ1zdbhwB1H91AxfHYKSO1w2wsGjgrHSi1oCk7muatbCchsPMBOrit1HUhxBOh6uruVHj1P4SxrmNDnaOBOmm8WWugklilY14NnEAXtoe8Lz8qrzpLY1o01l+5Yclnks/wBJm/anMJM5LfJp/pM37U5hbdLgQnjvMT6mUIQrBMEIQgAQhCABLHKV8F1Pcz9RiZ0scpXwXU9zP1GKFThYxhfGh1XyK+KxObE1zS7KY4y4N42Y0KrlqhC5rgwkFuYu39QuD1JsbURCONr5Iwebju17mj4o4EqNJHSmwL4bWy2zt3Xvbf1rBlBuTujUlNX0ZDqcTyWLwWgkaj+6r6/aeMRuBzEOBbp8W/WmCd9M8WdLERutzjPv1VVLglE63vsYt1SN3+tVqlbdMHVvs0LeyOIxCrjgMjiADYnQFw3Ap+qMRYWyPDgcoI7Aes9iUsQ2XpHuzCeNr73zNkaD+K2YZQthJZ4RE6I+MDI25PXe6sajbZ+xBN33Re4ZWgNyyPYXE3GXRtjuyqc+tYDYuGhta+49qrqemoQ7MJYweHvosPvUPG8Woy8sL2F17kte0A2HXdcdNfc6ps8bVN5yFwdI3K4EstuJbrqfQkbDK4TsfDIS+Qasve7j5t04NxallYGSZObbqPfBcX1N9VGOKUDJg+Hmg8CwJc21uvfvXUkouyZx3b1aNGzck8EkTJY+bZewLtT/AOFccomAGWETxj3yMh2m8qsqKiKoe4NqGAixIc9th/Sn7AqXnoAJNW2FnecOBBW19Pqp08rQjio2ldMmbJ4l4VRxvIINrHvGhXrGazmIZHEXAYbdruAJ7VWV9LJTtJgcAADYWOUG3RzW3NulrF9rZH09THKxr+aaxkxJLQ97speyMcLBwseuycb3YoMNGJRFEZGtLrOvzd7ajUAHeR9+qWqOltXSVAjLWZW6uBaXSAm7mjeLN6JPFOGzzCaaLMczWtGUnRzhbol99xsbHtVLj1bYljQbm4L7aN7u38FFapEhhqMdbGwSNGdlwJA23vd97iP7Lmu38RbO2Vxz0zrOzcHdXqWnDJZKOVxBLmO8YHUOB33umnDqSnq2vh5xj4JN8LtHRu64z/ZTjoFrE7Z+pM1NHINA4XHdwU405zNuM2o9Gu9eaXC/B4gxzgxjNAdALDcttNiMRe0c/E4kgAB7bm/UAV52dJ9q9OZqKosu5F5LPJp/pM37U5hJnJb5NP8ASZv2pzC16XAhTHeYn1MoQhWigIQhAAhCEACV+Ur4Lqe5n52JoSvyk/BdT3M/UYoT4WMYXx4dV8nFNuKBjqu7m3Jjivqfk2pf9y4/N+8pyx6jZUSiRlTAAWRiznuBBawAggN61W/9Pj/k0313f4rOcpX3PcUoUMqzR1593+he9y4/N+8o9zI/N+8ph9wB/wAmm+u7/FHuAP8Ak0313f4rl5ev5LMmG/Qv4/0L/uXH5v3lHuXH5v3lMHuAP+TTfXd/ij3AH/Jpvru/xReXr+QyYb9C/j/Qv+5kXmfeUe5kfmfefamD3AH/ACab67v8Ue4A/wCTTfXd/ii8vX8hkw36F/H+hf8AcuPzR6yj3Li8wfemFmzoJAFTTknQAPd/gm/ZzYERHnJnxuePFbc5W9pu3U/gpRU29/yVVp4WkruK/j/Qv7M8nkZyyzx6b2xm+vUX9nZ60+VOOvpxEG63cGNubMaXNOXNbgSLdl1M8B/nZ6z7FQYjspJkeyGdhY7XJI5xyOBzB0b7E6HWx7Ux3orQw5dlWl30l+wwUe3MLmjODGXu5tzXfEk+Tf2HgeKqINmIXVRnmOcB4c0ZnBpDQMhlZuc5u4HsF9yktwVgcZ3uja8saH9I5ejrcgi1wdxS1tHiHPDm4qmnbGfGJe4Od2aN0b+Ks7eUVqLxwFOrO0G0uY1bQY/K1majaHNB6Wo1H8ntW7Z3a+kmhAmyxvGjmuPHsPFcuZhbmizayAA7wJH2/KtYwIXv4VT3+cf/AIrscTH/ALL2ZOp9Ia4JX/ZnQMfxikkBigizE6ZhfTqXjZjk6DXCV5ObgGk6d560mx0z2ts2rph253X/ACqfh2LVUHiV9Pbqc9xH5VbLGQStFFUfpFVrWX4f+DpW1eJU9LSOZPaQOaWiNxuXcFwvBKCPwyBzWBvv0ZABOnTBAV1ilNJUP5yasp3u7Xu07hl0XnDMIbHPE91TT5WvY42e7c0gn4qQqVXOVzZwuCo0KTUtZP7P8aHVuS3yao+kzftTmkvkreHUkxGoNRKQe8MKdAnKXAjzOO8xPqZQhCsEwQhCABCEIAEubffB0/8A8f6jEIUKnAy6h4keq+Tj5WEIWXHY+iLYyhCFM6CChCAMBZQhAEig/iM7wr87z3rCFdR2ZhfUOJAsoQrVuZ1Ii4n/AAn939wqLr7z+KEJeryNv6Z4b6mFkIQqYmit0CEIQ9iUt0CFhC6cOo8lnkcnzrvyRpzQhaVLgR4HHeZn1BCEKwTBCEIA/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pic>
        <p:nvPicPr>
          <p:cNvPr id="175109" name="Picture 10" descr="https://encrypted-tbn2.google.com/images?q=tbn:ANd9GcS_eEBAek6ETKvj6Bh-UxESVDA3ii6dpg26J7_N7Mw7OdTz-b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27432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Oval 8"/>
          <p:cNvSpPr>
            <a:spLocks noChangeArrowheads="1"/>
          </p:cNvSpPr>
          <p:nvPr/>
        </p:nvSpPr>
        <p:spPr bwMode="auto">
          <a:xfrm>
            <a:off x="152400" y="5105400"/>
            <a:ext cx="3886200" cy="10668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eaLnBrk="0" hangingPunct="0"/>
            <a:r>
              <a:rPr lang="en-US" sz="2800" dirty="0">
                <a:latin typeface="Times New Roman" pitchFamily="18" charset="0"/>
                <a:cs typeface="Times New Roman" pitchFamily="18" charset="0"/>
              </a:rPr>
              <a:t>La </a:t>
            </a:r>
            <a:r>
              <a:rPr lang="en-US" sz="2800" dirty="0" err="1">
                <a:latin typeface="Times New Roman" pitchFamily="18" charset="0"/>
                <a:cs typeface="Times New Roman" pitchFamily="18" charset="0"/>
              </a:rPr>
              <a:t>Quán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endParaRPr lang="en-US" sz="2800" dirty="0">
              <a:latin typeface="Times New Roman" pitchFamily="18" charset="0"/>
              <a:cs typeface="Times New Roman" pitchFamily="18" charset="0"/>
            </a:endParaRPr>
          </a:p>
        </p:txBody>
      </p:sp>
      <p:pic>
        <p:nvPicPr>
          <p:cNvPr id="175111" name="Picture 12" descr="https://encrypted-tbn1.google.com/images?q=tbn:ANd9GcTfjKm88ATnQjBbQ1HXE1jp5UHlkck9DQ7UkbxjfvhEh2nVWpw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418306"/>
            <a:ext cx="2971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3" name="Picture 11" descr="https://encrypted-tbn0.google.com/images?q=tbn:ANd9GcTHx4zSAmclRq6ZAgA2OYo1ZbbeQZvmh8VqXB3cIWhb_C4EwPOKj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751013"/>
            <a:ext cx="342900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574196"/>
      </p:ext>
    </p:extLst>
  </p:cSld>
  <p:clrMapOvr>
    <a:masterClrMapping/>
  </p:clrMapOvr>
  <p:transition>
    <p:split orient="vert"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2" name="Picture 2" descr="https://encrypted-tbn2.google.com/images?q=tbn:ANd9GcTnPZhv8Jt-FcZLh4J8XL11TPtqAUV4VuS9o9hPXr67Z7cWfDW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4" descr="https://encrypted-tbn1.google.com/images?q=tbn:ANd9GcTBtf0HkX75BVqTNC02XE2LjtUoZeaOfsdHpIbMdbc3hjfWEXZJ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499" y="0"/>
            <a:ext cx="37480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4" name="Oval 5"/>
          <p:cNvSpPr>
            <a:spLocks noChangeArrowheads="1"/>
          </p:cNvSpPr>
          <p:nvPr/>
        </p:nvSpPr>
        <p:spPr bwMode="auto">
          <a:xfrm>
            <a:off x="0" y="3124200"/>
            <a:ext cx="3657600" cy="6096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lstStyle/>
          <a:p>
            <a:pPr eaLnBrk="0" hangingPunct="0"/>
            <a:r>
              <a:rPr lang="en-US" dirty="0" err="1">
                <a:latin typeface="Times New Roman" pitchFamily="18" charset="0"/>
                <a:cs typeface="Times New Roman" pitchFamily="18" charset="0"/>
              </a:rPr>
              <a:t>Thi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Nại</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 </a:t>
            </a:r>
            <a:r>
              <a:rPr lang="en-US" dirty="0" err="1">
                <a:latin typeface="Times New Roman" pitchFamily="18" charset="0"/>
                <a:cs typeface="Times New Roman" pitchFamily="18" charset="0"/>
              </a:rPr>
              <a:t>Thủy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Hử</a:t>
            </a:r>
            <a:endParaRPr lang="en-US" dirty="0">
              <a:latin typeface="Times New Roman" pitchFamily="18" charset="0"/>
              <a:cs typeface="Times New Roman" pitchFamily="18" charset="0"/>
            </a:endParaRPr>
          </a:p>
        </p:txBody>
      </p:sp>
      <p:pic>
        <p:nvPicPr>
          <p:cNvPr id="176135" name="Picture 6" descr="https://encrypted-tbn3.google.com/images?q=tbn:ANd9GcTqqjrBvGSlrQ8mUC6gIPSBu_QYUY7bC6ObDqo83viNiZIlt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318" y="152400"/>
            <a:ext cx="2466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6" name="Picture 8" descr="http://langtieutu.files.wordpress.com/2012/06/00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433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7" name="Picture 10" descr="https://encrypted-tbn0.google.com/images?q=tbn:ANd9GcQfa-DjZTO1Y3uicwqkAq8ZAH1MLy83dPB-nYGd8B1i-kQV8O7nu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38563"/>
            <a:ext cx="3810000"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8" name="Oval 9"/>
          <p:cNvSpPr>
            <a:spLocks noChangeArrowheads="1"/>
          </p:cNvSpPr>
          <p:nvPr/>
        </p:nvSpPr>
        <p:spPr bwMode="auto">
          <a:xfrm>
            <a:off x="2438400" y="6324600"/>
            <a:ext cx="4114800" cy="5334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a:lstStyle/>
          <a:p>
            <a:pPr eaLnBrk="0" hangingPunct="0"/>
            <a:r>
              <a:rPr lang="en-US" sz="2000" dirty="0" err="1">
                <a:latin typeface="Times New Roman" pitchFamily="18" charset="0"/>
                <a:cs typeface="Times New Roman" pitchFamily="18" charset="0"/>
              </a:rPr>
              <a:t>Ngô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Thừa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Tây</a:t>
            </a:r>
            <a:r>
              <a:rPr lang="en-US" sz="2000" dirty="0">
                <a:latin typeface="Times New Roman" pitchFamily="18" charset="0"/>
                <a:cs typeface="Times New Roman" pitchFamily="18" charset="0"/>
              </a:rPr>
              <a:t> Du </a:t>
            </a:r>
            <a:r>
              <a:rPr lang="en-US" sz="2000" dirty="0" err="1">
                <a:latin typeface="Times New Roman" pitchFamily="18" charset="0"/>
                <a:cs typeface="Times New Roman" pitchFamily="18" charset="0"/>
              </a:rPr>
              <a:t>Kí</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53383073"/>
      </p:ext>
    </p:extLst>
  </p:cSld>
  <p:clrMapOvr>
    <a:masterClrMapping/>
  </p:clrMapOvr>
  <p:transition>
    <p:wheel spokes="3"/>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endParaRPr lang="en-US" smtClean="0">
              <a:effectLst/>
            </a:endParaRPr>
          </a:p>
        </p:txBody>
      </p:sp>
      <p:pic>
        <p:nvPicPr>
          <p:cNvPr id="177156" name="Picture 2" descr="http://upload.wikimedia.org/wikipedia/commons/thumb/7/79/Hongloumeng2.jpg/220px-Hongloume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82950"/>
            <a:ext cx="32004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4" descr="http://upload.wikimedia.org/wikipedia/commons/thumb/3/3f/Hongloumeng1.jpg/250px-Hongloume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31242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6" descr="http://upload.wikimedia.org/wikipedia/commons/thumb/7/78/Statue_of_Cao_Xueqin.JPG/240px-Statue_of_Cao_Xueq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9" name="Rectangle 6"/>
          <p:cNvSpPr>
            <a:spLocks noChangeArrowheads="1"/>
          </p:cNvSpPr>
          <p:nvPr/>
        </p:nvSpPr>
        <p:spPr bwMode="auto">
          <a:xfrm>
            <a:off x="0" y="46482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dirty="0">
                <a:latin typeface="+mj-lt"/>
              </a:rPr>
              <a:t>Tượng Tào Tuyết Cần ở </a:t>
            </a:r>
            <a:r>
              <a:rPr lang="vi-VN" dirty="0">
                <a:latin typeface="+mj-lt"/>
                <a:hlinkClick r:id="rId5" tooltip="Bắc Kinh"/>
              </a:rPr>
              <a:t>Bắc Kinh</a:t>
            </a:r>
            <a:endParaRPr lang="en-US" dirty="0">
              <a:latin typeface="+mj-lt"/>
            </a:endParaRPr>
          </a:p>
        </p:txBody>
      </p:sp>
      <p:pic>
        <p:nvPicPr>
          <p:cNvPr id="177160" name="Picture 8" descr="http://upload.wikimedia.org/wikipedia/commons/thumb/d/d1/CaoXueqinExHouse.jpg/200px-CaoXueqinExHou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0"/>
            <a:ext cx="3276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1" name="Rectangle 8"/>
          <p:cNvSpPr>
            <a:spLocks noChangeArrowheads="1"/>
          </p:cNvSpPr>
          <p:nvPr/>
        </p:nvSpPr>
        <p:spPr bwMode="auto">
          <a:xfrm>
            <a:off x="2743200" y="2438400"/>
            <a:ext cx="320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vi-VN" dirty="0">
                <a:latin typeface="Times New Roman" pitchFamily="18" charset="0"/>
                <a:cs typeface="Times New Roman" pitchFamily="18" charset="0"/>
              </a:rPr>
              <a:t>Ngoại ô </a:t>
            </a:r>
            <a:r>
              <a:rPr lang="vi-VN" dirty="0">
                <a:latin typeface="Times New Roman" pitchFamily="18" charset="0"/>
                <a:cs typeface="Times New Roman" pitchFamily="18" charset="0"/>
                <a:hlinkClick r:id="rId5" tooltip="Bắc Kinh"/>
              </a:rPr>
              <a:t>Bắc Kinh</a:t>
            </a:r>
            <a:r>
              <a:rPr lang="vi-VN" dirty="0">
                <a:latin typeface="Times New Roman" pitchFamily="18" charset="0"/>
                <a:cs typeface="Times New Roman" pitchFamily="18" charset="0"/>
              </a:rPr>
              <a:t>, nơi gia đình Tào Tuyết Cần từng sinh sống</a:t>
            </a:r>
            <a:endParaRPr lang="en-US" dirty="0">
              <a:latin typeface="Times New Roman" pitchFamily="18" charset="0"/>
              <a:cs typeface="Times New Roman" pitchFamily="18" charset="0"/>
            </a:endParaRPr>
          </a:p>
        </p:txBody>
      </p:sp>
      <p:sp>
        <p:nvSpPr>
          <p:cNvPr id="177162" name="Rounded Rectangle 9"/>
          <p:cNvSpPr>
            <a:spLocks noChangeArrowheads="1"/>
          </p:cNvSpPr>
          <p:nvPr/>
        </p:nvSpPr>
        <p:spPr bwMode="auto">
          <a:xfrm>
            <a:off x="6324600" y="3505200"/>
            <a:ext cx="2133600" cy="45720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eaLnBrk="0" hangingPunct="0"/>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Mộng</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32947228"/>
      </p:ext>
    </p:extLst>
  </p:cSld>
  <p:clrMapOvr>
    <a:masterClrMapping/>
  </p:clrMapOvr>
  <p:transition>
    <p:pull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839200" cy="1143000"/>
          </a:xfrm>
        </p:spPr>
        <p:txBody>
          <a:bodyPr>
            <a:normAutofit fontScale="90000"/>
          </a:bodyPr>
          <a:lstStyle/>
          <a:p>
            <a:r>
              <a:rPr lang="en-US" b="1" dirty="0" err="1" smtClean="0">
                <a:latin typeface="Times New Roman" pitchFamily="18" charset="0"/>
                <a:cs typeface="Times New Roman" pitchFamily="18" charset="0"/>
              </a:rPr>
              <a:t>Bài</a:t>
            </a:r>
            <a:r>
              <a:rPr lang="en-US" b="1" dirty="0" smtClean="0">
                <a:latin typeface="Times New Roman" pitchFamily="18" charset="0"/>
                <a:cs typeface="Times New Roman" pitchFamily="18" charset="0"/>
              </a:rPr>
              <a:t> 5:</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TRUNG QUỐC THỜI PHONG KIẾN</a:t>
            </a:r>
            <a:endParaRPr lang="en-US" b="1" dirty="0">
              <a:solidFill>
                <a:srgbClr val="FF0000"/>
              </a:solidFill>
              <a:latin typeface="Times New Roman" pitchFamily="18" charset="0"/>
              <a:cs typeface="Times New Roman" pitchFamily="18" charset="0"/>
            </a:endParaRPr>
          </a:p>
        </p:txBody>
      </p:sp>
      <p:sp>
        <p:nvSpPr>
          <p:cNvPr id="4" name="Rectangle 3"/>
          <p:cNvSpPr/>
          <p:nvPr/>
        </p:nvSpPr>
        <p:spPr>
          <a:xfrm>
            <a:off x="628035" y="2476500"/>
            <a:ext cx="822960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a:r>
              <a:rPr lang="en-US" sz="3200" b="1" dirty="0" smtClean="0">
                <a:solidFill>
                  <a:schemeClr val="tx1"/>
                </a:solidFill>
                <a:latin typeface="Times New Roman" pitchFamily="18" charset="0"/>
                <a:cs typeface="Times New Roman" pitchFamily="18" charset="0"/>
              </a:rPr>
              <a:t>4. </a:t>
            </a:r>
            <a:r>
              <a:rPr lang="en-US" sz="3200" b="1" dirty="0" err="1" smtClean="0">
                <a:solidFill>
                  <a:schemeClr val="tx1"/>
                </a:solidFill>
                <a:latin typeface="Times New Roman" pitchFamily="18" charset="0"/>
                <a:cs typeface="Times New Roman" pitchFamily="18" charset="0"/>
              </a:rPr>
              <a:t>Văn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hóa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Trung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Quốc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thời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phong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kiến</a:t>
            </a:r>
            <a:endParaRPr lang="en-US" sz="3200" b="1" dirty="0" smtClean="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p:txBody>
      </p:sp>
      <p:sp>
        <p:nvSpPr>
          <p:cNvPr id="6" name="Rectangle 5"/>
          <p:cNvSpPr/>
          <p:nvPr/>
        </p:nvSpPr>
        <p:spPr>
          <a:xfrm>
            <a:off x="1161435" y="3200400"/>
            <a:ext cx="76962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Sử</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học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có</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sử</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ký</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Tư</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Mã</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Thiên</a:t>
            </a:r>
            <a:endParaRPr lang="en-US" sz="32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08323829"/>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839200" cy="1143000"/>
          </a:xfrm>
        </p:spPr>
        <p:txBody>
          <a:bodyPr>
            <a:normAutofit fontScale="90000"/>
          </a:bodyPr>
          <a:lstStyle/>
          <a:p>
            <a:r>
              <a:rPr lang="en-US" b="1" dirty="0" err="1" smtClean="0">
                <a:latin typeface="Times New Roman" pitchFamily="18" charset="0"/>
                <a:cs typeface="Times New Roman" pitchFamily="18" charset="0"/>
              </a:rPr>
              <a:t>Bài</a:t>
            </a:r>
            <a:r>
              <a:rPr lang="en-US" b="1" dirty="0" smtClean="0">
                <a:latin typeface="Times New Roman" pitchFamily="18" charset="0"/>
                <a:cs typeface="Times New Roman" pitchFamily="18" charset="0"/>
              </a:rPr>
              <a:t> 5:</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TRUNG QUỐC THỜI PHONG KIẾN</a:t>
            </a:r>
            <a:endParaRPr lang="en-US" b="1" dirty="0">
              <a:solidFill>
                <a:srgbClr val="FF0000"/>
              </a:solidFill>
              <a:latin typeface="Times New Roman" pitchFamily="18" charset="0"/>
              <a:cs typeface="Times New Roman" pitchFamily="18" charset="0"/>
            </a:endParaRPr>
          </a:p>
        </p:txBody>
      </p:sp>
      <p:sp>
        <p:nvSpPr>
          <p:cNvPr id="4" name="Rectangle 3"/>
          <p:cNvSpPr/>
          <p:nvPr/>
        </p:nvSpPr>
        <p:spPr>
          <a:xfrm>
            <a:off x="628035" y="1676400"/>
            <a:ext cx="822960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a:r>
              <a:rPr lang="en-US" sz="3200" b="1" dirty="0" smtClean="0">
                <a:solidFill>
                  <a:schemeClr val="tx1"/>
                </a:solidFill>
                <a:latin typeface="Times New Roman" pitchFamily="18" charset="0"/>
                <a:cs typeface="Times New Roman" pitchFamily="18" charset="0"/>
              </a:rPr>
              <a:t>4. </a:t>
            </a:r>
            <a:r>
              <a:rPr lang="en-US" sz="3200" b="1" dirty="0" err="1" smtClean="0">
                <a:solidFill>
                  <a:schemeClr val="tx1"/>
                </a:solidFill>
                <a:latin typeface="Times New Roman" pitchFamily="18" charset="0"/>
                <a:cs typeface="Times New Roman" pitchFamily="18" charset="0"/>
              </a:rPr>
              <a:t>Văn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hóa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Trung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Quốc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thời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phong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kiến</a:t>
            </a:r>
            <a:endParaRPr lang="en-US" sz="3200" b="1" dirty="0" smtClean="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p:txBody>
      </p:sp>
      <p:sp>
        <p:nvSpPr>
          <p:cNvPr id="6" name="Rectangle 5"/>
          <p:cNvSpPr/>
          <p:nvPr/>
        </p:nvSpPr>
        <p:spPr>
          <a:xfrm>
            <a:off x="894735" y="2743200"/>
            <a:ext cx="7696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tx1"/>
                </a:solidFill>
                <a:latin typeface="Times New Roman" pitchFamily="18" charset="0"/>
                <a:cs typeface="Times New Roman" pitchFamily="18" charset="0"/>
              </a:rPr>
              <a:t>-</a:t>
            </a:r>
            <a:r>
              <a:rPr lang="en-US" sz="3200" dirty="0" err="1" smtClean="0">
                <a:solidFill>
                  <a:schemeClr val="tx1"/>
                </a:solidFill>
                <a:latin typeface="Times New Roman" pitchFamily="18" charset="0"/>
                <a:cs typeface="Times New Roman" pitchFamily="18" charset="0"/>
              </a:rPr>
              <a:t>Khoa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học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kỹ</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thuật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sớm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phát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triển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và</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đạt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nhiều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tựu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quan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trọng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với</a:t>
            </a:r>
            <a:r>
              <a:rPr lang="en-US" sz="3200" dirty="0" smtClean="0">
                <a:solidFill>
                  <a:schemeClr val="tx1"/>
                </a:solidFill>
                <a:latin typeface="Times New Roman" pitchFamily="18" charset="0"/>
                <a:cs typeface="Times New Roman" pitchFamily="18" charset="0"/>
              </a:rPr>
              <a:t> 4 </a:t>
            </a:r>
            <a:r>
              <a:rPr lang="en-US" sz="3200" dirty="0" err="1" smtClean="0">
                <a:solidFill>
                  <a:schemeClr val="tx1"/>
                </a:solidFill>
                <a:latin typeface="Times New Roman" pitchFamily="18" charset="0"/>
                <a:cs typeface="Times New Roman" pitchFamily="18" charset="0"/>
              </a:rPr>
              <a:t>phát</a:t>
            </a:r>
            <a:r>
              <a:rPr lang="en-US" sz="3200" dirty="0" smtClean="0">
                <a:solidFill>
                  <a:schemeClr val="tx1"/>
                </a:solidFill>
                <a:latin typeface="Times New Roman" pitchFamily="18" charset="0"/>
                <a:cs typeface="Times New Roman" pitchFamily="18" charset="0"/>
              </a:rPr>
              <a:t> minh </a:t>
            </a:r>
            <a:r>
              <a:rPr lang="en-US" sz="3200" dirty="0" err="1" smtClean="0">
                <a:solidFill>
                  <a:schemeClr val="tx1"/>
                </a:solidFill>
                <a:latin typeface="Times New Roman" pitchFamily="18" charset="0"/>
                <a:cs typeface="Times New Roman" pitchFamily="18" charset="0"/>
              </a:rPr>
              <a:t>lớn</a:t>
            </a:r>
            <a:r>
              <a:rPr lang="en-US" sz="3200" dirty="0" smtClean="0">
                <a:solidFill>
                  <a:schemeClr val="tx1"/>
                </a:solidFill>
                <a:latin typeface="Times New Roman" pitchFamily="18" charset="0"/>
                <a:cs typeface="Times New Roman" pitchFamily="18" charset="0"/>
              </a:rPr>
              <a:t>: La </a:t>
            </a:r>
            <a:r>
              <a:rPr lang="en-US" sz="3200" dirty="0" err="1" smtClean="0">
                <a:solidFill>
                  <a:schemeClr val="tx1"/>
                </a:solidFill>
                <a:latin typeface="Times New Roman" pitchFamily="18" charset="0"/>
                <a:cs typeface="Times New Roman" pitchFamily="18" charset="0"/>
              </a:rPr>
              <a:t>bàn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thuốc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súng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nghề</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làm</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giấy</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và</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nghề</a:t>
            </a:r>
            <a:r>
              <a:rPr lang="en-US" sz="3200" dirty="0" smtClean="0">
                <a:solidFill>
                  <a:schemeClr val="tx1"/>
                </a:solidFill>
                <a:latin typeface="Times New Roman" pitchFamily="18" charset="0"/>
                <a:cs typeface="Times New Roman" pitchFamily="18" charset="0"/>
              </a:rPr>
              <a:t> in</a:t>
            </a:r>
          </a:p>
          <a:p>
            <a:pPr algn="just"/>
            <a:endParaRPr lang="en-US" sz="3200" dirty="0" smtClean="0">
              <a:solidFill>
                <a:schemeClr val="tx1"/>
              </a:solidFill>
              <a:latin typeface="Times New Roman" pitchFamily="18" charset="0"/>
              <a:cs typeface="Times New Roman" pitchFamily="18" charset="0"/>
            </a:endParaRPr>
          </a:p>
        </p:txBody>
      </p:sp>
      <p:sp>
        <p:nvSpPr>
          <p:cNvPr id="3" name="Rectangle 2"/>
          <p:cNvSpPr/>
          <p:nvPr/>
        </p:nvSpPr>
        <p:spPr>
          <a:xfrm>
            <a:off x="628034" y="2380635"/>
            <a:ext cx="8040329" cy="1181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smtClean="0">
                <a:latin typeface="Times New Roman" pitchFamily="18" charset="0"/>
                <a:cs typeface="Times New Roman" pitchFamily="18" charset="0"/>
              </a:rPr>
              <a:t>Nhóm3: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khoa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18423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3124200"/>
            <a:ext cx="3787140" cy="3200400"/>
          </a:xfrm>
        </p:spPr>
      </p:pic>
      <p:sp>
        <p:nvSpPr>
          <p:cNvPr id="4" name="Text Box 12"/>
          <p:cNvSpPr txBox="1">
            <a:spLocks noGrp="1" noChangeArrowheads="1"/>
          </p:cNvSpPr>
          <p:nvPr>
            <p:ph type="title"/>
          </p:nvPr>
        </p:nvSpPr>
        <p:spPr bwMode="auto">
          <a:xfrm>
            <a:off x="457200" y="1524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2800" b="1" dirty="0" err="1">
                <a:solidFill>
                  <a:srgbClr val="FF0000"/>
                </a:solidFill>
              </a:rPr>
              <a:t>Bài</a:t>
            </a:r>
            <a:r>
              <a:rPr lang="en-US" sz="2800" b="1" dirty="0">
                <a:solidFill>
                  <a:srgbClr val="FF0000"/>
                </a:solidFill>
              </a:rPr>
              <a:t> 5</a:t>
            </a:r>
            <a:r>
              <a:rPr lang="en-US" sz="2800" b="1" dirty="0" smtClean="0">
                <a:solidFill>
                  <a:srgbClr val="FF0000"/>
                </a:solidFill>
              </a:rPr>
              <a:t>: TRUNG </a:t>
            </a:r>
            <a:r>
              <a:rPr lang="en-US" sz="2800" b="1" dirty="0">
                <a:solidFill>
                  <a:srgbClr val="FF0000"/>
                </a:solidFill>
              </a:rPr>
              <a:t>QUỐC THỜI PHONG KIẾN</a:t>
            </a:r>
            <a:endParaRPr lang="en-US" sz="2800" dirty="0">
              <a:solidFill>
                <a:srgbClr val="FF0000"/>
              </a:solidFill>
            </a:endParaRPr>
          </a:p>
        </p:txBody>
      </p:sp>
      <p:sp>
        <p:nvSpPr>
          <p:cNvPr id="6" name="Cloud Callout 5"/>
          <p:cNvSpPr/>
          <p:nvPr/>
        </p:nvSpPr>
        <p:spPr>
          <a:xfrm>
            <a:off x="4267200" y="2057400"/>
            <a:ext cx="4572000" cy="2667000"/>
          </a:xfrm>
          <a:prstGeom prst="cloudCallout">
            <a:avLst>
              <a:gd name="adj1" fmla="val -86323"/>
              <a:gd name="adj2" fmla="val 2710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US" sz="2800" dirty="0" err="1">
                <a:solidFill>
                  <a:schemeClr val="tx1"/>
                </a:solidFill>
                <a:latin typeface="Times New Roman" pitchFamily="18" charset="0"/>
                <a:cs typeface="Times New Roman" pitchFamily="18" charset="0"/>
              </a:rPr>
              <a:t>Nhà</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Tần</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thành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lập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gian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nào,do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ai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lập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ra</a:t>
            </a:r>
            <a:r>
              <a:rPr lang="en-US" sz="2800" dirty="0">
                <a:solidFill>
                  <a:schemeClr val="tx1"/>
                </a:solidFill>
                <a:latin typeface="Times New Roman" pitchFamily="18" charset="0"/>
                <a:cs typeface="Times New Roman" pitchFamily="18" charset="0"/>
              </a:rPr>
              <a:t>?</a:t>
            </a:r>
          </a:p>
        </p:txBody>
      </p:sp>
      <p:sp>
        <p:nvSpPr>
          <p:cNvPr id="7" name="Rectangle 6"/>
          <p:cNvSpPr/>
          <p:nvPr/>
        </p:nvSpPr>
        <p:spPr>
          <a:xfrm>
            <a:off x="838200" y="990600"/>
            <a:ext cx="7162800" cy="1077218"/>
          </a:xfrm>
          <a:prstGeom prst="rect">
            <a:avLst/>
          </a:prstGeom>
        </p:spPr>
        <p:txBody>
          <a:bodyPr wrap="square">
            <a:spAutoFit/>
          </a:bodyPr>
          <a:lstStyle/>
          <a:p>
            <a:pPr marL="514350" indent="-514350">
              <a:buAutoNum type="arabicPeriod"/>
            </a:pPr>
            <a:r>
              <a:rPr lang="en-US" sz="3200" b="1" dirty="0" err="1">
                <a:solidFill>
                  <a:srgbClr val="0070C0"/>
                </a:solidFill>
                <a:latin typeface="Times New Roman" pitchFamily="18" charset="0"/>
                <a:cs typeface="Times New Roman" pitchFamily="18" charset="0"/>
              </a:rPr>
              <a:t>Trung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Quốc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thời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Tần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Hán</a:t>
            </a:r>
            <a:endParaRPr lang="en-US" sz="3200" b="1" dirty="0">
              <a:solidFill>
                <a:srgbClr val="0070C0"/>
              </a:solidFill>
              <a:latin typeface="Times New Roman" pitchFamily="18" charset="0"/>
              <a:cs typeface="Times New Roman" pitchFamily="18" charset="0"/>
            </a:endParaRPr>
          </a:p>
          <a:p>
            <a:r>
              <a:rPr lang="en-US" sz="3200" b="1" dirty="0">
                <a:solidFill>
                  <a:srgbClr val="0070C0"/>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a. </a:t>
            </a:r>
            <a:r>
              <a:rPr lang="en-US" sz="3200" b="1" dirty="0" err="1">
                <a:solidFill>
                  <a:srgbClr val="C00000"/>
                </a:solidFill>
                <a:latin typeface="Times New Roman" pitchFamily="18" charset="0"/>
                <a:cs typeface="Times New Roman" pitchFamily="18" charset="0"/>
              </a:rPr>
              <a:t>Sự</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thành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lập</a:t>
            </a:r>
            <a:endParaRPr lang="en-US" sz="3200" b="1" dirty="0">
              <a:solidFill>
                <a:srgbClr val="C00000"/>
              </a:solidFill>
              <a:latin typeface="Times New Roman" pitchFamily="18" charset="0"/>
              <a:cs typeface="Times New Roman" pitchFamily="18" charset="0"/>
            </a:endParaRPr>
          </a:p>
        </p:txBody>
      </p:sp>
      <p:pic>
        <p:nvPicPr>
          <p:cNvPr id="8" name="Picture 5" descr="ThuyHoan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73605"/>
            <a:ext cx="4572000" cy="482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425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62000"/>
            <a:ext cx="5334000" cy="52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381000" y="2667000"/>
            <a:ext cx="304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VNI-Times" pitchFamily="2" charset="0"/>
              </a:rPr>
              <a:t>Khuoân laøm giaáy cuûa ngöôøi Trung Quoác</a:t>
            </a:r>
          </a:p>
        </p:txBody>
      </p:sp>
      <p:pic>
        <p:nvPicPr>
          <p:cNvPr id="65540" name="Picture 4" descr="washi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219200"/>
            <a:ext cx="441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5"/>
          <p:cNvSpPr txBox="1">
            <a:spLocks noChangeArrowheads="1"/>
          </p:cNvSpPr>
          <p:nvPr/>
        </p:nvSpPr>
        <p:spPr bwMode="auto">
          <a:xfrm>
            <a:off x="3276600" y="60960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latin typeface="VNI-Times" pitchFamily="2" charset="0"/>
              </a:rPr>
              <a:t>Giaáy cuûa ngöôøi Trung Quoác</a:t>
            </a:r>
            <a:endParaRPr lang="en-US" sz="2800"/>
          </a:p>
        </p:txBody>
      </p:sp>
    </p:spTree>
    <p:extLst>
      <p:ext uri="{BB962C8B-B14F-4D97-AF65-F5344CB8AC3E}">
        <p14:creationId xmlns:p14="http://schemas.microsoft.com/office/powerpoint/2010/main" val="33918236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wedge">
                                      <p:cBhvr>
                                        <p:cTn id="7" dur="2000"/>
                                        <p:tgtEl>
                                          <p:spTgt spid="65540"/>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65541"/>
                                        </p:tgtEl>
                                        <p:attrNameLst>
                                          <p:attrName>style.visibility</p:attrName>
                                        </p:attrNameLst>
                                      </p:cBhvr>
                                      <p:to>
                                        <p:strVal val="visible"/>
                                      </p:to>
                                    </p:set>
                                    <p:anim calcmode="lin" valueType="num">
                                      <p:cBhvr>
                                        <p:cTn id="11" dur="1000" fill="hold"/>
                                        <p:tgtEl>
                                          <p:spTgt spid="65541"/>
                                        </p:tgtEl>
                                        <p:attrNameLst>
                                          <p:attrName>ppt_w</p:attrName>
                                        </p:attrNameLst>
                                      </p:cBhvr>
                                      <p:tavLst>
                                        <p:tav tm="0">
                                          <p:val>
                                            <p:fltVal val="0"/>
                                          </p:val>
                                        </p:tav>
                                        <p:tav tm="100000">
                                          <p:val>
                                            <p:strVal val="#ppt_w"/>
                                          </p:val>
                                        </p:tav>
                                      </p:tavLst>
                                    </p:anim>
                                    <p:anim calcmode="lin" valueType="num">
                                      <p:cBhvr>
                                        <p:cTn id="12" dur="1000" fill="hold"/>
                                        <p:tgtEl>
                                          <p:spTgt spid="65541"/>
                                        </p:tgtEl>
                                        <p:attrNameLst>
                                          <p:attrName>ppt_h</p:attrName>
                                        </p:attrNameLst>
                                      </p:cBhvr>
                                      <p:tavLst>
                                        <p:tav tm="0">
                                          <p:val>
                                            <p:fltVal val="0"/>
                                          </p:val>
                                        </p:tav>
                                        <p:tav tm="100000">
                                          <p:val>
                                            <p:strVal val="#ppt_h"/>
                                          </p:val>
                                        </p:tav>
                                      </p:tavLst>
                                    </p:anim>
                                    <p:anim calcmode="lin" valueType="num">
                                      <p:cBhvr>
                                        <p:cTn id="13" dur="1000" fill="hold"/>
                                        <p:tgtEl>
                                          <p:spTgt spid="65541"/>
                                        </p:tgtEl>
                                        <p:attrNameLst>
                                          <p:attrName>style.rotation</p:attrName>
                                        </p:attrNameLst>
                                      </p:cBhvr>
                                      <p:tavLst>
                                        <p:tav tm="0">
                                          <p:val>
                                            <p:fltVal val="90"/>
                                          </p:val>
                                        </p:tav>
                                        <p:tav tm="100000">
                                          <p:val>
                                            <p:fltVal val="0"/>
                                          </p:val>
                                        </p:tav>
                                      </p:tavLst>
                                    </p:anim>
                                    <p:animEffect transition="in" filter="fade">
                                      <p:cBhvr>
                                        <p:cTn id="14" dur="1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09600"/>
            <a:ext cx="472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3"/>
          <p:cNvSpPr txBox="1">
            <a:spLocks noChangeArrowheads="1"/>
          </p:cNvSpPr>
          <p:nvPr/>
        </p:nvSpPr>
        <p:spPr bwMode="auto">
          <a:xfrm>
            <a:off x="2057400" y="54102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a:latin typeface="Times New Roman" pitchFamily="18" charset="0"/>
              </a:rPr>
              <a:t>La bàn của người Trung Quốc  </a:t>
            </a:r>
          </a:p>
        </p:txBody>
      </p:sp>
    </p:spTree>
    <p:extLst>
      <p:ext uri="{BB962C8B-B14F-4D97-AF65-F5344CB8AC3E}">
        <p14:creationId xmlns:p14="http://schemas.microsoft.com/office/powerpoint/2010/main" val="189702094"/>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2895600"/>
            <a:ext cx="3962400" cy="3475038"/>
          </a:xfrm>
          <a:noFill/>
          <a:extLst>
            <a:ext uri="{909E8E84-426E-40DD-AFC4-6F175D3DCCD1}">
              <a14:hiddenFill xmlns:a14="http://schemas.microsoft.com/office/drawing/2010/main">
                <a:solidFill>
                  <a:srgbClr val="FFFFFF"/>
                </a:solidFill>
              </a14:hiddenFill>
            </a:ext>
          </a:extLst>
        </p:spPr>
      </p:pic>
      <p:pic>
        <p:nvPicPr>
          <p:cNvPr id="70659" name="Picture 3" descr="THUOC SUNG"/>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4343400" y="685800"/>
            <a:ext cx="4330700" cy="3505200"/>
          </a:xfrm>
          <a:noFill/>
          <a:extLst>
            <a:ext uri="{909E8E84-426E-40DD-AFC4-6F175D3DCCD1}">
              <a14:hiddenFill xmlns:a14="http://schemas.microsoft.com/office/drawing/2010/main">
                <a:solidFill>
                  <a:srgbClr val="FFFFFF"/>
                </a:solidFill>
              </a14:hiddenFill>
            </a:ext>
          </a:extLst>
        </p:spPr>
      </p:pic>
      <p:sp>
        <p:nvSpPr>
          <p:cNvPr id="70660" name="Rectangle 4"/>
          <p:cNvSpPr>
            <a:spLocks noChangeArrowheads="1"/>
          </p:cNvSpPr>
          <p:nvPr/>
        </p:nvSpPr>
        <p:spPr bwMode="auto">
          <a:xfrm>
            <a:off x="914400" y="2286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b="1">
                <a:latin typeface="VNI-Times" pitchFamily="2" charset="0"/>
              </a:rPr>
              <a:t>KỸ THUẬT IN</a:t>
            </a:r>
          </a:p>
        </p:txBody>
      </p:sp>
      <p:sp>
        <p:nvSpPr>
          <p:cNvPr id="70661" name="Rectangle 5"/>
          <p:cNvSpPr>
            <a:spLocks noChangeArrowheads="1"/>
          </p:cNvSpPr>
          <p:nvPr/>
        </p:nvSpPr>
        <p:spPr bwMode="auto">
          <a:xfrm>
            <a:off x="5486400" y="4268788"/>
            <a:ext cx="224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400" b="1">
                <a:latin typeface="VNI-Times" pitchFamily="2" charset="0"/>
              </a:rPr>
              <a:t>THUỐC SUÙNG</a:t>
            </a:r>
          </a:p>
        </p:txBody>
      </p:sp>
    </p:spTree>
    <p:extLst>
      <p:ext uri="{BB962C8B-B14F-4D97-AF65-F5344CB8AC3E}">
        <p14:creationId xmlns:p14="http://schemas.microsoft.com/office/powerpoint/2010/main" val="2817175674"/>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THUOC S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352800"/>
            <a:ext cx="31750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3" descr="519E6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09600"/>
            <a:ext cx="4038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8" name="Picture 4" descr="4F07D0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9600"/>
            <a:ext cx="41910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5" descr="4F3E12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24200"/>
            <a:ext cx="2438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0" name="Picture 6" descr="B42761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352800"/>
            <a:ext cx="2362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1" name="Rectangle 7"/>
          <p:cNvSpPr>
            <a:spLocks noChangeArrowheads="1"/>
          </p:cNvSpPr>
          <p:nvPr/>
        </p:nvSpPr>
        <p:spPr bwMode="auto">
          <a:xfrm>
            <a:off x="685800" y="1676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r>
              <a:rPr lang="en-US" sz="2400" b="1">
                <a:solidFill>
                  <a:srgbClr val="FF0000"/>
                </a:solidFill>
                <a:latin typeface="Garamond" pitchFamily="18" charset="0"/>
                <a:cs typeface="Arial" charset="0"/>
              </a:rPr>
              <a:t>                 </a:t>
            </a:r>
            <a:r>
              <a:rPr lang="en-US" sz="2400" b="1">
                <a:solidFill>
                  <a:srgbClr val="00FF00"/>
                </a:solidFill>
                <a:latin typeface="Garamond" pitchFamily="18" charset="0"/>
                <a:cs typeface="Arial" charset="0"/>
              </a:rPr>
              <a:t>LA BÀN</a:t>
            </a:r>
          </a:p>
        </p:txBody>
      </p:sp>
      <p:sp>
        <p:nvSpPr>
          <p:cNvPr id="129032" name="Rectangle 8"/>
          <p:cNvSpPr>
            <a:spLocks noChangeArrowheads="1"/>
          </p:cNvSpPr>
          <p:nvPr/>
        </p:nvSpPr>
        <p:spPr bwMode="auto">
          <a:xfrm>
            <a:off x="5029200" y="16002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r>
              <a:rPr lang="en-US" sz="2400" b="1">
                <a:solidFill>
                  <a:srgbClr val="FF0000"/>
                </a:solidFill>
                <a:latin typeface="Garamond" pitchFamily="18" charset="0"/>
                <a:cs typeface="Arial" charset="0"/>
              </a:rPr>
              <a:t>                 </a:t>
            </a:r>
            <a:r>
              <a:rPr lang="en-US" sz="2400" b="1">
                <a:solidFill>
                  <a:srgbClr val="00FF00"/>
                </a:solidFill>
                <a:latin typeface="Garamond" pitchFamily="18" charset="0"/>
                <a:cs typeface="Arial" charset="0"/>
              </a:rPr>
              <a:t>LA BÀN</a:t>
            </a:r>
          </a:p>
        </p:txBody>
      </p:sp>
      <p:sp>
        <p:nvSpPr>
          <p:cNvPr id="129033" name="Rectangle 9"/>
          <p:cNvSpPr>
            <a:spLocks noChangeArrowheads="1"/>
          </p:cNvSpPr>
          <p:nvPr/>
        </p:nvSpPr>
        <p:spPr bwMode="auto">
          <a:xfrm>
            <a:off x="533400" y="4343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r>
              <a:rPr lang="en-US" sz="2400" b="1">
                <a:solidFill>
                  <a:srgbClr val="FF0000"/>
                </a:solidFill>
                <a:latin typeface="Garamond" pitchFamily="18" charset="0"/>
                <a:cs typeface="Arial" charset="0"/>
              </a:rPr>
              <a:t>     </a:t>
            </a:r>
            <a:r>
              <a:rPr lang="en-US" sz="2400" b="1">
                <a:solidFill>
                  <a:srgbClr val="00FF00"/>
                </a:solidFill>
                <a:latin typeface="Garamond" pitchFamily="18" charset="0"/>
                <a:cs typeface="Arial" charset="0"/>
              </a:rPr>
              <a:t>LA BÀN</a:t>
            </a:r>
          </a:p>
        </p:txBody>
      </p:sp>
      <p:sp>
        <p:nvSpPr>
          <p:cNvPr id="129034" name="Rectangle 10"/>
          <p:cNvSpPr>
            <a:spLocks noChangeArrowheads="1"/>
          </p:cNvSpPr>
          <p:nvPr/>
        </p:nvSpPr>
        <p:spPr bwMode="auto">
          <a:xfrm>
            <a:off x="5562600" y="4191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r>
              <a:rPr lang="en-US" sz="2400" b="1">
                <a:solidFill>
                  <a:srgbClr val="FF0000"/>
                </a:solidFill>
                <a:latin typeface="Garamond" pitchFamily="18" charset="0"/>
                <a:cs typeface="Arial" charset="0"/>
              </a:rPr>
              <a:t>                   </a:t>
            </a:r>
            <a:r>
              <a:rPr lang="en-US" sz="2400" b="1">
                <a:solidFill>
                  <a:srgbClr val="00FF00"/>
                </a:solidFill>
                <a:latin typeface="Garamond" pitchFamily="18" charset="0"/>
                <a:cs typeface="Arial" charset="0"/>
              </a:rPr>
              <a:t>LA BÀN</a:t>
            </a:r>
          </a:p>
        </p:txBody>
      </p:sp>
      <p:sp>
        <p:nvSpPr>
          <p:cNvPr id="129035" name="Rectangle 11"/>
          <p:cNvSpPr>
            <a:spLocks noChangeArrowheads="1"/>
          </p:cNvSpPr>
          <p:nvPr/>
        </p:nvSpPr>
        <p:spPr bwMode="auto">
          <a:xfrm>
            <a:off x="2971800" y="4800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r>
              <a:rPr lang="en-US" sz="2400" b="1">
                <a:solidFill>
                  <a:srgbClr val="FF0000"/>
                </a:solidFill>
                <a:latin typeface="Garamond" pitchFamily="18" charset="0"/>
                <a:cs typeface="Arial" charset="0"/>
              </a:rPr>
              <a:t>          </a:t>
            </a:r>
            <a:r>
              <a:rPr lang="en-US" sz="2400" b="1">
                <a:solidFill>
                  <a:srgbClr val="009900"/>
                </a:solidFill>
                <a:latin typeface="Garamond" pitchFamily="18" charset="0"/>
                <a:cs typeface="Arial" charset="0"/>
              </a:rPr>
              <a:t>THUỐC SÚNG</a:t>
            </a:r>
          </a:p>
        </p:txBody>
      </p:sp>
    </p:spTree>
    <p:extLst>
      <p:ext uri="{BB962C8B-B14F-4D97-AF65-F5344CB8AC3E}">
        <p14:creationId xmlns:p14="http://schemas.microsoft.com/office/powerpoint/2010/main" val="1917166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fade">
                                      <p:cBhvr>
                                        <p:cTn id="7" dur="500"/>
                                        <p:tgtEl>
                                          <p:spTgt spid="129028"/>
                                        </p:tgtEl>
                                      </p:cBhvr>
                                    </p:animEffect>
                                    <p:anim calcmode="lin" valueType="num">
                                      <p:cBhvr>
                                        <p:cTn id="8" dur="500" fill="hold"/>
                                        <p:tgtEl>
                                          <p:spTgt spid="129028"/>
                                        </p:tgtEl>
                                        <p:attrNameLst>
                                          <p:attrName>ppt_x</p:attrName>
                                        </p:attrNameLst>
                                      </p:cBhvr>
                                      <p:tavLst>
                                        <p:tav tm="0">
                                          <p:val>
                                            <p:strVal val="#ppt_x"/>
                                          </p:val>
                                        </p:tav>
                                        <p:tav tm="100000">
                                          <p:val>
                                            <p:strVal val="#ppt_x"/>
                                          </p:val>
                                        </p:tav>
                                      </p:tavLst>
                                    </p:anim>
                                    <p:anim calcmode="lin" valueType="num">
                                      <p:cBhvr>
                                        <p:cTn id="9" dur="500" fill="hold"/>
                                        <p:tgtEl>
                                          <p:spTgt spid="129028"/>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29027"/>
                                        </p:tgtEl>
                                        <p:attrNameLst>
                                          <p:attrName>style.visibility</p:attrName>
                                        </p:attrNameLst>
                                      </p:cBhvr>
                                      <p:to>
                                        <p:strVal val="visible"/>
                                      </p:to>
                                    </p:set>
                                    <p:animEffect transition="in" filter="wipe(down)">
                                      <p:cBhvr>
                                        <p:cTn id="12" dur="500"/>
                                        <p:tgtEl>
                                          <p:spTgt spid="129027"/>
                                        </p:tgtEl>
                                      </p:cBhvr>
                                    </p:animEffect>
                                  </p:childTnLst>
                                </p:cTn>
                              </p:par>
                              <p:par>
                                <p:cTn id="13" presetID="29" presetClass="entr" presetSubtype="0" fill="hold" nodeType="withEffect">
                                  <p:stCondLst>
                                    <p:cond delay="0"/>
                                  </p:stCondLst>
                                  <p:childTnLst>
                                    <p:set>
                                      <p:cBhvr>
                                        <p:cTn id="14" dur="1" fill="hold">
                                          <p:stCondLst>
                                            <p:cond delay="0"/>
                                          </p:stCondLst>
                                        </p:cTn>
                                        <p:tgtEl>
                                          <p:spTgt spid="129030"/>
                                        </p:tgtEl>
                                        <p:attrNameLst>
                                          <p:attrName>style.visibility</p:attrName>
                                        </p:attrNameLst>
                                      </p:cBhvr>
                                      <p:to>
                                        <p:strVal val="visible"/>
                                      </p:to>
                                    </p:set>
                                    <p:anim calcmode="lin" valueType="num">
                                      <p:cBhvr>
                                        <p:cTn id="15" dur="500" fill="hold"/>
                                        <p:tgtEl>
                                          <p:spTgt spid="129030"/>
                                        </p:tgtEl>
                                        <p:attrNameLst>
                                          <p:attrName>ppt_x</p:attrName>
                                        </p:attrNameLst>
                                      </p:cBhvr>
                                      <p:tavLst>
                                        <p:tav tm="0">
                                          <p:val>
                                            <p:strVal val="#ppt_x-.2"/>
                                          </p:val>
                                        </p:tav>
                                        <p:tav tm="100000">
                                          <p:val>
                                            <p:strVal val="#ppt_x"/>
                                          </p:val>
                                        </p:tav>
                                      </p:tavLst>
                                    </p:anim>
                                    <p:anim calcmode="lin" valueType="num">
                                      <p:cBhvr>
                                        <p:cTn id="16" dur="500" fill="hold"/>
                                        <p:tgtEl>
                                          <p:spTgt spid="129030"/>
                                        </p:tgtEl>
                                        <p:attrNameLst>
                                          <p:attrName>ppt_y</p:attrName>
                                        </p:attrNameLst>
                                      </p:cBhvr>
                                      <p:tavLst>
                                        <p:tav tm="0">
                                          <p:val>
                                            <p:strVal val="#ppt_y"/>
                                          </p:val>
                                        </p:tav>
                                        <p:tav tm="100000">
                                          <p:val>
                                            <p:strVal val="#ppt_y"/>
                                          </p:val>
                                        </p:tav>
                                      </p:tavLst>
                                    </p:anim>
                                    <p:animEffect transition="in" filter="wipe(right)" prLst="gradientSize: 0.1">
                                      <p:cBhvr>
                                        <p:cTn id="17" dur="500"/>
                                        <p:tgtEl>
                                          <p:spTgt spid="129030"/>
                                        </p:tgtEl>
                                      </p:cBhvr>
                                    </p:animEffect>
                                  </p:childTnLst>
                                </p:cTn>
                              </p:par>
                              <p:par>
                                <p:cTn id="18" presetID="31" presetClass="entr" presetSubtype="0" fill="hold" nodeType="withEffect">
                                  <p:stCondLst>
                                    <p:cond delay="0"/>
                                  </p:stCondLst>
                                  <p:iterate type="lt">
                                    <p:tmPct val="5000"/>
                                  </p:iterate>
                                  <p:childTnLst>
                                    <p:set>
                                      <p:cBhvr>
                                        <p:cTn id="19" dur="1" fill="hold">
                                          <p:stCondLst>
                                            <p:cond delay="0"/>
                                          </p:stCondLst>
                                        </p:cTn>
                                        <p:tgtEl>
                                          <p:spTgt spid="129029"/>
                                        </p:tgtEl>
                                        <p:attrNameLst>
                                          <p:attrName>style.visibility</p:attrName>
                                        </p:attrNameLst>
                                      </p:cBhvr>
                                      <p:to>
                                        <p:strVal val="visible"/>
                                      </p:to>
                                    </p:set>
                                    <p:anim calcmode="lin" valueType="num">
                                      <p:cBhvr>
                                        <p:cTn id="20" dur="500" fill="hold"/>
                                        <p:tgtEl>
                                          <p:spTgt spid="129029"/>
                                        </p:tgtEl>
                                        <p:attrNameLst>
                                          <p:attrName>ppt_w</p:attrName>
                                        </p:attrNameLst>
                                      </p:cBhvr>
                                      <p:tavLst>
                                        <p:tav tm="0">
                                          <p:val>
                                            <p:fltVal val="0"/>
                                          </p:val>
                                        </p:tav>
                                        <p:tav tm="100000">
                                          <p:val>
                                            <p:strVal val="#ppt_w"/>
                                          </p:val>
                                        </p:tav>
                                      </p:tavLst>
                                    </p:anim>
                                    <p:anim calcmode="lin" valueType="num">
                                      <p:cBhvr>
                                        <p:cTn id="21" dur="500" fill="hold"/>
                                        <p:tgtEl>
                                          <p:spTgt spid="129029"/>
                                        </p:tgtEl>
                                        <p:attrNameLst>
                                          <p:attrName>ppt_h</p:attrName>
                                        </p:attrNameLst>
                                      </p:cBhvr>
                                      <p:tavLst>
                                        <p:tav tm="0">
                                          <p:val>
                                            <p:fltVal val="0"/>
                                          </p:val>
                                        </p:tav>
                                        <p:tav tm="100000">
                                          <p:val>
                                            <p:strVal val="#ppt_h"/>
                                          </p:val>
                                        </p:tav>
                                      </p:tavLst>
                                    </p:anim>
                                    <p:anim calcmode="lin" valueType="num">
                                      <p:cBhvr>
                                        <p:cTn id="22" dur="500" fill="hold"/>
                                        <p:tgtEl>
                                          <p:spTgt spid="129029"/>
                                        </p:tgtEl>
                                        <p:attrNameLst>
                                          <p:attrName>style.rotation</p:attrName>
                                        </p:attrNameLst>
                                      </p:cBhvr>
                                      <p:tavLst>
                                        <p:tav tm="0">
                                          <p:val>
                                            <p:fltVal val="90"/>
                                          </p:val>
                                        </p:tav>
                                        <p:tav tm="100000">
                                          <p:val>
                                            <p:fltVal val="0"/>
                                          </p:val>
                                        </p:tav>
                                      </p:tavLst>
                                    </p:anim>
                                    <p:animEffect transition="in" filter="fade">
                                      <p:cBhvr>
                                        <p:cTn id="23" dur="500"/>
                                        <p:tgtEl>
                                          <p:spTgt spid="129029"/>
                                        </p:tgtEl>
                                      </p:cBhvr>
                                    </p:animEffect>
                                  </p:childTnLst>
                                </p:cTn>
                              </p:par>
                              <p:par>
                                <p:cTn id="24" presetID="35" presetClass="entr" presetSubtype="0" fill="hold" nodeType="withEffect">
                                  <p:stCondLst>
                                    <p:cond delay="0"/>
                                  </p:stCondLst>
                                  <p:childTnLst>
                                    <p:set>
                                      <p:cBhvr>
                                        <p:cTn id="25" dur="1" fill="hold">
                                          <p:stCondLst>
                                            <p:cond delay="0"/>
                                          </p:stCondLst>
                                        </p:cTn>
                                        <p:tgtEl>
                                          <p:spTgt spid="129026"/>
                                        </p:tgtEl>
                                        <p:attrNameLst>
                                          <p:attrName>style.visibility</p:attrName>
                                        </p:attrNameLst>
                                      </p:cBhvr>
                                      <p:to>
                                        <p:strVal val="visible"/>
                                      </p:to>
                                    </p:set>
                                    <p:animEffect transition="in" filter="fade">
                                      <p:cBhvr>
                                        <p:cTn id="26" dur="500"/>
                                        <p:tgtEl>
                                          <p:spTgt spid="129026"/>
                                        </p:tgtEl>
                                      </p:cBhvr>
                                    </p:animEffect>
                                    <p:anim calcmode="lin" valueType="num">
                                      <p:cBhvr>
                                        <p:cTn id="27" dur="500" fill="hold"/>
                                        <p:tgtEl>
                                          <p:spTgt spid="129026"/>
                                        </p:tgtEl>
                                        <p:attrNameLst>
                                          <p:attrName>style.rotation</p:attrName>
                                        </p:attrNameLst>
                                      </p:cBhvr>
                                      <p:tavLst>
                                        <p:tav tm="0">
                                          <p:val>
                                            <p:fltVal val="720"/>
                                          </p:val>
                                        </p:tav>
                                        <p:tav tm="100000">
                                          <p:val>
                                            <p:fltVal val="0"/>
                                          </p:val>
                                        </p:tav>
                                      </p:tavLst>
                                    </p:anim>
                                    <p:anim calcmode="lin" valueType="num">
                                      <p:cBhvr>
                                        <p:cTn id="28" dur="500" fill="hold"/>
                                        <p:tgtEl>
                                          <p:spTgt spid="129026"/>
                                        </p:tgtEl>
                                        <p:attrNameLst>
                                          <p:attrName>ppt_h</p:attrName>
                                        </p:attrNameLst>
                                      </p:cBhvr>
                                      <p:tavLst>
                                        <p:tav tm="0">
                                          <p:val>
                                            <p:fltVal val="0"/>
                                          </p:val>
                                        </p:tav>
                                        <p:tav tm="100000">
                                          <p:val>
                                            <p:strVal val="#ppt_h"/>
                                          </p:val>
                                        </p:tav>
                                      </p:tavLst>
                                    </p:anim>
                                    <p:anim calcmode="lin" valueType="num">
                                      <p:cBhvr>
                                        <p:cTn id="29" dur="500" fill="hold"/>
                                        <p:tgtEl>
                                          <p:spTgt spid="129026"/>
                                        </p:tgtEl>
                                        <p:attrNameLst>
                                          <p:attrName>ppt_w</p:attrName>
                                        </p:attrNameLst>
                                      </p:cBhvr>
                                      <p:tavLst>
                                        <p:tav tm="0">
                                          <p:val>
                                            <p:fltVal val="0"/>
                                          </p:val>
                                        </p:tav>
                                        <p:tav tm="100000">
                                          <p:val>
                                            <p:strVal val="#ppt_w"/>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iterate type="lt">
                                    <p:tmPct val="0"/>
                                  </p:iterate>
                                  <p:childTnLst>
                                    <p:set>
                                      <p:cBhvr>
                                        <p:cTn id="33" dur="1" fill="hold">
                                          <p:stCondLst>
                                            <p:cond delay="0"/>
                                          </p:stCondLst>
                                        </p:cTn>
                                        <p:tgtEl>
                                          <p:spTgt spid="129031"/>
                                        </p:tgtEl>
                                        <p:attrNameLst>
                                          <p:attrName>style.visibility</p:attrName>
                                        </p:attrNameLst>
                                      </p:cBhvr>
                                      <p:to>
                                        <p:strVal val="visible"/>
                                      </p:to>
                                    </p:set>
                                    <p:anim calcmode="lin" valueType="num">
                                      <p:cBhvr>
                                        <p:cTn id="34" dur="500" fill="hold"/>
                                        <p:tgtEl>
                                          <p:spTgt spid="129031"/>
                                        </p:tgtEl>
                                        <p:attrNameLst>
                                          <p:attrName>ppt_w</p:attrName>
                                        </p:attrNameLst>
                                      </p:cBhvr>
                                      <p:tavLst>
                                        <p:tav tm="0">
                                          <p:val>
                                            <p:fltVal val="0"/>
                                          </p:val>
                                        </p:tav>
                                        <p:tav tm="100000">
                                          <p:val>
                                            <p:strVal val="#ppt_w"/>
                                          </p:val>
                                        </p:tav>
                                      </p:tavLst>
                                    </p:anim>
                                    <p:anim calcmode="lin" valueType="num">
                                      <p:cBhvr>
                                        <p:cTn id="35" dur="500" fill="hold"/>
                                        <p:tgtEl>
                                          <p:spTgt spid="129031"/>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iterate type="lt">
                                    <p:tmPct val="0"/>
                                  </p:iterate>
                                  <p:childTnLst>
                                    <p:set>
                                      <p:cBhvr>
                                        <p:cTn id="37" dur="1" fill="hold">
                                          <p:stCondLst>
                                            <p:cond delay="0"/>
                                          </p:stCondLst>
                                        </p:cTn>
                                        <p:tgtEl>
                                          <p:spTgt spid="129032"/>
                                        </p:tgtEl>
                                        <p:attrNameLst>
                                          <p:attrName>style.visibility</p:attrName>
                                        </p:attrNameLst>
                                      </p:cBhvr>
                                      <p:to>
                                        <p:strVal val="visible"/>
                                      </p:to>
                                    </p:set>
                                    <p:anim calcmode="lin" valueType="num">
                                      <p:cBhvr>
                                        <p:cTn id="38" dur="500" fill="hold"/>
                                        <p:tgtEl>
                                          <p:spTgt spid="129032"/>
                                        </p:tgtEl>
                                        <p:attrNameLst>
                                          <p:attrName>ppt_w</p:attrName>
                                        </p:attrNameLst>
                                      </p:cBhvr>
                                      <p:tavLst>
                                        <p:tav tm="0">
                                          <p:val>
                                            <p:fltVal val="0"/>
                                          </p:val>
                                        </p:tav>
                                        <p:tav tm="100000">
                                          <p:val>
                                            <p:strVal val="#ppt_w"/>
                                          </p:val>
                                        </p:tav>
                                      </p:tavLst>
                                    </p:anim>
                                    <p:anim calcmode="lin" valueType="num">
                                      <p:cBhvr>
                                        <p:cTn id="39" dur="500" fill="hold"/>
                                        <p:tgtEl>
                                          <p:spTgt spid="129032"/>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iterate type="lt">
                                    <p:tmPct val="0"/>
                                  </p:iterate>
                                  <p:childTnLst>
                                    <p:set>
                                      <p:cBhvr>
                                        <p:cTn id="41" dur="1" fill="hold">
                                          <p:stCondLst>
                                            <p:cond delay="0"/>
                                          </p:stCondLst>
                                        </p:cTn>
                                        <p:tgtEl>
                                          <p:spTgt spid="129034"/>
                                        </p:tgtEl>
                                        <p:attrNameLst>
                                          <p:attrName>style.visibility</p:attrName>
                                        </p:attrNameLst>
                                      </p:cBhvr>
                                      <p:to>
                                        <p:strVal val="visible"/>
                                      </p:to>
                                    </p:set>
                                    <p:anim calcmode="lin" valueType="num">
                                      <p:cBhvr>
                                        <p:cTn id="42" dur="500" fill="hold"/>
                                        <p:tgtEl>
                                          <p:spTgt spid="129034"/>
                                        </p:tgtEl>
                                        <p:attrNameLst>
                                          <p:attrName>ppt_w</p:attrName>
                                        </p:attrNameLst>
                                      </p:cBhvr>
                                      <p:tavLst>
                                        <p:tav tm="0">
                                          <p:val>
                                            <p:fltVal val="0"/>
                                          </p:val>
                                        </p:tav>
                                        <p:tav tm="100000">
                                          <p:val>
                                            <p:strVal val="#ppt_w"/>
                                          </p:val>
                                        </p:tav>
                                      </p:tavLst>
                                    </p:anim>
                                    <p:anim calcmode="lin" valueType="num">
                                      <p:cBhvr>
                                        <p:cTn id="43" dur="500" fill="hold"/>
                                        <p:tgtEl>
                                          <p:spTgt spid="129034"/>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iterate type="lt">
                                    <p:tmPct val="0"/>
                                  </p:iterate>
                                  <p:childTnLst>
                                    <p:set>
                                      <p:cBhvr>
                                        <p:cTn id="45" dur="1" fill="hold">
                                          <p:stCondLst>
                                            <p:cond delay="0"/>
                                          </p:stCondLst>
                                        </p:cTn>
                                        <p:tgtEl>
                                          <p:spTgt spid="129033"/>
                                        </p:tgtEl>
                                        <p:attrNameLst>
                                          <p:attrName>style.visibility</p:attrName>
                                        </p:attrNameLst>
                                      </p:cBhvr>
                                      <p:to>
                                        <p:strVal val="visible"/>
                                      </p:to>
                                    </p:set>
                                    <p:anim calcmode="lin" valueType="num">
                                      <p:cBhvr>
                                        <p:cTn id="46" dur="500" fill="hold"/>
                                        <p:tgtEl>
                                          <p:spTgt spid="129033"/>
                                        </p:tgtEl>
                                        <p:attrNameLst>
                                          <p:attrName>ppt_w</p:attrName>
                                        </p:attrNameLst>
                                      </p:cBhvr>
                                      <p:tavLst>
                                        <p:tav tm="0">
                                          <p:val>
                                            <p:fltVal val="0"/>
                                          </p:val>
                                        </p:tav>
                                        <p:tav tm="100000">
                                          <p:val>
                                            <p:strVal val="#ppt_w"/>
                                          </p:val>
                                        </p:tav>
                                      </p:tavLst>
                                    </p:anim>
                                    <p:anim calcmode="lin" valueType="num">
                                      <p:cBhvr>
                                        <p:cTn id="47" dur="500" fill="hold"/>
                                        <p:tgtEl>
                                          <p:spTgt spid="129033"/>
                                        </p:tgtEl>
                                        <p:attrNameLst>
                                          <p:attrName>ppt_h</p:attrName>
                                        </p:attrNameLst>
                                      </p:cBhvr>
                                      <p:tavLst>
                                        <p:tav tm="0">
                                          <p:val>
                                            <p:fltVal val="0"/>
                                          </p:val>
                                        </p:tav>
                                        <p:tav tm="100000">
                                          <p:val>
                                            <p:strVal val="#ppt_h"/>
                                          </p:val>
                                        </p:tav>
                                      </p:tavLst>
                                    </p:anim>
                                  </p:childTnLst>
                                </p:cTn>
                              </p:par>
                              <p:par>
                                <p:cTn id="48" presetID="17" presetClass="entr" presetSubtype="10" fill="hold" grpId="0" nodeType="withEffect">
                                  <p:stCondLst>
                                    <p:cond delay="0"/>
                                  </p:stCondLst>
                                  <p:childTnLst>
                                    <p:set>
                                      <p:cBhvr>
                                        <p:cTn id="49" dur="1" fill="hold">
                                          <p:stCondLst>
                                            <p:cond delay="0"/>
                                          </p:stCondLst>
                                        </p:cTn>
                                        <p:tgtEl>
                                          <p:spTgt spid="129035"/>
                                        </p:tgtEl>
                                        <p:attrNameLst>
                                          <p:attrName>style.visibility</p:attrName>
                                        </p:attrNameLst>
                                      </p:cBhvr>
                                      <p:to>
                                        <p:strVal val="visible"/>
                                      </p:to>
                                    </p:set>
                                    <p:anim calcmode="lin" valueType="num">
                                      <p:cBhvr>
                                        <p:cTn id="50" dur="500" fill="hold"/>
                                        <p:tgtEl>
                                          <p:spTgt spid="129035"/>
                                        </p:tgtEl>
                                        <p:attrNameLst>
                                          <p:attrName>ppt_w</p:attrName>
                                        </p:attrNameLst>
                                      </p:cBhvr>
                                      <p:tavLst>
                                        <p:tav tm="0">
                                          <p:val>
                                            <p:fltVal val="0"/>
                                          </p:val>
                                        </p:tav>
                                        <p:tav tm="100000">
                                          <p:val>
                                            <p:strVal val="#ppt_w"/>
                                          </p:val>
                                        </p:tav>
                                      </p:tavLst>
                                    </p:anim>
                                    <p:anim calcmode="lin" valueType="num">
                                      <p:cBhvr>
                                        <p:cTn id="51" dur="500" fill="hold"/>
                                        <p:tgtEl>
                                          <p:spTgt spid="1290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p:bldP spid="129032" grpId="0"/>
      <p:bldP spid="129033" grpId="0"/>
      <p:bldP spid="129034" grpId="0"/>
      <p:bldP spid="12903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839200" cy="1143000"/>
          </a:xfrm>
        </p:spPr>
        <p:txBody>
          <a:bodyPr>
            <a:normAutofit fontScale="90000"/>
          </a:bodyPr>
          <a:lstStyle/>
          <a:p>
            <a:r>
              <a:rPr lang="en-US" b="1" dirty="0" err="1" smtClean="0">
                <a:latin typeface="Times New Roman" pitchFamily="18" charset="0"/>
                <a:cs typeface="Times New Roman" pitchFamily="18" charset="0"/>
              </a:rPr>
              <a:t>Bài</a:t>
            </a:r>
            <a:r>
              <a:rPr lang="en-US" b="1" dirty="0" smtClean="0">
                <a:latin typeface="Times New Roman" pitchFamily="18" charset="0"/>
                <a:cs typeface="Times New Roman" pitchFamily="18" charset="0"/>
              </a:rPr>
              <a:t> 5:</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TRUNG QUỐC THỜI PHONG KIẾN</a:t>
            </a:r>
            <a:endParaRPr lang="en-US" b="1" dirty="0">
              <a:solidFill>
                <a:srgbClr val="FF0000"/>
              </a:solidFill>
              <a:latin typeface="Times New Roman" pitchFamily="18" charset="0"/>
              <a:cs typeface="Times New Roman" pitchFamily="18" charset="0"/>
            </a:endParaRPr>
          </a:p>
        </p:txBody>
      </p:sp>
      <p:sp>
        <p:nvSpPr>
          <p:cNvPr id="4" name="Rectangle 3"/>
          <p:cNvSpPr/>
          <p:nvPr/>
        </p:nvSpPr>
        <p:spPr>
          <a:xfrm>
            <a:off x="628035" y="1676400"/>
            <a:ext cx="8229600"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9725"/>
            <a:r>
              <a:rPr lang="en-US" sz="3200" b="1" dirty="0" smtClean="0">
                <a:solidFill>
                  <a:schemeClr val="tx1"/>
                </a:solidFill>
                <a:latin typeface="Times New Roman" pitchFamily="18" charset="0"/>
                <a:cs typeface="Times New Roman" pitchFamily="18" charset="0"/>
              </a:rPr>
              <a:t>4. </a:t>
            </a:r>
            <a:r>
              <a:rPr lang="en-US" sz="3200" b="1" dirty="0" err="1" smtClean="0">
                <a:solidFill>
                  <a:schemeClr val="tx1"/>
                </a:solidFill>
                <a:latin typeface="Times New Roman" pitchFamily="18" charset="0"/>
                <a:cs typeface="Times New Roman" pitchFamily="18" charset="0"/>
              </a:rPr>
              <a:t>Văn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hóa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Trung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Quốc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thời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phong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kiến</a:t>
            </a:r>
            <a:endParaRPr lang="en-US" sz="3200" b="1" dirty="0" smtClean="0">
              <a:solidFill>
                <a:schemeClr val="tx1"/>
              </a:solidFill>
              <a:latin typeface="Times New Roman" pitchFamily="18" charset="0"/>
              <a:cs typeface="Times New Roman" pitchFamily="18" charset="0"/>
            </a:endParaRPr>
          </a:p>
          <a:p>
            <a:endParaRPr lang="en-US" sz="3200" b="1" dirty="0">
              <a:solidFill>
                <a:schemeClr val="tx1"/>
              </a:solidFill>
              <a:latin typeface="Times New Roman" pitchFamily="18" charset="0"/>
              <a:cs typeface="Times New Roman" pitchFamily="18" charset="0"/>
            </a:endParaRPr>
          </a:p>
        </p:txBody>
      </p:sp>
      <p:sp>
        <p:nvSpPr>
          <p:cNvPr id="3" name="Rectangle 2"/>
          <p:cNvSpPr/>
          <p:nvPr/>
        </p:nvSpPr>
        <p:spPr>
          <a:xfrm>
            <a:off x="586245" y="2971185"/>
            <a:ext cx="8040329" cy="1181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smtClean="0">
                <a:latin typeface="Times New Roman" pitchFamily="18" charset="0"/>
                <a:cs typeface="Times New Roman" pitchFamily="18" charset="0"/>
              </a:rPr>
              <a:t>Nhóm4: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Quốc</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302791657"/>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3124200" y="1143000"/>
            <a:ext cx="3186113" cy="4572000"/>
            <a:chOff x="1815" y="96"/>
            <a:chExt cx="2160" cy="3744"/>
          </a:xfrm>
        </p:grpSpPr>
        <p:pic>
          <p:nvPicPr>
            <p:cNvPr id="73736" name="Picture 3" descr="Tan Thuy Ho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 y="96"/>
              <a:ext cx="2144" cy="374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pic>
        <p:sp>
          <p:nvSpPr>
            <p:cNvPr id="73737" name="Rectangle 4"/>
            <p:cNvSpPr>
              <a:spLocks noChangeArrowheads="1"/>
            </p:cNvSpPr>
            <p:nvPr/>
          </p:nvSpPr>
          <p:spPr bwMode="auto">
            <a:xfrm>
              <a:off x="1815" y="3639"/>
              <a:ext cx="2160" cy="32"/>
            </a:xfrm>
            <a:prstGeom prst="rect">
              <a:avLst/>
            </a:prstGeom>
            <a:solidFill>
              <a:srgbClr val="FFFF7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2000" b="1">
                  <a:solidFill>
                    <a:srgbClr val="002060"/>
                  </a:solidFill>
                  <a:latin typeface="Times New Roman" pitchFamily="18" charset="0"/>
                  <a:cs typeface="Times New Roman" pitchFamily="18" charset="0"/>
                </a:rPr>
                <a:t>Tần Thuỷ Hoàng</a:t>
              </a:r>
            </a:p>
          </p:txBody>
        </p:sp>
      </p:grpSp>
      <p:grpSp>
        <p:nvGrpSpPr>
          <p:cNvPr id="3" name="Group 5"/>
          <p:cNvGrpSpPr>
            <a:grpSpLocks/>
          </p:cNvGrpSpPr>
          <p:nvPr/>
        </p:nvGrpSpPr>
        <p:grpSpPr bwMode="auto">
          <a:xfrm>
            <a:off x="2133600" y="533400"/>
            <a:ext cx="5867400" cy="5410200"/>
            <a:chOff x="2160" y="624"/>
            <a:chExt cx="3408" cy="2784"/>
          </a:xfrm>
        </p:grpSpPr>
        <p:pic>
          <p:nvPicPr>
            <p:cNvPr id="73734" name="Picture 6" descr="VLT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624"/>
              <a:ext cx="3408" cy="2556"/>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pic>
        <p:sp>
          <p:nvSpPr>
            <p:cNvPr id="73735" name="Rectangle 7"/>
            <p:cNvSpPr>
              <a:spLocks noChangeArrowheads="1"/>
            </p:cNvSpPr>
            <p:nvPr/>
          </p:nvSpPr>
          <p:spPr bwMode="auto">
            <a:xfrm>
              <a:off x="2160" y="3168"/>
              <a:ext cx="3408" cy="240"/>
            </a:xfrm>
            <a:prstGeom prst="rect">
              <a:avLst/>
            </a:prstGeom>
            <a:solidFill>
              <a:srgbClr val="FFFF7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b="1">
                  <a:solidFill>
                    <a:srgbClr val="FF0000"/>
                  </a:solidFill>
                  <a:latin typeface="Times New Roman" pitchFamily="18" charset="0"/>
                  <a:cs typeface="Times New Roman" pitchFamily="18" charset="0"/>
                </a:rPr>
                <a:t>Vạn Lý Trường Thành</a:t>
              </a:r>
            </a:p>
          </p:txBody>
        </p:sp>
      </p:grpSp>
      <p:pic>
        <p:nvPicPr>
          <p:cNvPr id="69645" name="Picture 13" descr="Vanly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128" y="1072632"/>
            <a:ext cx="66278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14" descr="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1631" y="533400"/>
            <a:ext cx="6934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662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nodeType="clickEffect">
                                  <p:stCondLst>
                                    <p:cond delay="0"/>
                                  </p:stCondLst>
                                  <p:childTnLst>
                                    <p:set>
                                      <p:cBhvr>
                                        <p:cTn id="10" dur="1" fill="hold">
                                          <p:stCondLst>
                                            <p:cond delay="0"/>
                                          </p:stCondLst>
                                        </p:cTn>
                                        <p:tgtEl>
                                          <p:spTgt spid="69645"/>
                                        </p:tgtEl>
                                        <p:attrNameLst>
                                          <p:attrName>style.visibility</p:attrName>
                                        </p:attrNameLst>
                                      </p:cBhvr>
                                      <p:to>
                                        <p:strVal val="visible"/>
                                      </p:to>
                                    </p:set>
                                    <p:animEffect transition="in" filter="wedge">
                                      <p:cBhvr>
                                        <p:cTn id="11" dur="2000"/>
                                        <p:tgtEl>
                                          <p:spTgt spid="696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69646"/>
                                        </p:tgtEl>
                                        <p:attrNameLst>
                                          <p:attrName>style.visibility</p:attrName>
                                        </p:attrNameLst>
                                      </p:cBhvr>
                                      <p:to>
                                        <p:strVal val="visible"/>
                                      </p:to>
                                    </p:set>
                                    <p:animEffect transition="in" filter="wedge">
                                      <p:cBhvr>
                                        <p:cTn id="16" dur="20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van%20li%20truong%20thanh"/>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609600"/>
            <a:ext cx="7696200" cy="5232400"/>
          </a:xfrm>
          <a:noFill/>
          <a:ln w="76200" cmpd="tri">
            <a:solidFill>
              <a:srgbClr val="00FFFF"/>
            </a:solidFill>
          </a:ln>
          <a:extLst>
            <a:ext uri="{909E8E84-426E-40DD-AFC4-6F175D3DCCD1}">
              <a14:hiddenFill xmlns:a14="http://schemas.microsoft.com/office/drawing/2010/main">
                <a:solidFill>
                  <a:srgbClr val="FFFFFF"/>
                </a:solidFill>
              </a14:hiddenFill>
            </a:ext>
          </a:extLst>
        </p:spPr>
      </p:pic>
      <p:pic>
        <p:nvPicPr>
          <p:cNvPr id="59395" name="Picture 3" descr="@2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848600" cy="5486400"/>
          </a:xfrm>
          <a:prstGeom prst="rect">
            <a:avLst/>
          </a:prstGeom>
          <a:solidFill>
            <a:srgbClr val="FF0000"/>
          </a:solidFill>
          <a:ln w="28575">
            <a:solidFill>
              <a:srgbClr val="FF0000"/>
            </a:solidFill>
            <a:miter lim="800000"/>
            <a:headEnd/>
            <a:tailEnd/>
          </a:ln>
        </p:spPr>
      </p:pic>
    </p:spTree>
    <p:extLst>
      <p:ext uri="{BB962C8B-B14F-4D97-AF65-F5344CB8AC3E}">
        <p14:creationId xmlns:p14="http://schemas.microsoft.com/office/powerpoint/2010/main" val="2887371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wedge">
                                      <p:cBhvr>
                                        <p:cTn id="7" dur="20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While digging a well, Chinese farmers in 1974 accidentally discovered 6000 buried Terra-Cotta warriors that had been guarding the tomb of the first emperor of China since 246 BC. "/>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147626" y="685800"/>
            <a:ext cx="4539049"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Rectangle 6"/>
          <p:cNvSpPr>
            <a:spLocks noChangeArrowheads="1"/>
          </p:cNvSpPr>
          <p:nvPr/>
        </p:nvSpPr>
        <p:spPr bwMode="auto">
          <a:xfrm rot="10800000" flipV="1">
            <a:off x="3962400" y="5715000"/>
            <a:ext cx="48736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tabLst>
                <a:tab pos="4448175" algn="l"/>
              </a:tabLst>
            </a:pPr>
            <a:r>
              <a:rPr lang="en-US" sz="2800" b="1" dirty="0">
                <a:solidFill>
                  <a:srgbClr val="FFFF00"/>
                </a:solidFill>
                <a:effectLst/>
                <a:latin typeface="Times New Roman" pitchFamily="18" charset="0"/>
              </a:rPr>
              <a:t>  </a:t>
            </a:r>
            <a:r>
              <a:rPr lang="en-US" sz="2800" b="1" dirty="0" err="1" smtClean="0">
                <a:effectLst/>
                <a:latin typeface="Times New Roman" pitchFamily="18" charset="0"/>
              </a:rPr>
              <a:t>Tượng</a:t>
            </a:r>
            <a:r>
              <a:rPr lang="en-US" sz="2800" b="1" dirty="0" smtClean="0">
                <a:effectLst/>
                <a:latin typeface="Times New Roman" pitchFamily="18" charset="0"/>
              </a:rPr>
              <a:t> </a:t>
            </a:r>
            <a:r>
              <a:rPr lang="en-US" sz="2800" b="1" dirty="0" err="1" smtClean="0">
                <a:effectLst/>
                <a:latin typeface="Times New Roman" pitchFamily="18" charset="0"/>
              </a:rPr>
              <a:t>Người</a:t>
            </a:r>
            <a:r>
              <a:rPr lang="en-US" sz="2800" b="1" dirty="0" smtClean="0">
                <a:effectLst/>
                <a:latin typeface="Times New Roman" pitchFamily="18" charset="0"/>
              </a:rPr>
              <a:t>, </a:t>
            </a:r>
            <a:r>
              <a:rPr lang="en-US" sz="2800" b="1" dirty="0" err="1">
                <a:effectLst/>
                <a:latin typeface="Times New Roman" pitchFamily="18" charset="0"/>
              </a:rPr>
              <a:t>Binh</a:t>
            </a:r>
            <a:r>
              <a:rPr lang="en-US" sz="2800" b="1" dirty="0">
                <a:effectLst/>
                <a:latin typeface="Times New Roman" pitchFamily="18" charset="0"/>
              </a:rPr>
              <a:t> </a:t>
            </a:r>
            <a:r>
              <a:rPr lang="en-US" sz="2800" b="1" dirty="0" err="1">
                <a:effectLst/>
                <a:latin typeface="Times New Roman" pitchFamily="18" charset="0"/>
              </a:rPr>
              <a:t>mã</a:t>
            </a:r>
            <a:r>
              <a:rPr lang="en-US" sz="2800" b="1" dirty="0">
                <a:effectLst/>
                <a:latin typeface="Times New Roman" pitchFamily="18" charset="0"/>
              </a:rPr>
              <a:t> </a:t>
            </a:r>
            <a:r>
              <a:rPr lang="en-US" sz="2800" b="1" dirty="0" err="1">
                <a:effectLst/>
                <a:latin typeface="Times New Roman" pitchFamily="18" charset="0"/>
              </a:rPr>
              <a:t>bằng</a:t>
            </a:r>
            <a:r>
              <a:rPr lang="en-US" sz="2800" b="1" dirty="0">
                <a:effectLst/>
                <a:latin typeface="Times New Roman" pitchFamily="18" charset="0"/>
              </a:rPr>
              <a:t> </a:t>
            </a:r>
            <a:r>
              <a:rPr lang="en-US" sz="2800" b="1" dirty="0" err="1">
                <a:effectLst/>
                <a:latin typeface="Times New Roman" pitchFamily="18" charset="0"/>
              </a:rPr>
              <a:t>đất</a:t>
            </a:r>
            <a:r>
              <a:rPr lang="en-US" sz="2800" b="1" dirty="0">
                <a:effectLst/>
                <a:latin typeface="Times New Roman" pitchFamily="18" charset="0"/>
              </a:rPr>
              <a:t> </a:t>
            </a:r>
            <a:r>
              <a:rPr lang="en-US" sz="2800" b="1" dirty="0" err="1">
                <a:effectLst/>
                <a:latin typeface="Times New Roman" pitchFamily="18" charset="0"/>
              </a:rPr>
              <a:t>sét</a:t>
            </a:r>
            <a:r>
              <a:rPr lang="en-US" sz="2800" dirty="0">
                <a:effectLst/>
                <a:latin typeface="Times New Roman" pitchFamily="18" charset="0"/>
              </a:rPr>
              <a:t> </a:t>
            </a:r>
            <a:r>
              <a:rPr lang="en-US" sz="2800" b="1" dirty="0" err="1" smtClean="0">
                <a:effectLst/>
                <a:latin typeface="Times New Roman" pitchFamily="18" charset="0"/>
              </a:rPr>
              <a:t>nung</a:t>
            </a:r>
            <a:endParaRPr lang="en-US" sz="2800" b="1" dirty="0">
              <a:effectLst/>
              <a:latin typeface="Times New Roman" pitchFamily="18" charset="0"/>
            </a:endParaRPr>
          </a:p>
        </p:txBody>
      </p:sp>
      <p:sp>
        <p:nvSpPr>
          <p:cNvPr id="2" name="Content Placeholder 1"/>
          <p:cNvSpPr>
            <a:spLocks noGrp="1"/>
          </p:cNvSpPr>
          <p:nvPr>
            <p:ph sz="half" idx="1"/>
          </p:nvPr>
        </p:nvSpPr>
        <p:spPr>
          <a:xfrm>
            <a:off x="228600" y="304800"/>
            <a:ext cx="3733800" cy="6165057"/>
          </a:xfrm>
        </p:spPr>
        <p:txBody>
          <a:bodyPr>
            <a:normAutofit lnSpcReduction="10000"/>
          </a:bodyPr>
          <a:lstStyle/>
          <a:p>
            <a:pPr marL="0" indent="0" algn="just">
              <a:buNone/>
            </a:pP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1974 ở </a:t>
            </a:r>
            <a:r>
              <a:rPr lang="en-US" sz="2400" dirty="0" err="1" smtClean="0">
                <a:latin typeface="Times New Roman" pitchFamily="18" charset="0"/>
                <a:cs typeface="Times New Roman" pitchFamily="18" charset="0"/>
              </a:rPr>
              <a:t>gần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Quốc</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hầm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8000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1,6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1,7m.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thật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61454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strips(downLeft)">
                                      <p:cBhvr>
                                        <p:cTn id="7" dur="500"/>
                                        <p:tgtEl>
                                          <p:spTgt spid="11270"/>
                                        </p:tgtEl>
                                      </p:cBhvr>
                                    </p:animEffect>
                                  </p:childTnLst>
                                </p:cTn>
                              </p:par>
                              <p:par>
                                <p:cTn id="8" presetID="18" presetClass="entr" presetSubtype="12"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strips(downLeft)">
                                      <p:cBhvr>
                                        <p:cTn id="10"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838200"/>
            <a:ext cx="2590800" cy="5135563"/>
          </a:xfrm>
        </p:spPr>
        <p:txBody>
          <a:bodyPr>
            <a:normAutofit lnSpcReduction="10000"/>
          </a:bodyPr>
          <a:lstStyle/>
          <a:p>
            <a:pPr marL="0" indent="0" algn="just">
              <a:buNone/>
            </a:pP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sẫu,9 m, </a:t>
            </a:r>
            <a:r>
              <a:rPr lang="en-US" sz="2400" dirty="0" err="1" smtClean="0">
                <a:latin typeface="Times New Roman" pitchFamily="18" charset="0"/>
                <a:cs typeface="Times New Roman" pitchFamily="18" charset="0"/>
              </a:rPr>
              <a:t>dài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chừng</a:t>
            </a:r>
            <a:r>
              <a:rPr lang="en-US" sz="2400" dirty="0" smtClean="0">
                <a:latin typeface="Times New Roman" pitchFamily="18" charset="0"/>
                <a:cs typeface="Times New Roman" pitchFamily="18" charset="0"/>
              </a:rPr>
              <a:t> 229m, </a:t>
            </a:r>
            <a:r>
              <a:rPr lang="en-US" sz="2400" dirty="0" err="1" smtClean="0">
                <a:latin typeface="Times New Roman" pitchFamily="18" charset="0"/>
                <a:cs typeface="Times New Roman" pitchFamily="18" charset="0"/>
              </a:rPr>
              <a:t>rộng</a:t>
            </a:r>
            <a:r>
              <a:rPr lang="en-US" sz="2400" dirty="0" smtClean="0">
                <a:latin typeface="Times New Roman" pitchFamily="18" charset="0"/>
                <a:cs typeface="Times New Roman" pitchFamily="18" charset="0"/>
              </a:rPr>
              <a:t> 6,1m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ta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gần</a:t>
            </a:r>
            <a:r>
              <a:rPr lang="en-US" sz="2400" dirty="0" smtClean="0">
                <a:latin typeface="Times New Roman" pitchFamily="18" charset="0"/>
                <a:cs typeface="Times New Roman" pitchFamily="18" charset="0"/>
              </a:rPr>
              <a:t> 6000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gồm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Hầm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nhỏ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Hầm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68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tướng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a:t>
            </a:r>
            <a:endParaRPr lang="en-US" sz="2400" dirty="0">
              <a:latin typeface="Times New Roman" pitchFamily="18" charset="0"/>
              <a:cs typeface="Times New Roman" pitchFamily="18" charset="0"/>
            </a:endParaRPr>
          </a:p>
        </p:txBody>
      </p:sp>
      <p:pic>
        <p:nvPicPr>
          <p:cNvPr id="6" name="Content Placeholder 5" descr="49070"/>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352800" y="533400"/>
            <a:ext cx="5486400" cy="5298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a:spLocks noChangeArrowheads="1"/>
          </p:cNvSpPr>
          <p:nvPr/>
        </p:nvSpPr>
        <p:spPr bwMode="auto">
          <a:xfrm rot="10800000" flipV="1">
            <a:off x="3932903" y="5896519"/>
            <a:ext cx="48736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tabLst>
                <a:tab pos="4448175" algn="l"/>
              </a:tabLst>
            </a:pPr>
            <a:r>
              <a:rPr lang="en-US" sz="2800" b="1" dirty="0">
                <a:solidFill>
                  <a:srgbClr val="FFFF00"/>
                </a:solidFill>
                <a:effectLst/>
                <a:latin typeface="Times New Roman" pitchFamily="18" charset="0"/>
              </a:rPr>
              <a:t>  </a:t>
            </a:r>
            <a:r>
              <a:rPr lang="en-US" sz="2800" b="1" dirty="0" err="1" smtClean="0">
                <a:effectLst/>
                <a:latin typeface="Times New Roman" pitchFamily="18" charset="0"/>
              </a:rPr>
              <a:t>Tượng</a:t>
            </a:r>
            <a:r>
              <a:rPr lang="en-US" sz="2800" b="1" dirty="0" smtClean="0">
                <a:effectLst/>
                <a:latin typeface="Times New Roman" pitchFamily="18" charset="0"/>
              </a:rPr>
              <a:t> </a:t>
            </a:r>
            <a:r>
              <a:rPr lang="en-US" sz="2800" b="1" dirty="0" err="1" smtClean="0">
                <a:effectLst/>
                <a:latin typeface="Times New Roman" pitchFamily="18" charset="0"/>
              </a:rPr>
              <a:t>Người</a:t>
            </a:r>
            <a:r>
              <a:rPr lang="en-US" sz="2800" b="1" dirty="0" smtClean="0">
                <a:effectLst/>
                <a:latin typeface="Times New Roman" pitchFamily="18" charset="0"/>
              </a:rPr>
              <a:t>, </a:t>
            </a:r>
            <a:r>
              <a:rPr lang="en-US" sz="2800" b="1" dirty="0" err="1">
                <a:effectLst/>
                <a:latin typeface="Times New Roman" pitchFamily="18" charset="0"/>
              </a:rPr>
              <a:t>Binh</a:t>
            </a:r>
            <a:r>
              <a:rPr lang="en-US" sz="2800" b="1" dirty="0">
                <a:effectLst/>
                <a:latin typeface="Times New Roman" pitchFamily="18" charset="0"/>
              </a:rPr>
              <a:t> </a:t>
            </a:r>
            <a:r>
              <a:rPr lang="en-US" sz="2800" b="1" dirty="0" err="1">
                <a:effectLst/>
                <a:latin typeface="Times New Roman" pitchFamily="18" charset="0"/>
              </a:rPr>
              <a:t>mã</a:t>
            </a:r>
            <a:r>
              <a:rPr lang="en-US" sz="2800" b="1" dirty="0">
                <a:effectLst/>
                <a:latin typeface="Times New Roman" pitchFamily="18" charset="0"/>
              </a:rPr>
              <a:t> </a:t>
            </a:r>
            <a:r>
              <a:rPr lang="en-US" sz="2800" b="1" dirty="0" err="1">
                <a:effectLst/>
                <a:latin typeface="Times New Roman" pitchFamily="18" charset="0"/>
              </a:rPr>
              <a:t>bằng</a:t>
            </a:r>
            <a:r>
              <a:rPr lang="en-US" sz="2800" b="1" dirty="0">
                <a:effectLst/>
                <a:latin typeface="Times New Roman" pitchFamily="18" charset="0"/>
              </a:rPr>
              <a:t> </a:t>
            </a:r>
            <a:r>
              <a:rPr lang="en-US" sz="2800" b="1" dirty="0" err="1">
                <a:effectLst/>
                <a:latin typeface="Times New Roman" pitchFamily="18" charset="0"/>
              </a:rPr>
              <a:t>đất</a:t>
            </a:r>
            <a:r>
              <a:rPr lang="en-US" sz="2800" b="1" dirty="0">
                <a:effectLst/>
                <a:latin typeface="Times New Roman" pitchFamily="18" charset="0"/>
              </a:rPr>
              <a:t> </a:t>
            </a:r>
            <a:r>
              <a:rPr lang="en-US" sz="2800" b="1" dirty="0" err="1">
                <a:effectLst/>
                <a:latin typeface="Times New Roman" pitchFamily="18" charset="0"/>
              </a:rPr>
              <a:t>sét</a:t>
            </a:r>
            <a:r>
              <a:rPr lang="en-US" sz="2800" dirty="0">
                <a:effectLst/>
                <a:latin typeface="Times New Roman" pitchFamily="18" charset="0"/>
              </a:rPr>
              <a:t> </a:t>
            </a:r>
            <a:r>
              <a:rPr lang="en-US" sz="2800" b="1" dirty="0" err="1" smtClean="0">
                <a:effectLst/>
                <a:latin typeface="Times New Roman" pitchFamily="18" charset="0"/>
              </a:rPr>
              <a:t>nung</a:t>
            </a:r>
            <a:endParaRPr lang="en-US" sz="2800" b="1" dirty="0">
              <a:effectLst/>
              <a:latin typeface="Times New Roman" pitchFamily="18" charset="0"/>
            </a:endParaRPr>
          </a:p>
        </p:txBody>
      </p:sp>
    </p:spTree>
    <p:extLst>
      <p:ext uri="{BB962C8B-B14F-4D97-AF65-F5344CB8AC3E}">
        <p14:creationId xmlns:p14="http://schemas.microsoft.com/office/powerpoint/2010/main" val="19633404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quan doi bang dat trong mo Tan Thuy Ho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33400"/>
            <a:ext cx="3733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5" descr="1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00400"/>
            <a:ext cx="373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7"/>
          <p:cNvSpPr txBox="1">
            <a:spLocks noChangeArrowheads="1"/>
          </p:cNvSpPr>
          <p:nvPr/>
        </p:nvSpPr>
        <p:spPr bwMode="auto">
          <a:xfrm>
            <a:off x="1219200" y="62484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chemeClr val="hlink"/>
                </a:solidFill>
              </a:rPr>
              <a:t>Tượng người bằng đất nung trong lăng mộ  TầnThủy Hoàng</a:t>
            </a:r>
          </a:p>
        </p:txBody>
      </p:sp>
      <p:pic>
        <p:nvPicPr>
          <p:cNvPr id="75781" name="Picture 8" descr="While digging a well, Chinese farmers in 1974 accidentally discovered 6000 buried Terra-Cotta warriors that had been guarding the tomb of the first emperor of China since 246 BC.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004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4" descr="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33400"/>
            <a:ext cx="42672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 Box 15"/>
          <p:cNvSpPr txBox="1">
            <a:spLocks noChangeArrowheads="1"/>
          </p:cNvSpPr>
          <p:nvPr/>
        </p:nvSpPr>
        <p:spPr bwMode="auto">
          <a:xfrm>
            <a:off x="609600" y="1524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latin typeface="Times New Roman" pitchFamily="18" charset="0"/>
              </a:rPr>
              <a:t>Lăng mộ nằm phía Bắc núi Lệ Sơn tỉnh Thiểm Tây (Trung Quốc)</a:t>
            </a:r>
          </a:p>
        </p:txBody>
      </p:sp>
      <p:sp>
        <p:nvSpPr>
          <p:cNvPr id="55312" name="Text Box 16"/>
          <p:cNvSpPr txBox="1">
            <a:spLocks noChangeArrowheads="1"/>
          </p:cNvSpPr>
          <p:nvPr/>
        </p:nvSpPr>
        <p:spPr bwMode="auto">
          <a:xfrm>
            <a:off x="1219200" y="6003925"/>
            <a:ext cx="662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dirty="0" err="1">
                <a:latin typeface="Times New Roman" pitchFamily="18" charset="0"/>
              </a:rPr>
              <a:t>Xứng</a:t>
            </a:r>
            <a:r>
              <a:rPr lang="en-US" sz="2400" b="1" i="1" dirty="0">
                <a:latin typeface="Times New Roman" pitchFamily="18" charset="0"/>
              </a:rPr>
              <a:t> </a:t>
            </a:r>
            <a:r>
              <a:rPr lang="en-US" sz="2400" b="1" i="1" dirty="0" err="1">
                <a:latin typeface="Times New Roman" pitchFamily="18" charset="0"/>
              </a:rPr>
              <a:t>đáng</a:t>
            </a:r>
            <a:r>
              <a:rPr lang="en-US" sz="2400" b="1" i="1" dirty="0">
                <a:latin typeface="Times New Roman" pitchFamily="18" charset="0"/>
              </a:rPr>
              <a:t> </a:t>
            </a:r>
            <a:r>
              <a:rPr lang="en-US" sz="2400" b="1" i="1" dirty="0" err="1">
                <a:latin typeface="Times New Roman" pitchFamily="18" charset="0"/>
              </a:rPr>
              <a:t>được</a:t>
            </a:r>
            <a:r>
              <a:rPr lang="en-US" sz="2400" b="1" i="1" dirty="0">
                <a:latin typeface="Times New Roman" pitchFamily="18" charset="0"/>
              </a:rPr>
              <a:t> </a:t>
            </a:r>
            <a:r>
              <a:rPr lang="en-US" sz="2400" b="1" i="1" dirty="0" err="1">
                <a:latin typeface="Times New Roman" pitchFamily="18" charset="0"/>
              </a:rPr>
              <a:t>coi</a:t>
            </a:r>
            <a:r>
              <a:rPr lang="en-US" sz="2400" b="1" i="1" dirty="0">
                <a:latin typeface="Times New Roman" pitchFamily="18" charset="0"/>
              </a:rPr>
              <a:t> </a:t>
            </a:r>
            <a:r>
              <a:rPr lang="en-US" sz="2400" b="1" i="1" dirty="0" err="1">
                <a:latin typeface="Times New Roman" pitchFamily="18" charset="0"/>
              </a:rPr>
              <a:t>là</a:t>
            </a:r>
            <a:r>
              <a:rPr lang="en-US" sz="2400" b="1" i="1" dirty="0">
                <a:latin typeface="Times New Roman" pitchFamily="18" charset="0"/>
              </a:rPr>
              <a:t> </a:t>
            </a:r>
            <a:r>
              <a:rPr lang="en-US" sz="2400" b="1" i="1" dirty="0" err="1">
                <a:latin typeface="Times New Roman" pitchFamily="18" charset="0"/>
              </a:rPr>
              <a:t>viện</a:t>
            </a:r>
            <a:r>
              <a:rPr lang="en-US" sz="2400" b="1" i="1" dirty="0">
                <a:latin typeface="Times New Roman" pitchFamily="18" charset="0"/>
              </a:rPr>
              <a:t> </a:t>
            </a:r>
            <a:r>
              <a:rPr lang="en-US" sz="2400" b="1" i="1" dirty="0" err="1">
                <a:latin typeface="Times New Roman" pitchFamily="18" charset="0"/>
              </a:rPr>
              <a:t>bảo</a:t>
            </a:r>
            <a:r>
              <a:rPr lang="en-US" sz="2400" b="1" i="1" dirty="0">
                <a:latin typeface="Times New Roman" pitchFamily="18" charset="0"/>
              </a:rPr>
              <a:t> </a:t>
            </a:r>
            <a:r>
              <a:rPr lang="en-US" sz="2400" b="1" i="1" dirty="0" err="1">
                <a:latin typeface="Times New Roman" pitchFamily="18" charset="0"/>
              </a:rPr>
              <a:t>tàng</a:t>
            </a:r>
            <a:r>
              <a:rPr lang="en-US" sz="2400" b="1" i="1" dirty="0">
                <a:latin typeface="Times New Roman" pitchFamily="18" charset="0"/>
              </a:rPr>
              <a:t> </a:t>
            </a:r>
            <a:r>
              <a:rPr lang="en-US" sz="2400" b="1" i="1" dirty="0" err="1">
                <a:latin typeface="Times New Roman" pitchFamily="18" charset="0"/>
              </a:rPr>
              <a:t>dưới</a:t>
            </a:r>
            <a:r>
              <a:rPr lang="en-US" sz="2400" b="1" i="1" dirty="0">
                <a:latin typeface="Times New Roman" pitchFamily="18" charset="0"/>
              </a:rPr>
              <a:t> </a:t>
            </a:r>
            <a:r>
              <a:rPr lang="en-US" sz="2400" b="1" i="1" dirty="0" err="1">
                <a:latin typeface="Times New Roman" pitchFamily="18" charset="0"/>
              </a:rPr>
              <a:t>lòng</a:t>
            </a:r>
            <a:r>
              <a:rPr lang="en-US" sz="2400" b="1" i="1" dirty="0">
                <a:latin typeface="Times New Roman" pitchFamily="18" charset="0"/>
              </a:rPr>
              <a:t> </a:t>
            </a:r>
            <a:r>
              <a:rPr lang="en-US" sz="2400" b="1" i="1" dirty="0" err="1">
                <a:latin typeface="Times New Roman" pitchFamily="18" charset="0"/>
              </a:rPr>
              <a:t>đất</a:t>
            </a:r>
            <a:r>
              <a:rPr lang="en-US" sz="2400" b="1" i="1" dirty="0">
                <a:latin typeface="Times New Roman" pitchFamily="18" charset="0"/>
              </a:rPr>
              <a:t> </a:t>
            </a:r>
            <a:r>
              <a:rPr lang="en-US" sz="2400" b="1" i="1" dirty="0" err="1">
                <a:latin typeface="Times New Roman" pitchFamily="18" charset="0"/>
              </a:rPr>
              <a:t>về</a:t>
            </a:r>
            <a:r>
              <a:rPr lang="en-US" sz="2400" b="1" i="1" dirty="0">
                <a:latin typeface="Times New Roman" pitchFamily="18" charset="0"/>
              </a:rPr>
              <a:t> </a:t>
            </a:r>
            <a:r>
              <a:rPr lang="en-US" sz="2400" b="1" i="1" dirty="0" err="1">
                <a:latin typeface="Times New Roman" pitchFamily="18" charset="0"/>
              </a:rPr>
              <a:t>lịch</a:t>
            </a:r>
            <a:r>
              <a:rPr lang="en-US" sz="2400" b="1" i="1" dirty="0">
                <a:latin typeface="Times New Roman" pitchFamily="18" charset="0"/>
              </a:rPr>
              <a:t> </a:t>
            </a:r>
            <a:r>
              <a:rPr lang="en-US" sz="2400" b="1" i="1" dirty="0" err="1">
                <a:latin typeface="Times New Roman" pitchFamily="18" charset="0"/>
              </a:rPr>
              <a:t>sử</a:t>
            </a:r>
            <a:r>
              <a:rPr lang="en-US" sz="2400" b="1" i="1" dirty="0">
                <a:latin typeface="Times New Roman" pitchFamily="18" charset="0"/>
              </a:rPr>
              <a:t> </a:t>
            </a:r>
            <a:r>
              <a:rPr lang="en-US" sz="2400" b="1" i="1" dirty="0" err="1">
                <a:latin typeface="Times New Roman" pitchFamily="18" charset="0"/>
              </a:rPr>
              <a:t>quân</a:t>
            </a:r>
            <a:r>
              <a:rPr lang="en-US" sz="2400" b="1" i="1" dirty="0">
                <a:latin typeface="Times New Roman" pitchFamily="18" charset="0"/>
              </a:rPr>
              <a:t> </a:t>
            </a:r>
            <a:r>
              <a:rPr lang="en-US" sz="2400" b="1" i="1" dirty="0" err="1">
                <a:latin typeface="Times New Roman" pitchFamily="18" charset="0"/>
              </a:rPr>
              <a:t>sự</a:t>
            </a:r>
            <a:r>
              <a:rPr lang="en-US" sz="2400" b="1" i="1" dirty="0">
                <a:latin typeface="Times New Roman" pitchFamily="18" charset="0"/>
              </a:rPr>
              <a:t> </a:t>
            </a:r>
            <a:r>
              <a:rPr lang="en-US" sz="2400" b="1" i="1" dirty="0" err="1">
                <a:latin typeface="Times New Roman" pitchFamily="18" charset="0"/>
              </a:rPr>
              <a:t>và</a:t>
            </a:r>
            <a:r>
              <a:rPr lang="en-US" sz="2400" b="1" i="1" dirty="0">
                <a:latin typeface="Times New Roman" pitchFamily="18" charset="0"/>
              </a:rPr>
              <a:t> </a:t>
            </a:r>
            <a:r>
              <a:rPr lang="en-US" sz="2400" b="1" i="1" dirty="0" err="1">
                <a:latin typeface="Times New Roman" pitchFamily="18" charset="0"/>
              </a:rPr>
              <a:t>văn</a:t>
            </a:r>
            <a:r>
              <a:rPr lang="en-US" sz="2400" b="1" i="1" dirty="0">
                <a:latin typeface="Times New Roman" pitchFamily="18" charset="0"/>
              </a:rPr>
              <a:t> </a:t>
            </a:r>
            <a:r>
              <a:rPr lang="en-US" sz="2400" b="1" i="1" dirty="0" err="1">
                <a:latin typeface="Times New Roman" pitchFamily="18" charset="0"/>
              </a:rPr>
              <a:t>hóa</a:t>
            </a:r>
            <a:r>
              <a:rPr lang="en-US" sz="2400" b="1" i="1" dirty="0">
                <a:latin typeface="Times New Roman" pitchFamily="18" charset="0"/>
              </a:rPr>
              <a:t> </a:t>
            </a:r>
            <a:r>
              <a:rPr lang="en-US" sz="2400" b="1" i="1" dirty="0" err="1">
                <a:latin typeface="Times New Roman" pitchFamily="18" charset="0"/>
              </a:rPr>
              <a:t>nghệ</a:t>
            </a:r>
            <a:r>
              <a:rPr lang="en-US" sz="2400" b="1" i="1" dirty="0">
                <a:latin typeface="Times New Roman" pitchFamily="18" charset="0"/>
              </a:rPr>
              <a:t> </a:t>
            </a:r>
            <a:r>
              <a:rPr lang="en-US" sz="2400" b="1" i="1" dirty="0" err="1">
                <a:latin typeface="Times New Roman" pitchFamily="18" charset="0"/>
              </a:rPr>
              <a:t>thuật</a:t>
            </a:r>
            <a:r>
              <a:rPr lang="en-US" sz="2400" b="1" i="1" dirty="0">
                <a:latin typeface="Times New Roman" pitchFamily="18" charset="0"/>
              </a:rPr>
              <a:t> </a:t>
            </a:r>
            <a:r>
              <a:rPr lang="en-US" sz="2400" b="1" i="1" dirty="0" err="1">
                <a:latin typeface="Times New Roman" pitchFamily="18" charset="0"/>
              </a:rPr>
              <a:t>thời</a:t>
            </a:r>
            <a:r>
              <a:rPr lang="en-US" sz="2400" b="1" i="1" dirty="0">
                <a:latin typeface="Times New Roman" pitchFamily="18" charset="0"/>
              </a:rPr>
              <a:t> </a:t>
            </a:r>
            <a:r>
              <a:rPr lang="en-US" sz="2400" b="1" i="1" dirty="0" err="1">
                <a:latin typeface="Times New Roman" pitchFamily="18" charset="0"/>
              </a:rPr>
              <a:t>Tần</a:t>
            </a:r>
            <a:endParaRPr lang="en-US" sz="2400" b="1" i="1" dirty="0">
              <a:latin typeface="Times New Roman" pitchFamily="18" charset="0"/>
            </a:endParaRPr>
          </a:p>
        </p:txBody>
      </p:sp>
    </p:spTree>
    <p:extLst>
      <p:ext uri="{BB962C8B-B14F-4D97-AF65-F5344CB8AC3E}">
        <p14:creationId xmlns:p14="http://schemas.microsoft.com/office/powerpoint/2010/main" val="1664211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5303"/>
                                        </p:tgtEl>
                                        <p:attrNameLst>
                                          <p:attrName>style.visibility</p:attrName>
                                        </p:attrNameLst>
                                      </p:cBhvr>
                                      <p:to>
                                        <p:strVal val="visible"/>
                                      </p:to>
                                    </p:set>
                                    <p:anim calcmode="discrete" valueType="clr">
                                      <p:cBhvr override="childStyle">
                                        <p:cTn id="7" dur="80"/>
                                        <p:tgtEl>
                                          <p:spTgt spid="553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5303"/>
                                        </p:tgtEl>
                                        <p:attrNameLst>
                                          <p:attrName>fillcolor</p:attrName>
                                        </p:attrNameLst>
                                      </p:cBhvr>
                                      <p:tavLst>
                                        <p:tav tm="0">
                                          <p:val>
                                            <p:clrVal>
                                              <a:schemeClr val="accent2"/>
                                            </p:clrVal>
                                          </p:val>
                                        </p:tav>
                                        <p:tav tm="50000">
                                          <p:val>
                                            <p:clrVal>
                                              <a:schemeClr val="hlink"/>
                                            </p:clrVal>
                                          </p:val>
                                        </p:tav>
                                      </p:tavLst>
                                    </p:anim>
                                    <p:set>
                                      <p:cBhvr>
                                        <p:cTn id="9" dur="80"/>
                                        <p:tgtEl>
                                          <p:spTgt spid="5530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xit" presetSubtype="0" fill="hold" grpId="1" nodeType="clickEffect">
                                  <p:stCondLst>
                                    <p:cond delay="0"/>
                                  </p:stCondLst>
                                  <p:iterate type="lt">
                                    <p:tmPct val="10000"/>
                                  </p:iterate>
                                  <p:childTnLst>
                                    <p:anim from="(ppt_w)" to="(-ppt_w*2)" calcmode="lin" valueType="num">
                                      <p:cBhvr rctx="PPT">
                                        <p:cTn id="13" dur="500" autoRev="1">
                                          <p:stCondLst>
                                            <p:cond delay="0"/>
                                          </p:stCondLst>
                                        </p:cTn>
                                        <p:tgtEl>
                                          <p:spTgt spid="55303"/>
                                        </p:tgtEl>
                                        <p:attrNameLst>
                                          <p:attrName>ppt_w</p:attrName>
                                        </p:attrNameLst>
                                      </p:cBhvr>
                                    </p:anim>
                                    <p:anim by="(ppt_w*0.50)" calcmode="lin" valueType="num">
                                      <p:cBhvr>
                                        <p:cTn id="14" dur="500" decel="50000" autoRev="1">
                                          <p:stCondLst>
                                            <p:cond delay="0"/>
                                          </p:stCondLst>
                                        </p:cTn>
                                        <p:tgtEl>
                                          <p:spTgt spid="55303"/>
                                        </p:tgtEl>
                                        <p:attrNameLst>
                                          <p:attrName>ppt_x</p:attrName>
                                        </p:attrNameLst>
                                      </p:cBhvr>
                                    </p:anim>
                                    <p:anim from="(ppt_y)" to="(1+ppt_h/2)" calcmode="lin" valueType="num">
                                      <p:cBhvr>
                                        <p:cTn id="15" dur="1000">
                                          <p:stCondLst>
                                            <p:cond delay="0"/>
                                          </p:stCondLst>
                                        </p:cTn>
                                        <p:tgtEl>
                                          <p:spTgt spid="55303"/>
                                        </p:tgtEl>
                                        <p:attrNameLst>
                                          <p:attrName>ppt_y</p:attrName>
                                        </p:attrNameLst>
                                      </p:cBhvr>
                                    </p:anim>
                                    <p:animRot by="21600000">
                                      <p:cBhvr>
                                        <p:cTn id="16" dur="1000">
                                          <p:stCondLst>
                                            <p:cond delay="0"/>
                                          </p:stCondLst>
                                        </p:cTn>
                                        <p:tgtEl>
                                          <p:spTgt spid="55303"/>
                                        </p:tgtEl>
                                        <p:attrNameLst>
                                          <p:attrName>r</p:attrName>
                                        </p:attrNameLst>
                                      </p:cBhvr>
                                    </p:animRot>
                                    <p:set>
                                      <p:cBhvr>
                                        <p:cTn id="17" dur="1" fill="hold">
                                          <p:stCondLst>
                                            <p:cond delay="999"/>
                                          </p:stCondLst>
                                        </p:cTn>
                                        <p:tgtEl>
                                          <p:spTgt spid="5530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5312"/>
                                        </p:tgtEl>
                                        <p:attrNameLst>
                                          <p:attrName>style.visibility</p:attrName>
                                        </p:attrNameLst>
                                      </p:cBhvr>
                                      <p:to>
                                        <p:strVal val="visible"/>
                                      </p:to>
                                    </p:set>
                                    <p:anim calcmode="discrete" valueType="clr">
                                      <p:cBhvr override="childStyle">
                                        <p:cTn id="22" dur="80"/>
                                        <p:tgtEl>
                                          <p:spTgt spid="5531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5312"/>
                                        </p:tgtEl>
                                        <p:attrNameLst>
                                          <p:attrName>fillcolor</p:attrName>
                                        </p:attrNameLst>
                                      </p:cBhvr>
                                      <p:tavLst>
                                        <p:tav tm="0">
                                          <p:val>
                                            <p:clrVal>
                                              <a:schemeClr val="accent2"/>
                                            </p:clrVal>
                                          </p:val>
                                        </p:tav>
                                        <p:tav tm="50000">
                                          <p:val>
                                            <p:clrVal>
                                              <a:schemeClr val="hlink"/>
                                            </p:clrVal>
                                          </p:val>
                                        </p:tav>
                                      </p:tavLst>
                                    </p:anim>
                                    <p:set>
                                      <p:cBhvr>
                                        <p:cTn id="24" dur="80"/>
                                        <p:tgtEl>
                                          <p:spTgt spid="553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P spid="55303" grpId="1"/>
      <p:bldP spid="553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418921504"/>
              </p:ext>
            </p:extLst>
          </p:nvPr>
        </p:nvGraphicFramePr>
        <p:xfrm>
          <a:off x="152400" y="177418"/>
          <a:ext cx="8382000" cy="6648196"/>
        </p:xfrm>
        <a:graphic>
          <a:graphicData uri="http://schemas.openxmlformats.org/presentationml/2006/ole">
            <mc:AlternateContent xmlns:mc="http://schemas.openxmlformats.org/markup-compatibility/2006">
              <mc:Choice xmlns:v="urn:schemas-microsoft-com:vml" Requires="v">
                <p:oleObj spid="_x0000_s6169" name="Image" r:id="rId3" imgW="7974603" imgH="6323810" progId="Photoshop.Image.8">
                  <p:embed/>
                </p:oleObj>
              </mc:Choice>
              <mc:Fallback>
                <p:oleObj name="Image" r:id="rId3" imgW="7974603" imgH="6323810" progId="Photoshop.Imag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7418"/>
                        <a:ext cx="8382000" cy="664819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68406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Lang Ly So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7200"/>
            <a:ext cx="46482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6"/>
          <p:cNvSpPr txBox="1">
            <a:spLocks noChangeArrowheads="1"/>
          </p:cNvSpPr>
          <p:nvPr/>
        </p:nvSpPr>
        <p:spPr bwMode="auto">
          <a:xfrm>
            <a:off x="3352800" y="58674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latin typeface="Times New Roman" pitchFamily="18" charset="0"/>
              </a:rPr>
              <a:t>Lăng</a:t>
            </a:r>
            <a:r>
              <a:rPr lang="en-US" sz="2800" b="1" dirty="0">
                <a:latin typeface="Times New Roman" pitchFamily="18" charset="0"/>
              </a:rPr>
              <a:t> Ly </a:t>
            </a:r>
            <a:r>
              <a:rPr lang="en-US" sz="2800" b="1" dirty="0" err="1">
                <a:latin typeface="Times New Roman" pitchFamily="18" charset="0"/>
              </a:rPr>
              <a:t>Sơn</a:t>
            </a:r>
            <a:r>
              <a:rPr lang="en-US" sz="2800" b="1" dirty="0">
                <a:latin typeface="Times New Roman" pitchFamily="18" charset="0"/>
              </a:rPr>
              <a:t> </a:t>
            </a:r>
          </a:p>
        </p:txBody>
      </p:sp>
    </p:spTree>
    <p:extLst>
      <p:ext uri="{BB962C8B-B14F-4D97-AF65-F5344CB8AC3E}">
        <p14:creationId xmlns:p14="http://schemas.microsoft.com/office/powerpoint/2010/main" val="34907485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Trungq~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77200" cy="54102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76805" name="Rectangle 5"/>
          <p:cNvSpPr>
            <a:spLocks noChangeArrowheads="1"/>
          </p:cNvSpPr>
          <p:nvPr/>
        </p:nvSpPr>
        <p:spPr bwMode="auto">
          <a:xfrm>
            <a:off x="304800" y="57150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r>
              <a:rPr lang="en-US" sz="2400" b="1">
                <a:latin typeface="Times New Roman" pitchFamily="18" charset="0"/>
              </a:rPr>
              <a:t>Cố Cung (Bắc Kinh), được xây dựng vào năm 1406 hoàn thành 1420, tổng cộng đã có 24 vị Hoàng đế lên ngôi chấp chính ở đây</a:t>
            </a:r>
          </a:p>
        </p:txBody>
      </p:sp>
    </p:spTree>
    <p:extLst>
      <p:ext uri="{BB962C8B-B14F-4D97-AF65-F5344CB8AC3E}">
        <p14:creationId xmlns:p14="http://schemas.microsoft.com/office/powerpoint/2010/main" val="1292936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6805"/>
                                        </p:tgtEl>
                                        <p:attrNameLst>
                                          <p:attrName>style.visibility</p:attrName>
                                        </p:attrNameLst>
                                      </p:cBhvr>
                                      <p:to>
                                        <p:strVal val="visible"/>
                                      </p:to>
                                    </p:set>
                                    <p:anim calcmode="discrete" valueType="clr">
                                      <p:cBhvr override="childStyle">
                                        <p:cTn id="7" dur="80"/>
                                        <p:tgtEl>
                                          <p:spTgt spid="768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05"/>
                                        </p:tgtEl>
                                        <p:attrNameLst>
                                          <p:attrName>fillcolor</p:attrName>
                                        </p:attrNameLst>
                                      </p:cBhvr>
                                      <p:tavLst>
                                        <p:tav tm="0">
                                          <p:val>
                                            <p:clrVal>
                                              <a:schemeClr val="accent2"/>
                                            </p:clrVal>
                                          </p:val>
                                        </p:tav>
                                        <p:tav tm="50000">
                                          <p:val>
                                            <p:clrVal>
                                              <a:schemeClr val="hlink"/>
                                            </p:clrVal>
                                          </p:val>
                                        </p:tav>
                                      </p:tavLst>
                                    </p:anim>
                                    <p:set>
                                      <p:cBhvr>
                                        <p:cTn id="9" dur="80"/>
                                        <p:tgtEl>
                                          <p:spTgt spid="768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TuCamThanh480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4"/>
          <p:cNvSpPr>
            <a:spLocks noChangeArrowheads="1"/>
          </p:cNvSpPr>
          <p:nvPr/>
        </p:nvSpPr>
        <p:spPr bwMode="auto">
          <a:xfrm>
            <a:off x="3429000" y="6477000"/>
            <a:ext cx="2667000" cy="381000"/>
          </a:xfrm>
          <a:prstGeom prst="rect">
            <a:avLst/>
          </a:prstGeom>
          <a:solidFill>
            <a:srgbClr val="FFFF00"/>
          </a:solidFill>
          <a:ln w="9525">
            <a:solidFill>
              <a:schemeClr val="tx1"/>
            </a:solidFill>
            <a:miter lim="800000"/>
            <a:headEnd/>
            <a:tailEnd/>
          </a:ln>
        </p:spPr>
        <p:txBody>
          <a:bodyPr wrap="none" anchor="ctr"/>
          <a:lstStyle/>
          <a:p>
            <a:pPr algn="ctr"/>
            <a:r>
              <a:rPr lang="en-US" sz="2400">
                <a:solidFill>
                  <a:srgbClr val="0000CC"/>
                </a:solidFill>
                <a:latin typeface="Times New Roman" pitchFamily="18" charset="0"/>
                <a:cs typeface="Arial" charset="0"/>
              </a:rPr>
              <a:t>Cố cung Bắc Kinh</a:t>
            </a:r>
          </a:p>
        </p:txBody>
      </p:sp>
    </p:spTree>
    <p:extLst>
      <p:ext uri="{BB962C8B-B14F-4D97-AF65-F5344CB8AC3E}">
        <p14:creationId xmlns:p14="http://schemas.microsoft.com/office/powerpoint/2010/main" val="144521588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Toan canh co cung Bac K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09600"/>
            <a:ext cx="6781800" cy="544036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0899" name="Text Box 5"/>
          <p:cNvSpPr txBox="1">
            <a:spLocks noChangeArrowheads="1"/>
          </p:cNvSpPr>
          <p:nvPr/>
        </p:nvSpPr>
        <p:spPr bwMode="auto">
          <a:xfrm>
            <a:off x="2590800" y="60960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Toàn cảnh Cố Cung (Bắc Kinh)</a:t>
            </a:r>
          </a:p>
        </p:txBody>
      </p:sp>
    </p:spTree>
    <p:extLst>
      <p:ext uri="{BB962C8B-B14F-4D97-AF65-F5344CB8AC3E}">
        <p14:creationId xmlns:p14="http://schemas.microsoft.com/office/powerpoint/2010/main" val="39995662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781800" cy="50863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1923" name="Text Box 6"/>
          <p:cNvSpPr txBox="1">
            <a:spLocks noChangeArrowheads="1"/>
          </p:cNvSpPr>
          <p:nvPr/>
        </p:nvSpPr>
        <p:spPr bwMode="auto">
          <a:xfrm>
            <a:off x="1600200" y="57912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Điện Thái Hòa –Tử cấm thành – Bắc Kinh</a:t>
            </a:r>
          </a:p>
        </p:txBody>
      </p:sp>
      <p:pic>
        <p:nvPicPr>
          <p:cNvPr id="56327" name="Picture 7" descr="Dien Thai Hoa- Tu cam th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
            <a:ext cx="701040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88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wedge">
                                      <p:cBhvr>
                                        <p:cTn id="7" dur="20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defRPr/>
            </a:pPr>
            <a:endParaRPr lang="en-US"/>
          </a:p>
        </p:txBody>
      </p:sp>
      <p:pic>
        <p:nvPicPr>
          <p:cNvPr id="82947" name="Picture 3" descr="fc4776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0669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Trungq~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609600"/>
            <a:ext cx="6858000" cy="54102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04156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85800"/>
            <a:ext cx="3505200" cy="44958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4995" name="Text Box 5"/>
          <p:cNvSpPr txBox="1">
            <a:spLocks noChangeArrowheads="1"/>
          </p:cNvSpPr>
          <p:nvPr/>
        </p:nvSpPr>
        <p:spPr bwMode="auto">
          <a:xfrm>
            <a:off x="5029200" y="5257800"/>
            <a:ext cx="365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latin typeface="Times New Roman" pitchFamily="18" charset="0"/>
              </a:rPr>
              <a:t>Tượng Phật bằng gỗ sơn mài mạ vàng - </a:t>
            </a:r>
            <a:r>
              <a:rPr lang="fr-FR" sz="2000" b="1">
                <a:latin typeface="Times New Roman" pitchFamily="18" charset="0"/>
              </a:rPr>
              <a:t>đời Đường</a:t>
            </a:r>
            <a:r>
              <a:rPr lang="en-US" sz="2000" b="1">
                <a:latin typeface="Times New Roman" pitchFamily="18" charset="0"/>
              </a:rPr>
              <a:t>  -TQ</a:t>
            </a:r>
          </a:p>
        </p:txBody>
      </p:sp>
      <p:pic>
        <p:nvPicPr>
          <p:cNvPr id="84996" name="Picture 6" descr="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3276600" cy="45720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4997" name="Text Box 7"/>
          <p:cNvSpPr txBox="1">
            <a:spLocks noChangeArrowheads="1"/>
          </p:cNvSpPr>
          <p:nvPr/>
        </p:nvSpPr>
        <p:spPr bwMode="auto">
          <a:xfrm>
            <a:off x="838200" y="5334000"/>
            <a:ext cx="403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000" b="1">
                <a:latin typeface="Times New Roman" pitchFamily="18" charset="0"/>
              </a:rPr>
              <a:t>Tượng Lạc Sơn đại Phật cao 71m đời Đường, Tứ Xuyên TQ</a:t>
            </a:r>
            <a:endParaRPr lang="en-US" sz="2000" b="1">
              <a:latin typeface="Times New Roman" pitchFamily="18" charset="0"/>
            </a:endParaRPr>
          </a:p>
        </p:txBody>
      </p:sp>
    </p:spTree>
    <p:extLst>
      <p:ext uri="{BB962C8B-B14F-4D97-AF65-F5344CB8AC3E}">
        <p14:creationId xmlns:p14="http://schemas.microsoft.com/office/powerpoint/2010/main" val="35429224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Buddhist Temple, Shanghai,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391400" cy="55435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6019" name="Text Box 5"/>
          <p:cNvSpPr txBox="1">
            <a:spLocks noChangeArrowheads="1"/>
          </p:cNvSpPr>
          <p:nvPr/>
        </p:nvSpPr>
        <p:spPr bwMode="auto">
          <a:xfrm>
            <a:off x="1676400" y="5943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Buddhist Temple, Shanghai, China</a:t>
            </a:r>
          </a:p>
        </p:txBody>
      </p:sp>
    </p:spTree>
    <p:extLst>
      <p:ext uri="{BB962C8B-B14F-4D97-AF65-F5344CB8AC3E}">
        <p14:creationId xmlns:p14="http://schemas.microsoft.com/office/powerpoint/2010/main" val="35648335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KT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66800"/>
            <a:ext cx="3427413" cy="44958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77829" name="Picture 5" descr="551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3541713" cy="457200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87044" name="Text Box 6"/>
          <p:cNvSpPr txBox="1">
            <a:spLocks noChangeArrowheads="1"/>
          </p:cNvSpPr>
          <p:nvPr/>
        </p:nvSpPr>
        <p:spPr bwMode="auto">
          <a:xfrm>
            <a:off x="3657600" y="5715000"/>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nl-NL" sz="2000" b="1">
                <a:latin typeface="Times New Roman" pitchFamily="18" charset="0"/>
                <a:cs typeface="Times New Roman" pitchFamily="18" charset="0"/>
              </a:rPr>
              <a:t>Đàn tế trời ở Bắc Kinh</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3783924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1000" fill="hold"/>
                                        <p:tgtEl>
                                          <p:spTgt spid="77828"/>
                                        </p:tgtEl>
                                        <p:attrNameLst>
                                          <p:attrName>ppt_w</p:attrName>
                                        </p:attrNameLst>
                                      </p:cBhvr>
                                      <p:tavLst>
                                        <p:tav tm="0">
                                          <p:val>
                                            <p:fltVal val="0"/>
                                          </p:val>
                                        </p:tav>
                                        <p:tav tm="100000">
                                          <p:val>
                                            <p:strVal val="#ppt_w"/>
                                          </p:val>
                                        </p:tav>
                                      </p:tavLst>
                                    </p:anim>
                                    <p:anim calcmode="lin" valueType="num">
                                      <p:cBhvr>
                                        <p:cTn id="8" dur="1000" fill="hold"/>
                                        <p:tgtEl>
                                          <p:spTgt spid="77828"/>
                                        </p:tgtEl>
                                        <p:attrNameLst>
                                          <p:attrName>ppt_h</p:attrName>
                                        </p:attrNameLst>
                                      </p:cBhvr>
                                      <p:tavLst>
                                        <p:tav tm="0">
                                          <p:val>
                                            <p:fltVal val="0"/>
                                          </p:val>
                                        </p:tav>
                                        <p:tav tm="100000">
                                          <p:val>
                                            <p:strVal val="#ppt_h"/>
                                          </p:val>
                                        </p:tav>
                                      </p:tavLst>
                                    </p:anim>
                                    <p:anim calcmode="lin" valueType="num">
                                      <p:cBhvr>
                                        <p:cTn id="9" dur="1000" fill="hold"/>
                                        <p:tgtEl>
                                          <p:spTgt spid="778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7828"/>
                                        </p:tgtEl>
                                        <p:attrNameLst>
                                          <p:attrName>ppt_y</p:attrName>
                                        </p:attrNameLst>
                                      </p:cBhvr>
                                      <p:tavLst>
                                        <p:tav tm="0" fmla="#ppt_y+(sin(-2*pi*(1-$))*-#ppt_x+cos(-2*pi*(1-$))*(1-#ppt_y))*(1-$)">
                                          <p:val>
                                            <p:fltVal val="0"/>
                                          </p:val>
                                        </p:tav>
                                        <p:tav tm="100000">
                                          <p:val>
                                            <p:fltVal val="1"/>
                                          </p:val>
                                        </p:tav>
                                      </p:tavLst>
                                    </p:anim>
                                  </p:childTnLst>
                                </p:cTn>
                              </p:par>
                              <p:par>
                                <p:cTn id="11" presetID="8" presetClass="entr" presetSubtype="16" fill="hold" nodeType="withEffect">
                                  <p:stCondLst>
                                    <p:cond delay="0"/>
                                  </p:stCondLst>
                                  <p:childTnLst>
                                    <p:set>
                                      <p:cBhvr>
                                        <p:cTn id="12" dur="1" fill="hold">
                                          <p:stCondLst>
                                            <p:cond delay="0"/>
                                          </p:stCondLst>
                                        </p:cTn>
                                        <p:tgtEl>
                                          <p:spTgt spid="77829"/>
                                        </p:tgtEl>
                                        <p:attrNameLst>
                                          <p:attrName>style.visibility</p:attrName>
                                        </p:attrNameLst>
                                      </p:cBhvr>
                                      <p:to>
                                        <p:strVal val="visible"/>
                                      </p:to>
                                    </p:set>
                                    <p:animEffect transition="in" filter="diamond(in)">
                                      <p:cBhvr>
                                        <p:cTn id="13" dur="20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pic>
          <p:nvPicPr>
            <p:cNvPr id="72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210" name="Group 4"/>
            <p:cNvGrpSpPr>
              <a:grpSpLocks/>
            </p:cNvGrpSpPr>
            <p:nvPr/>
          </p:nvGrpSpPr>
          <p:grpSpPr bwMode="auto">
            <a:xfrm>
              <a:off x="528" y="3876"/>
              <a:ext cx="2592" cy="372"/>
              <a:chOff x="576" y="3840"/>
              <a:chExt cx="2784" cy="480"/>
            </a:xfrm>
          </p:grpSpPr>
          <p:sp>
            <p:nvSpPr>
              <p:cNvPr id="7211" name="Rectangle 5"/>
              <p:cNvSpPr>
                <a:spLocks noChangeArrowheads="1"/>
              </p:cNvSpPr>
              <p:nvPr/>
            </p:nvSpPr>
            <p:spPr bwMode="auto">
              <a:xfrm>
                <a:off x="576" y="3840"/>
                <a:ext cx="2784" cy="4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a:latin typeface="Arial" charset="0"/>
                  </a:rPr>
                  <a:t>                 Tần đánh chiếm các nước</a:t>
                </a:r>
              </a:p>
            </p:txBody>
          </p:sp>
          <p:grpSp>
            <p:nvGrpSpPr>
              <p:cNvPr id="7212" name="Group 6"/>
              <p:cNvGrpSpPr>
                <a:grpSpLocks/>
              </p:cNvGrpSpPr>
              <p:nvPr/>
            </p:nvGrpSpPr>
            <p:grpSpPr bwMode="auto">
              <a:xfrm rot="1071903">
                <a:off x="672" y="3957"/>
                <a:ext cx="672" cy="251"/>
                <a:chOff x="1248" y="1740"/>
                <a:chExt cx="2832" cy="690"/>
              </a:xfrm>
            </p:grpSpPr>
            <p:sp>
              <p:nvSpPr>
                <p:cNvPr id="7213" name="Freeform 7"/>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4" name="Freeform 8"/>
                <p:cNvSpPr>
                  <a:spLocks/>
                </p:cNvSpPr>
                <p:nvPr/>
              </p:nvSpPr>
              <p:spPr bwMode="auto">
                <a:xfrm>
                  <a:off x="1488" y="1824"/>
                  <a:ext cx="2112" cy="480"/>
                </a:xfrm>
                <a:custGeom>
                  <a:avLst/>
                  <a:gdLst>
                    <a:gd name="T0" fmla="*/ 96 w 2104"/>
                    <a:gd name="T1" fmla="*/ 1658 h 432"/>
                    <a:gd name="T2" fmla="*/ 873 w 2104"/>
                    <a:gd name="T3" fmla="*/ 233 h 432"/>
                    <a:gd name="T4" fmla="*/ 2064 w 2104"/>
                    <a:gd name="T5" fmla="*/ 233 h 432"/>
                    <a:gd name="T6" fmla="*/ 2064 w 2104"/>
                    <a:gd name="T7" fmla="*/ 954 h 432"/>
                    <a:gd name="T8" fmla="*/ 1180 w 2104"/>
                    <a:gd name="T9" fmla="*/ 1658 h 432"/>
                    <a:gd name="T10" fmla="*/ 566 w 2104"/>
                    <a:gd name="T11" fmla="*/ 2371 h 432"/>
                    <a:gd name="T12" fmla="*/ 259 w 2104"/>
                    <a:gd name="T13" fmla="*/ 3070 h 432"/>
                    <a:gd name="T14" fmla="*/ 96 w 2104"/>
                    <a:gd name="T15" fmla="*/ 1658 h 4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5" name="Freeform 9"/>
                <p:cNvSpPr>
                  <a:spLocks/>
                </p:cNvSpPr>
                <p:nvPr/>
              </p:nvSpPr>
              <p:spPr bwMode="auto">
                <a:xfrm>
                  <a:off x="1248" y="2046"/>
                  <a:ext cx="576" cy="384"/>
                </a:xfrm>
                <a:custGeom>
                  <a:avLst/>
                  <a:gdLst>
                    <a:gd name="T0" fmla="*/ 96 w 576"/>
                    <a:gd name="T1" fmla="*/ 1830 h 336"/>
                    <a:gd name="T2" fmla="*/ 384 w 576"/>
                    <a:gd name="T3" fmla="*/ 0 h 336"/>
                    <a:gd name="T4" fmla="*/ 576 w 576"/>
                    <a:gd name="T5" fmla="*/ 2424 h 336"/>
                    <a:gd name="T6" fmla="*/ 336 w 576"/>
                    <a:gd name="T7" fmla="*/ 4255 h 336"/>
                    <a:gd name="T8" fmla="*/ 0 w 576"/>
                    <a:gd name="T9" fmla="*/ 2424 h 336"/>
                    <a:gd name="T10" fmla="*/ 96 w 576"/>
                    <a:gd name="T11" fmla="*/ 1830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336">
                      <a:moveTo>
                        <a:pt x="96" y="144"/>
                      </a:moveTo>
                      <a:lnTo>
                        <a:pt x="384" y="0"/>
                      </a:lnTo>
                      <a:lnTo>
                        <a:pt x="576" y="192"/>
                      </a:lnTo>
                      <a:lnTo>
                        <a:pt x="336" y="336"/>
                      </a:lnTo>
                      <a:lnTo>
                        <a:pt x="0" y="192"/>
                      </a:lnTo>
                      <a:lnTo>
                        <a:pt x="96" y="144"/>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17770" name="Text Box 10"/>
          <p:cNvSpPr txBox="1">
            <a:spLocks noChangeArrowheads="1"/>
          </p:cNvSpPr>
          <p:nvPr/>
        </p:nvSpPr>
        <p:spPr bwMode="auto">
          <a:xfrm rot="237630">
            <a:off x="2209800" y="4591050"/>
            <a:ext cx="17526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b="1">
                <a:latin typeface="Arial" charset="0"/>
              </a:rPr>
              <a:t>230 – 229 TCN</a:t>
            </a:r>
          </a:p>
        </p:txBody>
      </p:sp>
      <p:grpSp>
        <p:nvGrpSpPr>
          <p:cNvPr id="117771" name="Group 11"/>
          <p:cNvGrpSpPr>
            <a:grpSpLocks/>
          </p:cNvGrpSpPr>
          <p:nvPr/>
        </p:nvGrpSpPr>
        <p:grpSpPr bwMode="auto">
          <a:xfrm rot="462417">
            <a:off x="1649413" y="4786313"/>
            <a:ext cx="2284412" cy="381000"/>
            <a:chOff x="1248" y="1740"/>
            <a:chExt cx="2832" cy="690"/>
          </a:xfrm>
        </p:grpSpPr>
        <p:sp>
          <p:nvSpPr>
            <p:cNvPr id="7206" name="Freeform 12"/>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7" name="Freeform 13"/>
            <p:cNvSpPr>
              <a:spLocks/>
            </p:cNvSpPr>
            <p:nvPr/>
          </p:nvSpPr>
          <p:spPr bwMode="auto">
            <a:xfrm>
              <a:off x="1488" y="1824"/>
              <a:ext cx="2112" cy="480"/>
            </a:xfrm>
            <a:custGeom>
              <a:avLst/>
              <a:gdLst>
                <a:gd name="T0" fmla="*/ 96 w 2104"/>
                <a:gd name="T1" fmla="*/ 1658 h 432"/>
                <a:gd name="T2" fmla="*/ 873 w 2104"/>
                <a:gd name="T3" fmla="*/ 233 h 432"/>
                <a:gd name="T4" fmla="*/ 2064 w 2104"/>
                <a:gd name="T5" fmla="*/ 233 h 432"/>
                <a:gd name="T6" fmla="*/ 2064 w 2104"/>
                <a:gd name="T7" fmla="*/ 954 h 432"/>
                <a:gd name="T8" fmla="*/ 1180 w 2104"/>
                <a:gd name="T9" fmla="*/ 1658 h 432"/>
                <a:gd name="T10" fmla="*/ 566 w 2104"/>
                <a:gd name="T11" fmla="*/ 2371 h 432"/>
                <a:gd name="T12" fmla="*/ 259 w 2104"/>
                <a:gd name="T13" fmla="*/ 3070 h 432"/>
                <a:gd name="T14" fmla="*/ 96 w 2104"/>
                <a:gd name="T15" fmla="*/ 1658 h 4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8" name="Freeform 14"/>
            <p:cNvSpPr>
              <a:spLocks/>
            </p:cNvSpPr>
            <p:nvPr/>
          </p:nvSpPr>
          <p:spPr bwMode="auto">
            <a:xfrm>
              <a:off x="1248" y="2046"/>
              <a:ext cx="576" cy="384"/>
            </a:xfrm>
            <a:custGeom>
              <a:avLst/>
              <a:gdLst>
                <a:gd name="T0" fmla="*/ 96 w 576"/>
                <a:gd name="T1" fmla="*/ 1830 h 336"/>
                <a:gd name="T2" fmla="*/ 384 w 576"/>
                <a:gd name="T3" fmla="*/ 0 h 336"/>
                <a:gd name="T4" fmla="*/ 576 w 576"/>
                <a:gd name="T5" fmla="*/ 2424 h 336"/>
                <a:gd name="T6" fmla="*/ 336 w 576"/>
                <a:gd name="T7" fmla="*/ 4255 h 336"/>
                <a:gd name="T8" fmla="*/ 0 w 576"/>
                <a:gd name="T9" fmla="*/ 2424 h 336"/>
                <a:gd name="T10" fmla="*/ 96 w 576"/>
                <a:gd name="T11" fmla="*/ 1830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336">
                  <a:moveTo>
                    <a:pt x="96" y="144"/>
                  </a:moveTo>
                  <a:lnTo>
                    <a:pt x="384" y="0"/>
                  </a:lnTo>
                  <a:lnTo>
                    <a:pt x="576" y="192"/>
                  </a:lnTo>
                  <a:lnTo>
                    <a:pt x="336" y="336"/>
                  </a:lnTo>
                  <a:lnTo>
                    <a:pt x="0" y="192"/>
                  </a:lnTo>
                  <a:lnTo>
                    <a:pt x="96" y="144"/>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75" name="Text Box 15"/>
          <p:cNvSpPr txBox="1">
            <a:spLocks noChangeArrowheads="1"/>
          </p:cNvSpPr>
          <p:nvPr/>
        </p:nvSpPr>
        <p:spPr bwMode="auto">
          <a:xfrm rot="-571211">
            <a:off x="1828800" y="3276600"/>
            <a:ext cx="17526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b="1">
                <a:latin typeface="Arial" charset="0"/>
              </a:rPr>
              <a:t>229 – 228 TCN</a:t>
            </a:r>
          </a:p>
        </p:txBody>
      </p:sp>
      <p:grpSp>
        <p:nvGrpSpPr>
          <p:cNvPr id="117776" name="Group 16"/>
          <p:cNvGrpSpPr>
            <a:grpSpLocks/>
          </p:cNvGrpSpPr>
          <p:nvPr/>
        </p:nvGrpSpPr>
        <p:grpSpPr bwMode="auto">
          <a:xfrm rot="-871789">
            <a:off x="1238250" y="3597275"/>
            <a:ext cx="2959100" cy="615950"/>
            <a:chOff x="1088" y="984"/>
            <a:chExt cx="2567" cy="972"/>
          </a:xfrm>
        </p:grpSpPr>
        <p:sp>
          <p:nvSpPr>
            <p:cNvPr id="7202" name="Freeform 17"/>
            <p:cNvSpPr>
              <a:spLocks/>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8" h="678">
                  <a:moveTo>
                    <a:pt x="249" y="516"/>
                  </a:moveTo>
                  <a:lnTo>
                    <a:pt x="0" y="361"/>
                  </a:lnTo>
                  <a:lnTo>
                    <a:pt x="388" y="0"/>
                  </a:lnTo>
                  <a:lnTo>
                    <a:pt x="568" y="192"/>
                  </a:lnTo>
                  <a:lnTo>
                    <a:pt x="298" y="678"/>
                  </a:lnTo>
                  <a:lnTo>
                    <a:pt x="249" y="516"/>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03" name="Group 18"/>
            <p:cNvGrpSpPr>
              <a:grpSpLocks/>
            </p:cNvGrpSpPr>
            <p:nvPr/>
          </p:nvGrpSpPr>
          <p:grpSpPr bwMode="auto">
            <a:xfrm>
              <a:off x="1214" y="984"/>
              <a:ext cx="2441" cy="869"/>
              <a:chOff x="1214" y="984"/>
              <a:chExt cx="2441" cy="869"/>
            </a:xfrm>
          </p:grpSpPr>
          <p:sp>
            <p:nvSpPr>
              <p:cNvPr id="7204" name="Freeform 19"/>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5" name="Freeform 20"/>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7781" name="Text Box 21"/>
          <p:cNvSpPr txBox="1">
            <a:spLocks noChangeArrowheads="1"/>
          </p:cNvSpPr>
          <p:nvPr/>
        </p:nvSpPr>
        <p:spPr bwMode="auto">
          <a:xfrm rot="-3625533">
            <a:off x="3879057" y="2140743"/>
            <a:ext cx="11430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b="1">
                <a:latin typeface="Arial" charset="0"/>
              </a:rPr>
              <a:t>226 TCN</a:t>
            </a:r>
          </a:p>
        </p:txBody>
      </p:sp>
      <p:grpSp>
        <p:nvGrpSpPr>
          <p:cNvPr id="117782" name="Group 22"/>
          <p:cNvGrpSpPr>
            <a:grpSpLocks/>
          </p:cNvGrpSpPr>
          <p:nvPr/>
        </p:nvGrpSpPr>
        <p:grpSpPr bwMode="auto">
          <a:xfrm rot="-3397416">
            <a:off x="3839370" y="2313781"/>
            <a:ext cx="1795462" cy="365125"/>
            <a:chOff x="1248" y="1740"/>
            <a:chExt cx="2832" cy="690"/>
          </a:xfrm>
        </p:grpSpPr>
        <p:sp>
          <p:nvSpPr>
            <p:cNvPr id="7199" name="Freeform 23"/>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0" name="Freeform 24"/>
            <p:cNvSpPr>
              <a:spLocks/>
            </p:cNvSpPr>
            <p:nvPr/>
          </p:nvSpPr>
          <p:spPr bwMode="auto">
            <a:xfrm>
              <a:off x="1488" y="1824"/>
              <a:ext cx="2112" cy="480"/>
            </a:xfrm>
            <a:custGeom>
              <a:avLst/>
              <a:gdLst>
                <a:gd name="T0" fmla="*/ 96 w 2104"/>
                <a:gd name="T1" fmla="*/ 1658 h 432"/>
                <a:gd name="T2" fmla="*/ 873 w 2104"/>
                <a:gd name="T3" fmla="*/ 233 h 432"/>
                <a:gd name="T4" fmla="*/ 2064 w 2104"/>
                <a:gd name="T5" fmla="*/ 233 h 432"/>
                <a:gd name="T6" fmla="*/ 2064 w 2104"/>
                <a:gd name="T7" fmla="*/ 954 h 432"/>
                <a:gd name="T8" fmla="*/ 1180 w 2104"/>
                <a:gd name="T9" fmla="*/ 1658 h 432"/>
                <a:gd name="T10" fmla="*/ 566 w 2104"/>
                <a:gd name="T11" fmla="*/ 2371 h 432"/>
                <a:gd name="T12" fmla="*/ 259 w 2104"/>
                <a:gd name="T13" fmla="*/ 3070 h 432"/>
                <a:gd name="T14" fmla="*/ 96 w 2104"/>
                <a:gd name="T15" fmla="*/ 1658 h 4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Freeform 25"/>
            <p:cNvSpPr>
              <a:spLocks/>
            </p:cNvSpPr>
            <p:nvPr/>
          </p:nvSpPr>
          <p:spPr bwMode="auto">
            <a:xfrm>
              <a:off x="1248" y="2046"/>
              <a:ext cx="576" cy="384"/>
            </a:xfrm>
            <a:custGeom>
              <a:avLst/>
              <a:gdLst>
                <a:gd name="T0" fmla="*/ 96 w 576"/>
                <a:gd name="T1" fmla="*/ 1830 h 336"/>
                <a:gd name="T2" fmla="*/ 384 w 576"/>
                <a:gd name="T3" fmla="*/ 0 h 336"/>
                <a:gd name="T4" fmla="*/ 576 w 576"/>
                <a:gd name="T5" fmla="*/ 2424 h 336"/>
                <a:gd name="T6" fmla="*/ 336 w 576"/>
                <a:gd name="T7" fmla="*/ 4255 h 336"/>
                <a:gd name="T8" fmla="*/ 0 w 576"/>
                <a:gd name="T9" fmla="*/ 2424 h 336"/>
                <a:gd name="T10" fmla="*/ 96 w 576"/>
                <a:gd name="T11" fmla="*/ 1830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336">
                  <a:moveTo>
                    <a:pt x="96" y="144"/>
                  </a:moveTo>
                  <a:lnTo>
                    <a:pt x="384" y="0"/>
                  </a:lnTo>
                  <a:lnTo>
                    <a:pt x="576" y="192"/>
                  </a:lnTo>
                  <a:lnTo>
                    <a:pt x="336" y="336"/>
                  </a:lnTo>
                  <a:lnTo>
                    <a:pt x="0" y="192"/>
                  </a:lnTo>
                  <a:lnTo>
                    <a:pt x="96" y="144"/>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91" name="Text Box 31"/>
          <p:cNvSpPr txBox="1">
            <a:spLocks noChangeArrowheads="1"/>
          </p:cNvSpPr>
          <p:nvPr/>
        </p:nvSpPr>
        <p:spPr bwMode="auto">
          <a:xfrm rot="3629904">
            <a:off x="5022057" y="2369343"/>
            <a:ext cx="11430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b="1">
                <a:latin typeface="Arial" charset="0"/>
              </a:rPr>
              <a:t>221 TCN</a:t>
            </a:r>
          </a:p>
        </p:txBody>
      </p:sp>
      <p:grpSp>
        <p:nvGrpSpPr>
          <p:cNvPr id="117792" name="Group 32"/>
          <p:cNvGrpSpPr>
            <a:grpSpLocks/>
          </p:cNvGrpSpPr>
          <p:nvPr/>
        </p:nvGrpSpPr>
        <p:grpSpPr bwMode="auto">
          <a:xfrm rot="3913304">
            <a:off x="4829176" y="2200275"/>
            <a:ext cx="1790700" cy="377825"/>
            <a:chOff x="1248" y="1740"/>
            <a:chExt cx="2832" cy="690"/>
          </a:xfrm>
        </p:grpSpPr>
        <p:sp>
          <p:nvSpPr>
            <p:cNvPr id="7196" name="Freeform 33"/>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Freeform 34"/>
            <p:cNvSpPr>
              <a:spLocks/>
            </p:cNvSpPr>
            <p:nvPr/>
          </p:nvSpPr>
          <p:spPr bwMode="auto">
            <a:xfrm>
              <a:off x="1488" y="1824"/>
              <a:ext cx="2112" cy="480"/>
            </a:xfrm>
            <a:custGeom>
              <a:avLst/>
              <a:gdLst>
                <a:gd name="T0" fmla="*/ 96 w 2104"/>
                <a:gd name="T1" fmla="*/ 1658 h 432"/>
                <a:gd name="T2" fmla="*/ 873 w 2104"/>
                <a:gd name="T3" fmla="*/ 233 h 432"/>
                <a:gd name="T4" fmla="*/ 2064 w 2104"/>
                <a:gd name="T5" fmla="*/ 233 h 432"/>
                <a:gd name="T6" fmla="*/ 2064 w 2104"/>
                <a:gd name="T7" fmla="*/ 954 h 432"/>
                <a:gd name="T8" fmla="*/ 1180 w 2104"/>
                <a:gd name="T9" fmla="*/ 1658 h 432"/>
                <a:gd name="T10" fmla="*/ 566 w 2104"/>
                <a:gd name="T11" fmla="*/ 2371 h 432"/>
                <a:gd name="T12" fmla="*/ 259 w 2104"/>
                <a:gd name="T13" fmla="*/ 3070 h 432"/>
                <a:gd name="T14" fmla="*/ 96 w 2104"/>
                <a:gd name="T15" fmla="*/ 1658 h 4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Freeform 35"/>
            <p:cNvSpPr>
              <a:spLocks/>
            </p:cNvSpPr>
            <p:nvPr/>
          </p:nvSpPr>
          <p:spPr bwMode="auto">
            <a:xfrm>
              <a:off x="1248" y="2046"/>
              <a:ext cx="576" cy="384"/>
            </a:xfrm>
            <a:custGeom>
              <a:avLst/>
              <a:gdLst>
                <a:gd name="T0" fmla="*/ 96 w 576"/>
                <a:gd name="T1" fmla="*/ 1830 h 336"/>
                <a:gd name="T2" fmla="*/ 384 w 576"/>
                <a:gd name="T3" fmla="*/ 0 h 336"/>
                <a:gd name="T4" fmla="*/ 576 w 576"/>
                <a:gd name="T5" fmla="*/ 2424 h 336"/>
                <a:gd name="T6" fmla="*/ 336 w 576"/>
                <a:gd name="T7" fmla="*/ 4255 h 336"/>
                <a:gd name="T8" fmla="*/ 0 w 576"/>
                <a:gd name="T9" fmla="*/ 2424 h 336"/>
                <a:gd name="T10" fmla="*/ 96 w 576"/>
                <a:gd name="T11" fmla="*/ 1830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336">
                  <a:moveTo>
                    <a:pt x="96" y="144"/>
                  </a:moveTo>
                  <a:lnTo>
                    <a:pt x="384" y="0"/>
                  </a:lnTo>
                  <a:lnTo>
                    <a:pt x="576" y="192"/>
                  </a:lnTo>
                  <a:lnTo>
                    <a:pt x="336" y="336"/>
                  </a:lnTo>
                  <a:lnTo>
                    <a:pt x="0" y="192"/>
                  </a:lnTo>
                  <a:lnTo>
                    <a:pt x="96" y="144"/>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96" name="Text Box 36"/>
          <p:cNvSpPr txBox="1">
            <a:spLocks noChangeArrowheads="1"/>
          </p:cNvSpPr>
          <p:nvPr/>
        </p:nvSpPr>
        <p:spPr bwMode="auto">
          <a:xfrm rot="985034">
            <a:off x="2686050" y="4076700"/>
            <a:ext cx="11430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b="1">
                <a:latin typeface="Arial" charset="0"/>
              </a:rPr>
              <a:t>225 TCN</a:t>
            </a:r>
          </a:p>
        </p:txBody>
      </p:sp>
      <p:grpSp>
        <p:nvGrpSpPr>
          <p:cNvPr id="117797" name="Group 37"/>
          <p:cNvGrpSpPr>
            <a:grpSpLocks/>
          </p:cNvGrpSpPr>
          <p:nvPr/>
        </p:nvGrpSpPr>
        <p:grpSpPr bwMode="auto">
          <a:xfrm rot="191994">
            <a:off x="1679575" y="4289425"/>
            <a:ext cx="2433638" cy="641350"/>
            <a:chOff x="1088" y="984"/>
            <a:chExt cx="2567" cy="972"/>
          </a:xfrm>
        </p:grpSpPr>
        <p:sp>
          <p:nvSpPr>
            <p:cNvPr id="7192" name="Freeform 38"/>
            <p:cNvSpPr>
              <a:spLocks/>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8" h="678">
                  <a:moveTo>
                    <a:pt x="249" y="516"/>
                  </a:moveTo>
                  <a:lnTo>
                    <a:pt x="0" y="361"/>
                  </a:lnTo>
                  <a:lnTo>
                    <a:pt x="388" y="0"/>
                  </a:lnTo>
                  <a:lnTo>
                    <a:pt x="568" y="192"/>
                  </a:lnTo>
                  <a:lnTo>
                    <a:pt x="298" y="678"/>
                  </a:lnTo>
                  <a:lnTo>
                    <a:pt x="249" y="516"/>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3" name="Group 39"/>
            <p:cNvGrpSpPr>
              <a:grpSpLocks/>
            </p:cNvGrpSpPr>
            <p:nvPr/>
          </p:nvGrpSpPr>
          <p:grpSpPr bwMode="auto">
            <a:xfrm>
              <a:off x="1214" y="984"/>
              <a:ext cx="2441" cy="869"/>
              <a:chOff x="1214" y="984"/>
              <a:chExt cx="2441" cy="869"/>
            </a:xfrm>
          </p:grpSpPr>
          <p:sp>
            <p:nvSpPr>
              <p:cNvPr id="7194" name="Freeform 40"/>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Freeform 41"/>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7802" name="Text Box 42"/>
          <p:cNvSpPr txBox="1">
            <a:spLocks noChangeArrowheads="1"/>
          </p:cNvSpPr>
          <p:nvPr/>
        </p:nvSpPr>
        <p:spPr bwMode="auto">
          <a:xfrm rot="1150225">
            <a:off x="2724150" y="5600700"/>
            <a:ext cx="1752600" cy="366713"/>
          </a:xfrm>
          <a:prstGeom prst="rect">
            <a:avLst/>
          </a:prstGeom>
          <a:solidFill>
            <a:schemeClr val="bg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b="1">
                <a:latin typeface="Arial" charset="0"/>
              </a:rPr>
              <a:t>224 – 223 TCN</a:t>
            </a:r>
          </a:p>
        </p:txBody>
      </p:sp>
      <p:grpSp>
        <p:nvGrpSpPr>
          <p:cNvPr id="117803" name="Group 43"/>
          <p:cNvGrpSpPr>
            <a:grpSpLocks/>
          </p:cNvGrpSpPr>
          <p:nvPr/>
        </p:nvGrpSpPr>
        <p:grpSpPr bwMode="auto">
          <a:xfrm rot="1250553">
            <a:off x="1530350" y="5446713"/>
            <a:ext cx="4060825" cy="366712"/>
            <a:chOff x="1248" y="1740"/>
            <a:chExt cx="2832" cy="690"/>
          </a:xfrm>
        </p:grpSpPr>
        <p:sp>
          <p:nvSpPr>
            <p:cNvPr id="7189" name="Freeform 44"/>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Freeform 45"/>
            <p:cNvSpPr>
              <a:spLocks/>
            </p:cNvSpPr>
            <p:nvPr/>
          </p:nvSpPr>
          <p:spPr bwMode="auto">
            <a:xfrm>
              <a:off x="1488" y="1824"/>
              <a:ext cx="2112" cy="480"/>
            </a:xfrm>
            <a:custGeom>
              <a:avLst/>
              <a:gdLst>
                <a:gd name="T0" fmla="*/ 96 w 2104"/>
                <a:gd name="T1" fmla="*/ 1658 h 432"/>
                <a:gd name="T2" fmla="*/ 873 w 2104"/>
                <a:gd name="T3" fmla="*/ 233 h 432"/>
                <a:gd name="T4" fmla="*/ 2064 w 2104"/>
                <a:gd name="T5" fmla="*/ 233 h 432"/>
                <a:gd name="T6" fmla="*/ 2064 w 2104"/>
                <a:gd name="T7" fmla="*/ 954 h 432"/>
                <a:gd name="T8" fmla="*/ 1180 w 2104"/>
                <a:gd name="T9" fmla="*/ 1658 h 432"/>
                <a:gd name="T10" fmla="*/ 566 w 2104"/>
                <a:gd name="T11" fmla="*/ 2371 h 432"/>
                <a:gd name="T12" fmla="*/ 259 w 2104"/>
                <a:gd name="T13" fmla="*/ 3070 h 432"/>
                <a:gd name="T14" fmla="*/ 96 w 2104"/>
                <a:gd name="T15" fmla="*/ 1658 h 4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Freeform 46"/>
            <p:cNvSpPr>
              <a:spLocks/>
            </p:cNvSpPr>
            <p:nvPr/>
          </p:nvSpPr>
          <p:spPr bwMode="auto">
            <a:xfrm>
              <a:off x="1248" y="2046"/>
              <a:ext cx="576" cy="384"/>
            </a:xfrm>
            <a:custGeom>
              <a:avLst/>
              <a:gdLst>
                <a:gd name="T0" fmla="*/ 96 w 576"/>
                <a:gd name="T1" fmla="*/ 1830 h 336"/>
                <a:gd name="T2" fmla="*/ 384 w 576"/>
                <a:gd name="T3" fmla="*/ 0 h 336"/>
                <a:gd name="T4" fmla="*/ 576 w 576"/>
                <a:gd name="T5" fmla="*/ 2424 h 336"/>
                <a:gd name="T6" fmla="*/ 336 w 576"/>
                <a:gd name="T7" fmla="*/ 4255 h 336"/>
                <a:gd name="T8" fmla="*/ 0 w 576"/>
                <a:gd name="T9" fmla="*/ 2424 h 336"/>
                <a:gd name="T10" fmla="*/ 96 w 576"/>
                <a:gd name="T11" fmla="*/ 1830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 h="336">
                  <a:moveTo>
                    <a:pt x="96" y="144"/>
                  </a:moveTo>
                  <a:lnTo>
                    <a:pt x="384" y="0"/>
                  </a:lnTo>
                  <a:lnTo>
                    <a:pt x="576" y="192"/>
                  </a:lnTo>
                  <a:lnTo>
                    <a:pt x="336" y="336"/>
                  </a:lnTo>
                  <a:lnTo>
                    <a:pt x="0" y="192"/>
                  </a:lnTo>
                  <a:lnTo>
                    <a:pt x="96" y="144"/>
                  </a:lnTo>
                  <a:close/>
                </a:path>
              </a:pathLst>
            </a:custGeom>
            <a:solidFill>
              <a:srgbClr val="99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807" name="Freeform 47"/>
          <p:cNvSpPr>
            <a:spLocks/>
          </p:cNvSpPr>
          <p:nvPr/>
        </p:nvSpPr>
        <p:spPr bwMode="auto">
          <a:xfrm>
            <a:off x="817563" y="33338"/>
            <a:ext cx="7531100" cy="6689725"/>
          </a:xfrm>
          <a:custGeom>
            <a:avLst/>
            <a:gdLst>
              <a:gd name="T0" fmla="*/ 2147483647 w 4744"/>
              <a:gd name="T1" fmla="*/ 2147483647 h 4214"/>
              <a:gd name="T2" fmla="*/ 2147483647 w 4744"/>
              <a:gd name="T3" fmla="*/ 2147483647 h 4214"/>
              <a:gd name="T4" fmla="*/ 2147483647 w 4744"/>
              <a:gd name="T5" fmla="*/ 2147483647 h 4214"/>
              <a:gd name="T6" fmla="*/ 2147483647 w 4744"/>
              <a:gd name="T7" fmla="*/ 2147483647 h 4214"/>
              <a:gd name="T8" fmla="*/ 2147483647 w 4744"/>
              <a:gd name="T9" fmla="*/ 2147483647 h 4214"/>
              <a:gd name="T10" fmla="*/ 2147483647 w 4744"/>
              <a:gd name="T11" fmla="*/ 2147483647 h 4214"/>
              <a:gd name="T12" fmla="*/ 2147483647 w 4744"/>
              <a:gd name="T13" fmla="*/ 2147483647 h 4214"/>
              <a:gd name="T14" fmla="*/ 2147483647 w 4744"/>
              <a:gd name="T15" fmla="*/ 2147483647 h 4214"/>
              <a:gd name="T16" fmla="*/ 2147483647 w 4744"/>
              <a:gd name="T17" fmla="*/ 2147483647 h 4214"/>
              <a:gd name="T18" fmla="*/ 2147483647 w 4744"/>
              <a:gd name="T19" fmla="*/ 2147483647 h 4214"/>
              <a:gd name="T20" fmla="*/ 2147483647 w 4744"/>
              <a:gd name="T21" fmla="*/ 2147483647 h 4214"/>
              <a:gd name="T22" fmla="*/ 2147483647 w 4744"/>
              <a:gd name="T23" fmla="*/ 2147483647 h 4214"/>
              <a:gd name="T24" fmla="*/ 2147483647 w 4744"/>
              <a:gd name="T25" fmla="*/ 2147483647 h 4214"/>
              <a:gd name="T26" fmla="*/ 2147483647 w 4744"/>
              <a:gd name="T27" fmla="*/ 2147483647 h 4214"/>
              <a:gd name="T28" fmla="*/ 2147483647 w 4744"/>
              <a:gd name="T29" fmla="*/ 2147483647 h 4214"/>
              <a:gd name="T30" fmla="*/ 2147483647 w 4744"/>
              <a:gd name="T31" fmla="*/ 2147483647 h 4214"/>
              <a:gd name="T32" fmla="*/ 2147483647 w 4744"/>
              <a:gd name="T33" fmla="*/ 2147483647 h 4214"/>
              <a:gd name="T34" fmla="*/ 2147483647 w 4744"/>
              <a:gd name="T35" fmla="*/ 2147483647 h 4214"/>
              <a:gd name="T36" fmla="*/ 2147483647 w 4744"/>
              <a:gd name="T37" fmla="*/ 2147483647 h 4214"/>
              <a:gd name="T38" fmla="*/ 2147483647 w 4744"/>
              <a:gd name="T39" fmla="*/ 2147483647 h 4214"/>
              <a:gd name="T40" fmla="*/ 2147483647 w 4744"/>
              <a:gd name="T41" fmla="*/ 2147483647 h 4214"/>
              <a:gd name="T42" fmla="*/ 2147483647 w 4744"/>
              <a:gd name="T43" fmla="*/ 2147483647 h 4214"/>
              <a:gd name="T44" fmla="*/ 2147483647 w 4744"/>
              <a:gd name="T45" fmla="*/ 2147483647 h 4214"/>
              <a:gd name="T46" fmla="*/ 2147483647 w 4744"/>
              <a:gd name="T47" fmla="*/ 2147483647 h 4214"/>
              <a:gd name="T48" fmla="*/ 2147483647 w 4744"/>
              <a:gd name="T49" fmla="*/ 2147483647 h 4214"/>
              <a:gd name="T50" fmla="*/ 2147483647 w 4744"/>
              <a:gd name="T51" fmla="*/ 2147483647 h 4214"/>
              <a:gd name="T52" fmla="*/ 2147483647 w 4744"/>
              <a:gd name="T53" fmla="*/ 2147483647 h 4214"/>
              <a:gd name="T54" fmla="*/ 2147483647 w 4744"/>
              <a:gd name="T55" fmla="*/ 2147483647 h 4214"/>
              <a:gd name="T56" fmla="*/ 2147483647 w 4744"/>
              <a:gd name="T57" fmla="*/ 2147483647 h 4214"/>
              <a:gd name="T58" fmla="*/ 2147483647 w 4744"/>
              <a:gd name="T59" fmla="*/ 2147483647 h 4214"/>
              <a:gd name="T60" fmla="*/ 2147483647 w 4744"/>
              <a:gd name="T61" fmla="*/ 2147483647 h 4214"/>
              <a:gd name="T62" fmla="*/ 2147483647 w 4744"/>
              <a:gd name="T63" fmla="*/ 2147483647 h 4214"/>
              <a:gd name="T64" fmla="*/ 2147483647 w 4744"/>
              <a:gd name="T65" fmla="*/ 2147483647 h 4214"/>
              <a:gd name="T66" fmla="*/ 2147483647 w 4744"/>
              <a:gd name="T67" fmla="*/ 2147483647 h 4214"/>
              <a:gd name="T68" fmla="*/ 2147483647 w 4744"/>
              <a:gd name="T69" fmla="*/ 2147483647 h 4214"/>
              <a:gd name="T70" fmla="*/ 2147483647 w 4744"/>
              <a:gd name="T71" fmla="*/ 2147483647 h 4214"/>
              <a:gd name="T72" fmla="*/ 2147483647 w 4744"/>
              <a:gd name="T73" fmla="*/ 2147483647 h 4214"/>
              <a:gd name="T74" fmla="*/ 2147483647 w 4744"/>
              <a:gd name="T75" fmla="*/ 2147483647 h 4214"/>
              <a:gd name="T76" fmla="*/ 2147483647 w 4744"/>
              <a:gd name="T77" fmla="*/ 2147483647 h 4214"/>
              <a:gd name="T78" fmla="*/ 2147483647 w 4744"/>
              <a:gd name="T79" fmla="*/ 2147483647 h 4214"/>
              <a:gd name="T80" fmla="*/ 2147483647 w 4744"/>
              <a:gd name="T81" fmla="*/ 2147483647 h 4214"/>
              <a:gd name="T82" fmla="*/ 2147483647 w 4744"/>
              <a:gd name="T83" fmla="*/ 2147483647 h 4214"/>
              <a:gd name="T84" fmla="*/ 2147483647 w 4744"/>
              <a:gd name="T85" fmla="*/ 2147483647 h 4214"/>
              <a:gd name="T86" fmla="*/ 2147483647 w 4744"/>
              <a:gd name="T87" fmla="*/ 2147483647 h 4214"/>
              <a:gd name="T88" fmla="*/ 2147483647 w 4744"/>
              <a:gd name="T89" fmla="*/ 2147483647 h 4214"/>
              <a:gd name="T90" fmla="*/ 2147483647 w 4744"/>
              <a:gd name="T91" fmla="*/ 2147483647 h 4214"/>
              <a:gd name="T92" fmla="*/ 2147483647 w 4744"/>
              <a:gd name="T93" fmla="*/ 2147483647 h 4214"/>
              <a:gd name="T94" fmla="*/ 2147483647 w 4744"/>
              <a:gd name="T95" fmla="*/ 2147483647 h 4214"/>
              <a:gd name="T96" fmla="*/ 2147483647 w 4744"/>
              <a:gd name="T97" fmla="*/ 2147483647 h 4214"/>
              <a:gd name="T98" fmla="*/ 2147483647 w 4744"/>
              <a:gd name="T99" fmla="*/ 2147483647 h 4214"/>
              <a:gd name="T100" fmla="*/ 2147483647 w 4744"/>
              <a:gd name="T101" fmla="*/ 2147483647 h 4214"/>
              <a:gd name="T102" fmla="*/ 2147483647 w 4744"/>
              <a:gd name="T103" fmla="*/ 2147483647 h 4214"/>
              <a:gd name="T104" fmla="*/ 2147483647 w 4744"/>
              <a:gd name="T105" fmla="*/ 2147483647 h 4214"/>
              <a:gd name="T106" fmla="*/ 2147483647 w 4744"/>
              <a:gd name="T107" fmla="*/ 2147483647 h 4214"/>
              <a:gd name="T108" fmla="*/ 2147483647 w 4744"/>
              <a:gd name="T109" fmla="*/ 2147483647 h 4214"/>
              <a:gd name="T110" fmla="*/ 2147483647 w 4744"/>
              <a:gd name="T111" fmla="*/ 2147483647 h 4214"/>
              <a:gd name="T112" fmla="*/ 2147483647 w 4744"/>
              <a:gd name="T113" fmla="*/ 2147483647 h 4214"/>
              <a:gd name="T114" fmla="*/ 2147483647 w 4744"/>
              <a:gd name="T115" fmla="*/ 2147483647 h 4214"/>
              <a:gd name="T116" fmla="*/ 2147483647 w 4744"/>
              <a:gd name="T117" fmla="*/ 2147483647 h 4214"/>
              <a:gd name="T118" fmla="*/ 2147483647 w 4744"/>
              <a:gd name="T119" fmla="*/ 2147483647 h 4214"/>
              <a:gd name="T120" fmla="*/ 2147483647 w 4744"/>
              <a:gd name="T121" fmla="*/ 2147483647 h 42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744" h="4214">
                <a:moveTo>
                  <a:pt x="8" y="1946"/>
                </a:moveTo>
                <a:cubicBezTo>
                  <a:pt x="5" y="2092"/>
                  <a:pt x="8" y="2642"/>
                  <a:pt x="4" y="2858"/>
                </a:cubicBezTo>
                <a:cubicBezTo>
                  <a:pt x="4" y="3074"/>
                  <a:pt x="5" y="3076"/>
                  <a:pt x="6" y="3242"/>
                </a:cubicBezTo>
                <a:cubicBezTo>
                  <a:pt x="7" y="3408"/>
                  <a:pt x="8" y="3712"/>
                  <a:pt x="8" y="3856"/>
                </a:cubicBezTo>
                <a:cubicBezTo>
                  <a:pt x="8" y="4000"/>
                  <a:pt x="8" y="4053"/>
                  <a:pt x="8" y="4108"/>
                </a:cubicBezTo>
                <a:cubicBezTo>
                  <a:pt x="8" y="4163"/>
                  <a:pt x="8" y="4170"/>
                  <a:pt x="8" y="4186"/>
                </a:cubicBezTo>
                <a:cubicBezTo>
                  <a:pt x="8" y="4202"/>
                  <a:pt x="8" y="4202"/>
                  <a:pt x="10" y="4204"/>
                </a:cubicBezTo>
                <a:cubicBezTo>
                  <a:pt x="12" y="4206"/>
                  <a:pt x="17" y="4200"/>
                  <a:pt x="18" y="4200"/>
                </a:cubicBezTo>
                <a:cubicBezTo>
                  <a:pt x="19" y="4200"/>
                  <a:pt x="0" y="4201"/>
                  <a:pt x="16" y="4202"/>
                </a:cubicBezTo>
                <a:cubicBezTo>
                  <a:pt x="33" y="4208"/>
                  <a:pt x="39" y="4206"/>
                  <a:pt x="116" y="4206"/>
                </a:cubicBezTo>
                <a:cubicBezTo>
                  <a:pt x="193" y="4206"/>
                  <a:pt x="280" y="4204"/>
                  <a:pt x="478" y="4204"/>
                </a:cubicBezTo>
                <a:cubicBezTo>
                  <a:pt x="676" y="4204"/>
                  <a:pt x="1139" y="4207"/>
                  <a:pt x="1302" y="4208"/>
                </a:cubicBezTo>
                <a:cubicBezTo>
                  <a:pt x="1350" y="4211"/>
                  <a:pt x="1402" y="4208"/>
                  <a:pt x="1458" y="4208"/>
                </a:cubicBezTo>
                <a:cubicBezTo>
                  <a:pt x="1544" y="4207"/>
                  <a:pt x="1681" y="4209"/>
                  <a:pt x="1824" y="4208"/>
                </a:cubicBezTo>
                <a:cubicBezTo>
                  <a:pt x="1966" y="4208"/>
                  <a:pt x="2013" y="4207"/>
                  <a:pt x="2312" y="4208"/>
                </a:cubicBezTo>
                <a:cubicBezTo>
                  <a:pt x="2611" y="4209"/>
                  <a:pt x="3318" y="4214"/>
                  <a:pt x="3616" y="4214"/>
                </a:cubicBezTo>
                <a:cubicBezTo>
                  <a:pt x="3914" y="4214"/>
                  <a:pt x="3973" y="4207"/>
                  <a:pt x="4098" y="4206"/>
                </a:cubicBezTo>
                <a:cubicBezTo>
                  <a:pt x="4436" y="4208"/>
                  <a:pt x="4283" y="4206"/>
                  <a:pt x="4366" y="4206"/>
                </a:cubicBezTo>
                <a:cubicBezTo>
                  <a:pt x="4449" y="4207"/>
                  <a:pt x="4558" y="4206"/>
                  <a:pt x="4594" y="4212"/>
                </a:cubicBezTo>
                <a:cubicBezTo>
                  <a:pt x="4632" y="4206"/>
                  <a:pt x="4599" y="4191"/>
                  <a:pt x="4596" y="4182"/>
                </a:cubicBezTo>
                <a:cubicBezTo>
                  <a:pt x="4593" y="4173"/>
                  <a:pt x="4583" y="4164"/>
                  <a:pt x="4574" y="4156"/>
                </a:cubicBezTo>
                <a:cubicBezTo>
                  <a:pt x="4564" y="4145"/>
                  <a:pt x="4553" y="4144"/>
                  <a:pt x="4542" y="4136"/>
                </a:cubicBezTo>
                <a:cubicBezTo>
                  <a:pt x="4531" y="4128"/>
                  <a:pt x="4520" y="4120"/>
                  <a:pt x="4508" y="4110"/>
                </a:cubicBezTo>
                <a:cubicBezTo>
                  <a:pt x="4496" y="4100"/>
                  <a:pt x="4485" y="4086"/>
                  <a:pt x="4470" y="4076"/>
                </a:cubicBezTo>
                <a:cubicBezTo>
                  <a:pt x="4458" y="4068"/>
                  <a:pt x="4432" y="4060"/>
                  <a:pt x="4420" y="4052"/>
                </a:cubicBezTo>
                <a:cubicBezTo>
                  <a:pt x="4408" y="4044"/>
                  <a:pt x="4388" y="4028"/>
                  <a:pt x="4388" y="4028"/>
                </a:cubicBezTo>
                <a:cubicBezTo>
                  <a:pt x="4393" y="4018"/>
                  <a:pt x="4366" y="4007"/>
                  <a:pt x="4374" y="4002"/>
                </a:cubicBezTo>
                <a:cubicBezTo>
                  <a:pt x="4377" y="3998"/>
                  <a:pt x="4395" y="4005"/>
                  <a:pt x="4406" y="4004"/>
                </a:cubicBezTo>
                <a:cubicBezTo>
                  <a:pt x="4417" y="4003"/>
                  <a:pt x="4426" y="3998"/>
                  <a:pt x="4438" y="3998"/>
                </a:cubicBezTo>
                <a:cubicBezTo>
                  <a:pt x="4450" y="3998"/>
                  <a:pt x="4467" y="4000"/>
                  <a:pt x="4480" y="4002"/>
                </a:cubicBezTo>
                <a:cubicBezTo>
                  <a:pt x="4493" y="4004"/>
                  <a:pt x="4495" y="4011"/>
                  <a:pt x="4514" y="4010"/>
                </a:cubicBezTo>
                <a:cubicBezTo>
                  <a:pt x="4533" y="4009"/>
                  <a:pt x="4568" y="3993"/>
                  <a:pt x="4592" y="3996"/>
                </a:cubicBezTo>
                <a:cubicBezTo>
                  <a:pt x="4616" y="3999"/>
                  <a:pt x="4643" y="4023"/>
                  <a:pt x="4660" y="4030"/>
                </a:cubicBezTo>
                <a:cubicBezTo>
                  <a:pt x="4677" y="4037"/>
                  <a:pt x="4686" y="4033"/>
                  <a:pt x="4696" y="4036"/>
                </a:cubicBezTo>
                <a:cubicBezTo>
                  <a:pt x="4716" y="4039"/>
                  <a:pt x="4718" y="4056"/>
                  <a:pt x="4722" y="4046"/>
                </a:cubicBezTo>
                <a:cubicBezTo>
                  <a:pt x="4726" y="4036"/>
                  <a:pt x="4722" y="3996"/>
                  <a:pt x="4722" y="3978"/>
                </a:cubicBezTo>
                <a:cubicBezTo>
                  <a:pt x="4724" y="3962"/>
                  <a:pt x="4729" y="3947"/>
                  <a:pt x="4724" y="3938"/>
                </a:cubicBezTo>
                <a:cubicBezTo>
                  <a:pt x="4719" y="3929"/>
                  <a:pt x="4704" y="3929"/>
                  <a:pt x="4692" y="3924"/>
                </a:cubicBezTo>
                <a:cubicBezTo>
                  <a:pt x="4682" y="3916"/>
                  <a:pt x="4665" y="3914"/>
                  <a:pt x="4654" y="3908"/>
                </a:cubicBezTo>
                <a:cubicBezTo>
                  <a:pt x="4641" y="3902"/>
                  <a:pt x="4630" y="3910"/>
                  <a:pt x="4618" y="3902"/>
                </a:cubicBezTo>
                <a:cubicBezTo>
                  <a:pt x="4606" y="3884"/>
                  <a:pt x="4586" y="3793"/>
                  <a:pt x="4556" y="3776"/>
                </a:cubicBezTo>
                <a:cubicBezTo>
                  <a:pt x="4534" y="3764"/>
                  <a:pt x="4486" y="3750"/>
                  <a:pt x="4462" y="3742"/>
                </a:cubicBezTo>
                <a:cubicBezTo>
                  <a:pt x="4450" y="3738"/>
                  <a:pt x="4422" y="3736"/>
                  <a:pt x="4422" y="3736"/>
                </a:cubicBezTo>
                <a:cubicBezTo>
                  <a:pt x="4400" y="3676"/>
                  <a:pt x="4413" y="3720"/>
                  <a:pt x="4398" y="3666"/>
                </a:cubicBezTo>
                <a:cubicBezTo>
                  <a:pt x="4385" y="3638"/>
                  <a:pt x="4415" y="3625"/>
                  <a:pt x="4402" y="3594"/>
                </a:cubicBezTo>
                <a:cubicBezTo>
                  <a:pt x="4389" y="3563"/>
                  <a:pt x="4334" y="3507"/>
                  <a:pt x="4318" y="3482"/>
                </a:cubicBezTo>
                <a:cubicBezTo>
                  <a:pt x="4310" y="3470"/>
                  <a:pt x="4310" y="3459"/>
                  <a:pt x="4304" y="3446"/>
                </a:cubicBezTo>
                <a:cubicBezTo>
                  <a:pt x="4293" y="3419"/>
                  <a:pt x="4262" y="3354"/>
                  <a:pt x="4246" y="3326"/>
                </a:cubicBezTo>
                <a:cubicBezTo>
                  <a:pt x="4238" y="3300"/>
                  <a:pt x="4263" y="3310"/>
                  <a:pt x="4256" y="3290"/>
                </a:cubicBezTo>
                <a:cubicBezTo>
                  <a:pt x="4242" y="3248"/>
                  <a:pt x="4242" y="3237"/>
                  <a:pt x="4202" y="3206"/>
                </a:cubicBezTo>
                <a:cubicBezTo>
                  <a:pt x="4188" y="3187"/>
                  <a:pt x="4189" y="3186"/>
                  <a:pt x="4180" y="3174"/>
                </a:cubicBezTo>
                <a:cubicBezTo>
                  <a:pt x="4171" y="3162"/>
                  <a:pt x="4169" y="3158"/>
                  <a:pt x="4150" y="3134"/>
                </a:cubicBezTo>
                <a:cubicBezTo>
                  <a:pt x="4119" y="3087"/>
                  <a:pt x="4114" y="3064"/>
                  <a:pt x="4066" y="3032"/>
                </a:cubicBezTo>
                <a:cubicBezTo>
                  <a:pt x="4048" y="3013"/>
                  <a:pt x="4061" y="3011"/>
                  <a:pt x="4050" y="3006"/>
                </a:cubicBezTo>
                <a:cubicBezTo>
                  <a:pt x="4039" y="3001"/>
                  <a:pt x="4015" y="3003"/>
                  <a:pt x="4002" y="3000"/>
                </a:cubicBezTo>
                <a:cubicBezTo>
                  <a:pt x="3989" y="2997"/>
                  <a:pt x="3983" y="2996"/>
                  <a:pt x="3974" y="2990"/>
                </a:cubicBezTo>
                <a:cubicBezTo>
                  <a:pt x="3964" y="2980"/>
                  <a:pt x="3958" y="2974"/>
                  <a:pt x="3946" y="2966"/>
                </a:cubicBezTo>
                <a:cubicBezTo>
                  <a:pt x="3928" y="2956"/>
                  <a:pt x="3891" y="2950"/>
                  <a:pt x="3864" y="2940"/>
                </a:cubicBezTo>
                <a:cubicBezTo>
                  <a:pt x="3837" y="2930"/>
                  <a:pt x="3801" y="2918"/>
                  <a:pt x="3784" y="2908"/>
                </a:cubicBezTo>
                <a:cubicBezTo>
                  <a:pt x="3772" y="2904"/>
                  <a:pt x="3769" y="2892"/>
                  <a:pt x="3762" y="2882"/>
                </a:cubicBezTo>
                <a:cubicBezTo>
                  <a:pt x="3747" y="2861"/>
                  <a:pt x="3766" y="2854"/>
                  <a:pt x="3766" y="2854"/>
                </a:cubicBezTo>
                <a:cubicBezTo>
                  <a:pt x="3770" y="2830"/>
                  <a:pt x="3784" y="2840"/>
                  <a:pt x="3766" y="2822"/>
                </a:cubicBezTo>
                <a:cubicBezTo>
                  <a:pt x="3769" y="2813"/>
                  <a:pt x="3774" y="2814"/>
                  <a:pt x="3782" y="2800"/>
                </a:cubicBezTo>
                <a:cubicBezTo>
                  <a:pt x="3790" y="2786"/>
                  <a:pt x="3803" y="2762"/>
                  <a:pt x="3814" y="2738"/>
                </a:cubicBezTo>
                <a:cubicBezTo>
                  <a:pt x="3827" y="2710"/>
                  <a:pt x="3841" y="2678"/>
                  <a:pt x="3850" y="2654"/>
                </a:cubicBezTo>
                <a:cubicBezTo>
                  <a:pt x="3861" y="2630"/>
                  <a:pt x="3871" y="2614"/>
                  <a:pt x="3882" y="2594"/>
                </a:cubicBezTo>
                <a:cubicBezTo>
                  <a:pt x="3894" y="2578"/>
                  <a:pt x="3902" y="2546"/>
                  <a:pt x="3916" y="2534"/>
                </a:cubicBezTo>
                <a:cubicBezTo>
                  <a:pt x="3930" y="2522"/>
                  <a:pt x="3953" y="2532"/>
                  <a:pt x="3964" y="2524"/>
                </a:cubicBezTo>
                <a:cubicBezTo>
                  <a:pt x="3975" y="2516"/>
                  <a:pt x="3972" y="2492"/>
                  <a:pt x="3982" y="2486"/>
                </a:cubicBezTo>
                <a:cubicBezTo>
                  <a:pt x="3987" y="2477"/>
                  <a:pt x="4012" y="2507"/>
                  <a:pt x="4024" y="2490"/>
                </a:cubicBezTo>
                <a:cubicBezTo>
                  <a:pt x="4028" y="2482"/>
                  <a:pt x="4001" y="2449"/>
                  <a:pt x="4008" y="2436"/>
                </a:cubicBezTo>
                <a:cubicBezTo>
                  <a:pt x="4015" y="2423"/>
                  <a:pt x="4053" y="2419"/>
                  <a:pt x="4064" y="2410"/>
                </a:cubicBezTo>
                <a:cubicBezTo>
                  <a:pt x="4075" y="2401"/>
                  <a:pt x="4079" y="2392"/>
                  <a:pt x="4074" y="2382"/>
                </a:cubicBezTo>
                <a:cubicBezTo>
                  <a:pt x="4069" y="2372"/>
                  <a:pt x="4037" y="2362"/>
                  <a:pt x="4034" y="2348"/>
                </a:cubicBezTo>
                <a:cubicBezTo>
                  <a:pt x="4035" y="2339"/>
                  <a:pt x="4037" y="2300"/>
                  <a:pt x="4054" y="2296"/>
                </a:cubicBezTo>
                <a:cubicBezTo>
                  <a:pt x="4063" y="2285"/>
                  <a:pt x="4081" y="2280"/>
                  <a:pt x="4090" y="2282"/>
                </a:cubicBezTo>
                <a:cubicBezTo>
                  <a:pt x="4099" y="2284"/>
                  <a:pt x="4098" y="2299"/>
                  <a:pt x="4106" y="2306"/>
                </a:cubicBezTo>
                <a:cubicBezTo>
                  <a:pt x="4114" y="2313"/>
                  <a:pt x="4121" y="2322"/>
                  <a:pt x="4138" y="2322"/>
                </a:cubicBezTo>
                <a:cubicBezTo>
                  <a:pt x="4155" y="2322"/>
                  <a:pt x="4198" y="2312"/>
                  <a:pt x="4210" y="2304"/>
                </a:cubicBezTo>
                <a:cubicBezTo>
                  <a:pt x="4222" y="2295"/>
                  <a:pt x="4204" y="2303"/>
                  <a:pt x="4212" y="2276"/>
                </a:cubicBezTo>
                <a:cubicBezTo>
                  <a:pt x="4214" y="2260"/>
                  <a:pt x="4218" y="2224"/>
                  <a:pt x="4222" y="2206"/>
                </a:cubicBezTo>
                <a:cubicBezTo>
                  <a:pt x="4226" y="2188"/>
                  <a:pt x="4230" y="2176"/>
                  <a:pt x="4236" y="2170"/>
                </a:cubicBezTo>
                <a:cubicBezTo>
                  <a:pt x="4242" y="2164"/>
                  <a:pt x="4251" y="2175"/>
                  <a:pt x="4260" y="2170"/>
                </a:cubicBezTo>
                <a:cubicBezTo>
                  <a:pt x="4269" y="2165"/>
                  <a:pt x="4293" y="2147"/>
                  <a:pt x="4290" y="2138"/>
                </a:cubicBezTo>
                <a:cubicBezTo>
                  <a:pt x="4296" y="2129"/>
                  <a:pt x="4239" y="2122"/>
                  <a:pt x="4242" y="2114"/>
                </a:cubicBezTo>
                <a:cubicBezTo>
                  <a:pt x="4237" y="2107"/>
                  <a:pt x="4248" y="2094"/>
                  <a:pt x="4260" y="2094"/>
                </a:cubicBezTo>
                <a:cubicBezTo>
                  <a:pt x="4272" y="2094"/>
                  <a:pt x="4296" y="2115"/>
                  <a:pt x="4312" y="2112"/>
                </a:cubicBezTo>
                <a:cubicBezTo>
                  <a:pt x="4329" y="2110"/>
                  <a:pt x="4342" y="2084"/>
                  <a:pt x="4356" y="2076"/>
                </a:cubicBezTo>
                <a:cubicBezTo>
                  <a:pt x="4370" y="2068"/>
                  <a:pt x="4382" y="2069"/>
                  <a:pt x="4394" y="2064"/>
                </a:cubicBezTo>
                <a:cubicBezTo>
                  <a:pt x="4406" y="2059"/>
                  <a:pt x="4421" y="2055"/>
                  <a:pt x="4430" y="2044"/>
                </a:cubicBezTo>
                <a:cubicBezTo>
                  <a:pt x="4442" y="2040"/>
                  <a:pt x="4437" y="2002"/>
                  <a:pt x="4448" y="1996"/>
                </a:cubicBezTo>
                <a:cubicBezTo>
                  <a:pt x="4453" y="1989"/>
                  <a:pt x="4450" y="1993"/>
                  <a:pt x="4462" y="1990"/>
                </a:cubicBezTo>
                <a:cubicBezTo>
                  <a:pt x="4470" y="1992"/>
                  <a:pt x="4484" y="2010"/>
                  <a:pt x="4496" y="2008"/>
                </a:cubicBezTo>
                <a:cubicBezTo>
                  <a:pt x="4508" y="2006"/>
                  <a:pt x="4518" y="1987"/>
                  <a:pt x="4532" y="1978"/>
                </a:cubicBezTo>
                <a:cubicBezTo>
                  <a:pt x="4546" y="1969"/>
                  <a:pt x="4558" y="1959"/>
                  <a:pt x="4578" y="1952"/>
                </a:cubicBezTo>
                <a:cubicBezTo>
                  <a:pt x="4610" y="1946"/>
                  <a:pt x="4622" y="1938"/>
                  <a:pt x="4654" y="1934"/>
                </a:cubicBezTo>
                <a:cubicBezTo>
                  <a:pt x="4672" y="1933"/>
                  <a:pt x="4678" y="1959"/>
                  <a:pt x="4686" y="1962"/>
                </a:cubicBezTo>
                <a:cubicBezTo>
                  <a:pt x="4696" y="1970"/>
                  <a:pt x="4710" y="1988"/>
                  <a:pt x="4716" y="1980"/>
                </a:cubicBezTo>
                <a:cubicBezTo>
                  <a:pt x="4722" y="1972"/>
                  <a:pt x="4721" y="1933"/>
                  <a:pt x="4722" y="1914"/>
                </a:cubicBezTo>
                <a:cubicBezTo>
                  <a:pt x="4723" y="1895"/>
                  <a:pt x="4720" y="1886"/>
                  <a:pt x="4720" y="1866"/>
                </a:cubicBezTo>
                <a:cubicBezTo>
                  <a:pt x="4722" y="1846"/>
                  <a:pt x="4720" y="1816"/>
                  <a:pt x="4720" y="1794"/>
                </a:cubicBezTo>
                <a:cubicBezTo>
                  <a:pt x="4720" y="1772"/>
                  <a:pt x="4727" y="1748"/>
                  <a:pt x="4718" y="1736"/>
                </a:cubicBezTo>
                <a:cubicBezTo>
                  <a:pt x="4709" y="1722"/>
                  <a:pt x="4683" y="1726"/>
                  <a:pt x="4666" y="1720"/>
                </a:cubicBezTo>
                <a:cubicBezTo>
                  <a:pt x="4649" y="1714"/>
                  <a:pt x="4645" y="1699"/>
                  <a:pt x="4618" y="1700"/>
                </a:cubicBezTo>
                <a:cubicBezTo>
                  <a:pt x="4591" y="1697"/>
                  <a:pt x="4547" y="1728"/>
                  <a:pt x="4502" y="1728"/>
                </a:cubicBezTo>
                <a:cubicBezTo>
                  <a:pt x="4467" y="1732"/>
                  <a:pt x="4433" y="1732"/>
                  <a:pt x="4410" y="1724"/>
                </a:cubicBezTo>
                <a:cubicBezTo>
                  <a:pt x="4387" y="1716"/>
                  <a:pt x="4386" y="1693"/>
                  <a:pt x="4362" y="1680"/>
                </a:cubicBezTo>
                <a:cubicBezTo>
                  <a:pt x="4301" y="1666"/>
                  <a:pt x="4291" y="1656"/>
                  <a:pt x="4264" y="1646"/>
                </a:cubicBezTo>
                <a:cubicBezTo>
                  <a:pt x="4244" y="1637"/>
                  <a:pt x="4253" y="1628"/>
                  <a:pt x="4242" y="1624"/>
                </a:cubicBezTo>
                <a:cubicBezTo>
                  <a:pt x="4231" y="1620"/>
                  <a:pt x="4210" y="1621"/>
                  <a:pt x="4198" y="1622"/>
                </a:cubicBezTo>
                <a:cubicBezTo>
                  <a:pt x="4186" y="1622"/>
                  <a:pt x="4185" y="1631"/>
                  <a:pt x="4172" y="1632"/>
                </a:cubicBezTo>
                <a:cubicBezTo>
                  <a:pt x="4159" y="1633"/>
                  <a:pt x="4138" y="1623"/>
                  <a:pt x="4118" y="1628"/>
                </a:cubicBezTo>
                <a:cubicBezTo>
                  <a:pt x="4098" y="1633"/>
                  <a:pt x="4082" y="1654"/>
                  <a:pt x="4054" y="1662"/>
                </a:cubicBezTo>
                <a:cubicBezTo>
                  <a:pt x="4042" y="1674"/>
                  <a:pt x="4024" y="1677"/>
                  <a:pt x="4022" y="1688"/>
                </a:cubicBezTo>
                <a:cubicBezTo>
                  <a:pt x="4017" y="1699"/>
                  <a:pt x="4032" y="1711"/>
                  <a:pt x="4024" y="1728"/>
                </a:cubicBezTo>
                <a:cubicBezTo>
                  <a:pt x="4015" y="1742"/>
                  <a:pt x="3988" y="1777"/>
                  <a:pt x="3974" y="1788"/>
                </a:cubicBezTo>
                <a:cubicBezTo>
                  <a:pt x="3960" y="1799"/>
                  <a:pt x="3954" y="1792"/>
                  <a:pt x="3940" y="1796"/>
                </a:cubicBezTo>
                <a:cubicBezTo>
                  <a:pt x="3926" y="1800"/>
                  <a:pt x="3903" y="1804"/>
                  <a:pt x="3892" y="1810"/>
                </a:cubicBezTo>
                <a:cubicBezTo>
                  <a:pt x="3881" y="1816"/>
                  <a:pt x="3875" y="1820"/>
                  <a:pt x="3876" y="1830"/>
                </a:cubicBezTo>
                <a:cubicBezTo>
                  <a:pt x="3873" y="1840"/>
                  <a:pt x="3898" y="1857"/>
                  <a:pt x="3896" y="1870"/>
                </a:cubicBezTo>
                <a:cubicBezTo>
                  <a:pt x="3895" y="1885"/>
                  <a:pt x="3880" y="1909"/>
                  <a:pt x="3872" y="1922"/>
                </a:cubicBezTo>
                <a:cubicBezTo>
                  <a:pt x="3866" y="1933"/>
                  <a:pt x="3859" y="1937"/>
                  <a:pt x="3850" y="1946"/>
                </a:cubicBezTo>
                <a:cubicBezTo>
                  <a:pt x="3841" y="1955"/>
                  <a:pt x="3822" y="1942"/>
                  <a:pt x="3810" y="1946"/>
                </a:cubicBezTo>
                <a:cubicBezTo>
                  <a:pt x="3778" y="1945"/>
                  <a:pt x="3705" y="1931"/>
                  <a:pt x="3670" y="1922"/>
                </a:cubicBezTo>
                <a:cubicBezTo>
                  <a:pt x="3638" y="1915"/>
                  <a:pt x="3630" y="1906"/>
                  <a:pt x="3620" y="1902"/>
                </a:cubicBezTo>
                <a:cubicBezTo>
                  <a:pt x="3610" y="1898"/>
                  <a:pt x="3614" y="1901"/>
                  <a:pt x="3612" y="1900"/>
                </a:cubicBezTo>
                <a:cubicBezTo>
                  <a:pt x="3610" y="1899"/>
                  <a:pt x="3612" y="1896"/>
                  <a:pt x="3610" y="1894"/>
                </a:cubicBezTo>
                <a:cubicBezTo>
                  <a:pt x="3608" y="1892"/>
                  <a:pt x="3599" y="1918"/>
                  <a:pt x="3598" y="1890"/>
                </a:cubicBezTo>
                <a:cubicBezTo>
                  <a:pt x="3558" y="1851"/>
                  <a:pt x="3614" y="1769"/>
                  <a:pt x="3602" y="1724"/>
                </a:cubicBezTo>
                <a:cubicBezTo>
                  <a:pt x="3595" y="1687"/>
                  <a:pt x="3566" y="1688"/>
                  <a:pt x="3556" y="1668"/>
                </a:cubicBezTo>
                <a:cubicBezTo>
                  <a:pt x="3546" y="1648"/>
                  <a:pt x="3558" y="1615"/>
                  <a:pt x="3540" y="1606"/>
                </a:cubicBezTo>
                <a:cubicBezTo>
                  <a:pt x="3522" y="1594"/>
                  <a:pt x="3482" y="1617"/>
                  <a:pt x="3450" y="1614"/>
                </a:cubicBezTo>
                <a:cubicBezTo>
                  <a:pt x="3418" y="1611"/>
                  <a:pt x="3371" y="1589"/>
                  <a:pt x="3348" y="1588"/>
                </a:cubicBezTo>
                <a:cubicBezTo>
                  <a:pt x="3327" y="1588"/>
                  <a:pt x="3322" y="1592"/>
                  <a:pt x="3314" y="1610"/>
                </a:cubicBezTo>
                <a:cubicBezTo>
                  <a:pt x="3310" y="1622"/>
                  <a:pt x="3327" y="1646"/>
                  <a:pt x="3326" y="1658"/>
                </a:cubicBezTo>
                <a:cubicBezTo>
                  <a:pt x="3325" y="1670"/>
                  <a:pt x="3314" y="1682"/>
                  <a:pt x="3308" y="1682"/>
                </a:cubicBezTo>
                <a:cubicBezTo>
                  <a:pt x="3296" y="1674"/>
                  <a:pt x="3300" y="1672"/>
                  <a:pt x="3292" y="1660"/>
                </a:cubicBezTo>
                <a:cubicBezTo>
                  <a:pt x="3279" y="1639"/>
                  <a:pt x="3268" y="1621"/>
                  <a:pt x="3254" y="1600"/>
                </a:cubicBezTo>
                <a:cubicBezTo>
                  <a:pt x="3240" y="1582"/>
                  <a:pt x="3249" y="1566"/>
                  <a:pt x="3234" y="1548"/>
                </a:cubicBezTo>
                <a:cubicBezTo>
                  <a:pt x="3228" y="1532"/>
                  <a:pt x="3227" y="1515"/>
                  <a:pt x="3218" y="1502"/>
                </a:cubicBezTo>
                <a:cubicBezTo>
                  <a:pt x="3209" y="1489"/>
                  <a:pt x="3194" y="1486"/>
                  <a:pt x="3182" y="1470"/>
                </a:cubicBezTo>
                <a:cubicBezTo>
                  <a:pt x="3174" y="1446"/>
                  <a:pt x="3156" y="1432"/>
                  <a:pt x="3148" y="1408"/>
                </a:cubicBezTo>
                <a:cubicBezTo>
                  <a:pt x="3144" y="1396"/>
                  <a:pt x="3140" y="1376"/>
                  <a:pt x="3140" y="1376"/>
                </a:cubicBezTo>
                <a:cubicBezTo>
                  <a:pt x="3148" y="1345"/>
                  <a:pt x="3160" y="1288"/>
                  <a:pt x="3192" y="1268"/>
                </a:cubicBezTo>
                <a:cubicBezTo>
                  <a:pt x="3263" y="1223"/>
                  <a:pt x="3371" y="1225"/>
                  <a:pt x="3442" y="1178"/>
                </a:cubicBezTo>
                <a:cubicBezTo>
                  <a:pt x="3492" y="1158"/>
                  <a:pt x="3476" y="1177"/>
                  <a:pt x="3496" y="1168"/>
                </a:cubicBezTo>
                <a:cubicBezTo>
                  <a:pt x="3516" y="1159"/>
                  <a:pt x="3544" y="1137"/>
                  <a:pt x="3562" y="1124"/>
                </a:cubicBezTo>
                <a:cubicBezTo>
                  <a:pt x="3587" y="1106"/>
                  <a:pt x="3590" y="1109"/>
                  <a:pt x="3604" y="1088"/>
                </a:cubicBezTo>
                <a:cubicBezTo>
                  <a:pt x="3616" y="1077"/>
                  <a:pt x="3627" y="1071"/>
                  <a:pt x="3634" y="1056"/>
                </a:cubicBezTo>
                <a:cubicBezTo>
                  <a:pt x="3641" y="1041"/>
                  <a:pt x="3639" y="1022"/>
                  <a:pt x="3646" y="998"/>
                </a:cubicBezTo>
                <a:cubicBezTo>
                  <a:pt x="3656" y="974"/>
                  <a:pt x="3661" y="935"/>
                  <a:pt x="3676" y="912"/>
                </a:cubicBezTo>
                <a:cubicBezTo>
                  <a:pt x="3691" y="889"/>
                  <a:pt x="3715" y="878"/>
                  <a:pt x="3734" y="860"/>
                </a:cubicBezTo>
                <a:cubicBezTo>
                  <a:pt x="3753" y="842"/>
                  <a:pt x="3777" y="818"/>
                  <a:pt x="3792" y="806"/>
                </a:cubicBezTo>
                <a:cubicBezTo>
                  <a:pt x="3800" y="794"/>
                  <a:pt x="3814" y="800"/>
                  <a:pt x="3824" y="790"/>
                </a:cubicBezTo>
                <a:cubicBezTo>
                  <a:pt x="3834" y="780"/>
                  <a:pt x="3847" y="783"/>
                  <a:pt x="3856" y="772"/>
                </a:cubicBezTo>
                <a:cubicBezTo>
                  <a:pt x="3864" y="762"/>
                  <a:pt x="3923" y="735"/>
                  <a:pt x="3932" y="726"/>
                </a:cubicBezTo>
                <a:cubicBezTo>
                  <a:pt x="3952" y="706"/>
                  <a:pt x="3950" y="720"/>
                  <a:pt x="3974" y="704"/>
                </a:cubicBezTo>
                <a:cubicBezTo>
                  <a:pt x="3995" y="690"/>
                  <a:pt x="4018" y="636"/>
                  <a:pt x="4018" y="636"/>
                </a:cubicBezTo>
                <a:cubicBezTo>
                  <a:pt x="4026" y="624"/>
                  <a:pt x="4026" y="610"/>
                  <a:pt x="4036" y="600"/>
                </a:cubicBezTo>
                <a:cubicBezTo>
                  <a:pt x="4046" y="590"/>
                  <a:pt x="4033" y="589"/>
                  <a:pt x="4042" y="578"/>
                </a:cubicBezTo>
                <a:cubicBezTo>
                  <a:pt x="4045" y="569"/>
                  <a:pt x="4056" y="558"/>
                  <a:pt x="4064" y="550"/>
                </a:cubicBezTo>
                <a:cubicBezTo>
                  <a:pt x="4072" y="542"/>
                  <a:pt x="4081" y="541"/>
                  <a:pt x="4090" y="530"/>
                </a:cubicBezTo>
                <a:cubicBezTo>
                  <a:pt x="4100" y="521"/>
                  <a:pt x="4107" y="496"/>
                  <a:pt x="4118" y="486"/>
                </a:cubicBezTo>
                <a:cubicBezTo>
                  <a:pt x="4129" y="476"/>
                  <a:pt x="4150" y="475"/>
                  <a:pt x="4156" y="468"/>
                </a:cubicBezTo>
                <a:cubicBezTo>
                  <a:pt x="4162" y="461"/>
                  <a:pt x="4151" y="454"/>
                  <a:pt x="4154" y="444"/>
                </a:cubicBezTo>
                <a:cubicBezTo>
                  <a:pt x="4157" y="434"/>
                  <a:pt x="4165" y="418"/>
                  <a:pt x="4174" y="406"/>
                </a:cubicBezTo>
                <a:cubicBezTo>
                  <a:pt x="4182" y="394"/>
                  <a:pt x="4196" y="380"/>
                  <a:pt x="4208" y="372"/>
                </a:cubicBezTo>
                <a:cubicBezTo>
                  <a:pt x="4229" y="359"/>
                  <a:pt x="4237" y="352"/>
                  <a:pt x="4258" y="338"/>
                </a:cubicBezTo>
                <a:cubicBezTo>
                  <a:pt x="4282" y="322"/>
                  <a:pt x="4306" y="306"/>
                  <a:pt x="4330" y="290"/>
                </a:cubicBezTo>
                <a:cubicBezTo>
                  <a:pt x="4342" y="282"/>
                  <a:pt x="4354" y="274"/>
                  <a:pt x="4366" y="266"/>
                </a:cubicBezTo>
                <a:cubicBezTo>
                  <a:pt x="4378" y="258"/>
                  <a:pt x="4402" y="250"/>
                  <a:pt x="4402" y="250"/>
                </a:cubicBezTo>
                <a:cubicBezTo>
                  <a:pt x="4419" y="246"/>
                  <a:pt x="4454" y="255"/>
                  <a:pt x="4470" y="256"/>
                </a:cubicBezTo>
                <a:cubicBezTo>
                  <a:pt x="4485" y="261"/>
                  <a:pt x="4483" y="264"/>
                  <a:pt x="4490" y="278"/>
                </a:cubicBezTo>
                <a:cubicBezTo>
                  <a:pt x="4511" y="297"/>
                  <a:pt x="4499" y="312"/>
                  <a:pt x="4510" y="338"/>
                </a:cubicBezTo>
                <a:cubicBezTo>
                  <a:pt x="4516" y="354"/>
                  <a:pt x="4534" y="362"/>
                  <a:pt x="4546" y="374"/>
                </a:cubicBezTo>
                <a:cubicBezTo>
                  <a:pt x="4566" y="434"/>
                  <a:pt x="4560" y="544"/>
                  <a:pt x="4522" y="602"/>
                </a:cubicBezTo>
                <a:cubicBezTo>
                  <a:pt x="4513" y="616"/>
                  <a:pt x="4497" y="625"/>
                  <a:pt x="4486" y="638"/>
                </a:cubicBezTo>
                <a:cubicBezTo>
                  <a:pt x="4448" y="684"/>
                  <a:pt x="4467" y="698"/>
                  <a:pt x="4414" y="734"/>
                </a:cubicBezTo>
                <a:cubicBezTo>
                  <a:pt x="4406" y="758"/>
                  <a:pt x="4378" y="780"/>
                  <a:pt x="4370" y="804"/>
                </a:cubicBezTo>
                <a:cubicBezTo>
                  <a:pt x="4357" y="825"/>
                  <a:pt x="4383" y="848"/>
                  <a:pt x="4370" y="866"/>
                </a:cubicBezTo>
                <a:cubicBezTo>
                  <a:pt x="4364" y="876"/>
                  <a:pt x="4348" y="859"/>
                  <a:pt x="4332" y="866"/>
                </a:cubicBezTo>
                <a:cubicBezTo>
                  <a:pt x="4316" y="873"/>
                  <a:pt x="4278" y="896"/>
                  <a:pt x="4274" y="910"/>
                </a:cubicBezTo>
                <a:cubicBezTo>
                  <a:pt x="4273" y="921"/>
                  <a:pt x="4295" y="944"/>
                  <a:pt x="4310" y="952"/>
                </a:cubicBezTo>
                <a:cubicBezTo>
                  <a:pt x="4319" y="964"/>
                  <a:pt x="4321" y="983"/>
                  <a:pt x="4330" y="984"/>
                </a:cubicBezTo>
                <a:cubicBezTo>
                  <a:pt x="4339" y="985"/>
                  <a:pt x="4356" y="955"/>
                  <a:pt x="4366" y="956"/>
                </a:cubicBezTo>
                <a:cubicBezTo>
                  <a:pt x="4377" y="951"/>
                  <a:pt x="4379" y="987"/>
                  <a:pt x="4390" y="988"/>
                </a:cubicBezTo>
                <a:cubicBezTo>
                  <a:pt x="4399" y="991"/>
                  <a:pt x="4411" y="976"/>
                  <a:pt x="4418" y="974"/>
                </a:cubicBezTo>
                <a:cubicBezTo>
                  <a:pt x="4425" y="972"/>
                  <a:pt x="4429" y="971"/>
                  <a:pt x="4432" y="976"/>
                </a:cubicBezTo>
                <a:cubicBezTo>
                  <a:pt x="4432" y="981"/>
                  <a:pt x="4441" y="992"/>
                  <a:pt x="4436" y="1002"/>
                </a:cubicBezTo>
                <a:cubicBezTo>
                  <a:pt x="4431" y="1012"/>
                  <a:pt x="4403" y="1023"/>
                  <a:pt x="4402" y="1036"/>
                </a:cubicBezTo>
                <a:cubicBezTo>
                  <a:pt x="4401" y="1049"/>
                  <a:pt x="4432" y="1067"/>
                  <a:pt x="4430" y="1080"/>
                </a:cubicBezTo>
                <a:cubicBezTo>
                  <a:pt x="4428" y="1093"/>
                  <a:pt x="4403" y="1111"/>
                  <a:pt x="4392" y="1116"/>
                </a:cubicBezTo>
                <a:cubicBezTo>
                  <a:pt x="4381" y="1124"/>
                  <a:pt x="4374" y="1110"/>
                  <a:pt x="4366" y="1112"/>
                </a:cubicBezTo>
                <a:cubicBezTo>
                  <a:pt x="4356" y="1114"/>
                  <a:pt x="4349" y="1109"/>
                  <a:pt x="4332" y="1126"/>
                </a:cubicBezTo>
                <a:cubicBezTo>
                  <a:pt x="4317" y="1137"/>
                  <a:pt x="4248" y="1199"/>
                  <a:pt x="4264" y="1212"/>
                </a:cubicBezTo>
                <a:cubicBezTo>
                  <a:pt x="4258" y="1232"/>
                  <a:pt x="4275" y="1248"/>
                  <a:pt x="4294" y="1246"/>
                </a:cubicBezTo>
                <a:cubicBezTo>
                  <a:pt x="4313" y="1244"/>
                  <a:pt x="4358" y="1211"/>
                  <a:pt x="4378" y="1200"/>
                </a:cubicBezTo>
                <a:cubicBezTo>
                  <a:pt x="4398" y="1189"/>
                  <a:pt x="4404" y="1193"/>
                  <a:pt x="4414" y="1180"/>
                </a:cubicBezTo>
                <a:cubicBezTo>
                  <a:pt x="4450" y="1156"/>
                  <a:pt x="4431" y="1165"/>
                  <a:pt x="4438" y="1122"/>
                </a:cubicBezTo>
                <a:cubicBezTo>
                  <a:pt x="4449" y="1108"/>
                  <a:pt x="4477" y="1131"/>
                  <a:pt x="4492" y="1122"/>
                </a:cubicBezTo>
                <a:cubicBezTo>
                  <a:pt x="4508" y="1114"/>
                  <a:pt x="4521" y="1090"/>
                  <a:pt x="4536" y="1072"/>
                </a:cubicBezTo>
                <a:cubicBezTo>
                  <a:pt x="4551" y="1054"/>
                  <a:pt x="4569" y="1031"/>
                  <a:pt x="4582" y="1016"/>
                </a:cubicBezTo>
                <a:cubicBezTo>
                  <a:pt x="4603" y="1003"/>
                  <a:pt x="4595" y="994"/>
                  <a:pt x="4616" y="980"/>
                </a:cubicBezTo>
                <a:cubicBezTo>
                  <a:pt x="4640" y="964"/>
                  <a:pt x="4632" y="958"/>
                  <a:pt x="4656" y="942"/>
                </a:cubicBezTo>
                <a:cubicBezTo>
                  <a:pt x="4663" y="933"/>
                  <a:pt x="4662" y="933"/>
                  <a:pt x="4668" y="926"/>
                </a:cubicBezTo>
                <a:cubicBezTo>
                  <a:pt x="4678" y="917"/>
                  <a:pt x="4707" y="908"/>
                  <a:pt x="4716" y="890"/>
                </a:cubicBezTo>
                <a:cubicBezTo>
                  <a:pt x="4724" y="871"/>
                  <a:pt x="4719" y="848"/>
                  <a:pt x="4720" y="818"/>
                </a:cubicBezTo>
                <a:cubicBezTo>
                  <a:pt x="4721" y="788"/>
                  <a:pt x="4722" y="745"/>
                  <a:pt x="4722" y="708"/>
                </a:cubicBezTo>
                <a:cubicBezTo>
                  <a:pt x="4722" y="671"/>
                  <a:pt x="4720" y="623"/>
                  <a:pt x="4720" y="596"/>
                </a:cubicBezTo>
                <a:cubicBezTo>
                  <a:pt x="4720" y="569"/>
                  <a:pt x="4719" y="557"/>
                  <a:pt x="4720" y="544"/>
                </a:cubicBezTo>
                <a:cubicBezTo>
                  <a:pt x="4721" y="531"/>
                  <a:pt x="4725" y="539"/>
                  <a:pt x="4726" y="518"/>
                </a:cubicBezTo>
                <a:cubicBezTo>
                  <a:pt x="4727" y="497"/>
                  <a:pt x="4725" y="468"/>
                  <a:pt x="4724" y="420"/>
                </a:cubicBezTo>
                <a:cubicBezTo>
                  <a:pt x="4723" y="372"/>
                  <a:pt x="4720" y="284"/>
                  <a:pt x="4720" y="230"/>
                </a:cubicBezTo>
                <a:cubicBezTo>
                  <a:pt x="4720" y="176"/>
                  <a:pt x="4726" y="130"/>
                  <a:pt x="4726" y="98"/>
                </a:cubicBezTo>
                <a:cubicBezTo>
                  <a:pt x="4726" y="66"/>
                  <a:pt x="4721" y="49"/>
                  <a:pt x="4720" y="36"/>
                </a:cubicBezTo>
                <a:cubicBezTo>
                  <a:pt x="4719" y="23"/>
                  <a:pt x="4722" y="21"/>
                  <a:pt x="4722" y="18"/>
                </a:cubicBezTo>
                <a:cubicBezTo>
                  <a:pt x="4722" y="15"/>
                  <a:pt x="4744" y="17"/>
                  <a:pt x="4720" y="16"/>
                </a:cubicBezTo>
                <a:cubicBezTo>
                  <a:pt x="4696" y="15"/>
                  <a:pt x="4629" y="14"/>
                  <a:pt x="4580" y="14"/>
                </a:cubicBezTo>
                <a:cubicBezTo>
                  <a:pt x="4531" y="14"/>
                  <a:pt x="4484" y="16"/>
                  <a:pt x="4426" y="16"/>
                </a:cubicBezTo>
                <a:cubicBezTo>
                  <a:pt x="4377" y="12"/>
                  <a:pt x="4282" y="21"/>
                  <a:pt x="4234" y="14"/>
                </a:cubicBezTo>
                <a:cubicBezTo>
                  <a:pt x="4194" y="18"/>
                  <a:pt x="4188" y="0"/>
                  <a:pt x="4150" y="14"/>
                </a:cubicBezTo>
                <a:cubicBezTo>
                  <a:pt x="4138" y="18"/>
                  <a:pt x="4145" y="14"/>
                  <a:pt x="4132" y="14"/>
                </a:cubicBezTo>
                <a:cubicBezTo>
                  <a:pt x="4070" y="19"/>
                  <a:pt x="4051" y="14"/>
                  <a:pt x="3778" y="14"/>
                </a:cubicBezTo>
                <a:cubicBezTo>
                  <a:pt x="3505" y="14"/>
                  <a:pt x="2818" y="14"/>
                  <a:pt x="2494" y="14"/>
                </a:cubicBezTo>
                <a:cubicBezTo>
                  <a:pt x="2170" y="14"/>
                  <a:pt x="1960" y="15"/>
                  <a:pt x="1834" y="14"/>
                </a:cubicBezTo>
                <a:cubicBezTo>
                  <a:pt x="1708" y="20"/>
                  <a:pt x="1768" y="0"/>
                  <a:pt x="1738" y="8"/>
                </a:cubicBezTo>
                <a:cubicBezTo>
                  <a:pt x="1707" y="8"/>
                  <a:pt x="1671" y="11"/>
                  <a:pt x="1646" y="12"/>
                </a:cubicBezTo>
                <a:cubicBezTo>
                  <a:pt x="1621" y="13"/>
                  <a:pt x="1597" y="8"/>
                  <a:pt x="1588" y="16"/>
                </a:cubicBezTo>
                <a:cubicBezTo>
                  <a:pt x="1584" y="28"/>
                  <a:pt x="1590" y="45"/>
                  <a:pt x="1590" y="58"/>
                </a:cubicBezTo>
                <a:cubicBezTo>
                  <a:pt x="1590" y="71"/>
                  <a:pt x="1587" y="38"/>
                  <a:pt x="1586" y="94"/>
                </a:cubicBezTo>
                <a:cubicBezTo>
                  <a:pt x="1585" y="150"/>
                  <a:pt x="1584" y="171"/>
                  <a:pt x="1584" y="394"/>
                </a:cubicBezTo>
                <a:cubicBezTo>
                  <a:pt x="1584" y="617"/>
                  <a:pt x="1584" y="1240"/>
                  <a:pt x="1584" y="1434"/>
                </a:cubicBezTo>
                <a:cubicBezTo>
                  <a:pt x="1584" y="1628"/>
                  <a:pt x="1586" y="1498"/>
                  <a:pt x="1586" y="1560"/>
                </a:cubicBezTo>
                <a:cubicBezTo>
                  <a:pt x="1586" y="1622"/>
                  <a:pt x="1584" y="1752"/>
                  <a:pt x="1584" y="1804"/>
                </a:cubicBezTo>
                <a:cubicBezTo>
                  <a:pt x="1584" y="1856"/>
                  <a:pt x="1586" y="1855"/>
                  <a:pt x="1586" y="1870"/>
                </a:cubicBezTo>
                <a:cubicBezTo>
                  <a:pt x="1586" y="1885"/>
                  <a:pt x="1586" y="1887"/>
                  <a:pt x="1586" y="1896"/>
                </a:cubicBezTo>
                <a:cubicBezTo>
                  <a:pt x="1586" y="1905"/>
                  <a:pt x="1584" y="1914"/>
                  <a:pt x="1584" y="1922"/>
                </a:cubicBezTo>
                <a:cubicBezTo>
                  <a:pt x="1584" y="1930"/>
                  <a:pt x="1604" y="1938"/>
                  <a:pt x="1586" y="1942"/>
                </a:cubicBezTo>
                <a:cubicBezTo>
                  <a:pt x="1568" y="1946"/>
                  <a:pt x="1536" y="1946"/>
                  <a:pt x="1474" y="1946"/>
                </a:cubicBezTo>
                <a:cubicBezTo>
                  <a:pt x="1412" y="1946"/>
                  <a:pt x="1288" y="1941"/>
                  <a:pt x="1212" y="1940"/>
                </a:cubicBezTo>
                <a:cubicBezTo>
                  <a:pt x="1136" y="1939"/>
                  <a:pt x="1090" y="1939"/>
                  <a:pt x="1018" y="1940"/>
                </a:cubicBezTo>
                <a:cubicBezTo>
                  <a:pt x="946" y="1941"/>
                  <a:pt x="922" y="1943"/>
                  <a:pt x="778" y="1944"/>
                </a:cubicBezTo>
                <a:cubicBezTo>
                  <a:pt x="634" y="1945"/>
                  <a:pt x="280" y="1946"/>
                  <a:pt x="154" y="1946"/>
                </a:cubicBezTo>
                <a:cubicBezTo>
                  <a:pt x="118" y="1940"/>
                  <a:pt x="59" y="1921"/>
                  <a:pt x="22" y="1946"/>
                </a:cubicBezTo>
                <a:cubicBezTo>
                  <a:pt x="11" y="1953"/>
                  <a:pt x="10" y="1982"/>
                  <a:pt x="10" y="1982"/>
                </a:cubicBezTo>
                <a:cubicBezTo>
                  <a:pt x="10" y="1982"/>
                  <a:pt x="4" y="1958"/>
                  <a:pt x="8" y="1946"/>
                </a:cubicBezTo>
                <a:close/>
              </a:path>
            </a:pathLst>
          </a:custGeom>
          <a:solidFill>
            <a:srgbClr val="99CC00">
              <a:alpha val="87842"/>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808" name="Rectangle 48"/>
          <p:cNvSpPr>
            <a:spLocks noChangeArrowheads="1"/>
          </p:cNvSpPr>
          <p:nvPr/>
        </p:nvSpPr>
        <p:spPr bwMode="auto">
          <a:xfrm>
            <a:off x="3810000" y="4876800"/>
            <a:ext cx="3886200" cy="1600200"/>
          </a:xfrm>
          <a:prstGeom prst="rect">
            <a:avLst/>
          </a:prstGeom>
          <a:noFill/>
          <a:ln>
            <a:noFill/>
          </a:ln>
          <a:effectLst>
            <a:outerShdw dist="56796" dir="1593903"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Lst>
        </p:spPr>
        <p:txBody>
          <a:bodyPr wrap="none" anchor="ctr"/>
          <a:lstStyle/>
          <a:p>
            <a:pPr algn="ctr" eaLnBrk="0" hangingPunct="0"/>
            <a:r>
              <a:rPr lang="en-US" sz="4800" b="1">
                <a:solidFill>
                  <a:srgbClr val="171CF1"/>
                </a:solidFill>
                <a:latin typeface="Arial" charset="0"/>
              </a:rPr>
              <a:t>NHÀ TẦN</a:t>
            </a:r>
          </a:p>
          <a:p>
            <a:pPr algn="ctr" eaLnBrk="0" hangingPunct="0"/>
            <a:r>
              <a:rPr lang="en-US" sz="3200" b="1">
                <a:solidFill>
                  <a:srgbClr val="3333FF"/>
                </a:solidFill>
                <a:latin typeface="Arial" charset="0"/>
              </a:rPr>
              <a:t>    (221-206 TCN)</a:t>
            </a:r>
            <a:r>
              <a:rPr lang="en-US" sz="6000" b="1">
                <a:solidFill>
                  <a:srgbClr val="3333FF"/>
                </a:solidFill>
                <a:latin typeface="Arial" charset="0"/>
              </a:rPr>
              <a:t>   </a:t>
            </a:r>
          </a:p>
        </p:txBody>
      </p:sp>
      <p:sp>
        <p:nvSpPr>
          <p:cNvPr id="117809" name="AutoShape 49">
            <a:hlinkClick r:id="" action="ppaction://noaction" highlightClick="1"/>
          </p:cNvPr>
          <p:cNvSpPr>
            <a:spLocks noChangeArrowheads="1"/>
          </p:cNvSpPr>
          <p:nvPr/>
        </p:nvSpPr>
        <p:spPr bwMode="auto">
          <a:xfrm>
            <a:off x="8458200" y="6477000"/>
            <a:ext cx="457200" cy="3810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7810" name="Tan thon tinh cac nuoc.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812800" y="46038"/>
            <a:ext cx="3352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811" name="Picture 51" descr="Tan Thuy Ho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57150"/>
            <a:ext cx="3352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849313" y="6240463"/>
            <a:ext cx="2903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err="1">
                <a:cs typeface="Times New Roman" pitchFamily="18" charset="0"/>
              </a:rPr>
              <a:t>Tần</a:t>
            </a:r>
            <a:r>
              <a:rPr lang="en-US" sz="2800" b="1" dirty="0">
                <a:cs typeface="Times New Roman" pitchFamily="18" charset="0"/>
              </a:rPr>
              <a:t> </a:t>
            </a:r>
            <a:r>
              <a:rPr lang="en-US" sz="2800" b="1" dirty="0" err="1">
                <a:cs typeface="Times New Roman" pitchFamily="18" charset="0"/>
              </a:rPr>
              <a:t>Thủy</a:t>
            </a:r>
            <a:r>
              <a:rPr lang="en-US" sz="2800" b="1" dirty="0">
                <a:cs typeface="Times New Roman" pitchFamily="18" charset="0"/>
              </a:rPr>
              <a:t> </a:t>
            </a:r>
            <a:r>
              <a:rPr lang="en-US" sz="2800" b="1" dirty="0" err="1">
                <a:cs typeface="Times New Roman" pitchFamily="18" charset="0"/>
              </a:rPr>
              <a:t>Hoàng</a:t>
            </a:r>
            <a:r>
              <a:rPr lang="en-US" sz="2800" dirty="0">
                <a:latin typeface="VNI-Times" pitchFamily="2" charset="0"/>
              </a:rPr>
              <a:t> </a:t>
            </a:r>
          </a:p>
        </p:txBody>
      </p:sp>
    </p:spTree>
    <p:extLst>
      <p:ext uri="{BB962C8B-B14F-4D97-AF65-F5344CB8AC3E}">
        <p14:creationId xmlns:p14="http://schemas.microsoft.com/office/powerpoint/2010/main" val="15763295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117810"/>
                                        </p:tgtEl>
                                        <p:attrNameLst>
                                          <p:attrName>style.visibility</p:attrName>
                                        </p:attrNameLst>
                                      </p:cBhvr>
                                      <p:to>
                                        <p:strVal val="hidden"/>
                                      </p:to>
                                    </p:set>
                                    <p:cmd type="call" cmd="stop">
                                      <p:cBhvr>
                                        <p:cTn id="7" dur="1">
                                          <p:stCondLst>
                                            <p:cond delay="0"/>
                                          </p:stCondLst>
                                        </p:cTn>
                                        <p:tgtEl>
                                          <p:spTgt spid="117810"/>
                                        </p:tgtEl>
                                      </p:cBhvr>
                                    </p:cmd>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repeatCount="3000" fill="hold" nodeType="clickEffect">
                                  <p:stCondLst>
                                    <p:cond delay="0"/>
                                  </p:stCondLst>
                                  <p:childTnLst>
                                    <p:set>
                                      <p:cBhvr>
                                        <p:cTn id="11" dur="1" fill="hold">
                                          <p:stCondLst>
                                            <p:cond delay="0"/>
                                          </p:stCondLst>
                                        </p:cTn>
                                        <p:tgtEl>
                                          <p:spTgt spid="117771"/>
                                        </p:tgtEl>
                                        <p:attrNameLst>
                                          <p:attrName>style.visibility</p:attrName>
                                        </p:attrNameLst>
                                      </p:cBhvr>
                                      <p:to>
                                        <p:strVal val="visible"/>
                                      </p:to>
                                    </p:set>
                                    <p:animEffect transition="in" filter="wipe(left)">
                                      <p:cBhvr>
                                        <p:cTn id="12" dur="500"/>
                                        <p:tgtEl>
                                          <p:spTgt spid="117771"/>
                                        </p:tgtEl>
                                      </p:cBhvr>
                                    </p:animEffect>
                                  </p:childTnLst>
                                </p:cTn>
                              </p:par>
                            </p:childTnLst>
                          </p:cTn>
                        </p:par>
                        <p:par>
                          <p:cTn id="13" fill="hold" nodeType="afterGroup">
                            <p:stCondLst>
                              <p:cond delay="1500"/>
                            </p:stCondLst>
                            <p:childTnLst>
                              <p:par>
                                <p:cTn id="14" presetID="53" presetClass="entr" presetSubtype="0" fill="hold" grpId="0" nodeType="afterEffect">
                                  <p:stCondLst>
                                    <p:cond delay="0"/>
                                  </p:stCondLst>
                                  <p:childTnLst>
                                    <p:set>
                                      <p:cBhvr>
                                        <p:cTn id="15" dur="1" fill="hold">
                                          <p:stCondLst>
                                            <p:cond delay="0"/>
                                          </p:stCondLst>
                                        </p:cTn>
                                        <p:tgtEl>
                                          <p:spTgt spid="117770"/>
                                        </p:tgtEl>
                                        <p:attrNameLst>
                                          <p:attrName>style.visibility</p:attrName>
                                        </p:attrNameLst>
                                      </p:cBhvr>
                                      <p:to>
                                        <p:strVal val="visible"/>
                                      </p:to>
                                    </p:set>
                                    <p:anim calcmode="lin" valueType="num">
                                      <p:cBhvr>
                                        <p:cTn id="16" dur="500" fill="hold"/>
                                        <p:tgtEl>
                                          <p:spTgt spid="117770"/>
                                        </p:tgtEl>
                                        <p:attrNameLst>
                                          <p:attrName>ppt_w</p:attrName>
                                        </p:attrNameLst>
                                      </p:cBhvr>
                                      <p:tavLst>
                                        <p:tav tm="0">
                                          <p:val>
                                            <p:fltVal val="0"/>
                                          </p:val>
                                        </p:tav>
                                        <p:tav tm="100000">
                                          <p:val>
                                            <p:strVal val="#ppt_w"/>
                                          </p:val>
                                        </p:tav>
                                      </p:tavLst>
                                    </p:anim>
                                    <p:anim calcmode="lin" valueType="num">
                                      <p:cBhvr>
                                        <p:cTn id="17" dur="500" fill="hold"/>
                                        <p:tgtEl>
                                          <p:spTgt spid="117770"/>
                                        </p:tgtEl>
                                        <p:attrNameLst>
                                          <p:attrName>ppt_h</p:attrName>
                                        </p:attrNameLst>
                                      </p:cBhvr>
                                      <p:tavLst>
                                        <p:tav tm="0">
                                          <p:val>
                                            <p:fltVal val="0"/>
                                          </p:val>
                                        </p:tav>
                                        <p:tav tm="100000">
                                          <p:val>
                                            <p:strVal val="#ppt_h"/>
                                          </p:val>
                                        </p:tav>
                                      </p:tavLst>
                                    </p:anim>
                                    <p:animEffect transition="in" filter="fade">
                                      <p:cBhvr>
                                        <p:cTn id="18" dur="500"/>
                                        <p:tgtEl>
                                          <p:spTgt spid="1177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repeatCount="3000" fill="hold" nodeType="clickEffect">
                                  <p:stCondLst>
                                    <p:cond delay="0"/>
                                  </p:stCondLst>
                                  <p:childTnLst>
                                    <p:set>
                                      <p:cBhvr>
                                        <p:cTn id="22" dur="1" fill="hold">
                                          <p:stCondLst>
                                            <p:cond delay="0"/>
                                          </p:stCondLst>
                                        </p:cTn>
                                        <p:tgtEl>
                                          <p:spTgt spid="117776"/>
                                        </p:tgtEl>
                                        <p:attrNameLst>
                                          <p:attrName>style.visibility</p:attrName>
                                        </p:attrNameLst>
                                      </p:cBhvr>
                                      <p:to>
                                        <p:strVal val="visible"/>
                                      </p:to>
                                    </p:set>
                                    <p:animEffect transition="in" filter="wipe(left)">
                                      <p:cBhvr>
                                        <p:cTn id="23" dur="500"/>
                                        <p:tgtEl>
                                          <p:spTgt spid="117776"/>
                                        </p:tgtEl>
                                      </p:cBhvr>
                                    </p:animEffect>
                                  </p:child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117775"/>
                                        </p:tgtEl>
                                        <p:attrNameLst>
                                          <p:attrName>style.visibility</p:attrName>
                                        </p:attrNameLst>
                                      </p:cBhvr>
                                      <p:to>
                                        <p:strVal val="visible"/>
                                      </p:to>
                                    </p:set>
                                    <p:anim calcmode="lin" valueType="num">
                                      <p:cBhvr>
                                        <p:cTn id="27" dur="500" fill="hold"/>
                                        <p:tgtEl>
                                          <p:spTgt spid="117775"/>
                                        </p:tgtEl>
                                        <p:attrNameLst>
                                          <p:attrName>ppt_w</p:attrName>
                                        </p:attrNameLst>
                                      </p:cBhvr>
                                      <p:tavLst>
                                        <p:tav tm="0">
                                          <p:val>
                                            <p:fltVal val="0"/>
                                          </p:val>
                                        </p:tav>
                                        <p:tav tm="100000">
                                          <p:val>
                                            <p:strVal val="#ppt_w"/>
                                          </p:val>
                                        </p:tav>
                                      </p:tavLst>
                                    </p:anim>
                                    <p:anim calcmode="lin" valueType="num">
                                      <p:cBhvr>
                                        <p:cTn id="28" dur="500" fill="hold"/>
                                        <p:tgtEl>
                                          <p:spTgt spid="117775"/>
                                        </p:tgtEl>
                                        <p:attrNameLst>
                                          <p:attrName>ppt_h</p:attrName>
                                        </p:attrNameLst>
                                      </p:cBhvr>
                                      <p:tavLst>
                                        <p:tav tm="0">
                                          <p:val>
                                            <p:fltVal val="0"/>
                                          </p:val>
                                        </p:tav>
                                        <p:tav tm="100000">
                                          <p:val>
                                            <p:strVal val="#ppt_h"/>
                                          </p:val>
                                        </p:tav>
                                      </p:tavLst>
                                    </p:anim>
                                    <p:animEffect transition="in" filter="fade">
                                      <p:cBhvr>
                                        <p:cTn id="29" dur="500"/>
                                        <p:tgtEl>
                                          <p:spTgt spid="11777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repeatCount="3000" fill="hold" nodeType="clickEffect">
                                  <p:stCondLst>
                                    <p:cond delay="0"/>
                                  </p:stCondLst>
                                  <p:childTnLst>
                                    <p:set>
                                      <p:cBhvr>
                                        <p:cTn id="33" dur="1" fill="hold">
                                          <p:stCondLst>
                                            <p:cond delay="0"/>
                                          </p:stCondLst>
                                        </p:cTn>
                                        <p:tgtEl>
                                          <p:spTgt spid="117782"/>
                                        </p:tgtEl>
                                        <p:attrNameLst>
                                          <p:attrName>style.visibility</p:attrName>
                                        </p:attrNameLst>
                                      </p:cBhvr>
                                      <p:to>
                                        <p:strVal val="visible"/>
                                      </p:to>
                                    </p:set>
                                    <p:animEffect transition="in" filter="wipe(down)">
                                      <p:cBhvr>
                                        <p:cTn id="34" dur="500"/>
                                        <p:tgtEl>
                                          <p:spTgt spid="117782"/>
                                        </p:tgtEl>
                                      </p:cBhvr>
                                    </p:animEffect>
                                  </p:childTnLst>
                                </p:cTn>
                              </p:par>
                            </p:childTnLst>
                          </p:cTn>
                        </p:par>
                        <p:par>
                          <p:cTn id="35" fill="hold" nodeType="afterGroup">
                            <p:stCondLst>
                              <p:cond delay="1500"/>
                            </p:stCondLst>
                            <p:childTnLst>
                              <p:par>
                                <p:cTn id="36" presetID="53" presetClass="entr" presetSubtype="0" fill="hold" grpId="0" nodeType="afterEffect">
                                  <p:stCondLst>
                                    <p:cond delay="0"/>
                                  </p:stCondLst>
                                  <p:childTnLst>
                                    <p:set>
                                      <p:cBhvr>
                                        <p:cTn id="37" dur="1" fill="hold">
                                          <p:stCondLst>
                                            <p:cond delay="0"/>
                                          </p:stCondLst>
                                        </p:cTn>
                                        <p:tgtEl>
                                          <p:spTgt spid="117781"/>
                                        </p:tgtEl>
                                        <p:attrNameLst>
                                          <p:attrName>style.visibility</p:attrName>
                                        </p:attrNameLst>
                                      </p:cBhvr>
                                      <p:to>
                                        <p:strVal val="visible"/>
                                      </p:to>
                                    </p:set>
                                    <p:anim calcmode="lin" valueType="num">
                                      <p:cBhvr>
                                        <p:cTn id="38" dur="500" fill="hold"/>
                                        <p:tgtEl>
                                          <p:spTgt spid="117781"/>
                                        </p:tgtEl>
                                        <p:attrNameLst>
                                          <p:attrName>ppt_w</p:attrName>
                                        </p:attrNameLst>
                                      </p:cBhvr>
                                      <p:tavLst>
                                        <p:tav tm="0">
                                          <p:val>
                                            <p:fltVal val="0"/>
                                          </p:val>
                                        </p:tav>
                                        <p:tav tm="100000">
                                          <p:val>
                                            <p:strVal val="#ppt_w"/>
                                          </p:val>
                                        </p:tav>
                                      </p:tavLst>
                                    </p:anim>
                                    <p:anim calcmode="lin" valueType="num">
                                      <p:cBhvr>
                                        <p:cTn id="39" dur="500" fill="hold"/>
                                        <p:tgtEl>
                                          <p:spTgt spid="117781"/>
                                        </p:tgtEl>
                                        <p:attrNameLst>
                                          <p:attrName>ppt_h</p:attrName>
                                        </p:attrNameLst>
                                      </p:cBhvr>
                                      <p:tavLst>
                                        <p:tav tm="0">
                                          <p:val>
                                            <p:fltVal val="0"/>
                                          </p:val>
                                        </p:tav>
                                        <p:tav tm="100000">
                                          <p:val>
                                            <p:strVal val="#ppt_h"/>
                                          </p:val>
                                        </p:tav>
                                      </p:tavLst>
                                    </p:anim>
                                    <p:animEffect transition="in" filter="fade">
                                      <p:cBhvr>
                                        <p:cTn id="40" dur="500"/>
                                        <p:tgtEl>
                                          <p:spTgt spid="11778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repeatCount="3000" fill="hold" nodeType="clickEffect">
                                  <p:stCondLst>
                                    <p:cond delay="0"/>
                                  </p:stCondLst>
                                  <p:childTnLst>
                                    <p:set>
                                      <p:cBhvr>
                                        <p:cTn id="44" dur="1" fill="hold">
                                          <p:stCondLst>
                                            <p:cond delay="0"/>
                                          </p:stCondLst>
                                        </p:cTn>
                                        <p:tgtEl>
                                          <p:spTgt spid="117797"/>
                                        </p:tgtEl>
                                        <p:attrNameLst>
                                          <p:attrName>style.visibility</p:attrName>
                                        </p:attrNameLst>
                                      </p:cBhvr>
                                      <p:to>
                                        <p:strVal val="visible"/>
                                      </p:to>
                                    </p:set>
                                    <p:animEffect transition="in" filter="wipe(left)">
                                      <p:cBhvr>
                                        <p:cTn id="45" dur="500"/>
                                        <p:tgtEl>
                                          <p:spTgt spid="117797"/>
                                        </p:tgtEl>
                                      </p:cBhvr>
                                    </p:animEffect>
                                  </p:childTnLst>
                                </p:cTn>
                              </p:par>
                            </p:childTnLst>
                          </p:cTn>
                        </p:par>
                        <p:par>
                          <p:cTn id="46" fill="hold" nodeType="afterGroup">
                            <p:stCondLst>
                              <p:cond delay="1500"/>
                            </p:stCondLst>
                            <p:childTnLst>
                              <p:par>
                                <p:cTn id="47" presetID="53" presetClass="entr" presetSubtype="0" fill="hold" grpId="0" nodeType="afterEffect">
                                  <p:stCondLst>
                                    <p:cond delay="0"/>
                                  </p:stCondLst>
                                  <p:childTnLst>
                                    <p:set>
                                      <p:cBhvr>
                                        <p:cTn id="48" dur="1" fill="hold">
                                          <p:stCondLst>
                                            <p:cond delay="0"/>
                                          </p:stCondLst>
                                        </p:cTn>
                                        <p:tgtEl>
                                          <p:spTgt spid="117796"/>
                                        </p:tgtEl>
                                        <p:attrNameLst>
                                          <p:attrName>style.visibility</p:attrName>
                                        </p:attrNameLst>
                                      </p:cBhvr>
                                      <p:to>
                                        <p:strVal val="visible"/>
                                      </p:to>
                                    </p:set>
                                    <p:anim calcmode="lin" valueType="num">
                                      <p:cBhvr>
                                        <p:cTn id="49" dur="500" fill="hold"/>
                                        <p:tgtEl>
                                          <p:spTgt spid="117796"/>
                                        </p:tgtEl>
                                        <p:attrNameLst>
                                          <p:attrName>ppt_w</p:attrName>
                                        </p:attrNameLst>
                                      </p:cBhvr>
                                      <p:tavLst>
                                        <p:tav tm="0">
                                          <p:val>
                                            <p:fltVal val="0"/>
                                          </p:val>
                                        </p:tav>
                                        <p:tav tm="100000">
                                          <p:val>
                                            <p:strVal val="#ppt_w"/>
                                          </p:val>
                                        </p:tav>
                                      </p:tavLst>
                                    </p:anim>
                                    <p:anim calcmode="lin" valueType="num">
                                      <p:cBhvr>
                                        <p:cTn id="50" dur="500" fill="hold"/>
                                        <p:tgtEl>
                                          <p:spTgt spid="117796"/>
                                        </p:tgtEl>
                                        <p:attrNameLst>
                                          <p:attrName>ppt_h</p:attrName>
                                        </p:attrNameLst>
                                      </p:cBhvr>
                                      <p:tavLst>
                                        <p:tav tm="0">
                                          <p:val>
                                            <p:fltVal val="0"/>
                                          </p:val>
                                        </p:tav>
                                        <p:tav tm="100000">
                                          <p:val>
                                            <p:strVal val="#ppt_h"/>
                                          </p:val>
                                        </p:tav>
                                      </p:tavLst>
                                    </p:anim>
                                    <p:animEffect transition="in" filter="fade">
                                      <p:cBhvr>
                                        <p:cTn id="51" dur="500"/>
                                        <p:tgtEl>
                                          <p:spTgt spid="11779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repeatCount="3000" fill="hold" nodeType="clickEffect">
                                  <p:stCondLst>
                                    <p:cond delay="0"/>
                                  </p:stCondLst>
                                  <p:childTnLst>
                                    <p:set>
                                      <p:cBhvr>
                                        <p:cTn id="55" dur="1" fill="hold">
                                          <p:stCondLst>
                                            <p:cond delay="0"/>
                                          </p:stCondLst>
                                        </p:cTn>
                                        <p:tgtEl>
                                          <p:spTgt spid="117803"/>
                                        </p:tgtEl>
                                        <p:attrNameLst>
                                          <p:attrName>style.visibility</p:attrName>
                                        </p:attrNameLst>
                                      </p:cBhvr>
                                      <p:to>
                                        <p:strVal val="visible"/>
                                      </p:to>
                                    </p:set>
                                    <p:animEffect transition="in" filter="wipe(left)">
                                      <p:cBhvr>
                                        <p:cTn id="56" dur="500"/>
                                        <p:tgtEl>
                                          <p:spTgt spid="117803"/>
                                        </p:tgtEl>
                                      </p:cBhvr>
                                    </p:animEffect>
                                  </p:childTnLst>
                                </p:cTn>
                              </p:par>
                            </p:childTnLst>
                          </p:cTn>
                        </p:par>
                        <p:par>
                          <p:cTn id="57" fill="hold" nodeType="afterGroup">
                            <p:stCondLst>
                              <p:cond delay="1500"/>
                            </p:stCondLst>
                            <p:childTnLst>
                              <p:par>
                                <p:cTn id="58" presetID="53" presetClass="entr" presetSubtype="0" fill="hold" grpId="0" nodeType="afterEffect">
                                  <p:stCondLst>
                                    <p:cond delay="0"/>
                                  </p:stCondLst>
                                  <p:childTnLst>
                                    <p:set>
                                      <p:cBhvr>
                                        <p:cTn id="59" dur="1" fill="hold">
                                          <p:stCondLst>
                                            <p:cond delay="0"/>
                                          </p:stCondLst>
                                        </p:cTn>
                                        <p:tgtEl>
                                          <p:spTgt spid="117802"/>
                                        </p:tgtEl>
                                        <p:attrNameLst>
                                          <p:attrName>style.visibility</p:attrName>
                                        </p:attrNameLst>
                                      </p:cBhvr>
                                      <p:to>
                                        <p:strVal val="visible"/>
                                      </p:to>
                                    </p:set>
                                    <p:anim calcmode="lin" valueType="num">
                                      <p:cBhvr>
                                        <p:cTn id="60" dur="500" fill="hold"/>
                                        <p:tgtEl>
                                          <p:spTgt spid="117802"/>
                                        </p:tgtEl>
                                        <p:attrNameLst>
                                          <p:attrName>ppt_w</p:attrName>
                                        </p:attrNameLst>
                                      </p:cBhvr>
                                      <p:tavLst>
                                        <p:tav tm="0">
                                          <p:val>
                                            <p:fltVal val="0"/>
                                          </p:val>
                                        </p:tav>
                                        <p:tav tm="100000">
                                          <p:val>
                                            <p:strVal val="#ppt_w"/>
                                          </p:val>
                                        </p:tav>
                                      </p:tavLst>
                                    </p:anim>
                                    <p:anim calcmode="lin" valueType="num">
                                      <p:cBhvr>
                                        <p:cTn id="61" dur="500" fill="hold"/>
                                        <p:tgtEl>
                                          <p:spTgt spid="117802"/>
                                        </p:tgtEl>
                                        <p:attrNameLst>
                                          <p:attrName>ppt_h</p:attrName>
                                        </p:attrNameLst>
                                      </p:cBhvr>
                                      <p:tavLst>
                                        <p:tav tm="0">
                                          <p:val>
                                            <p:fltVal val="0"/>
                                          </p:val>
                                        </p:tav>
                                        <p:tav tm="100000">
                                          <p:val>
                                            <p:strVal val="#ppt_h"/>
                                          </p:val>
                                        </p:tav>
                                      </p:tavLst>
                                    </p:anim>
                                    <p:animEffect transition="in" filter="fade">
                                      <p:cBhvr>
                                        <p:cTn id="62" dur="500"/>
                                        <p:tgtEl>
                                          <p:spTgt spid="117802"/>
                                        </p:tgtEl>
                                      </p:cBhvr>
                                    </p:animEffect>
                                  </p:childTnLst>
                                </p:cTn>
                              </p:par>
                            </p:childTnLst>
                          </p:cTn>
                        </p:par>
                        <p:par>
                          <p:cTn id="63" fill="hold" nodeType="afterGroup">
                            <p:stCondLst>
                              <p:cond delay="2000"/>
                            </p:stCondLst>
                            <p:childTnLst>
                              <p:par>
                                <p:cTn id="64" presetID="22" presetClass="entr" presetSubtype="1" repeatCount="3000" fill="hold" nodeType="afterEffect">
                                  <p:stCondLst>
                                    <p:cond delay="0"/>
                                  </p:stCondLst>
                                  <p:childTnLst>
                                    <p:set>
                                      <p:cBhvr>
                                        <p:cTn id="65" dur="1" fill="hold">
                                          <p:stCondLst>
                                            <p:cond delay="0"/>
                                          </p:stCondLst>
                                        </p:cTn>
                                        <p:tgtEl>
                                          <p:spTgt spid="117792"/>
                                        </p:tgtEl>
                                        <p:attrNameLst>
                                          <p:attrName>style.visibility</p:attrName>
                                        </p:attrNameLst>
                                      </p:cBhvr>
                                      <p:to>
                                        <p:strVal val="visible"/>
                                      </p:to>
                                    </p:set>
                                    <p:animEffect transition="in" filter="wipe(up)">
                                      <p:cBhvr>
                                        <p:cTn id="66" dur="500"/>
                                        <p:tgtEl>
                                          <p:spTgt spid="117792"/>
                                        </p:tgtEl>
                                      </p:cBhvr>
                                    </p:animEffect>
                                  </p:childTnLst>
                                </p:cTn>
                              </p:par>
                            </p:childTnLst>
                          </p:cTn>
                        </p:par>
                        <p:par>
                          <p:cTn id="67" fill="hold" nodeType="afterGroup">
                            <p:stCondLst>
                              <p:cond delay="3500"/>
                            </p:stCondLst>
                            <p:childTnLst>
                              <p:par>
                                <p:cTn id="68" presetID="53" presetClass="entr" presetSubtype="0" fill="hold" grpId="0" nodeType="afterEffect">
                                  <p:stCondLst>
                                    <p:cond delay="0"/>
                                  </p:stCondLst>
                                  <p:childTnLst>
                                    <p:set>
                                      <p:cBhvr>
                                        <p:cTn id="69" dur="1" fill="hold">
                                          <p:stCondLst>
                                            <p:cond delay="0"/>
                                          </p:stCondLst>
                                        </p:cTn>
                                        <p:tgtEl>
                                          <p:spTgt spid="117791"/>
                                        </p:tgtEl>
                                        <p:attrNameLst>
                                          <p:attrName>style.visibility</p:attrName>
                                        </p:attrNameLst>
                                      </p:cBhvr>
                                      <p:to>
                                        <p:strVal val="visible"/>
                                      </p:to>
                                    </p:set>
                                    <p:anim calcmode="lin" valueType="num">
                                      <p:cBhvr>
                                        <p:cTn id="70" dur="500" fill="hold"/>
                                        <p:tgtEl>
                                          <p:spTgt spid="117791"/>
                                        </p:tgtEl>
                                        <p:attrNameLst>
                                          <p:attrName>ppt_w</p:attrName>
                                        </p:attrNameLst>
                                      </p:cBhvr>
                                      <p:tavLst>
                                        <p:tav tm="0">
                                          <p:val>
                                            <p:fltVal val="0"/>
                                          </p:val>
                                        </p:tav>
                                        <p:tav tm="100000">
                                          <p:val>
                                            <p:strVal val="#ppt_w"/>
                                          </p:val>
                                        </p:tav>
                                      </p:tavLst>
                                    </p:anim>
                                    <p:anim calcmode="lin" valueType="num">
                                      <p:cBhvr>
                                        <p:cTn id="71" dur="500" fill="hold"/>
                                        <p:tgtEl>
                                          <p:spTgt spid="117791"/>
                                        </p:tgtEl>
                                        <p:attrNameLst>
                                          <p:attrName>ppt_h</p:attrName>
                                        </p:attrNameLst>
                                      </p:cBhvr>
                                      <p:tavLst>
                                        <p:tav tm="0">
                                          <p:val>
                                            <p:fltVal val="0"/>
                                          </p:val>
                                        </p:tav>
                                        <p:tav tm="100000">
                                          <p:val>
                                            <p:strVal val="#ppt_h"/>
                                          </p:val>
                                        </p:tav>
                                      </p:tavLst>
                                    </p:anim>
                                    <p:animEffect transition="in" filter="fade">
                                      <p:cBhvr>
                                        <p:cTn id="72" dur="500"/>
                                        <p:tgtEl>
                                          <p:spTgt spid="11779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7807"/>
                                        </p:tgtEl>
                                        <p:attrNameLst>
                                          <p:attrName>style.visibility</p:attrName>
                                        </p:attrNameLst>
                                      </p:cBhvr>
                                      <p:to>
                                        <p:strVal val="visible"/>
                                      </p:to>
                                    </p:set>
                                    <p:animEffect transition="in" filter="wipe(left)">
                                      <p:cBhvr>
                                        <p:cTn id="77" dur="1000"/>
                                        <p:tgtEl>
                                          <p:spTgt spid="117807"/>
                                        </p:tgtEl>
                                      </p:cBhvr>
                                    </p:animEffect>
                                  </p:childTnLst>
                                </p:cTn>
                              </p:par>
                            </p:childTnLst>
                          </p:cTn>
                        </p:par>
                        <p:par>
                          <p:cTn id="78" fill="hold" nodeType="afterGroup">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117808"/>
                                        </p:tgtEl>
                                        <p:attrNameLst>
                                          <p:attrName>style.visibility</p:attrName>
                                        </p:attrNameLst>
                                      </p:cBhvr>
                                      <p:to>
                                        <p:strVal val="visible"/>
                                      </p:to>
                                    </p:set>
                                    <p:anim calcmode="lin" valueType="num">
                                      <p:cBhvr>
                                        <p:cTn id="81" dur="500" fill="hold"/>
                                        <p:tgtEl>
                                          <p:spTgt spid="117808"/>
                                        </p:tgtEl>
                                        <p:attrNameLst>
                                          <p:attrName>ppt_w</p:attrName>
                                        </p:attrNameLst>
                                      </p:cBhvr>
                                      <p:tavLst>
                                        <p:tav tm="0">
                                          <p:val>
                                            <p:fltVal val="0"/>
                                          </p:val>
                                        </p:tav>
                                        <p:tav tm="100000">
                                          <p:val>
                                            <p:strVal val="#ppt_w"/>
                                          </p:val>
                                        </p:tav>
                                      </p:tavLst>
                                    </p:anim>
                                    <p:anim calcmode="lin" valueType="num">
                                      <p:cBhvr>
                                        <p:cTn id="82" dur="500" fill="hold"/>
                                        <p:tgtEl>
                                          <p:spTgt spid="117808"/>
                                        </p:tgtEl>
                                        <p:attrNameLst>
                                          <p:attrName>ppt_h</p:attrName>
                                        </p:attrNameLst>
                                      </p:cBhvr>
                                      <p:tavLst>
                                        <p:tav tm="0">
                                          <p:val>
                                            <p:fltVal val="0"/>
                                          </p:val>
                                        </p:tav>
                                        <p:tav tm="100000">
                                          <p:val>
                                            <p:strVal val="#ppt_h"/>
                                          </p:val>
                                        </p:tav>
                                      </p:tavLst>
                                    </p:anim>
                                    <p:animEffect transition="in" filter="fade">
                                      <p:cBhvr>
                                        <p:cTn id="83" dur="500"/>
                                        <p:tgtEl>
                                          <p:spTgt spid="11780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5" presetClass="entr" presetSubtype="0" fill="hold" nodeType="clickEffect">
                                  <p:stCondLst>
                                    <p:cond delay="0"/>
                                  </p:stCondLst>
                                  <p:childTnLst>
                                    <p:set>
                                      <p:cBhvr>
                                        <p:cTn id="87" dur="1" fill="hold">
                                          <p:stCondLst>
                                            <p:cond delay="0"/>
                                          </p:stCondLst>
                                        </p:cTn>
                                        <p:tgtEl>
                                          <p:spTgt spid="117811"/>
                                        </p:tgtEl>
                                        <p:attrNameLst>
                                          <p:attrName>style.visibility</p:attrName>
                                        </p:attrNameLst>
                                      </p:cBhvr>
                                      <p:to>
                                        <p:strVal val="visible"/>
                                      </p:to>
                                    </p:set>
                                    <p:anim calcmode="lin" valueType="num">
                                      <p:cBhvr>
                                        <p:cTn id="88" dur="1000" fill="hold"/>
                                        <p:tgtEl>
                                          <p:spTgt spid="117811"/>
                                        </p:tgtEl>
                                        <p:attrNameLst>
                                          <p:attrName>ppt_w</p:attrName>
                                        </p:attrNameLst>
                                      </p:cBhvr>
                                      <p:tavLst>
                                        <p:tav tm="0">
                                          <p:val>
                                            <p:strVal val="#ppt_w*0.70"/>
                                          </p:val>
                                        </p:tav>
                                        <p:tav tm="100000">
                                          <p:val>
                                            <p:strVal val="#ppt_w"/>
                                          </p:val>
                                        </p:tav>
                                      </p:tavLst>
                                    </p:anim>
                                    <p:anim calcmode="lin" valueType="num">
                                      <p:cBhvr>
                                        <p:cTn id="89" dur="1000" fill="hold"/>
                                        <p:tgtEl>
                                          <p:spTgt spid="117811"/>
                                        </p:tgtEl>
                                        <p:attrNameLst>
                                          <p:attrName>ppt_h</p:attrName>
                                        </p:attrNameLst>
                                      </p:cBhvr>
                                      <p:tavLst>
                                        <p:tav tm="0">
                                          <p:val>
                                            <p:strVal val="#ppt_h"/>
                                          </p:val>
                                        </p:tav>
                                        <p:tav tm="100000">
                                          <p:val>
                                            <p:strVal val="#ppt_h"/>
                                          </p:val>
                                        </p:tav>
                                      </p:tavLst>
                                    </p:anim>
                                    <p:animEffect transition="in" filter="fade">
                                      <p:cBhvr>
                                        <p:cTn id="90" dur="1000"/>
                                        <p:tgtEl>
                                          <p:spTgt spid="11781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fill="hold"/>
                                        <p:tgtEl>
                                          <p:spTgt spid="2"/>
                                        </p:tgtEl>
                                        <p:attrNameLst>
                                          <p:attrName>ppt_x</p:attrName>
                                        </p:attrNameLst>
                                      </p:cBhvr>
                                      <p:tavLst>
                                        <p:tav tm="0">
                                          <p:val>
                                            <p:strVal val="#ppt_x"/>
                                          </p:val>
                                        </p:tav>
                                        <p:tav tm="100000">
                                          <p:val>
                                            <p:strVal val="#ppt_x"/>
                                          </p:val>
                                        </p:tav>
                                      </p:tavLst>
                                    </p:anim>
                                    <p:anim calcmode="lin" valueType="num">
                                      <p:cBhvr additive="base">
                                        <p:cTn id="9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117810"/>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2" presetClass="mediacall" presetSubtype="0" fill="hold" nodeType="clickEffect">
                                  <p:stCondLst>
                                    <p:cond delay="0"/>
                                  </p:stCondLst>
                                  <p:childTnLst>
                                    <p:cmd type="call" cmd="togglePause">
                                      <p:cBhvr>
                                        <p:cTn id="101" dur="1" fill="hold"/>
                                        <p:tgtEl>
                                          <p:spTgt spid="117810"/>
                                        </p:tgtEl>
                                      </p:cBhvr>
                                    </p:cmd>
                                  </p:childTnLst>
                                </p:cTn>
                              </p:par>
                            </p:childTnLst>
                          </p:cTn>
                        </p:par>
                      </p:childTnLst>
                    </p:cTn>
                  </p:par>
                </p:childTnLst>
              </p:cTn>
              <p:nextCondLst>
                <p:cond evt="onClick" delay="0">
                  <p:tgtEl>
                    <p:spTgt spid="117810"/>
                  </p:tgtEl>
                </p:cond>
              </p:nextCondLst>
            </p:seq>
            <p:video>
              <p:cMediaNode>
                <p:cTn id="102" fill="hold" display="0">
                  <p:stCondLst>
                    <p:cond delay="indefinite"/>
                  </p:stCondLst>
                  <p:endCondLst>
                    <p:cond evt="onNext" delay="0">
                      <p:tgtEl>
                        <p:sldTgt/>
                      </p:tgtEl>
                    </p:cond>
                    <p:cond evt="onPrev" delay="0">
                      <p:tgtEl>
                        <p:sldTgt/>
                      </p:tgtEl>
                    </p:cond>
                  </p:endCondLst>
                </p:cTn>
                <p:tgtEl>
                  <p:spTgt spid="117810"/>
                </p:tgtEl>
              </p:cMediaNode>
            </p:video>
            <p:seq concurrent="1" nextAc="seek">
              <p:cTn id="103" restart="whenNotActive" fill="hold" evtFilter="cancelBubble" nodeType="interactiveSeq">
                <p:stCondLst>
                  <p:cond evt="onClick" delay="0">
                    <p:tgtEl>
                      <p:spTgt spid="117809"/>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1" presetClass="entr" presetSubtype="0" fill="hold" nodeType="clickEffect">
                                  <p:stCondLst>
                                    <p:cond delay="0"/>
                                  </p:stCondLst>
                                  <p:childTnLst>
                                    <p:set>
                                      <p:cBhvr>
                                        <p:cTn id="107" dur="1" fill="hold">
                                          <p:stCondLst>
                                            <p:cond delay="0"/>
                                          </p:stCondLst>
                                        </p:cTn>
                                        <p:tgtEl>
                                          <p:spTgt spid="117810"/>
                                        </p:tgtEl>
                                        <p:attrNameLst>
                                          <p:attrName>style.visibility</p:attrName>
                                        </p:attrNameLst>
                                      </p:cBhvr>
                                      <p:to>
                                        <p:strVal val="visible"/>
                                      </p:to>
                                    </p:set>
                                  </p:childTnLst>
                                  <p:subTnLst>
                                    <p:set>
                                      <p:cBhvr override="childStyle">
                                        <p:cTn dur="1" fill="hold" display="0" masterRel="nextClick" afterEffect="1"/>
                                        <p:tgtEl>
                                          <p:spTgt spid="117810"/>
                                        </p:tgtEl>
                                        <p:attrNameLst>
                                          <p:attrName>style.visibility</p:attrName>
                                        </p:attrNameLst>
                                      </p:cBhvr>
                                      <p:to>
                                        <p:strVal val="hidden"/>
                                      </p:to>
                                    </p:set>
                                  </p:sub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xit" presetSubtype="0" fill="hold" nodeType="clickEffect">
                                  <p:stCondLst>
                                    <p:cond delay="0"/>
                                  </p:stCondLst>
                                  <p:childTnLst>
                                    <p:set>
                                      <p:cBhvr>
                                        <p:cTn id="111" dur="1" fill="hold">
                                          <p:stCondLst>
                                            <p:cond delay="0"/>
                                          </p:stCondLst>
                                        </p:cTn>
                                        <p:tgtEl>
                                          <p:spTgt spid="117810"/>
                                        </p:tgtEl>
                                        <p:attrNameLst>
                                          <p:attrName>style.visibility</p:attrName>
                                        </p:attrNameLst>
                                      </p:cBhvr>
                                      <p:to>
                                        <p:strVal val="hidden"/>
                                      </p:to>
                                    </p:set>
                                    <p:cmd type="call" cmd="stop">
                                      <p:cBhvr>
                                        <p:cTn id="112" dur="1">
                                          <p:stCondLst>
                                            <p:cond delay="0"/>
                                          </p:stCondLst>
                                        </p:cTn>
                                        <p:tgtEl>
                                          <p:spTgt spid="117810"/>
                                        </p:tgtEl>
                                      </p:cBhvr>
                                    </p:cmd>
                                  </p:childTnLst>
                                </p:cTn>
                              </p:par>
                            </p:childTnLst>
                          </p:cTn>
                        </p:par>
                      </p:childTnLst>
                    </p:cTn>
                  </p:par>
                </p:childTnLst>
              </p:cTn>
              <p:nextCondLst>
                <p:cond evt="onClick" delay="0">
                  <p:tgtEl>
                    <p:spTgt spid="117809"/>
                  </p:tgtEl>
                </p:cond>
              </p:nextCondLst>
            </p:seq>
          </p:childTnLst>
        </p:cTn>
      </p:par>
    </p:tnLst>
    <p:bldLst>
      <p:bldP spid="117770" grpId="0" animBg="1"/>
      <p:bldP spid="117775" grpId="0" animBg="1"/>
      <p:bldP spid="117781" grpId="0" animBg="1"/>
      <p:bldP spid="117791" grpId="0" animBg="1"/>
      <p:bldP spid="117796" grpId="0" animBg="1"/>
      <p:bldP spid="117802" grpId="0" animBg="1"/>
      <p:bldP spid="117807" grpId="0" animBg="1"/>
      <p:bldP spid="117808" grpId="0"/>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3" descr="HOANG HAC LAU"/>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990600"/>
            <a:ext cx="3524250" cy="5105400"/>
          </a:xfrm>
          <a:noFill/>
          <a:extLst>
            <a:ext uri="{909E8E84-426E-40DD-AFC4-6F175D3DCCD1}">
              <a14:hiddenFill xmlns:a14="http://schemas.microsoft.com/office/drawing/2010/main">
                <a:solidFill>
                  <a:srgbClr val="FFFFFF"/>
                </a:solidFill>
              </a14:hiddenFill>
            </a:ext>
          </a:extLst>
        </p:spPr>
      </p:pic>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838200"/>
            <a:ext cx="36401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6741" name="Rectangle 5"/>
          <p:cNvSpPr>
            <a:spLocks noChangeArrowheads="1"/>
          </p:cNvSpPr>
          <p:nvPr/>
        </p:nvSpPr>
        <p:spPr bwMode="auto">
          <a:xfrm>
            <a:off x="1143000" y="60960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r>
              <a:rPr lang="en-US" sz="2400" b="1" dirty="0">
                <a:latin typeface="Times New Roman" pitchFamily="18" charset="0"/>
              </a:rPr>
              <a:t>         </a:t>
            </a:r>
            <a:r>
              <a:rPr lang="en-US" sz="2400" b="1" dirty="0" err="1">
                <a:latin typeface="Times New Roman" pitchFamily="18" charset="0"/>
              </a:rPr>
              <a:t>Hoàng</a:t>
            </a:r>
            <a:r>
              <a:rPr lang="en-US" sz="2400" b="1" dirty="0">
                <a:latin typeface="Times New Roman" pitchFamily="18" charset="0"/>
              </a:rPr>
              <a:t> </a:t>
            </a:r>
            <a:r>
              <a:rPr lang="en-US" sz="2400" b="1" dirty="0" err="1">
                <a:latin typeface="Times New Roman" pitchFamily="18" charset="0"/>
              </a:rPr>
              <a:t>Hạc</a:t>
            </a:r>
            <a:r>
              <a:rPr lang="en-US" sz="2400" b="1" dirty="0">
                <a:latin typeface="Times New Roman" pitchFamily="18" charset="0"/>
              </a:rPr>
              <a:t> </a:t>
            </a:r>
            <a:r>
              <a:rPr lang="en-US" sz="2400" b="1" dirty="0" err="1">
                <a:latin typeface="Times New Roman" pitchFamily="18" charset="0"/>
              </a:rPr>
              <a:t>Lâu</a:t>
            </a:r>
            <a:endParaRPr lang="en-US" sz="2400" b="1" dirty="0">
              <a:latin typeface="Times New Roman" pitchFamily="18" charset="0"/>
            </a:endParaRPr>
          </a:p>
        </p:txBody>
      </p:sp>
      <p:sp>
        <p:nvSpPr>
          <p:cNvPr id="88069" name="Rectangle 6"/>
          <p:cNvSpPr>
            <a:spLocks noChangeArrowheads="1"/>
          </p:cNvSpPr>
          <p:nvPr/>
        </p:nvSpPr>
        <p:spPr bwMode="auto">
          <a:xfrm>
            <a:off x="5715000" y="60198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400" b="1" dirty="0" err="1">
                <a:latin typeface="Times New Roman" pitchFamily="18" charset="0"/>
                <a:cs typeface="Times New Roman" pitchFamily="18" charset="0"/>
              </a:rPr>
              <a:t>Tượng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578280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barn(inVertical)">
                                      <p:cBhvr>
                                        <p:cTn id="7" dur="500"/>
                                        <p:tgtEl>
                                          <p:spTgt spid="116739"/>
                                        </p:tgtEl>
                                      </p:cBhvr>
                                    </p:animEffect>
                                  </p:childTnLst>
                                </p:cTn>
                              </p:par>
                              <p:par>
                                <p:cTn id="8" presetID="16" presetClass="entr" presetSubtype="21" fill="hold" nodeType="withEffect">
                                  <p:stCondLst>
                                    <p:cond delay="0"/>
                                  </p:stCondLst>
                                  <p:childTnLst>
                                    <p:set>
                                      <p:cBhvr>
                                        <p:cTn id="9" dur="1" fill="hold">
                                          <p:stCondLst>
                                            <p:cond delay="0"/>
                                          </p:stCondLst>
                                        </p:cTn>
                                        <p:tgtEl>
                                          <p:spTgt spid="116740"/>
                                        </p:tgtEl>
                                        <p:attrNameLst>
                                          <p:attrName>style.visibility</p:attrName>
                                        </p:attrNameLst>
                                      </p:cBhvr>
                                      <p:to>
                                        <p:strVal val="visible"/>
                                      </p:to>
                                    </p:set>
                                    <p:animEffect transition="in" filter="barn(inVertical)">
                                      <p:cBhvr>
                                        <p:cTn id="10" dur="500"/>
                                        <p:tgtEl>
                                          <p:spTgt spid="11674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6741"/>
                                        </p:tgtEl>
                                        <p:attrNameLst>
                                          <p:attrName>style.visibility</p:attrName>
                                        </p:attrNameLst>
                                      </p:cBhvr>
                                      <p:to>
                                        <p:strVal val="visible"/>
                                      </p:to>
                                    </p:set>
                                    <p:animEffect transition="in" filter="barn(inVertical)">
                                      <p:cBhvr>
                                        <p:cTn id="13" dur="500"/>
                                        <p:tgtEl>
                                          <p:spTgt spid="11674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8069"/>
                                        </p:tgtEl>
                                        <p:attrNameLst>
                                          <p:attrName>style.visibility</p:attrName>
                                        </p:attrNameLst>
                                      </p:cBhvr>
                                      <p:to>
                                        <p:strVal val="visible"/>
                                      </p:to>
                                    </p:set>
                                    <p:animEffect transition="in" filter="barn(inVertical)">
                                      <p:cBhvr>
                                        <p:cTn id="16"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p:bldP spid="8806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0" name="Picture 4" descr="hoas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6781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 Box 5"/>
          <p:cNvSpPr txBox="1">
            <a:spLocks noChangeArrowheads="1"/>
          </p:cNvSpPr>
          <p:nvPr/>
        </p:nvSpPr>
        <p:spPr bwMode="auto">
          <a:xfrm>
            <a:off x="3124200" y="57912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cs typeface="Arial" charset="0"/>
              </a:rPr>
              <a:t>NÚI THÁI SƠN</a:t>
            </a:r>
          </a:p>
        </p:txBody>
      </p:sp>
    </p:spTree>
    <p:extLst>
      <p:ext uri="{BB962C8B-B14F-4D97-AF65-F5344CB8AC3E}">
        <p14:creationId xmlns:p14="http://schemas.microsoft.com/office/powerpoint/2010/main" val="20204046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diamond(in)">
                                      <p:cBhvr>
                                        <p:cTn id="7" dur="2000"/>
                                        <p:tgtEl>
                                          <p:spTgt spid="142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2341"/>
                                        </p:tgtEl>
                                        <p:attrNameLst>
                                          <p:attrName>style.visibility</p:attrName>
                                        </p:attrNameLst>
                                      </p:cBhvr>
                                      <p:to>
                                        <p:strVal val="visible"/>
                                      </p:to>
                                    </p:set>
                                    <p:animEffect transition="in" filter="diamond(in)">
                                      <p:cBhvr>
                                        <p:cTn id="12" dur="2000"/>
                                        <p:tgtEl>
                                          <p:spTgt spid="142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300px-Qin_empire_210_BCE">
            <a:hlinkClick r:id="rId2" tooltip="Đế chế Tần năm 210 TC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332" y="1447800"/>
            <a:ext cx="7239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2"/>
          <p:cNvSpPr txBox="1">
            <a:spLocks noChangeArrowheads="1"/>
          </p:cNvSpPr>
          <p:nvPr/>
        </p:nvSpPr>
        <p:spPr bwMode="auto">
          <a:xfrm>
            <a:off x="467032" y="-24581"/>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defTabSz="914400" rtl="0" eaLnBrk="0" latinLnBrk="0" hangingPunct="0">
              <a:spcBef>
                <a:spcPct val="0"/>
              </a:spcBef>
              <a:buNone/>
              <a:defRPr sz="4400" kern="1200">
                <a:solidFill>
                  <a:schemeClr val="tx1"/>
                </a:solidFill>
                <a:latin typeface="Times New Roman" pitchFamily="18" charset="0"/>
                <a:ea typeface="+mj-ea"/>
                <a:cs typeface="+mj-cs"/>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800" b="1" dirty="0" err="1" smtClean="0">
                <a:solidFill>
                  <a:srgbClr val="FF0000"/>
                </a:solidFill>
              </a:rPr>
              <a:t>Bài</a:t>
            </a:r>
            <a:r>
              <a:rPr lang="en-US" sz="2800" b="1" dirty="0" smtClean="0">
                <a:solidFill>
                  <a:srgbClr val="FF0000"/>
                </a:solidFill>
              </a:rPr>
              <a:t> 5: TRUNG QUỐC THỜI PHONG KIẾN</a:t>
            </a:r>
            <a:endParaRPr lang="en-US" sz="2800" dirty="0">
              <a:solidFill>
                <a:srgbClr val="FF0000"/>
              </a:solidFill>
            </a:endParaRPr>
          </a:p>
        </p:txBody>
      </p:sp>
      <p:sp>
        <p:nvSpPr>
          <p:cNvPr id="5" name="Rectangle 4"/>
          <p:cNvSpPr/>
          <p:nvPr/>
        </p:nvSpPr>
        <p:spPr>
          <a:xfrm>
            <a:off x="851719" y="370582"/>
            <a:ext cx="7162800" cy="1077218"/>
          </a:xfrm>
          <a:prstGeom prst="rect">
            <a:avLst/>
          </a:prstGeom>
        </p:spPr>
        <p:txBody>
          <a:bodyPr wrap="square">
            <a:spAutoFit/>
          </a:bodyPr>
          <a:lstStyle/>
          <a:p>
            <a:pPr marL="514350" indent="-514350">
              <a:buAutoNum type="arabicPeriod"/>
            </a:pPr>
            <a:r>
              <a:rPr lang="en-US" sz="3200" b="1" dirty="0" err="1">
                <a:solidFill>
                  <a:srgbClr val="0070C0"/>
                </a:solidFill>
                <a:latin typeface="Times New Roman" pitchFamily="18" charset="0"/>
                <a:cs typeface="Times New Roman" pitchFamily="18" charset="0"/>
              </a:rPr>
              <a:t>Trung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Quốc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thời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Tần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Hán</a:t>
            </a:r>
            <a:endParaRPr lang="en-US" sz="3200" b="1" dirty="0">
              <a:solidFill>
                <a:srgbClr val="0070C0"/>
              </a:solidFill>
              <a:latin typeface="Times New Roman" pitchFamily="18" charset="0"/>
              <a:cs typeface="Times New Roman" pitchFamily="18" charset="0"/>
            </a:endParaRPr>
          </a:p>
          <a:p>
            <a:r>
              <a:rPr lang="en-US" sz="3200" b="1" dirty="0">
                <a:solidFill>
                  <a:srgbClr val="0070C0"/>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a. </a:t>
            </a:r>
            <a:r>
              <a:rPr lang="en-US" sz="3200" b="1" dirty="0" err="1">
                <a:solidFill>
                  <a:srgbClr val="C00000"/>
                </a:solidFill>
                <a:latin typeface="Times New Roman" pitchFamily="18" charset="0"/>
                <a:cs typeface="Times New Roman" pitchFamily="18" charset="0"/>
              </a:rPr>
              <a:t>Sự</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thành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lập</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386786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2929</Words>
  <Application>Microsoft Office PowerPoint</Application>
  <PresentationFormat>On-screen Show (4:3)</PresentationFormat>
  <Paragraphs>381</Paragraphs>
  <Slides>81</Slides>
  <Notes>4</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4" baseType="lpstr">
      <vt:lpstr>Office Theme</vt:lpstr>
      <vt:lpstr>Image</vt:lpstr>
      <vt:lpstr>Document</vt:lpstr>
      <vt:lpstr>PowerPoint Presentation</vt:lpstr>
      <vt:lpstr>  </vt:lpstr>
      <vt:lpstr>PowerPoint Presentation</vt:lpstr>
      <vt:lpstr>Bài 5: TRUNG QUỐC THỜI PHONG KIẾN</vt:lpstr>
      <vt:lpstr>Bài 5:TRUNG QUỐC THỜI PHONG KIẾN</vt:lpstr>
      <vt:lpstr>Bài 5: TRUNG QUỐC THỜI PHONG KIẾN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5:  TRUNG QUỐC THỜI PHONG KIẾN</vt:lpstr>
      <vt:lpstr>Bài 5:  TRUNG QUỐC THỜI PHONG KIẾN</vt:lpstr>
      <vt:lpstr>PowerPoint Presentation</vt:lpstr>
      <vt:lpstr>PowerPoint Presentation</vt:lpstr>
      <vt:lpstr>PowerPoint Presentation</vt:lpstr>
      <vt:lpstr>PowerPoint Presentation</vt:lpstr>
      <vt:lpstr>PowerPoint Presentation</vt:lpstr>
      <vt:lpstr>Bài 5:  TRUNG QUỐC THỜI PHONG KIẾN</vt:lpstr>
      <vt:lpstr>- Văn học:</vt:lpstr>
      <vt:lpstr>PowerPoint Presentation</vt:lpstr>
      <vt:lpstr>PowerPoint Presentation</vt:lpstr>
      <vt:lpstr>PowerPoint Presentation</vt:lpstr>
      <vt:lpstr>PowerPoint Presentation</vt:lpstr>
      <vt:lpstr>Bài 5:  TRUNG QUỐC THỜI PHONG KIẾN</vt:lpstr>
      <vt:lpstr>Bài 5:  TRUNG QUỐC THỜI PHONG KIẾN</vt:lpstr>
      <vt:lpstr>PowerPoint Presentation</vt:lpstr>
      <vt:lpstr>PowerPoint Presentation</vt:lpstr>
      <vt:lpstr>PowerPoint Presentation</vt:lpstr>
      <vt:lpstr>PowerPoint Presentation</vt:lpstr>
      <vt:lpstr>Bài 5:  TRUNG QUỐC THỜI PHONG KIẾN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cham-dhsp</dc:creator>
  <cp:lastModifiedBy>cham-dhsp</cp:lastModifiedBy>
  <cp:revision>40</cp:revision>
  <dcterms:created xsi:type="dcterms:W3CDTF">2018-09-15T13:39:19Z</dcterms:created>
  <dcterms:modified xsi:type="dcterms:W3CDTF">2018-09-20T08:54:03Z</dcterms:modified>
</cp:coreProperties>
</file>